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footer5.xml" ContentType="application/vnd.openxmlformats-officedocument.wordprocessingml.footer+xml"/>
  <Override PartName="/word/footer6.xml" ContentType="application/vnd.openxmlformats-officedocument.wordprocessingml.footer+xml"/>
  <Override PartName="/word/header7.xml" ContentType="application/vnd.openxmlformats-officedocument.wordprocessingml.header+xml"/>
  <Override PartName="/word/footer7.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footer8.xml" ContentType="application/vnd.openxmlformats-officedocument.wordprocessingml.footer+xml"/>
  <Override PartName="/word/footer9.xml" ContentType="application/vnd.openxmlformats-officedocument.wordprocessingml.footer+xml"/>
  <Override PartName="/word/header10.xml" ContentType="application/vnd.openxmlformats-officedocument.wordprocessingml.header+xml"/>
  <Override PartName="/word/footer10.xml" ContentType="application/vnd.openxmlformats-officedocument.wordprocessingml.footer+xml"/>
  <Override PartName="/word/header11.xml" ContentType="application/vnd.openxmlformats-officedocument.wordprocessingml.header+xml"/>
  <Override PartName="/word/header12.xml" ContentType="application/vnd.openxmlformats-officedocument.wordprocessingml.header+xml"/>
  <Override PartName="/word/footer11.xml" ContentType="application/vnd.openxmlformats-officedocument.wordprocessingml.footer+xml"/>
  <Override PartName="/word/footer12.xml" ContentType="application/vnd.openxmlformats-officedocument.wordprocessingml.footer+xml"/>
  <Override PartName="/word/header13.xml" ContentType="application/vnd.openxmlformats-officedocument.wordprocessingml.header+xml"/>
  <Override PartName="/word/footer13.xml" ContentType="application/vnd.openxmlformats-officedocument.wordprocessingml.footer+xml"/>
  <Override PartName="/word/header14.xml" ContentType="application/vnd.openxmlformats-officedocument.wordprocessingml.header+xml"/>
  <Override PartName="/word/header15.xml" ContentType="application/vnd.openxmlformats-officedocument.wordprocessingml.header+xml"/>
  <Override PartName="/word/footer14.xml" ContentType="application/vnd.openxmlformats-officedocument.wordprocessingml.footer+xml"/>
  <Override PartName="/word/footer15.xml" ContentType="application/vnd.openxmlformats-officedocument.wordprocessingml.footer+xml"/>
  <Override PartName="/word/header16.xml" ContentType="application/vnd.openxmlformats-officedocument.wordprocessingml.header+xml"/>
  <Override PartName="/word/footer16.xml" ContentType="application/vnd.openxmlformats-officedocument.wordprocessingml.footer+xml"/>
  <Override PartName="/word/header17.xml" ContentType="application/vnd.openxmlformats-officedocument.wordprocessingml.header+xml"/>
  <Override PartName="/word/header18.xml" ContentType="application/vnd.openxmlformats-officedocument.wordprocessingml.header+xml"/>
  <Override PartName="/word/footer17.xml" ContentType="application/vnd.openxmlformats-officedocument.wordprocessingml.footer+xml"/>
  <Override PartName="/word/footer18.xml" ContentType="application/vnd.openxmlformats-officedocument.wordprocessingml.footer+xml"/>
  <Override PartName="/word/header19.xml" ContentType="application/vnd.openxmlformats-officedocument.wordprocessingml.header+xml"/>
  <Override PartName="/word/footer19.xml" ContentType="application/vnd.openxmlformats-officedocument.wordprocessingml.footer+xml"/>
  <Override PartName="/word/header20.xml" ContentType="application/vnd.openxmlformats-officedocument.wordprocessingml.header+xml"/>
  <Override PartName="/word/header21.xml" ContentType="application/vnd.openxmlformats-officedocument.wordprocessingml.header+xml"/>
  <Override PartName="/word/footer20.xml" ContentType="application/vnd.openxmlformats-officedocument.wordprocessingml.footer+xml"/>
  <Override PartName="/word/footer21.xml" ContentType="application/vnd.openxmlformats-officedocument.wordprocessingml.footer+xml"/>
  <Override PartName="/word/header22.xml" ContentType="application/vnd.openxmlformats-officedocument.wordprocessingml.header+xml"/>
  <Override PartName="/word/footer22.xml" ContentType="application/vnd.openxmlformats-officedocument.wordprocessingml.footer+xml"/>
  <Override PartName="/word/header23.xml" ContentType="application/vnd.openxmlformats-officedocument.wordprocessingml.header+xml"/>
  <Override PartName="/word/header24.xml" ContentType="application/vnd.openxmlformats-officedocument.wordprocessingml.header+xml"/>
  <Override PartName="/word/footer23.xml" ContentType="application/vnd.openxmlformats-officedocument.wordprocessingml.footer+xml"/>
  <Override PartName="/word/footer24.xml" ContentType="application/vnd.openxmlformats-officedocument.wordprocessingml.footer+xml"/>
  <Override PartName="/word/header25.xml" ContentType="application/vnd.openxmlformats-officedocument.wordprocessingml.header+xml"/>
  <Override PartName="/word/footer25.xml" ContentType="application/vnd.openxmlformats-officedocument.wordprocessingml.footer+xml"/>
  <Override PartName="/word/header26.xml" ContentType="application/vnd.openxmlformats-officedocument.wordprocessingml.header+xml"/>
  <Override PartName="/word/header27.xml" ContentType="application/vnd.openxmlformats-officedocument.wordprocessingml.header+xml"/>
  <Override PartName="/word/footer26.xml" ContentType="application/vnd.openxmlformats-officedocument.wordprocessingml.footer+xml"/>
  <Override PartName="/word/footer27.xml" ContentType="application/vnd.openxmlformats-officedocument.wordprocessingml.footer+xml"/>
  <Override PartName="/word/header28.xml" ContentType="application/vnd.openxmlformats-officedocument.wordprocessingml.header+xml"/>
  <Override PartName="/word/footer28.xml" ContentType="application/vnd.openxmlformats-officedocument.wordprocessingml.footer+xml"/>
  <Override PartName="/word/header29.xml" ContentType="application/vnd.openxmlformats-officedocument.wordprocessingml.header+xml"/>
  <Override PartName="/word/header30.xml" ContentType="application/vnd.openxmlformats-officedocument.wordprocessingml.header+xml"/>
  <Override PartName="/word/footer29.xml" ContentType="application/vnd.openxmlformats-officedocument.wordprocessingml.footer+xml"/>
  <Override PartName="/word/footer30.xml" ContentType="application/vnd.openxmlformats-officedocument.wordprocessingml.footer+xml"/>
  <Override PartName="/word/header31.xml" ContentType="application/vnd.openxmlformats-officedocument.wordprocessingml.header+xml"/>
  <Override PartName="/word/footer3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5510" w:type="pct"/>
        <w:tblInd w:w="-248" w:type="dxa"/>
        <w:tblLayout w:type="fixed"/>
        <w:tblCellMar>
          <w:left w:w="0" w:type="dxa"/>
          <w:right w:w="0" w:type="dxa"/>
        </w:tblCellMar>
        <w:tblLook w:val="04A0" w:firstRow="1" w:lastRow="0" w:firstColumn="1" w:lastColumn="0" w:noHBand="0" w:noVBand="1"/>
      </w:tblPr>
      <w:tblGrid>
        <w:gridCol w:w="1504"/>
        <w:gridCol w:w="2389"/>
        <w:gridCol w:w="2643"/>
        <w:gridCol w:w="1017"/>
        <w:gridCol w:w="2941"/>
        <w:gridCol w:w="511"/>
      </w:tblGrid>
      <w:tr w:rsidR="00BC4308" w14:paraId="375C33B9" w14:textId="77777777">
        <w:trPr>
          <w:trHeight w:val="1760"/>
        </w:trPr>
        <w:tc>
          <w:tcPr>
            <w:tcW w:w="1451" w:type="dxa"/>
            <w:tcBorders>
              <w:top w:val="nil"/>
              <w:bottom w:val="nil"/>
              <w:right w:val="nil"/>
            </w:tcBorders>
          </w:tcPr>
          <w:p w14:paraId="0922DD26" w14:textId="77777777" w:rsidR="00BC4308" w:rsidRDefault="000A4916">
            <w:pPr>
              <w:pStyle w:val="DecisionInvitingPara"/>
            </w:pPr>
            <w:r>
              <w:t>d</w:t>
            </w:r>
          </w:p>
        </w:tc>
        <w:tc>
          <w:tcPr>
            <w:tcW w:w="5839" w:type="dxa"/>
            <w:gridSpan w:val="3"/>
            <w:tcBorders>
              <w:top w:val="nil"/>
              <w:left w:val="nil"/>
              <w:bottom w:val="nil"/>
              <w:right w:val="nil"/>
            </w:tcBorders>
            <w:vAlign w:val="center"/>
          </w:tcPr>
          <w:p w14:paraId="198AA3B8" w14:textId="77777777" w:rsidR="00BC4308" w:rsidRDefault="000A4916">
            <w:pPr>
              <w:pStyle w:val="LogoUPOV"/>
              <w:tabs>
                <w:tab w:val="left" w:pos="2200"/>
              </w:tabs>
              <w:ind w:rightChars="-781" w:right="-1562"/>
            </w:pPr>
            <w:r>
              <w:rPr>
                <w:noProof/>
                <w:lang w:val="fr-FR"/>
              </w:rPr>
              <w:drawing>
                <wp:inline distT="0" distB="0" distL="0" distR="0" wp14:anchorId="3486792D" wp14:editId="25E38000">
                  <wp:extent cx="1665837" cy="480605"/>
                  <wp:effectExtent l="0" t="0" r="0" b="0"/>
                  <wp:docPr id="72" name="Picture 2" descr="A green and yellow logo&#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pic:nvPicPr>
                        <pic:blipFill>
                          <a:blip r:embed="rId16"/>
                          <a:stretch>
                            <a:fillRect/>
                          </a:stretch>
                        </pic:blipFill>
                        <pic:spPr bwMode="auto">
                          <a:xfrm>
                            <a:off x="0" y="0"/>
                            <a:ext cx="1732470" cy="499829"/>
                          </a:xfrm>
                          <a:prstGeom prst="rect">
                            <a:avLst/>
                          </a:prstGeom>
                          <a:noFill/>
                          <a:ln>
                            <a:noFill/>
                          </a:ln>
                        </pic:spPr>
                      </pic:pic>
                    </a:graphicData>
                  </a:graphic>
                </wp:inline>
              </w:drawing>
            </w:r>
          </w:p>
        </w:tc>
        <w:tc>
          <w:tcPr>
            <w:tcW w:w="3332" w:type="dxa"/>
            <w:gridSpan w:val="2"/>
            <w:tcBorders>
              <w:top w:val="nil"/>
              <w:left w:val="nil"/>
              <w:bottom w:val="nil"/>
              <w:right w:val="nil"/>
            </w:tcBorders>
            <w:vAlign w:val="center"/>
          </w:tcPr>
          <w:p w14:paraId="76B7840F" w14:textId="77777777" w:rsidR="00BC4308" w:rsidRDefault="000A4916">
            <w:pPr>
              <w:pStyle w:val="Lettrine"/>
              <w:ind w:leftChars="100" w:left="200"/>
              <w:jc w:val="center"/>
              <w:rPr>
                <w:lang w:val="it-IT"/>
              </w:rPr>
            </w:pPr>
            <w:r>
              <w:t xml:space="preserve">       </w:t>
            </w:r>
            <w:r>
              <w:rPr>
                <w:lang w:val="it-IT"/>
              </w:rPr>
              <w:t>E</w:t>
            </w:r>
          </w:p>
          <w:p w14:paraId="795238D2" w14:textId="77777777" w:rsidR="00BC4308" w:rsidRDefault="000A4916">
            <w:pPr>
              <w:pStyle w:val="Docoriginal"/>
              <w:ind w:left="0"/>
              <w:rPr>
                <w:rStyle w:val="StyleDoclangBold"/>
                <w:b/>
                <w:bCs/>
                <w:spacing w:val="0"/>
              </w:rPr>
            </w:pPr>
            <w:r>
              <w:rPr>
                <w:rStyle w:val="StyleDoclangBold"/>
                <w:b/>
                <w:bCs/>
                <w:spacing w:val="0"/>
              </w:rPr>
              <w:t xml:space="preserve">TG/71/4(proj.8) </w:t>
            </w:r>
          </w:p>
          <w:p w14:paraId="625AB66A" w14:textId="77777777" w:rsidR="00BC4308" w:rsidRDefault="000A4916">
            <w:r>
              <w:rPr>
                <w:rStyle w:val="StyleDoclangBold"/>
                <w:lang w:val="it-IT"/>
              </w:rPr>
              <w:t>ORIGINAL:</w:t>
            </w:r>
            <w:r>
              <w:rPr>
                <w:rStyle w:val="StyleDocoriginalNotBold1"/>
                <w:b w:val="0"/>
                <w:bCs w:val="0"/>
                <w:spacing w:val="0"/>
                <w:lang w:val="it-IT"/>
              </w:rPr>
              <w:t xml:space="preserve"> </w:t>
            </w:r>
            <w:r>
              <w:rPr>
                <w:lang w:val="it-IT"/>
              </w:rPr>
              <w:t xml:space="preserve"> </w:t>
            </w:r>
            <w:bookmarkStart w:id="0" w:name="Original"/>
            <w:bookmarkEnd w:id="0"/>
            <w:r>
              <w:rPr>
                <w:rStyle w:val="StyleDoclangBold"/>
                <w:rFonts w:cs="Times New Roman"/>
                <w:b w:val="0"/>
                <w:lang w:val="it-IT"/>
              </w:rPr>
              <w:t>English</w:t>
            </w:r>
          </w:p>
          <w:p w14:paraId="4D14F086" w14:textId="77777777" w:rsidR="00BC4308" w:rsidRDefault="000A4916">
            <w:pPr>
              <w:pStyle w:val="Docoriginal"/>
              <w:ind w:left="0"/>
            </w:pPr>
            <w:r>
              <w:rPr>
                <w:rStyle w:val="StyleDoclangBold"/>
                <w:b/>
                <w:bCs/>
                <w:spacing w:val="0"/>
                <w:lang w:val="it-IT"/>
              </w:rPr>
              <w:t>DATE</w:t>
            </w:r>
            <w:r>
              <w:rPr>
                <w:spacing w:val="0"/>
              </w:rPr>
              <w:t xml:space="preserve">: </w:t>
            </w:r>
            <w:r>
              <w:rPr>
                <w:rStyle w:val="StyleDoclangBold"/>
                <w:spacing w:val="0"/>
              </w:rPr>
              <w:t>2026-07-30</w:t>
            </w:r>
          </w:p>
        </w:tc>
      </w:tr>
      <w:tr w:rsidR="00BC4308" w14:paraId="15C2C35C" w14:textId="77777777">
        <w:trPr>
          <w:gridAfter w:val="1"/>
          <w:wAfter w:w="493" w:type="dxa"/>
        </w:trPr>
        <w:tc>
          <w:tcPr>
            <w:tcW w:w="10129" w:type="dxa"/>
            <w:gridSpan w:val="5"/>
            <w:tcBorders>
              <w:bottom w:val="nil"/>
            </w:tcBorders>
          </w:tcPr>
          <w:p w14:paraId="67392163" w14:textId="77777777" w:rsidR="00BC4308" w:rsidRDefault="000A4916">
            <w:pPr>
              <w:pStyle w:val="upove"/>
              <w:rPr>
                <w:sz w:val="28"/>
              </w:rPr>
            </w:pPr>
            <w:r>
              <w:rPr>
                <w:snapToGrid w:val="0"/>
              </w:rPr>
              <w:t xml:space="preserve">INTERNATIONAL UNION FOR THE PROTECTION OF NEW VARIETIES OF PLANTS </w:t>
            </w:r>
          </w:p>
        </w:tc>
      </w:tr>
      <w:tr w:rsidR="00BC4308" w14:paraId="41BED1B5" w14:textId="77777777">
        <w:trPr>
          <w:gridAfter w:val="1"/>
          <w:wAfter w:w="493" w:type="dxa"/>
        </w:trPr>
        <w:tc>
          <w:tcPr>
            <w:tcW w:w="10129" w:type="dxa"/>
            <w:gridSpan w:val="5"/>
            <w:tcBorders>
              <w:top w:val="nil"/>
              <w:bottom w:val="nil"/>
            </w:tcBorders>
          </w:tcPr>
          <w:p w14:paraId="6BCD6594" w14:textId="77777777" w:rsidR="00BC4308" w:rsidRDefault="000A4916">
            <w:pPr>
              <w:pStyle w:val="upove"/>
              <w:rPr>
                <w:snapToGrid w:val="0"/>
              </w:rPr>
            </w:pPr>
            <w:r>
              <w:rPr>
                <w:b w:val="0"/>
                <w:bCs w:val="0"/>
                <w:snapToGrid w:val="0"/>
                <w:sz w:val="20"/>
              </w:rPr>
              <w:t>Geneva</w:t>
            </w:r>
          </w:p>
        </w:tc>
      </w:tr>
      <w:tr w:rsidR="00BC4308" w14:paraId="53AD3EB0" w14:textId="77777777">
        <w:tblPrEx>
          <w:jc w:val="center"/>
          <w:tblInd w:w="0" w:type="dxa"/>
          <w:tblCellMar>
            <w:left w:w="108" w:type="dxa"/>
            <w:right w:w="108" w:type="dxa"/>
          </w:tblCellMar>
        </w:tblPrEx>
        <w:trPr>
          <w:gridBefore w:val="2"/>
          <w:gridAfter w:val="3"/>
          <w:wBefore w:w="3757" w:type="dxa"/>
          <w:wAfter w:w="4314" w:type="dxa"/>
          <w:trHeight w:hRule="exact" w:val="567"/>
          <w:jc w:val="center"/>
        </w:trPr>
        <w:tc>
          <w:tcPr>
            <w:tcW w:w="2551" w:type="dxa"/>
            <w:tcBorders>
              <w:top w:val="single" w:sz="4" w:space="0" w:color="000000"/>
              <w:left w:val="single" w:sz="4" w:space="0" w:color="000000"/>
              <w:bottom w:val="single" w:sz="4" w:space="0" w:color="000000"/>
              <w:right w:val="single" w:sz="4" w:space="0" w:color="000000"/>
            </w:tcBorders>
            <w:shd w:val="clear" w:color="auto" w:fill="E0E0E0"/>
          </w:tcPr>
          <w:p w14:paraId="507FD8CE" w14:textId="77777777" w:rsidR="00BC4308" w:rsidRDefault="000A4916">
            <w:pPr>
              <w:pStyle w:val="Draft"/>
            </w:pPr>
            <w:r>
              <w:t>DRAFT</w:t>
            </w:r>
          </w:p>
        </w:tc>
      </w:tr>
    </w:tbl>
    <w:p w14:paraId="384AB656" w14:textId="77777777" w:rsidR="00BC4308" w:rsidRDefault="00BC4308"/>
    <w:tbl>
      <w:tblPr>
        <w:tblW w:w="5078" w:type="dxa"/>
        <w:jc w:val="center"/>
        <w:tblLayout w:type="fixed"/>
        <w:tblLook w:val="04A0" w:firstRow="1" w:lastRow="0" w:firstColumn="1" w:lastColumn="0" w:noHBand="0" w:noVBand="1"/>
      </w:tblPr>
      <w:tblGrid>
        <w:gridCol w:w="283"/>
        <w:gridCol w:w="4525"/>
        <w:gridCol w:w="270"/>
      </w:tblGrid>
      <w:tr w:rsidR="00BC4308" w14:paraId="6FD85A22" w14:textId="77777777">
        <w:trPr>
          <w:trHeight w:val="1421"/>
          <w:jc w:val="center"/>
        </w:trPr>
        <w:tc>
          <w:tcPr>
            <w:tcW w:w="283" w:type="dxa"/>
          </w:tcPr>
          <w:p w14:paraId="2541D743" w14:textId="77777777" w:rsidR="00BC4308" w:rsidRDefault="00BC4308">
            <w:pPr>
              <w:jc w:val="center"/>
            </w:pPr>
          </w:p>
        </w:tc>
        <w:tc>
          <w:tcPr>
            <w:tcW w:w="4525" w:type="dxa"/>
            <w:tcBorders>
              <w:top w:val="single" w:sz="12" w:space="0" w:color="auto"/>
              <w:left w:val="single" w:sz="12" w:space="0" w:color="auto"/>
              <w:bottom w:val="single" w:sz="12" w:space="0" w:color="auto"/>
              <w:right w:val="single" w:sz="12" w:space="0" w:color="auto"/>
            </w:tcBorders>
          </w:tcPr>
          <w:p w14:paraId="69EBECE5" w14:textId="77777777" w:rsidR="00BC4308" w:rsidRDefault="00BC4308">
            <w:pPr>
              <w:jc w:val="center"/>
            </w:pPr>
          </w:p>
          <w:p w14:paraId="1AEBF8F1" w14:textId="77777777" w:rsidR="00BC4308" w:rsidRDefault="000A4916">
            <w:pPr>
              <w:jc w:val="center"/>
              <w:rPr>
                <w:rStyle w:val="StyleDoclangBold"/>
                <w:bCs w:val="0"/>
              </w:rPr>
            </w:pPr>
            <w:r>
              <w:rPr>
                <w:rStyle w:val="StyleDoclangBold"/>
                <w:bCs w:val="0"/>
              </w:rPr>
              <w:t>HAZELNUT</w:t>
            </w:r>
          </w:p>
          <w:p w14:paraId="69B9F0AB" w14:textId="77777777" w:rsidR="00BC4308" w:rsidRDefault="00BC4308">
            <w:pPr>
              <w:jc w:val="center"/>
            </w:pPr>
          </w:p>
          <w:p w14:paraId="1D52B607" w14:textId="77777777" w:rsidR="00BC4308" w:rsidRDefault="000A4916">
            <w:pPr>
              <w:jc w:val="center"/>
              <w:rPr>
                <w:highlight w:val="cyan"/>
              </w:rPr>
            </w:pPr>
            <w:r>
              <w:rPr>
                <w:rStyle w:val="StyleDoclangBold"/>
                <w:b w:val="0"/>
                <w:bCs w:val="0"/>
              </w:rPr>
              <w:t>UPOV Code(s):</w:t>
            </w:r>
            <w:r>
              <w:t xml:space="preserve"> </w:t>
            </w:r>
            <w:r>
              <w:rPr>
                <w:rStyle w:val="StyleDoclangBold"/>
                <w:b w:val="0"/>
                <w:bCs w:val="0"/>
              </w:rPr>
              <w:t xml:space="preserve"> CRYLS_AVE;  CRYLS_COL;  CRYLS_AME; CRYLS_MNA</w:t>
            </w:r>
          </w:p>
          <w:p w14:paraId="091DDF39" w14:textId="77777777" w:rsidR="00BC4308" w:rsidRDefault="00BC4308">
            <w:pPr>
              <w:jc w:val="center"/>
              <w:rPr>
                <w:highlight w:val="cyan"/>
              </w:rPr>
            </w:pPr>
          </w:p>
          <w:p w14:paraId="5A09356B" w14:textId="77777777" w:rsidR="00BC4308" w:rsidRDefault="000A4916">
            <w:pPr>
              <w:jc w:val="center"/>
              <w:rPr>
                <w:rStyle w:val="StyleDoclangBold"/>
                <w:b w:val="0"/>
                <w:bCs w:val="0"/>
              </w:rPr>
            </w:pPr>
            <w:r>
              <w:rPr>
                <w:i/>
              </w:rPr>
              <w:t xml:space="preserve">Corylus avellana </w:t>
            </w:r>
            <w:r>
              <w:t xml:space="preserve">L.; </w:t>
            </w:r>
            <w:r>
              <w:rPr>
                <w:i/>
              </w:rPr>
              <w:t xml:space="preserve">Corylus colurna </w:t>
            </w:r>
            <w:r>
              <w:t xml:space="preserve">L.; </w:t>
            </w:r>
            <w:r>
              <w:rPr>
                <w:i/>
              </w:rPr>
              <w:t>Corylus americana</w:t>
            </w:r>
            <w:r>
              <w:t xml:space="preserve"> Marshall; Hybrids between </w:t>
            </w:r>
            <w:r>
              <w:rPr>
                <w:i/>
              </w:rPr>
              <w:t>Corylus americana</w:t>
            </w:r>
            <w:r>
              <w:t xml:space="preserve"> and </w:t>
            </w:r>
            <w:r>
              <w:rPr>
                <w:i/>
              </w:rPr>
              <w:t>Corylus avellana</w:t>
            </w:r>
          </w:p>
          <w:p w14:paraId="2E532E0D" w14:textId="77777777" w:rsidR="00BC4308" w:rsidRDefault="00BC4308">
            <w:pPr>
              <w:jc w:val="center"/>
              <w:rPr>
                <w:rStyle w:val="StyleDoclangBold"/>
                <w:rFonts w:cs="Times New Roman"/>
                <w:b w:val="0"/>
                <w:bCs w:val="0"/>
              </w:rPr>
            </w:pPr>
          </w:p>
          <w:p w14:paraId="481A7CF1" w14:textId="77777777" w:rsidR="00BC4308" w:rsidRDefault="00BC4308">
            <w:pPr>
              <w:jc w:val="center"/>
            </w:pPr>
          </w:p>
        </w:tc>
        <w:tc>
          <w:tcPr>
            <w:tcW w:w="270" w:type="dxa"/>
            <w:tcBorders>
              <w:left w:val="nil"/>
            </w:tcBorders>
          </w:tcPr>
          <w:p w14:paraId="3B3809AF" w14:textId="77777777" w:rsidR="00BC4308" w:rsidRDefault="000A4916">
            <w:pPr>
              <w:jc w:val="center"/>
              <w:rPr>
                <w:sz w:val="16"/>
              </w:rPr>
            </w:pPr>
            <w:r>
              <w:rPr>
                <w:sz w:val="16"/>
              </w:rPr>
              <w:t>*</w:t>
            </w:r>
          </w:p>
        </w:tc>
      </w:tr>
    </w:tbl>
    <w:p w14:paraId="5A06C934" w14:textId="77777777" w:rsidR="00BC4308" w:rsidRDefault="00BC4308">
      <w:pPr>
        <w:jc w:val="left"/>
      </w:pPr>
      <w:bookmarkStart w:id="1" w:name="_Toc27819127"/>
      <w:bookmarkStart w:id="2" w:name="_Toc27819489"/>
      <w:bookmarkStart w:id="3" w:name="_Toc27819308"/>
    </w:p>
    <w:p w14:paraId="5161BDA9" w14:textId="77777777" w:rsidR="00BC4308" w:rsidRDefault="000A4916">
      <w:pPr>
        <w:jc w:val="center"/>
        <w:outlineLvl w:val="0"/>
        <w:rPr>
          <w:b/>
        </w:rPr>
      </w:pPr>
      <w:r>
        <w:rPr>
          <w:rStyle w:val="StyleDoclangBold"/>
          <w:rFonts w:cs="Times New Roman"/>
        </w:rPr>
        <w:t>GUIDELINES</w:t>
      </w:r>
      <w:r>
        <w:rPr>
          <w:b/>
        </w:rPr>
        <w:br/>
      </w:r>
      <w:r>
        <w:rPr>
          <w:b/>
        </w:rPr>
        <w:br/>
      </w:r>
      <w:r>
        <w:rPr>
          <w:rStyle w:val="StyleDoclangBold"/>
          <w:rFonts w:cs="Times New Roman"/>
        </w:rPr>
        <w:t>FOR THE CONDUCT OF TESTS</w:t>
      </w:r>
      <w:r>
        <w:rPr>
          <w:rStyle w:val="StyleDoclangBold"/>
          <w:rFonts w:cs="Times New Roman"/>
        </w:rPr>
        <w:br/>
      </w:r>
      <w:r>
        <w:rPr>
          <w:b/>
        </w:rPr>
        <w:br/>
      </w:r>
      <w:r>
        <w:rPr>
          <w:rStyle w:val="StyleDoclangBold"/>
          <w:rFonts w:cs="Times New Roman"/>
        </w:rPr>
        <w:t>FOR DISTINCTNESS, UNIFORMITY AND STABILITY</w:t>
      </w:r>
    </w:p>
    <w:p w14:paraId="2DB5DA35" w14:textId="77777777" w:rsidR="00BC4308" w:rsidRDefault="00BC4308">
      <w:pPr>
        <w:jc w:val="center"/>
      </w:pPr>
    </w:p>
    <w:p w14:paraId="3480E69E" w14:textId="77777777" w:rsidR="00BC4308" w:rsidRDefault="000A4916">
      <w:pPr>
        <w:pStyle w:val="preparedby"/>
      </w:pPr>
      <w:r>
        <w:rPr>
          <w:rStyle w:val="StyleDoclangBold"/>
          <w:rFonts w:cs="Times New Roman"/>
          <w:b w:val="0"/>
          <w:bCs w:val="0"/>
          <w:iCs/>
        </w:rPr>
        <w:t>prepared by an expert from</w:t>
      </w:r>
      <w:r>
        <w:t xml:space="preserve"> </w:t>
      </w:r>
      <w:r>
        <w:rPr>
          <w:rStyle w:val="StyleDoclangBold"/>
          <w:rFonts w:cs="Times New Roman"/>
          <w:b w:val="0"/>
          <w:bCs w:val="0"/>
          <w:iCs/>
        </w:rPr>
        <w:t>Italy</w:t>
      </w:r>
    </w:p>
    <w:p w14:paraId="501BFA30" w14:textId="77777777" w:rsidR="00BC4308" w:rsidRDefault="00BC4308">
      <w:pPr>
        <w:pStyle w:val="preparedby"/>
      </w:pPr>
    </w:p>
    <w:p w14:paraId="5C59E584" w14:textId="77777777" w:rsidR="00BC4308" w:rsidRDefault="000A4916">
      <w:pPr>
        <w:pStyle w:val="preparedby"/>
      </w:pPr>
      <w:r>
        <w:rPr>
          <w:rStyle w:val="StyleDoclangBold"/>
          <w:rFonts w:cs="Times New Roman"/>
          <w:b w:val="0"/>
          <w:bCs w:val="0"/>
          <w:iCs/>
        </w:rPr>
        <w:t>to be considered by the</w:t>
      </w:r>
    </w:p>
    <w:p w14:paraId="7FC6F03C" w14:textId="77777777" w:rsidR="00BC4308" w:rsidRDefault="00BC4308">
      <w:pPr>
        <w:pStyle w:val="preparedby"/>
      </w:pPr>
    </w:p>
    <w:p w14:paraId="0DFB3499" w14:textId="77777777" w:rsidR="00BC4308" w:rsidRDefault="000A4916">
      <w:pPr>
        <w:pStyle w:val="preparedby"/>
      </w:pPr>
      <w:r>
        <w:rPr>
          <w:rStyle w:val="StyleDoclangBold"/>
          <w:rFonts w:cs="Times New Roman"/>
          <w:b w:val="0"/>
          <w:bCs w:val="0"/>
          <w:iCs/>
        </w:rPr>
        <w:t xml:space="preserve">Technical Working Party for Fruit Crops at its fifty-seventh session, </w:t>
      </w:r>
    </w:p>
    <w:p w14:paraId="791D7C5D" w14:textId="77777777" w:rsidR="00BC4308" w:rsidRDefault="000A4916">
      <w:pPr>
        <w:pStyle w:val="preparedby"/>
        <w:rPr>
          <w:rStyle w:val="StyleDoclangBold"/>
          <w:rFonts w:cs="Times New Roman"/>
          <w:b w:val="0"/>
          <w:bCs w:val="0"/>
          <w:iCs/>
        </w:rPr>
      </w:pPr>
      <w:r>
        <w:rPr>
          <w:rStyle w:val="StyleDoclangBold"/>
          <w:rFonts w:cs="Times New Roman"/>
          <w:b w:val="0"/>
          <w:bCs w:val="0"/>
          <w:iCs/>
        </w:rPr>
        <w:t xml:space="preserve">to be held </w:t>
      </w:r>
      <w:r w:rsidRPr="006D0621">
        <w:rPr>
          <w:rStyle w:val="StyleDoclangBold"/>
          <w:rFonts w:cs="Times New Roman"/>
          <w:b w:val="0"/>
          <w:bCs w:val="0"/>
          <w:iCs/>
        </w:rPr>
        <w:t>in Leipzig, Germany,</w:t>
      </w:r>
      <w:r>
        <w:rPr>
          <w:rStyle w:val="StyleDoclangBold"/>
          <w:rFonts w:cs="Times New Roman"/>
          <w:b w:val="0"/>
          <w:bCs w:val="0"/>
          <w:iCs/>
        </w:rPr>
        <w:t xml:space="preserve"> from 2026-09-07 to 2026-09-10 </w:t>
      </w:r>
    </w:p>
    <w:p w14:paraId="7B38F11F" w14:textId="77777777" w:rsidR="00BC4308" w:rsidRDefault="00BC4308">
      <w:pPr>
        <w:pStyle w:val="preparedby"/>
        <w:rPr>
          <w:rStyle w:val="StyleDoclangBold"/>
          <w:rFonts w:cs="Times New Roman"/>
          <w:b w:val="0"/>
          <w:bCs w:val="0"/>
          <w:iCs/>
        </w:rPr>
      </w:pPr>
    </w:p>
    <w:p w14:paraId="52871D7C" w14:textId="77777777" w:rsidR="00BC4308" w:rsidRDefault="00BC4308">
      <w:pPr>
        <w:pStyle w:val="preparedby"/>
        <w:rPr>
          <w:color w:val="808080" w:themeColor="background1" w:themeShade="80"/>
        </w:rPr>
      </w:pPr>
    </w:p>
    <w:p w14:paraId="2482F531" w14:textId="77777777" w:rsidR="00BC4308" w:rsidRDefault="000A4916">
      <w:pPr>
        <w:pStyle w:val="preparedby"/>
        <w:rPr>
          <w:rStyle w:val="StyleDoclangBold"/>
          <w:rFonts w:cs="Times New Roman"/>
          <w:b w:val="0"/>
          <w:bCs w:val="0"/>
          <w:iCs/>
          <w:color w:val="BFBFBF" w:themeColor="background1" w:themeShade="BF"/>
        </w:rPr>
      </w:pPr>
      <w:r>
        <w:rPr>
          <w:rStyle w:val="StyleDoclangBold"/>
          <w:rFonts w:cs="Times New Roman"/>
          <w:b w:val="0"/>
          <w:bCs w:val="0"/>
          <w:iCs/>
          <w:color w:val="808080" w:themeColor="background1" w:themeShade="80"/>
        </w:rPr>
        <w:t>Disclaimer:  this document does not represent UPOV policies or guidance</w:t>
      </w:r>
    </w:p>
    <w:p w14:paraId="4F0515CB" w14:textId="77777777" w:rsidR="00BC4308" w:rsidRDefault="00BC4308">
      <w:pPr>
        <w:pStyle w:val="preparedby"/>
      </w:pPr>
    </w:p>
    <w:p w14:paraId="1121E10B" w14:textId="77777777" w:rsidR="00BC4308" w:rsidRDefault="000A4916">
      <w:pPr>
        <w:ind w:firstLineChars="50" w:firstLine="100"/>
        <w:jc w:val="left"/>
        <w:outlineLvl w:val="0"/>
        <w:rPr>
          <w:vertAlign w:val="superscript"/>
        </w:rPr>
      </w:pPr>
      <w:r>
        <w:rPr>
          <w:rStyle w:val="StyleDoclangBold"/>
          <w:rFonts w:cs="Times New Roman"/>
          <w:b w:val="0"/>
          <w:bCs w:val="0"/>
        </w:rPr>
        <w:t>Alternative Names:*</w:t>
      </w:r>
    </w:p>
    <w:p w14:paraId="5BC323BC" w14:textId="77777777" w:rsidR="00BC4308" w:rsidRDefault="00BC4308">
      <w:pPr>
        <w:jc w:val="left"/>
        <w:outlineLvl w:val="0"/>
        <w:rPr>
          <w:i/>
          <w:iCs/>
        </w:rPr>
      </w:pPr>
    </w:p>
    <w:tbl>
      <w:tblPr>
        <w:tblW w:w="0" w:type="auto"/>
        <w:jc w:val="right"/>
        <w:tblBorders>
          <w:left w:val="single" w:sz="4" w:space="0" w:color="auto"/>
          <w:right w:val="single" w:sz="4" w:space="0" w:color="auto"/>
          <w:insideH w:val="single" w:sz="4" w:space="0" w:color="auto"/>
          <w:insideV w:val="single" w:sz="4" w:space="0" w:color="auto"/>
        </w:tblBorders>
        <w:tblCellMar>
          <w:top w:w="60" w:type="dxa"/>
          <w:left w:w="60" w:type="dxa"/>
          <w:bottom w:w="60" w:type="dxa"/>
          <w:right w:w="60" w:type="dxa"/>
        </w:tblCellMar>
        <w:tblLook w:val="0600" w:firstRow="0" w:lastRow="0" w:firstColumn="0" w:lastColumn="0" w:noHBand="1" w:noVBand="1"/>
      </w:tblPr>
      <w:tblGrid>
        <w:gridCol w:w="1995"/>
        <w:gridCol w:w="1995"/>
        <w:gridCol w:w="1995"/>
        <w:gridCol w:w="1996"/>
        <w:gridCol w:w="1995"/>
      </w:tblGrid>
      <w:tr w:rsidR="00BC4308" w14:paraId="56586567" w14:textId="77777777">
        <w:trPr>
          <w:tblHeader/>
          <w:jc w:val="right"/>
        </w:trPr>
        <w:tc>
          <w:tcPr>
            <w:tcW w:w="1997" w:type="dxa"/>
            <w:shd w:val="clear" w:color="auto" w:fill="FFFFFF"/>
            <w:vAlign w:val="center"/>
          </w:tcPr>
          <w:p w14:paraId="683EBABC" w14:textId="77777777" w:rsidR="00BC4308" w:rsidRDefault="000A4916">
            <w:r>
              <w:rPr>
                <w:rFonts w:eastAsia="Arial"/>
                <w:i/>
                <w:sz w:val="18"/>
              </w:rPr>
              <w:t>Botanical name</w:t>
            </w:r>
          </w:p>
        </w:tc>
        <w:tc>
          <w:tcPr>
            <w:tcW w:w="1997" w:type="dxa"/>
            <w:shd w:val="clear" w:color="auto" w:fill="FFFFFF"/>
            <w:vAlign w:val="center"/>
          </w:tcPr>
          <w:p w14:paraId="498EBD86" w14:textId="77777777" w:rsidR="00BC4308" w:rsidRDefault="000A4916">
            <w:r>
              <w:rPr>
                <w:rFonts w:eastAsia="Arial"/>
                <w:i/>
                <w:sz w:val="18"/>
              </w:rPr>
              <w:t>English</w:t>
            </w:r>
          </w:p>
        </w:tc>
        <w:tc>
          <w:tcPr>
            <w:tcW w:w="1997" w:type="dxa"/>
            <w:shd w:val="clear" w:color="auto" w:fill="FFFFFF"/>
            <w:vAlign w:val="center"/>
          </w:tcPr>
          <w:p w14:paraId="0409A7DB" w14:textId="77777777" w:rsidR="00BC4308" w:rsidRDefault="000A4916">
            <w:r>
              <w:rPr>
                <w:rFonts w:eastAsia="Arial"/>
                <w:i/>
                <w:sz w:val="18"/>
              </w:rPr>
              <w:t>French</w:t>
            </w:r>
          </w:p>
        </w:tc>
        <w:tc>
          <w:tcPr>
            <w:tcW w:w="1997" w:type="dxa"/>
            <w:shd w:val="clear" w:color="auto" w:fill="FFFFFF"/>
            <w:vAlign w:val="center"/>
          </w:tcPr>
          <w:p w14:paraId="01793ECD" w14:textId="77777777" w:rsidR="00BC4308" w:rsidRDefault="000A4916">
            <w:r>
              <w:rPr>
                <w:rFonts w:eastAsia="Arial"/>
                <w:i/>
                <w:sz w:val="18"/>
              </w:rPr>
              <w:t>German</w:t>
            </w:r>
          </w:p>
        </w:tc>
        <w:tc>
          <w:tcPr>
            <w:tcW w:w="1997" w:type="dxa"/>
            <w:shd w:val="clear" w:color="auto" w:fill="FFFFFF"/>
            <w:vAlign w:val="center"/>
          </w:tcPr>
          <w:p w14:paraId="236AE177" w14:textId="77777777" w:rsidR="00BC4308" w:rsidRDefault="000A4916">
            <w:r>
              <w:rPr>
                <w:rFonts w:eastAsia="Arial"/>
                <w:i/>
                <w:sz w:val="18"/>
              </w:rPr>
              <w:t>Spanish</w:t>
            </w:r>
          </w:p>
        </w:tc>
      </w:tr>
      <w:tr w:rsidR="00BC4308" w14:paraId="120EB1D3" w14:textId="77777777">
        <w:trPr>
          <w:jc w:val="right"/>
        </w:trPr>
        <w:tc>
          <w:tcPr>
            <w:tcW w:w="1997" w:type="dxa"/>
          </w:tcPr>
          <w:p w14:paraId="1836F73A" w14:textId="77777777" w:rsidR="00BC4308" w:rsidRDefault="000A4916">
            <w:pPr>
              <w:jc w:val="left"/>
              <w:divId w:val="1"/>
            </w:pPr>
            <w:r>
              <w:rPr>
                <w:i/>
                <w:sz w:val="18"/>
              </w:rPr>
              <w:t xml:space="preserve">Corylus avellana </w:t>
            </w:r>
            <w:r>
              <w:rPr>
                <w:sz w:val="18"/>
              </w:rPr>
              <w:t xml:space="preserve">L., </w:t>
            </w:r>
            <w:r>
              <w:rPr>
                <w:i/>
                <w:sz w:val="18"/>
              </w:rPr>
              <w:t xml:space="preserve">Corylus maxima </w:t>
            </w:r>
            <w:r>
              <w:rPr>
                <w:sz w:val="18"/>
              </w:rPr>
              <w:t xml:space="preserve">Mill., </w:t>
            </w:r>
            <w:r>
              <w:rPr>
                <w:i/>
                <w:sz w:val="18"/>
              </w:rPr>
              <w:t xml:space="preserve">Corylus pontica </w:t>
            </w:r>
            <w:r>
              <w:rPr>
                <w:sz w:val="18"/>
              </w:rPr>
              <w:t>K. Koch</w:t>
            </w:r>
          </w:p>
        </w:tc>
        <w:tc>
          <w:tcPr>
            <w:tcW w:w="1997" w:type="dxa"/>
          </w:tcPr>
          <w:p w14:paraId="0FB71CED" w14:textId="77777777" w:rsidR="00BC4308" w:rsidRDefault="000A4916">
            <w:pPr>
              <w:jc w:val="left"/>
              <w:divId w:val="1"/>
            </w:pPr>
            <w:r>
              <w:rPr>
                <w:sz w:val="18"/>
              </w:rPr>
              <w:t>Hazelnut</w:t>
            </w:r>
          </w:p>
        </w:tc>
        <w:tc>
          <w:tcPr>
            <w:tcW w:w="1997" w:type="dxa"/>
          </w:tcPr>
          <w:p w14:paraId="7EDD740E" w14:textId="77777777" w:rsidR="00BC4308" w:rsidRDefault="000A4916">
            <w:pPr>
              <w:jc w:val="left"/>
              <w:divId w:val="1"/>
            </w:pPr>
            <w:r>
              <w:rPr>
                <w:sz w:val="18"/>
              </w:rPr>
              <w:t>Noisetier</w:t>
            </w:r>
          </w:p>
        </w:tc>
        <w:tc>
          <w:tcPr>
            <w:tcW w:w="1997" w:type="dxa"/>
          </w:tcPr>
          <w:p w14:paraId="10BA33A0" w14:textId="77777777" w:rsidR="00BC4308" w:rsidRDefault="000A4916">
            <w:pPr>
              <w:jc w:val="left"/>
              <w:divId w:val="1"/>
            </w:pPr>
            <w:r>
              <w:rPr>
                <w:sz w:val="18"/>
              </w:rPr>
              <w:t>Haselnuss</w:t>
            </w:r>
          </w:p>
        </w:tc>
        <w:tc>
          <w:tcPr>
            <w:tcW w:w="1997" w:type="dxa"/>
          </w:tcPr>
          <w:p w14:paraId="525B4263" w14:textId="77777777" w:rsidR="00BC4308" w:rsidRDefault="000A4916">
            <w:pPr>
              <w:jc w:val="left"/>
              <w:divId w:val="1"/>
            </w:pPr>
            <w:r>
              <w:rPr>
                <w:sz w:val="18"/>
              </w:rPr>
              <w:t>Avellano</w:t>
            </w:r>
          </w:p>
        </w:tc>
      </w:tr>
      <w:tr w:rsidR="00BC4308" w14:paraId="2AEB4DF7" w14:textId="77777777">
        <w:trPr>
          <w:jc w:val="right"/>
        </w:trPr>
        <w:tc>
          <w:tcPr>
            <w:tcW w:w="1997" w:type="dxa"/>
          </w:tcPr>
          <w:p w14:paraId="58C8A7AB" w14:textId="77777777" w:rsidR="00BC4308" w:rsidRDefault="000A4916">
            <w:pPr>
              <w:jc w:val="left"/>
              <w:divId w:val="1"/>
            </w:pPr>
            <w:r>
              <w:rPr>
                <w:i/>
                <w:sz w:val="18"/>
              </w:rPr>
              <w:t xml:space="preserve">Corylus colurna </w:t>
            </w:r>
            <w:r>
              <w:rPr>
                <w:sz w:val="18"/>
              </w:rPr>
              <w:t xml:space="preserve">L., </w:t>
            </w:r>
            <w:r>
              <w:rPr>
                <w:i/>
                <w:sz w:val="18"/>
              </w:rPr>
              <w:t xml:space="preserve">Corylus iberica </w:t>
            </w:r>
            <w:r>
              <w:rPr>
                <w:sz w:val="18"/>
              </w:rPr>
              <w:t>Wittm. ex Bobrov</w:t>
            </w:r>
          </w:p>
        </w:tc>
        <w:tc>
          <w:tcPr>
            <w:tcW w:w="1997" w:type="dxa"/>
          </w:tcPr>
          <w:p w14:paraId="24D537EB" w14:textId="77777777" w:rsidR="00BC4308" w:rsidRDefault="000A4916">
            <w:pPr>
              <w:jc w:val="left"/>
              <w:divId w:val="1"/>
            </w:pPr>
            <w:r>
              <w:rPr>
                <w:sz w:val="18"/>
              </w:rPr>
              <w:t>Turkish Hazel</w:t>
            </w:r>
          </w:p>
        </w:tc>
        <w:tc>
          <w:tcPr>
            <w:tcW w:w="1997" w:type="dxa"/>
          </w:tcPr>
          <w:p w14:paraId="22CF0252" w14:textId="77777777" w:rsidR="00BC4308" w:rsidRPr="00146F34" w:rsidRDefault="000A4916">
            <w:pPr>
              <w:jc w:val="left"/>
              <w:divId w:val="1"/>
              <w:rPr>
                <w:lang w:val="fr-FR"/>
              </w:rPr>
            </w:pPr>
            <w:r w:rsidRPr="00146F34">
              <w:rPr>
                <w:sz w:val="18"/>
                <w:lang w:val="fr-FR"/>
              </w:rPr>
              <w:t>Noisetier de Byzance, Noisetier de Turquie</w:t>
            </w:r>
          </w:p>
        </w:tc>
        <w:tc>
          <w:tcPr>
            <w:tcW w:w="1997" w:type="dxa"/>
          </w:tcPr>
          <w:p w14:paraId="7A98D65B" w14:textId="77777777" w:rsidR="00BC4308" w:rsidRDefault="000A4916">
            <w:pPr>
              <w:jc w:val="left"/>
              <w:divId w:val="1"/>
            </w:pPr>
            <w:r>
              <w:rPr>
                <w:sz w:val="18"/>
              </w:rPr>
              <w:t>Baumhasel, Türkische Baumhasel</w:t>
            </w:r>
          </w:p>
        </w:tc>
        <w:tc>
          <w:tcPr>
            <w:tcW w:w="1997" w:type="dxa"/>
          </w:tcPr>
          <w:p w14:paraId="546467B4" w14:textId="77777777" w:rsidR="00BC4308" w:rsidRDefault="000A4916">
            <w:pPr>
              <w:jc w:val="left"/>
              <w:divId w:val="1"/>
            </w:pPr>
            <w:r>
              <w:rPr>
                <w:sz w:val="18"/>
              </w:rPr>
              <w:t>Avellano de Turquía</w:t>
            </w:r>
          </w:p>
        </w:tc>
      </w:tr>
      <w:tr w:rsidR="00BC4308" w14:paraId="4F08AC71" w14:textId="77777777">
        <w:trPr>
          <w:jc w:val="right"/>
        </w:trPr>
        <w:tc>
          <w:tcPr>
            <w:tcW w:w="1997" w:type="dxa"/>
          </w:tcPr>
          <w:p w14:paraId="201AD3F3" w14:textId="77777777" w:rsidR="00BC4308" w:rsidRDefault="000A4916">
            <w:pPr>
              <w:jc w:val="left"/>
              <w:divId w:val="1"/>
            </w:pPr>
            <w:r>
              <w:rPr>
                <w:i/>
                <w:sz w:val="18"/>
              </w:rPr>
              <w:t>Corylus americana</w:t>
            </w:r>
            <w:r>
              <w:rPr>
                <w:sz w:val="18"/>
              </w:rPr>
              <w:t xml:space="preserve"> Marshall</w:t>
            </w:r>
          </w:p>
        </w:tc>
        <w:tc>
          <w:tcPr>
            <w:tcW w:w="1997" w:type="dxa"/>
          </w:tcPr>
          <w:p w14:paraId="4041D53D" w14:textId="77777777" w:rsidR="00BC4308" w:rsidRDefault="000A4916">
            <w:pPr>
              <w:jc w:val="left"/>
              <w:divId w:val="1"/>
            </w:pPr>
            <w:r>
              <w:rPr>
                <w:sz w:val="18"/>
              </w:rPr>
              <w:t>American filbert, American hazel, Hazelnut</w:t>
            </w:r>
          </w:p>
        </w:tc>
        <w:tc>
          <w:tcPr>
            <w:tcW w:w="1997" w:type="dxa"/>
          </w:tcPr>
          <w:p w14:paraId="389E5556" w14:textId="77777777" w:rsidR="00BC4308" w:rsidRDefault="00BC4308">
            <w:pPr>
              <w:jc w:val="left"/>
            </w:pPr>
          </w:p>
        </w:tc>
        <w:tc>
          <w:tcPr>
            <w:tcW w:w="1997" w:type="dxa"/>
          </w:tcPr>
          <w:p w14:paraId="2D3C855B" w14:textId="77777777" w:rsidR="00BC4308" w:rsidRDefault="000A4916">
            <w:pPr>
              <w:jc w:val="left"/>
              <w:divId w:val="1"/>
            </w:pPr>
            <w:r>
              <w:rPr>
                <w:sz w:val="18"/>
              </w:rPr>
              <w:t>Amerikanische Hasel</w:t>
            </w:r>
          </w:p>
        </w:tc>
        <w:tc>
          <w:tcPr>
            <w:tcW w:w="1997" w:type="dxa"/>
          </w:tcPr>
          <w:p w14:paraId="05D4C7FB" w14:textId="77777777" w:rsidR="00BC4308" w:rsidRDefault="00BC4308">
            <w:pPr>
              <w:jc w:val="left"/>
            </w:pPr>
          </w:p>
        </w:tc>
      </w:tr>
      <w:tr w:rsidR="00BC4308" w14:paraId="1F18AE5A" w14:textId="77777777">
        <w:trPr>
          <w:jc w:val="right"/>
        </w:trPr>
        <w:tc>
          <w:tcPr>
            <w:tcW w:w="1997" w:type="dxa"/>
          </w:tcPr>
          <w:p w14:paraId="1ACC571A" w14:textId="77777777" w:rsidR="00BC4308" w:rsidRDefault="000A4916">
            <w:pPr>
              <w:jc w:val="left"/>
              <w:divId w:val="1"/>
            </w:pPr>
            <w:r>
              <w:rPr>
                <w:sz w:val="18"/>
              </w:rPr>
              <w:t xml:space="preserve">Hybrids between </w:t>
            </w:r>
            <w:r>
              <w:rPr>
                <w:i/>
                <w:sz w:val="18"/>
              </w:rPr>
              <w:t>Corylus americana</w:t>
            </w:r>
            <w:r>
              <w:rPr>
                <w:sz w:val="18"/>
              </w:rPr>
              <w:t xml:space="preserve"> and </w:t>
            </w:r>
            <w:r>
              <w:rPr>
                <w:i/>
                <w:sz w:val="18"/>
              </w:rPr>
              <w:t>Corylus avellana</w:t>
            </w:r>
            <w:r>
              <w:rPr>
                <w:sz w:val="18"/>
              </w:rPr>
              <w:t>, Enter Other Botanical Name</w:t>
            </w:r>
          </w:p>
        </w:tc>
        <w:tc>
          <w:tcPr>
            <w:tcW w:w="1997" w:type="dxa"/>
          </w:tcPr>
          <w:p w14:paraId="2C363113" w14:textId="77777777" w:rsidR="00BC4308" w:rsidRDefault="00BC4308">
            <w:pPr>
              <w:jc w:val="left"/>
            </w:pPr>
          </w:p>
        </w:tc>
        <w:tc>
          <w:tcPr>
            <w:tcW w:w="1997" w:type="dxa"/>
          </w:tcPr>
          <w:p w14:paraId="36057B52" w14:textId="77777777" w:rsidR="00BC4308" w:rsidRDefault="00BC4308">
            <w:pPr>
              <w:jc w:val="left"/>
            </w:pPr>
          </w:p>
        </w:tc>
        <w:tc>
          <w:tcPr>
            <w:tcW w:w="1997" w:type="dxa"/>
          </w:tcPr>
          <w:p w14:paraId="0B58D554" w14:textId="77777777" w:rsidR="00BC4308" w:rsidRDefault="00BC4308">
            <w:pPr>
              <w:jc w:val="left"/>
            </w:pPr>
          </w:p>
        </w:tc>
        <w:tc>
          <w:tcPr>
            <w:tcW w:w="1997" w:type="dxa"/>
          </w:tcPr>
          <w:p w14:paraId="69FCB781" w14:textId="77777777" w:rsidR="00BC4308" w:rsidRDefault="00BC4308">
            <w:pPr>
              <w:jc w:val="left"/>
            </w:pPr>
          </w:p>
        </w:tc>
      </w:tr>
    </w:tbl>
    <w:p w14:paraId="10E5680C" w14:textId="60472862" w:rsidR="00146F34" w:rsidRDefault="00146F34">
      <w:pPr>
        <w:jc w:val="left"/>
        <w:rPr>
          <w:sz w:val="16"/>
          <w:szCs w:val="16"/>
        </w:rPr>
      </w:pPr>
    </w:p>
    <w:p w14:paraId="24E52DD7" w14:textId="77777777" w:rsidR="00146F34" w:rsidRDefault="00146F34">
      <w:pPr>
        <w:jc w:val="left"/>
        <w:rPr>
          <w:sz w:val="16"/>
          <w:szCs w:val="16"/>
        </w:rPr>
      </w:pPr>
      <w:r>
        <w:rPr>
          <w:sz w:val="16"/>
          <w:szCs w:val="16"/>
        </w:rPr>
        <w:br w:type="page"/>
      </w:r>
    </w:p>
    <w:p w14:paraId="37B97195" w14:textId="77777777" w:rsidR="00BC4308" w:rsidRDefault="00BC4308">
      <w:pPr>
        <w:jc w:val="left"/>
        <w:rPr>
          <w:sz w:val="16"/>
          <w:szCs w:val="16"/>
        </w:rPr>
      </w:pPr>
    </w:p>
    <w:p w14:paraId="4BD5546C" w14:textId="77777777" w:rsidR="00BC4308" w:rsidRDefault="000A4916">
      <w:pPr>
        <w:pBdr>
          <w:top w:val="single" w:sz="4" w:space="1" w:color="auto"/>
          <w:left w:val="single" w:sz="4" w:space="4" w:color="auto"/>
          <w:bottom w:val="single" w:sz="4" w:space="3" w:color="auto"/>
          <w:right w:val="single" w:sz="4" w:space="4" w:color="auto"/>
        </w:pBdr>
        <w:ind w:leftChars="100" w:left="200"/>
      </w:pPr>
      <w:r>
        <w:rPr>
          <w:rStyle w:val="StyleDoclangBold"/>
          <w:rFonts w:cs="Times New Roman"/>
          <w:b w:val="0"/>
          <w:bCs w:val="0"/>
        </w:rPr>
        <w:t>The purpose of these guidelines (“Test Guidelines”) is to elaborate the principles contained in the General Introduction (document TG/1/3), and its associated TGP documents, into detailed practical guidance for the harmonized examination of distinctness, uniformity and stability (DUS) and, in particular, to identify appropriate characteristics for the examination of DUS and production of harmonized variety descriptions.</w:t>
      </w:r>
      <w:r>
        <w:rPr>
          <w:rStyle w:val="EndnoteReference"/>
        </w:rPr>
        <w:t xml:space="preserve"> </w:t>
      </w:r>
    </w:p>
    <w:p w14:paraId="521498B0" w14:textId="77777777" w:rsidR="00BC4308" w:rsidRDefault="00BC4308">
      <w:pPr>
        <w:jc w:val="left"/>
        <w:rPr>
          <w:color w:val="808080" w:themeColor="background1" w:themeShade="80"/>
        </w:rPr>
      </w:pPr>
    </w:p>
    <w:p w14:paraId="7B326F86" w14:textId="77777777" w:rsidR="00BC4308" w:rsidRDefault="000A4916">
      <w:pPr>
        <w:ind w:firstLineChars="50" w:firstLine="100"/>
        <w:jc w:val="left"/>
        <w:outlineLvl w:val="0"/>
        <w:rPr>
          <w:b/>
        </w:rPr>
      </w:pPr>
      <w:r>
        <w:rPr>
          <w:b/>
        </w:rPr>
        <w:t>ASSOCIATED DOCUMENTS</w:t>
      </w:r>
    </w:p>
    <w:p w14:paraId="58ED74D8" w14:textId="77777777" w:rsidR="00BC4308" w:rsidRDefault="00BC4308">
      <w:pPr>
        <w:jc w:val="left"/>
        <w:outlineLvl w:val="0"/>
        <w:rPr>
          <w:vertAlign w:val="superscript"/>
        </w:rPr>
      </w:pPr>
    </w:p>
    <w:p w14:paraId="28A86467" w14:textId="77777777" w:rsidR="00BC4308" w:rsidRDefault="000A4916">
      <w:pPr>
        <w:pBdr>
          <w:top w:val="none" w:sz="0" w:space="1" w:color="auto"/>
          <w:left w:val="none" w:sz="0" w:space="4" w:color="auto"/>
          <w:bottom w:val="none" w:sz="0" w:space="3" w:color="auto"/>
          <w:right w:val="none" w:sz="0" w:space="4" w:color="auto"/>
        </w:pBdr>
        <w:ind w:firstLineChars="50" w:firstLine="100"/>
        <w:rPr>
          <w:rStyle w:val="StyleDoclangBold"/>
          <w:rFonts w:cs="Times New Roman"/>
          <w:b w:val="0"/>
          <w:bCs w:val="0"/>
        </w:rPr>
      </w:pPr>
      <w:r>
        <w:rPr>
          <w:rStyle w:val="StyleDoclangBold"/>
          <w:rFonts w:cs="Times New Roman"/>
          <w:b w:val="0"/>
          <w:bCs w:val="0"/>
        </w:rPr>
        <w:t xml:space="preserve">These Test Guidelines should be read in conjunction with the General Introduction and its associated </w:t>
      </w:r>
    </w:p>
    <w:p w14:paraId="5F208667" w14:textId="77777777" w:rsidR="00BC4308" w:rsidRDefault="000A4916">
      <w:pPr>
        <w:pBdr>
          <w:top w:val="none" w:sz="0" w:space="1" w:color="auto"/>
          <w:left w:val="none" w:sz="0" w:space="4" w:color="auto"/>
          <w:bottom w:val="none" w:sz="0" w:space="3" w:color="auto"/>
          <w:right w:val="none" w:sz="0" w:space="4" w:color="auto"/>
        </w:pBdr>
        <w:ind w:firstLineChars="50" w:firstLine="100"/>
        <w:rPr>
          <w:rStyle w:val="StyleDoclangBold"/>
          <w:rFonts w:cs="Times New Roman"/>
          <w:b w:val="0"/>
          <w:bCs w:val="0"/>
          <w:lang w:val="fr-CH"/>
        </w:rPr>
      </w:pPr>
      <w:r w:rsidRPr="0098409D">
        <w:rPr>
          <w:rStyle w:val="StyleDoclangBold"/>
          <w:rFonts w:cs="Times New Roman"/>
          <w:b w:val="0"/>
          <w:bCs w:val="0"/>
          <w:lang w:val="fr-CH"/>
        </w:rPr>
        <w:t>TGP documents.</w:t>
      </w:r>
    </w:p>
    <w:p w14:paraId="7DD10617" w14:textId="77777777" w:rsidR="00BC4308" w:rsidRDefault="00BC4308">
      <w:pPr>
        <w:pBdr>
          <w:top w:val="none" w:sz="0" w:space="1" w:color="auto"/>
          <w:left w:val="none" w:sz="0" w:space="4" w:color="auto"/>
          <w:bottom w:val="none" w:sz="0" w:space="3" w:color="auto"/>
          <w:right w:val="none" w:sz="0" w:space="4" w:color="auto"/>
        </w:pBdr>
        <w:ind w:firstLineChars="50" w:firstLine="100"/>
        <w:rPr>
          <w:rStyle w:val="StyleDoclangBold"/>
          <w:rFonts w:cs="Times New Roman"/>
          <w:b w:val="0"/>
          <w:bCs w:val="0"/>
          <w:lang w:val="fr-CH"/>
        </w:rPr>
      </w:pPr>
    </w:p>
    <w:bookmarkEnd w:id="1"/>
    <w:bookmarkEnd w:id="2"/>
    <w:bookmarkEnd w:id="3"/>
    <w:p w14:paraId="56E3970A" w14:textId="77777777" w:rsidR="00BC4308" w:rsidRDefault="00BC4308">
      <w:pPr>
        <w:pBdr>
          <w:top w:val="none" w:sz="0" w:space="1" w:color="auto"/>
          <w:left w:val="none" w:sz="0" w:space="4" w:color="auto"/>
          <w:bottom w:val="none" w:sz="0" w:space="3" w:color="auto"/>
          <w:right w:val="none" w:sz="0" w:space="4" w:color="auto"/>
        </w:pBdr>
        <w:ind w:firstLineChars="50" w:firstLine="100"/>
        <w:rPr>
          <w:szCs w:val="24"/>
          <w:lang w:val="fr-CH"/>
        </w:rPr>
      </w:pPr>
    </w:p>
    <w:p w14:paraId="7426500B" w14:textId="77777777" w:rsidR="00BC4308" w:rsidRDefault="000A4916">
      <w:pPr>
        <w:spacing w:after="200"/>
      </w:pPr>
      <w:r>
        <w:br w:type="page"/>
      </w:r>
      <w:r>
        <w:rPr>
          <w:u w:val="single"/>
        </w:rPr>
        <w:lastRenderedPageBreak/>
        <w:t>TABLE OF CONTENTS</w:t>
      </w:r>
      <w:r>
        <w:tab/>
      </w:r>
      <w:r>
        <w:tab/>
      </w:r>
      <w:r>
        <w:tab/>
      </w:r>
      <w:r>
        <w:tab/>
      </w:r>
      <w:r>
        <w:tab/>
      </w:r>
      <w:r>
        <w:tab/>
      </w:r>
      <w:r>
        <w:tab/>
      </w:r>
      <w:r>
        <w:tab/>
      </w:r>
      <w:r>
        <w:tab/>
      </w:r>
      <w:r>
        <w:tab/>
      </w:r>
      <w:r>
        <w:tab/>
        <w:t>PAGE</w:t>
      </w:r>
    </w:p>
    <w:p w14:paraId="7CD9A809" w14:textId="77777777" w:rsidR="00BC4308" w:rsidRDefault="000A4916">
      <w:pPr>
        <w:pStyle w:val="TOC1"/>
        <w:tabs>
          <w:tab w:val="left" w:pos="-1100"/>
          <w:tab w:val="right" w:leader="dot" w:pos="9976"/>
        </w:tabs>
      </w:pPr>
      <w:r>
        <w:fldChar w:fldCharType="begin"/>
      </w:r>
      <w:r>
        <w:instrText xml:space="preserve">TOC \o "1-3" \h \z </w:instrText>
      </w:r>
      <w:r>
        <w:fldChar w:fldCharType="separate"/>
      </w:r>
      <w:hyperlink w:anchor="_Toc_1_3_0000000001" w:history="1">
        <w:r>
          <w:rPr>
            <w:rStyle w:val="Hyperlink"/>
          </w:rPr>
          <w:t>1.</w:t>
        </w:r>
        <w:r>
          <w:tab/>
        </w:r>
        <w:r>
          <w:rPr>
            <w:rStyle w:val="Hyperlink"/>
          </w:rPr>
          <w:t>Subject of these Test Guidelines</w:t>
        </w:r>
        <w:r>
          <w:tab/>
        </w:r>
        <w:r>
          <w:fldChar w:fldCharType="begin"/>
        </w:r>
        <w:r>
          <w:instrText>PAGEREF _Toc_1_3_0000000001 \h</w:instrText>
        </w:r>
        <w:r>
          <w:fldChar w:fldCharType="separate"/>
        </w:r>
        <w:r>
          <w:t>4</w:t>
        </w:r>
        <w:r>
          <w:fldChar w:fldCharType="end"/>
        </w:r>
      </w:hyperlink>
    </w:p>
    <w:p w14:paraId="45104CCB" w14:textId="77777777" w:rsidR="00BC4308" w:rsidRDefault="000A4916">
      <w:pPr>
        <w:pStyle w:val="TOC1"/>
        <w:tabs>
          <w:tab w:val="left" w:pos="-1100"/>
          <w:tab w:val="right" w:leader="dot" w:pos="9976"/>
        </w:tabs>
      </w:pPr>
      <w:hyperlink w:anchor="_Toc_1_3_0000000002" w:history="1">
        <w:r>
          <w:rPr>
            <w:rStyle w:val="Hyperlink"/>
          </w:rPr>
          <w:t>2.</w:t>
        </w:r>
        <w:r>
          <w:tab/>
        </w:r>
        <w:r>
          <w:rPr>
            <w:rStyle w:val="Hyperlink"/>
          </w:rPr>
          <w:t>Material Required</w:t>
        </w:r>
        <w:r>
          <w:tab/>
        </w:r>
        <w:r>
          <w:fldChar w:fldCharType="begin"/>
        </w:r>
        <w:r>
          <w:instrText>PAGEREF _Toc_1_3_0000000002 \h</w:instrText>
        </w:r>
        <w:r>
          <w:fldChar w:fldCharType="separate"/>
        </w:r>
        <w:r>
          <w:t>4</w:t>
        </w:r>
        <w:r>
          <w:fldChar w:fldCharType="end"/>
        </w:r>
      </w:hyperlink>
    </w:p>
    <w:p w14:paraId="1D5ED466" w14:textId="77777777" w:rsidR="00BC4308" w:rsidRDefault="000A4916">
      <w:pPr>
        <w:pStyle w:val="TOC1"/>
        <w:tabs>
          <w:tab w:val="left" w:pos="-1100"/>
          <w:tab w:val="right" w:leader="dot" w:pos="9976"/>
        </w:tabs>
      </w:pPr>
      <w:hyperlink w:anchor="_Toc_1_3_0000000003" w:history="1">
        <w:r>
          <w:rPr>
            <w:rStyle w:val="Hyperlink"/>
          </w:rPr>
          <w:t>3.</w:t>
        </w:r>
        <w:r>
          <w:tab/>
        </w:r>
        <w:r>
          <w:rPr>
            <w:rStyle w:val="Hyperlink"/>
          </w:rPr>
          <w:t>Method of Examination</w:t>
        </w:r>
        <w:r>
          <w:tab/>
        </w:r>
        <w:r>
          <w:fldChar w:fldCharType="begin"/>
        </w:r>
        <w:r>
          <w:instrText>PAGEREF _Toc_1_3_0000000003 \h</w:instrText>
        </w:r>
        <w:r>
          <w:fldChar w:fldCharType="separate"/>
        </w:r>
        <w:r>
          <w:t>4</w:t>
        </w:r>
        <w:r>
          <w:fldChar w:fldCharType="end"/>
        </w:r>
      </w:hyperlink>
    </w:p>
    <w:p w14:paraId="5A071FED" w14:textId="77777777" w:rsidR="00BC4308" w:rsidRDefault="000A4916">
      <w:pPr>
        <w:pStyle w:val="TOC2"/>
        <w:tabs>
          <w:tab w:val="left" w:pos="-440"/>
          <w:tab w:val="right" w:leader="dot" w:pos="9976"/>
        </w:tabs>
      </w:pPr>
      <w:hyperlink w:anchor="_Toc_1_3_0000000004" w:history="1">
        <w:r>
          <w:rPr>
            <w:rStyle w:val="Hyperlink"/>
          </w:rPr>
          <w:t>3.1</w:t>
        </w:r>
        <w:r>
          <w:tab/>
        </w:r>
        <w:r>
          <w:rPr>
            <w:rStyle w:val="Hyperlink"/>
          </w:rPr>
          <w:t>Number of Growing Cycles</w:t>
        </w:r>
        <w:r>
          <w:tab/>
        </w:r>
        <w:r>
          <w:fldChar w:fldCharType="begin"/>
        </w:r>
        <w:r>
          <w:instrText>PAGEREF _Toc_1_3_0000000004 \h</w:instrText>
        </w:r>
        <w:r>
          <w:fldChar w:fldCharType="separate"/>
        </w:r>
        <w:r>
          <w:t>4</w:t>
        </w:r>
        <w:r>
          <w:fldChar w:fldCharType="end"/>
        </w:r>
      </w:hyperlink>
    </w:p>
    <w:p w14:paraId="5E609CE4" w14:textId="77777777" w:rsidR="00BC4308" w:rsidRDefault="000A4916">
      <w:pPr>
        <w:pStyle w:val="TOC2"/>
        <w:tabs>
          <w:tab w:val="left" w:pos="-440"/>
          <w:tab w:val="right" w:leader="dot" w:pos="9976"/>
        </w:tabs>
      </w:pPr>
      <w:hyperlink w:anchor="_Toc_1_3_0000000005" w:history="1">
        <w:r>
          <w:rPr>
            <w:rStyle w:val="Hyperlink"/>
          </w:rPr>
          <w:t>3.2</w:t>
        </w:r>
        <w:r>
          <w:tab/>
        </w:r>
        <w:r>
          <w:rPr>
            <w:rStyle w:val="Hyperlink"/>
          </w:rPr>
          <w:t>Testing Place</w:t>
        </w:r>
        <w:r>
          <w:tab/>
        </w:r>
        <w:r>
          <w:fldChar w:fldCharType="begin"/>
        </w:r>
        <w:r>
          <w:instrText>PAGEREF _Toc_1_3_0000000005 \h</w:instrText>
        </w:r>
        <w:r>
          <w:fldChar w:fldCharType="separate"/>
        </w:r>
        <w:r>
          <w:t>4</w:t>
        </w:r>
        <w:r>
          <w:fldChar w:fldCharType="end"/>
        </w:r>
      </w:hyperlink>
    </w:p>
    <w:p w14:paraId="3B6FAFD8" w14:textId="77777777" w:rsidR="00BC4308" w:rsidRDefault="000A4916">
      <w:pPr>
        <w:pStyle w:val="TOC2"/>
        <w:tabs>
          <w:tab w:val="left" w:pos="-440"/>
          <w:tab w:val="right" w:leader="dot" w:pos="9976"/>
        </w:tabs>
      </w:pPr>
      <w:hyperlink w:anchor="_Toc_1_3_0000000006" w:history="1">
        <w:r>
          <w:rPr>
            <w:rStyle w:val="Hyperlink"/>
          </w:rPr>
          <w:t>3.3</w:t>
        </w:r>
        <w:r>
          <w:tab/>
        </w:r>
        <w:r>
          <w:rPr>
            <w:rStyle w:val="Hyperlink"/>
          </w:rPr>
          <w:t>Conditions for Conducting the Examination</w:t>
        </w:r>
        <w:r>
          <w:tab/>
        </w:r>
        <w:r>
          <w:fldChar w:fldCharType="begin"/>
        </w:r>
        <w:r>
          <w:instrText>PAGEREF _Toc_1_3_0000000006 \h</w:instrText>
        </w:r>
        <w:r>
          <w:fldChar w:fldCharType="separate"/>
        </w:r>
        <w:r>
          <w:t>4</w:t>
        </w:r>
        <w:r>
          <w:fldChar w:fldCharType="end"/>
        </w:r>
      </w:hyperlink>
    </w:p>
    <w:p w14:paraId="46B9C337" w14:textId="77777777" w:rsidR="00BC4308" w:rsidRDefault="000A4916">
      <w:pPr>
        <w:pStyle w:val="TOC2"/>
        <w:tabs>
          <w:tab w:val="left" w:pos="-440"/>
          <w:tab w:val="right" w:leader="dot" w:pos="9976"/>
        </w:tabs>
      </w:pPr>
      <w:hyperlink w:anchor="_Toc_1_3_0000000007" w:history="1">
        <w:r>
          <w:rPr>
            <w:rStyle w:val="Hyperlink"/>
          </w:rPr>
          <w:t>3.4</w:t>
        </w:r>
        <w:r>
          <w:tab/>
        </w:r>
        <w:r>
          <w:rPr>
            <w:rStyle w:val="Hyperlink"/>
          </w:rPr>
          <w:t>Test Design</w:t>
        </w:r>
        <w:r>
          <w:tab/>
        </w:r>
        <w:r>
          <w:fldChar w:fldCharType="begin"/>
        </w:r>
        <w:r>
          <w:instrText>PAGEREF _Toc_1_3_0000000007 \h</w:instrText>
        </w:r>
        <w:r>
          <w:fldChar w:fldCharType="separate"/>
        </w:r>
        <w:r>
          <w:t>4</w:t>
        </w:r>
        <w:r>
          <w:fldChar w:fldCharType="end"/>
        </w:r>
      </w:hyperlink>
    </w:p>
    <w:p w14:paraId="5F82F556" w14:textId="77777777" w:rsidR="00BC4308" w:rsidRDefault="000A4916">
      <w:pPr>
        <w:pStyle w:val="TOC2"/>
        <w:tabs>
          <w:tab w:val="left" w:pos="-440"/>
          <w:tab w:val="right" w:leader="dot" w:pos="9976"/>
        </w:tabs>
      </w:pPr>
      <w:hyperlink w:anchor="_Toc_1_3_0000000008" w:history="1">
        <w:r>
          <w:rPr>
            <w:rStyle w:val="Hyperlink"/>
          </w:rPr>
          <w:t>3.5</w:t>
        </w:r>
        <w:r>
          <w:tab/>
        </w:r>
        <w:r>
          <w:rPr>
            <w:rStyle w:val="Hyperlink"/>
          </w:rPr>
          <w:t>Additional Tests</w:t>
        </w:r>
        <w:r>
          <w:tab/>
        </w:r>
        <w:r>
          <w:fldChar w:fldCharType="begin"/>
        </w:r>
        <w:r>
          <w:instrText>PAGEREF _Toc_1_3_0000000008 \h</w:instrText>
        </w:r>
        <w:r>
          <w:fldChar w:fldCharType="separate"/>
        </w:r>
        <w:r>
          <w:t>4</w:t>
        </w:r>
        <w:r>
          <w:fldChar w:fldCharType="end"/>
        </w:r>
      </w:hyperlink>
    </w:p>
    <w:p w14:paraId="3E0AD4B6" w14:textId="77777777" w:rsidR="00BC4308" w:rsidRDefault="000A4916">
      <w:pPr>
        <w:pStyle w:val="TOC1"/>
        <w:tabs>
          <w:tab w:val="left" w:pos="-1100"/>
          <w:tab w:val="right" w:leader="dot" w:pos="9976"/>
        </w:tabs>
      </w:pPr>
      <w:hyperlink w:anchor="_Toc_1_3_0000000009" w:history="1">
        <w:r>
          <w:rPr>
            <w:rStyle w:val="Hyperlink"/>
          </w:rPr>
          <w:t>4.</w:t>
        </w:r>
        <w:r>
          <w:tab/>
        </w:r>
        <w:r>
          <w:rPr>
            <w:rStyle w:val="Hyperlink"/>
          </w:rPr>
          <w:t>Assessment of Distinctness, Uniformity and Stability</w:t>
        </w:r>
        <w:r>
          <w:tab/>
        </w:r>
        <w:r>
          <w:fldChar w:fldCharType="begin"/>
        </w:r>
        <w:r>
          <w:instrText>PAGEREF _Toc_1_3_0000000009 \h</w:instrText>
        </w:r>
        <w:r>
          <w:fldChar w:fldCharType="separate"/>
        </w:r>
        <w:r>
          <w:t>5</w:t>
        </w:r>
        <w:r>
          <w:fldChar w:fldCharType="end"/>
        </w:r>
      </w:hyperlink>
    </w:p>
    <w:p w14:paraId="408F163F" w14:textId="77777777" w:rsidR="00BC4308" w:rsidRDefault="000A4916">
      <w:pPr>
        <w:pStyle w:val="TOC2"/>
        <w:tabs>
          <w:tab w:val="left" w:pos="-440"/>
          <w:tab w:val="right" w:leader="dot" w:pos="9976"/>
        </w:tabs>
      </w:pPr>
      <w:hyperlink w:anchor="_Toc_1_3_0000000010" w:history="1">
        <w:r>
          <w:rPr>
            <w:rStyle w:val="Hyperlink"/>
          </w:rPr>
          <w:t>4.1</w:t>
        </w:r>
        <w:r>
          <w:tab/>
        </w:r>
        <w:r>
          <w:rPr>
            <w:rStyle w:val="Hyperlink"/>
          </w:rPr>
          <w:t>Distinctness</w:t>
        </w:r>
        <w:r>
          <w:tab/>
        </w:r>
        <w:r>
          <w:fldChar w:fldCharType="begin"/>
        </w:r>
        <w:r>
          <w:instrText>PAGEREF _Toc_1_3_0000000010 \h</w:instrText>
        </w:r>
        <w:r>
          <w:fldChar w:fldCharType="separate"/>
        </w:r>
        <w:r>
          <w:t>5</w:t>
        </w:r>
        <w:r>
          <w:fldChar w:fldCharType="end"/>
        </w:r>
      </w:hyperlink>
    </w:p>
    <w:p w14:paraId="4C553758" w14:textId="77777777" w:rsidR="00BC4308" w:rsidRDefault="000A4916">
      <w:pPr>
        <w:pStyle w:val="TOC2"/>
        <w:tabs>
          <w:tab w:val="left" w:pos="-440"/>
          <w:tab w:val="right" w:leader="dot" w:pos="9976"/>
        </w:tabs>
      </w:pPr>
      <w:hyperlink w:anchor="_Toc_1_3_0000000011" w:history="1">
        <w:r>
          <w:rPr>
            <w:rStyle w:val="Hyperlink"/>
          </w:rPr>
          <w:t>4.2</w:t>
        </w:r>
        <w:r>
          <w:tab/>
        </w:r>
        <w:r>
          <w:rPr>
            <w:rStyle w:val="Hyperlink"/>
          </w:rPr>
          <w:t>Uniformity</w:t>
        </w:r>
        <w:r>
          <w:tab/>
        </w:r>
        <w:r>
          <w:fldChar w:fldCharType="begin"/>
        </w:r>
        <w:r>
          <w:instrText>PAGEREF _Toc_1_3_0000000011 \h</w:instrText>
        </w:r>
        <w:r>
          <w:fldChar w:fldCharType="separate"/>
        </w:r>
        <w:r>
          <w:t>6</w:t>
        </w:r>
        <w:r>
          <w:fldChar w:fldCharType="end"/>
        </w:r>
      </w:hyperlink>
    </w:p>
    <w:p w14:paraId="7C38F73E" w14:textId="77777777" w:rsidR="00BC4308" w:rsidRDefault="000A4916">
      <w:pPr>
        <w:pStyle w:val="TOC2"/>
        <w:tabs>
          <w:tab w:val="left" w:pos="-440"/>
          <w:tab w:val="right" w:leader="dot" w:pos="9976"/>
        </w:tabs>
      </w:pPr>
      <w:hyperlink w:anchor="_Toc_1_3_0000000012" w:history="1">
        <w:r>
          <w:rPr>
            <w:rStyle w:val="Hyperlink"/>
          </w:rPr>
          <w:t>4.3</w:t>
        </w:r>
        <w:r>
          <w:tab/>
        </w:r>
        <w:r>
          <w:rPr>
            <w:rStyle w:val="Hyperlink"/>
          </w:rPr>
          <w:t>Stability</w:t>
        </w:r>
        <w:r>
          <w:tab/>
        </w:r>
        <w:r>
          <w:fldChar w:fldCharType="begin"/>
        </w:r>
        <w:r>
          <w:instrText>PAGEREF _Toc_1_3_0000000012 \h</w:instrText>
        </w:r>
        <w:r>
          <w:fldChar w:fldCharType="separate"/>
        </w:r>
        <w:r>
          <w:t>6</w:t>
        </w:r>
        <w:r>
          <w:fldChar w:fldCharType="end"/>
        </w:r>
      </w:hyperlink>
    </w:p>
    <w:p w14:paraId="30720248" w14:textId="77777777" w:rsidR="00BC4308" w:rsidRDefault="000A4916">
      <w:pPr>
        <w:pStyle w:val="TOC1"/>
        <w:tabs>
          <w:tab w:val="left" w:pos="-1100"/>
          <w:tab w:val="right" w:leader="dot" w:pos="9976"/>
        </w:tabs>
      </w:pPr>
      <w:hyperlink w:anchor="_Toc_1_3_0000000013" w:history="1">
        <w:r>
          <w:rPr>
            <w:rStyle w:val="Hyperlink"/>
          </w:rPr>
          <w:t>5.</w:t>
        </w:r>
        <w:r>
          <w:tab/>
        </w:r>
        <w:r>
          <w:rPr>
            <w:rStyle w:val="Hyperlink"/>
          </w:rPr>
          <w:t>Grouping of Varieties and Organization of the Growing Trial</w:t>
        </w:r>
        <w:r>
          <w:tab/>
        </w:r>
        <w:r>
          <w:fldChar w:fldCharType="begin"/>
        </w:r>
        <w:r>
          <w:instrText>PAGEREF _Toc_1_3_0000000013 \h</w:instrText>
        </w:r>
        <w:r>
          <w:fldChar w:fldCharType="separate"/>
        </w:r>
        <w:r>
          <w:t>6</w:t>
        </w:r>
        <w:r>
          <w:fldChar w:fldCharType="end"/>
        </w:r>
      </w:hyperlink>
    </w:p>
    <w:p w14:paraId="20CE4845" w14:textId="77777777" w:rsidR="00BC4308" w:rsidRDefault="000A4916">
      <w:pPr>
        <w:pStyle w:val="TOC1"/>
        <w:tabs>
          <w:tab w:val="left" w:pos="-1100"/>
          <w:tab w:val="right" w:leader="dot" w:pos="9976"/>
        </w:tabs>
      </w:pPr>
      <w:hyperlink w:anchor="_Toc_1_3_0000000014" w:history="1">
        <w:r>
          <w:rPr>
            <w:rStyle w:val="Hyperlink"/>
          </w:rPr>
          <w:t>6.</w:t>
        </w:r>
        <w:r>
          <w:tab/>
        </w:r>
        <w:r>
          <w:rPr>
            <w:rStyle w:val="Hyperlink"/>
          </w:rPr>
          <w:t>Introduction to the Table of Characteristics</w:t>
        </w:r>
        <w:r>
          <w:tab/>
        </w:r>
        <w:r>
          <w:fldChar w:fldCharType="begin"/>
        </w:r>
        <w:r>
          <w:instrText>PAGEREF _Toc_1_3_0000000014 \h</w:instrText>
        </w:r>
        <w:r>
          <w:fldChar w:fldCharType="separate"/>
        </w:r>
        <w:r>
          <w:t>6</w:t>
        </w:r>
        <w:r>
          <w:fldChar w:fldCharType="end"/>
        </w:r>
      </w:hyperlink>
    </w:p>
    <w:p w14:paraId="24B736D1" w14:textId="77777777" w:rsidR="00BC4308" w:rsidRDefault="000A4916">
      <w:pPr>
        <w:pStyle w:val="TOC2"/>
        <w:tabs>
          <w:tab w:val="left" w:pos="-440"/>
          <w:tab w:val="right" w:leader="dot" w:pos="9976"/>
        </w:tabs>
      </w:pPr>
      <w:hyperlink w:anchor="_Toc_1_3_0000000015" w:history="1">
        <w:r>
          <w:rPr>
            <w:rStyle w:val="Hyperlink"/>
          </w:rPr>
          <w:t>6.1</w:t>
        </w:r>
        <w:r>
          <w:tab/>
        </w:r>
        <w:r>
          <w:rPr>
            <w:rStyle w:val="Hyperlink"/>
          </w:rPr>
          <w:t>Categories of Characteristics</w:t>
        </w:r>
        <w:r>
          <w:tab/>
        </w:r>
        <w:r>
          <w:fldChar w:fldCharType="begin"/>
        </w:r>
        <w:r>
          <w:instrText>PAGEREF _Toc_1_3_0000000015 \h</w:instrText>
        </w:r>
        <w:r>
          <w:fldChar w:fldCharType="separate"/>
        </w:r>
        <w:r>
          <w:t>6</w:t>
        </w:r>
        <w:r>
          <w:fldChar w:fldCharType="end"/>
        </w:r>
      </w:hyperlink>
    </w:p>
    <w:p w14:paraId="23BEA8CC" w14:textId="77777777" w:rsidR="00BC4308" w:rsidRDefault="000A4916">
      <w:pPr>
        <w:pStyle w:val="TOC2"/>
        <w:tabs>
          <w:tab w:val="left" w:pos="-440"/>
          <w:tab w:val="right" w:leader="dot" w:pos="9976"/>
        </w:tabs>
      </w:pPr>
      <w:hyperlink w:anchor="_Toc_1_3_0000000016" w:history="1">
        <w:r>
          <w:rPr>
            <w:rStyle w:val="Hyperlink"/>
          </w:rPr>
          <w:t>6.2</w:t>
        </w:r>
        <w:r>
          <w:tab/>
        </w:r>
        <w:r>
          <w:rPr>
            <w:rStyle w:val="Hyperlink"/>
          </w:rPr>
          <w:t>States of Expression and Corresponding Notes</w:t>
        </w:r>
        <w:r>
          <w:tab/>
        </w:r>
        <w:r>
          <w:fldChar w:fldCharType="begin"/>
        </w:r>
        <w:r>
          <w:instrText>PAGEREF _Toc_1_3_0000000016 \h</w:instrText>
        </w:r>
        <w:r>
          <w:fldChar w:fldCharType="separate"/>
        </w:r>
        <w:r>
          <w:t>7</w:t>
        </w:r>
        <w:r>
          <w:fldChar w:fldCharType="end"/>
        </w:r>
      </w:hyperlink>
    </w:p>
    <w:p w14:paraId="645E6EC7" w14:textId="77777777" w:rsidR="00BC4308" w:rsidRDefault="000A4916">
      <w:pPr>
        <w:pStyle w:val="TOC2"/>
        <w:tabs>
          <w:tab w:val="left" w:pos="-440"/>
          <w:tab w:val="right" w:leader="dot" w:pos="9976"/>
        </w:tabs>
      </w:pPr>
      <w:hyperlink w:anchor="_Toc_1_3_0000000017" w:history="1">
        <w:r>
          <w:rPr>
            <w:rStyle w:val="Hyperlink"/>
          </w:rPr>
          <w:t>6.3</w:t>
        </w:r>
        <w:r>
          <w:tab/>
        </w:r>
        <w:r>
          <w:rPr>
            <w:rStyle w:val="Hyperlink"/>
          </w:rPr>
          <w:t>Types of Expression</w:t>
        </w:r>
        <w:r>
          <w:tab/>
        </w:r>
        <w:r>
          <w:fldChar w:fldCharType="begin"/>
        </w:r>
        <w:r>
          <w:instrText>PAGEREF _Toc_1_3_0000000017 \h</w:instrText>
        </w:r>
        <w:r>
          <w:fldChar w:fldCharType="separate"/>
        </w:r>
        <w:r>
          <w:t>7</w:t>
        </w:r>
        <w:r>
          <w:fldChar w:fldCharType="end"/>
        </w:r>
      </w:hyperlink>
    </w:p>
    <w:p w14:paraId="15CCABE0" w14:textId="77777777" w:rsidR="00BC4308" w:rsidRDefault="000A4916">
      <w:pPr>
        <w:pStyle w:val="TOC2"/>
        <w:tabs>
          <w:tab w:val="left" w:pos="-440"/>
          <w:tab w:val="right" w:leader="dot" w:pos="9976"/>
        </w:tabs>
      </w:pPr>
      <w:hyperlink w:anchor="_Toc_1_3_0000000018" w:history="1">
        <w:r>
          <w:rPr>
            <w:rStyle w:val="Hyperlink"/>
          </w:rPr>
          <w:t>6.4</w:t>
        </w:r>
        <w:r>
          <w:tab/>
        </w:r>
        <w:r>
          <w:rPr>
            <w:rStyle w:val="Hyperlink"/>
          </w:rPr>
          <w:t>Example Varieties</w:t>
        </w:r>
        <w:r>
          <w:tab/>
        </w:r>
        <w:r>
          <w:fldChar w:fldCharType="begin"/>
        </w:r>
        <w:r>
          <w:instrText>PAGEREF _Toc_1_3_0000000018 \h</w:instrText>
        </w:r>
        <w:r>
          <w:fldChar w:fldCharType="separate"/>
        </w:r>
        <w:r>
          <w:t>7</w:t>
        </w:r>
        <w:r>
          <w:fldChar w:fldCharType="end"/>
        </w:r>
      </w:hyperlink>
    </w:p>
    <w:p w14:paraId="67EA7335" w14:textId="77777777" w:rsidR="00BC4308" w:rsidRDefault="000A4916">
      <w:pPr>
        <w:pStyle w:val="TOC2"/>
        <w:tabs>
          <w:tab w:val="left" w:pos="-440"/>
          <w:tab w:val="right" w:leader="dot" w:pos="9976"/>
        </w:tabs>
      </w:pPr>
      <w:hyperlink w:anchor="_Toc_1_3_0000000019" w:history="1">
        <w:r>
          <w:rPr>
            <w:rStyle w:val="Hyperlink"/>
          </w:rPr>
          <w:t>6.5</w:t>
        </w:r>
        <w:r>
          <w:tab/>
        </w:r>
        <w:r>
          <w:rPr>
            <w:rStyle w:val="Hyperlink"/>
          </w:rPr>
          <w:t>Legend</w:t>
        </w:r>
        <w:r>
          <w:tab/>
        </w:r>
        <w:r>
          <w:fldChar w:fldCharType="begin"/>
        </w:r>
        <w:r>
          <w:instrText>PAGEREF _Toc_1_3_0000000019 \h</w:instrText>
        </w:r>
        <w:r>
          <w:fldChar w:fldCharType="separate"/>
        </w:r>
        <w:r>
          <w:t>8</w:t>
        </w:r>
        <w:r>
          <w:fldChar w:fldCharType="end"/>
        </w:r>
      </w:hyperlink>
    </w:p>
    <w:p w14:paraId="2852B95B" w14:textId="77777777" w:rsidR="00BC4308" w:rsidRDefault="000A4916">
      <w:pPr>
        <w:pStyle w:val="TOC1"/>
        <w:tabs>
          <w:tab w:val="left" w:pos="-1100"/>
          <w:tab w:val="right" w:leader="dot" w:pos="9976"/>
        </w:tabs>
      </w:pPr>
      <w:hyperlink w:anchor="_Toc_1_3_0000000020" w:history="1">
        <w:r>
          <w:rPr>
            <w:rStyle w:val="Hyperlink"/>
          </w:rPr>
          <w:t>7.</w:t>
        </w:r>
        <w:r>
          <w:tab/>
        </w:r>
        <w:r>
          <w:rPr>
            <w:rStyle w:val="Hyperlink"/>
          </w:rPr>
          <w:t>Table of Characteristics/Tableau des caracteres/Merkmalstabelle/Tabla de caracteres</w:t>
        </w:r>
        <w:r>
          <w:tab/>
        </w:r>
        <w:r>
          <w:fldChar w:fldCharType="begin"/>
        </w:r>
        <w:r>
          <w:instrText>PAGEREF _Toc_1_3_0000000020 \h</w:instrText>
        </w:r>
        <w:r>
          <w:fldChar w:fldCharType="separate"/>
        </w:r>
        <w:r>
          <w:t>9</w:t>
        </w:r>
        <w:r>
          <w:fldChar w:fldCharType="end"/>
        </w:r>
      </w:hyperlink>
    </w:p>
    <w:p w14:paraId="089DB0A1" w14:textId="77777777" w:rsidR="00BC4308" w:rsidRDefault="000A4916">
      <w:pPr>
        <w:pStyle w:val="TOC1"/>
        <w:tabs>
          <w:tab w:val="left" w:pos="-1100"/>
          <w:tab w:val="right" w:leader="dot" w:pos="9976"/>
        </w:tabs>
      </w:pPr>
      <w:hyperlink w:anchor="_Toc_1_3_0000000021" w:history="1">
        <w:r>
          <w:rPr>
            <w:rStyle w:val="Hyperlink"/>
          </w:rPr>
          <w:t>8.</w:t>
        </w:r>
        <w:r>
          <w:tab/>
        </w:r>
        <w:r>
          <w:rPr>
            <w:rStyle w:val="Hyperlink"/>
          </w:rPr>
          <w:t>Explanations on the Table of Characteristics</w:t>
        </w:r>
        <w:r>
          <w:tab/>
        </w:r>
        <w:r>
          <w:fldChar w:fldCharType="begin"/>
        </w:r>
        <w:r>
          <w:instrText>PAGEREF _Toc_1_3_0000000021 \h</w:instrText>
        </w:r>
        <w:r>
          <w:fldChar w:fldCharType="separate"/>
        </w:r>
        <w:r>
          <w:t>19</w:t>
        </w:r>
        <w:r>
          <w:fldChar w:fldCharType="end"/>
        </w:r>
      </w:hyperlink>
    </w:p>
    <w:p w14:paraId="248DB86D" w14:textId="77777777" w:rsidR="00BC4308" w:rsidRDefault="000A4916">
      <w:pPr>
        <w:pStyle w:val="TOC2"/>
        <w:tabs>
          <w:tab w:val="left" w:pos="-440"/>
          <w:tab w:val="right" w:leader="dot" w:pos="9976"/>
        </w:tabs>
      </w:pPr>
      <w:hyperlink w:anchor="_Toc_1_3_0000000022" w:history="1">
        <w:r>
          <w:rPr>
            <w:rStyle w:val="Hyperlink"/>
          </w:rPr>
          <w:t>8.1</w:t>
        </w:r>
        <w:r>
          <w:tab/>
        </w:r>
        <w:r>
          <w:rPr>
            <w:rStyle w:val="Hyperlink"/>
          </w:rPr>
          <w:t>Explanations covering several characteristics</w:t>
        </w:r>
        <w:r>
          <w:tab/>
        </w:r>
        <w:r>
          <w:fldChar w:fldCharType="begin"/>
        </w:r>
        <w:r>
          <w:instrText>PAGEREF _Toc_1_3_0000000022 \h</w:instrText>
        </w:r>
        <w:r>
          <w:fldChar w:fldCharType="separate"/>
        </w:r>
        <w:r>
          <w:t>19</w:t>
        </w:r>
        <w:r>
          <w:fldChar w:fldCharType="end"/>
        </w:r>
      </w:hyperlink>
    </w:p>
    <w:p w14:paraId="6BE90051" w14:textId="77777777" w:rsidR="00BC4308" w:rsidRDefault="000A4916">
      <w:pPr>
        <w:pStyle w:val="TOC2"/>
        <w:tabs>
          <w:tab w:val="left" w:pos="-440"/>
          <w:tab w:val="right" w:leader="dot" w:pos="9976"/>
        </w:tabs>
      </w:pPr>
      <w:hyperlink w:anchor="_Toc_1_3_0000000023" w:history="1">
        <w:r>
          <w:rPr>
            <w:rStyle w:val="Hyperlink"/>
          </w:rPr>
          <w:t>8.2</w:t>
        </w:r>
        <w:r>
          <w:tab/>
        </w:r>
        <w:r>
          <w:rPr>
            <w:rStyle w:val="Hyperlink"/>
          </w:rPr>
          <w:t>Explanations for individual characteristics</w:t>
        </w:r>
        <w:r>
          <w:tab/>
        </w:r>
        <w:r>
          <w:fldChar w:fldCharType="begin"/>
        </w:r>
        <w:r>
          <w:instrText>PAGEREF _Toc_1_3_0000000023 \h</w:instrText>
        </w:r>
        <w:r>
          <w:fldChar w:fldCharType="separate"/>
        </w:r>
        <w:r>
          <w:t>19</w:t>
        </w:r>
        <w:r>
          <w:fldChar w:fldCharType="end"/>
        </w:r>
      </w:hyperlink>
    </w:p>
    <w:p w14:paraId="64BE11A5" w14:textId="77777777" w:rsidR="00BC4308" w:rsidRDefault="000A4916">
      <w:pPr>
        <w:pStyle w:val="TOC2"/>
        <w:tabs>
          <w:tab w:val="left" w:pos="-440"/>
          <w:tab w:val="right" w:leader="dot" w:pos="9976"/>
        </w:tabs>
      </w:pPr>
      <w:hyperlink w:anchor="_Toc_1_3_0000000024" w:history="1">
        <w:r>
          <w:rPr>
            <w:rStyle w:val="Hyperlink"/>
          </w:rPr>
          <w:t>8.3</w:t>
        </w:r>
        <w:r>
          <w:tab/>
        </w:r>
        <w:r>
          <w:rPr>
            <w:rStyle w:val="Hyperlink"/>
          </w:rPr>
          <w:t>Additional Explanations on the Table of Characteristic</w:t>
        </w:r>
        <w:r>
          <w:tab/>
        </w:r>
        <w:r>
          <w:fldChar w:fldCharType="begin"/>
        </w:r>
        <w:r>
          <w:instrText>PAGEREF _Toc_1_3_0000000024 \h</w:instrText>
        </w:r>
        <w:r>
          <w:fldChar w:fldCharType="separate"/>
        </w:r>
        <w:r>
          <w:t>30</w:t>
        </w:r>
        <w:r>
          <w:fldChar w:fldCharType="end"/>
        </w:r>
      </w:hyperlink>
    </w:p>
    <w:p w14:paraId="6AB7C845" w14:textId="77777777" w:rsidR="00BC4308" w:rsidRDefault="000A4916">
      <w:pPr>
        <w:pStyle w:val="TOC1"/>
        <w:tabs>
          <w:tab w:val="left" w:pos="-1100"/>
          <w:tab w:val="right" w:leader="dot" w:pos="9976"/>
        </w:tabs>
      </w:pPr>
      <w:hyperlink w:anchor="_Toc_1_3_0000000025" w:history="1">
        <w:r>
          <w:rPr>
            <w:rStyle w:val="Hyperlink"/>
          </w:rPr>
          <w:t>9.</w:t>
        </w:r>
        <w:r>
          <w:tab/>
        </w:r>
        <w:r>
          <w:rPr>
            <w:rStyle w:val="Hyperlink"/>
          </w:rPr>
          <w:t>Literature</w:t>
        </w:r>
        <w:r>
          <w:tab/>
        </w:r>
        <w:r>
          <w:fldChar w:fldCharType="begin"/>
        </w:r>
        <w:r>
          <w:instrText>PAGEREF _Toc_1_3_0000000025 \h</w:instrText>
        </w:r>
        <w:r>
          <w:fldChar w:fldCharType="separate"/>
        </w:r>
        <w:r>
          <w:t>31</w:t>
        </w:r>
        <w:r>
          <w:fldChar w:fldCharType="end"/>
        </w:r>
      </w:hyperlink>
    </w:p>
    <w:p w14:paraId="278AFD66" w14:textId="77777777" w:rsidR="00BC4308" w:rsidRDefault="000A4916">
      <w:pPr>
        <w:pStyle w:val="TOC1"/>
        <w:tabs>
          <w:tab w:val="left" w:pos="-880"/>
          <w:tab w:val="right" w:leader="dot" w:pos="9976"/>
        </w:tabs>
      </w:pPr>
      <w:hyperlink w:anchor="_Toc_1_3_0000000026" w:history="1">
        <w:r>
          <w:rPr>
            <w:rStyle w:val="Hyperlink"/>
          </w:rPr>
          <w:t>10.</w:t>
        </w:r>
        <w:r>
          <w:tab/>
        </w:r>
        <w:r>
          <w:rPr>
            <w:rStyle w:val="Hyperlink"/>
          </w:rPr>
          <w:t>Technical Questionnaire</w:t>
        </w:r>
        <w:r>
          <w:tab/>
        </w:r>
        <w:r>
          <w:fldChar w:fldCharType="begin"/>
        </w:r>
        <w:r>
          <w:instrText>PAGEREF _Toc_1_3_0000000026 \h</w:instrText>
        </w:r>
        <w:r>
          <w:fldChar w:fldCharType="separate"/>
        </w:r>
        <w:r>
          <w:t>32</w:t>
        </w:r>
        <w:r>
          <w:fldChar w:fldCharType="end"/>
        </w:r>
      </w:hyperlink>
    </w:p>
    <w:p w14:paraId="1A27EEF9" w14:textId="77777777" w:rsidR="00BC4308" w:rsidRDefault="000A4916">
      <w:pPr>
        <w:spacing w:after="200"/>
      </w:pPr>
      <w:r>
        <w:fldChar w:fldCharType="end"/>
      </w:r>
      <w:r>
        <w:br w:type="page"/>
      </w:r>
    </w:p>
    <w:p w14:paraId="090793C9" w14:textId="77777777" w:rsidR="00BC4308" w:rsidRDefault="000A4916">
      <w:pPr>
        <w:pStyle w:val="Heading1"/>
      </w:pPr>
      <w:bookmarkStart w:id="4" w:name="_Toc_1_3_0000000001"/>
      <w:r>
        <w:lastRenderedPageBreak/>
        <w:t>Subject of these Test Guidelines</w:t>
      </w:r>
      <w:bookmarkEnd w:id="4"/>
    </w:p>
    <w:p w14:paraId="02BD4AE2" w14:textId="77777777" w:rsidR="00BC4308" w:rsidRDefault="00BC4308"/>
    <w:p w14:paraId="32EE70CE" w14:textId="796F2428" w:rsidR="00BC4308" w:rsidRDefault="000A4916">
      <w:r>
        <w:t>1.1</w:t>
      </w:r>
      <w:r>
        <w:tab/>
        <w:t xml:space="preserve">These Test Guidelines apply to all varieties of </w:t>
      </w:r>
      <w:r>
        <w:rPr>
          <w:i/>
        </w:rPr>
        <w:t xml:space="preserve">Corylus avellana </w:t>
      </w:r>
      <w:r>
        <w:t xml:space="preserve">L., </w:t>
      </w:r>
      <w:r>
        <w:rPr>
          <w:i/>
        </w:rPr>
        <w:t xml:space="preserve">Corylus colurna </w:t>
      </w:r>
      <w:r>
        <w:t xml:space="preserve">L., </w:t>
      </w:r>
      <w:r>
        <w:rPr>
          <w:i/>
        </w:rPr>
        <w:t>Corylus americana</w:t>
      </w:r>
      <w:r>
        <w:t xml:space="preserve"> Marshall and </w:t>
      </w:r>
      <w:r w:rsidR="00146F34">
        <w:t>h</w:t>
      </w:r>
      <w:r>
        <w:t xml:space="preserve">ybrids between </w:t>
      </w:r>
      <w:r>
        <w:rPr>
          <w:i/>
        </w:rPr>
        <w:t>Corylus americana</w:t>
      </w:r>
      <w:r>
        <w:t xml:space="preserve"> and </w:t>
      </w:r>
      <w:r>
        <w:rPr>
          <w:i/>
        </w:rPr>
        <w:t>Corylus avellana</w:t>
      </w:r>
      <w:r>
        <w:t xml:space="preserve"> for fruit production.</w:t>
      </w:r>
    </w:p>
    <w:p w14:paraId="006A6B3B" w14:textId="77777777" w:rsidR="00BC4308" w:rsidRDefault="00BC4308"/>
    <w:p w14:paraId="0DA05921" w14:textId="77777777" w:rsidR="00BC4308" w:rsidRDefault="000A4916">
      <w:r>
        <w:t>1.2</w:t>
      </w:r>
      <w:r>
        <w:tab/>
        <w:t>Guidance on the use of Test Guidelines for interspecific hybrids that are not explicitly covered by Test Guidelines is provided in document TGP/13 "Guidance for New Types and Species".</w:t>
      </w:r>
    </w:p>
    <w:p w14:paraId="5B87FE49" w14:textId="77777777" w:rsidR="00BC4308" w:rsidRDefault="00BC4308"/>
    <w:p w14:paraId="0B331DD0" w14:textId="77777777" w:rsidR="00BC4308" w:rsidRDefault="00BC4308"/>
    <w:p w14:paraId="430B63EB" w14:textId="77777777" w:rsidR="00BC4308" w:rsidRDefault="000A4916">
      <w:pPr>
        <w:pStyle w:val="Heading1"/>
      </w:pPr>
      <w:bookmarkStart w:id="5" w:name="_Toc_1_3_0000000002"/>
      <w:r>
        <w:t>Material Required</w:t>
      </w:r>
      <w:bookmarkEnd w:id="5"/>
    </w:p>
    <w:p w14:paraId="2705006B" w14:textId="77777777" w:rsidR="00BC4308" w:rsidRDefault="00BC4308"/>
    <w:p w14:paraId="05EDDEBE" w14:textId="77777777" w:rsidR="00BC4308" w:rsidRDefault="000A4916">
      <w:r>
        <w:t>2.1</w:t>
      </w:r>
      <w:r>
        <w:tab/>
        <w:t>The competent authorities decide on the quantity and quality of the plant material required for testing the variety and when and where it is to be delivered. Applicants submitting material from a State other than that in which the testing takes place must ensure that all customs formalities and phytosanitary requirements are complied with.</w:t>
      </w:r>
    </w:p>
    <w:p w14:paraId="1186D8A5" w14:textId="77777777" w:rsidR="00BC4308" w:rsidRDefault="00BC4308"/>
    <w:p w14:paraId="7D31FF90" w14:textId="77777777" w:rsidR="00BC4308" w:rsidRDefault="000A4916">
      <w:r>
        <w:t>2.2</w:t>
      </w:r>
      <w:r>
        <w:tab/>
        <w:t>The material is to be supplied in the form of young plants on their own roots.</w:t>
      </w:r>
    </w:p>
    <w:p w14:paraId="02263E6A" w14:textId="77777777" w:rsidR="00BC4308" w:rsidRDefault="00BC4308"/>
    <w:p w14:paraId="103508CE" w14:textId="77777777" w:rsidR="00BC4308" w:rsidRDefault="000A4916">
      <w:r>
        <w:t>2.3</w:t>
      </w:r>
      <w:r>
        <w:tab/>
        <w:t>The minimum quantity of plant material, to be supplied by the applicant, should be:</w:t>
      </w:r>
    </w:p>
    <w:p w14:paraId="5D9F8554" w14:textId="77777777" w:rsidR="00BC4308" w:rsidRDefault="00BC4308"/>
    <w:p w14:paraId="4BCAC4BA" w14:textId="77777777" w:rsidR="00BC4308" w:rsidRDefault="000A4916">
      <w:pPr>
        <w:ind w:left="600"/>
        <w:jc w:val="center"/>
      </w:pPr>
      <w:r>
        <w:t>5 plants.</w:t>
      </w:r>
    </w:p>
    <w:p w14:paraId="3CE9EBE9" w14:textId="77777777" w:rsidR="00BC4308" w:rsidRDefault="00BC4308"/>
    <w:p w14:paraId="750C2966" w14:textId="77777777" w:rsidR="00BC4308" w:rsidRDefault="000A4916">
      <w:r>
        <w:t>2.4</w:t>
      </w:r>
      <w:r>
        <w:tab/>
        <w:t>The plant material supplied should be visibly healthy, not lacking in vigor, nor affected by any important pest or disease.</w:t>
      </w:r>
    </w:p>
    <w:p w14:paraId="6E9D3380" w14:textId="77777777" w:rsidR="00BC4308" w:rsidRDefault="00BC4308"/>
    <w:p w14:paraId="1FCDA2AC" w14:textId="77777777" w:rsidR="00BC4308" w:rsidRDefault="000A4916">
      <w:r>
        <w:t>2.5</w:t>
      </w:r>
      <w:r>
        <w:tab/>
        <w:t>The plant material should not have undergone any treatment which would affect the expression of the characteristics of the variety, unless the competent authorities allow or request such treatment. If it has been treated, full details of the treatment must be given.</w:t>
      </w:r>
    </w:p>
    <w:p w14:paraId="2EE66CFD" w14:textId="77777777" w:rsidR="00BC4308" w:rsidRDefault="00BC4308"/>
    <w:p w14:paraId="58EFEAD8" w14:textId="77777777" w:rsidR="00BC4308" w:rsidRDefault="00BC4308"/>
    <w:p w14:paraId="07113E82" w14:textId="77777777" w:rsidR="00BC4308" w:rsidRDefault="000A4916">
      <w:pPr>
        <w:pStyle w:val="Heading1"/>
      </w:pPr>
      <w:bookmarkStart w:id="6" w:name="_Toc_1_3_0000000003"/>
      <w:r>
        <w:t>Method of Examination</w:t>
      </w:r>
      <w:bookmarkEnd w:id="6"/>
    </w:p>
    <w:p w14:paraId="3B97B321" w14:textId="77777777" w:rsidR="00BC4308" w:rsidRDefault="00BC4308"/>
    <w:p w14:paraId="45BFD1C7" w14:textId="77777777" w:rsidR="00BC4308" w:rsidRDefault="000A4916">
      <w:pPr>
        <w:pStyle w:val="Heading2"/>
      </w:pPr>
      <w:bookmarkStart w:id="7" w:name="_Toc_1_3_0000000004"/>
      <w:r>
        <w:t>Number of Growing Cycles</w:t>
      </w:r>
      <w:bookmarkEnd w:id="7"/>
    </w:p>
    <w:p w14:paraId="6ADFA27F" w14:textId="77777777" w:rsidR="00BC4308" w:rsidRDefault="00BC4308"/>
    <w:p w14:paraId="2069CEDC" w14:textId="77777777" w:rsidR="00BC4308" w:rsidRDefault="000A4916">
      <w:pPr>
        <w:ind w:left="700" w:hanging="700"/>
      </w:pPr>
      <w:r>
        <w:t>3.1.1</w:t>
      </w:r>
      <w:r>
        <w:tab/>
        <w:t>The minimum duration of tests should normally be two independent growing cycles.</w:t>
      </w:r>
    </w:p>
    <w:p w14:paraId="163196FB" w14:textId="77777777" w:rsidR="00BC4308" w:rsidRDefault="00BC4308"/>
    <w:p w14:paraId="0779D27C" w14:textId="77777777" w:rsidR="00BC4308" w:rsidRDefault="000A4916">
      <w:r>
        <w:t>3.1.2</w:t>
      </w:r>
      <w:r>
        <w:tab/>
        <w:t>The two independent growing cycles may be observed from a single planting, examined in two separate growing cycles.</w:t>
      </w:r>
    </w:p>
    <w:p w14:paraId="678C9478" w14:textId="77777777" w:rsidR="00BC4308" w:rsidRDefault="00BC4308"/>
    <w:p w14:paraId="1728ACFE" w14:textId="77777777" w:rsidR="00BC4308" w:rsidRDefault="000A4916">
      <w:r>
        <w:t>3.1.3</w:t>
      </w:r>
      <w:r>
        <w:tab/>
        <w:t>In particular, it is essential that the plants produce a satisfactory crop of fruit in each of the two growing cycles.</w:t>
      </w:r>
    </w:p>
    <w:p w14:paraId="0E81473F" w14:textId="77777777" w:rsidR="00BC4308" w:rsidRDefault="00BC4308"/>
    <w:p w14:paraId="1096ED7E" w14:textId="77777777" w:rsidR="00BC4308" w:rsidRDefault="000A4916">
      <w:r>
        <w:t>3.1.4</w:t>
      </w:r>
      <w:r>
        <w:tab/>
        <w:t>The growing cycle is considered to be the duration of a single growing season, beginning with the dormancy period, followed by bud burst (flowering and/or vegetative), flowering and fruit harvest and concluding when the following dormant period starts.</w:t>
      </w:r>
    </w:p>
    <w:p w14:paraId="0921B7B2" w14:textId="77777777" w:rsidR="00BC4308" w:rsidRDefault="00BC4308"/>
    <w:p w14:paraId="6D90CEA0" w14:textId="77777777" w:rsidR="00BC4308" w:rsidRDefault="000A4916">
      <w:r>
        <w:t>3.1.5</w:t>
      </w:r>
      <w:r>
        <w:tab/>
        <w:t>The testing of a variety may be concluded when the competent authority can determine with certainty the outcome of the test.</w:t>
      </w:r>
    </w:p>
    <w:p w14:paraId="6753BB58" w14:textId="77777777" w:rsidR="00BC4308" w:rsidRDefault="00BC4308"/>
    <w:p w14:paraId="12471C7A" w14:textId="77777777" w:rsidR="00BC4308" w:rsidRDefault="000A4916">
      <w:pPr>
        <w:pStyle w:val="Heading2"/>
      </w:pPr>
      <w:bookmarkStart w:id="8" w:name="_Toc_1_3_0000000005"/>
      <w:r>
        <w:t>Testing Place</w:t>
      </w:r>
      <w:bookmarkEnd w:id="8"/>
    </w:p>
    <w:p w14:paraId="4D1C3150" w14:textId="77777777" w:rsidR="00BC4308" w:rsidRDefault="00BC4308"/>
    <w:p w14:paraId="4D9C9E5B" w14:textId="77777777" w:rsidR="00BC4308" w:rsidRDefault="000A4916">
      <w:r>
        <w:tab/>
        <w:t>Tests are normally conducted at one place. In the case of tests conducted at more than one place, guidance is provided in TGP/9 "Examining Distinctness".</w:t>
      </w:r>
    </w:p>
    <w:p w14:paraId="0C73F02A" w14:textId="77777777" w:rsidR="00BC4308" w:rsidRDefault="00BC4308"/>
    <w:p w14:paraId="56D12C56" w14:textId="77777777" w:rsidR="00BC4308" w:rsidRDefault="000A4916">
      <w:pPr>
        <w:pStyle w:val="Heading2"/>
      </w:pPr>
      <w:bookmarkStart w:id="9" w:name="_Toc_1_3_0000000006"/>
      <w:r>
        <w:t>Conditions for Conducting the Examination</w:t>
      </w:r>
      <w:bookmarkEnd w:id="9"/>
    </w:p>
    <w:p w14:paraId="319EB81C" w14:textId="77777777" w:rsidR="00BC4308" w:rsidRDefault="00BC4308"/>
    <w:p w14:paraId="3109CDFC" w14:textId="77777777" w:rsidR="00BC4308" w:rsidRDefault="000A4916">
      <w:r>
        <w:t>3.3.1</w:t>
      </w:r>
      <w:r>
        <w:tab/>
        <w:t>The tests should be carried out under conditions ensuring satisfactory growth for the expression of the relevant characteristics of the variety and for the conduct of the examination.</w:t>
      </w:r>
    </w:p>
    <w:p w14:paraId="602FFEC8" w14:textId="77777777" w:rsidR="00BC4308" w:rsidRDefault="00BC4308"/>
    <w:p w14:paraId="2C4E2E60" w14:textId="77777777" w:rsidR="00BC4308" w:rsidRDefault="000A4916">
      <w:pPr>
        <w:pStyle w:val="Heading2"/>
      </w:pPr>
      <w:bookmarkStart w:id="10" w:name="_Toc_1_3_0000000007"/>
      <w:r>
        <w:t>Test Design</w:t>
      </w:r>
      <w:bookmarkEnd w:id="10"/>
    </w:p>
    <w:p w14:paraId="4E55EC0B" w14:textId="77777777" w:rsidR="00BC4308" w:rsidRDefault="00BC4308"/>
    <w:p w14:paraId="514D53A9" w14:textId="77777777" w:rsidR="00BC4308" w:rsidRDefault="000A4916">
      <w:r>
        <w:tab/>
        <w:t>Each test should be designed to result in a total of at least 5 plants.</w:t>
      </w:r>
    </w:p>
    <w:p w14:paraId="1E8F694A" w14:textId="37CB06D2" w:rsidR="00146F34" w:rsidRDefault="00146F34">
      <w:pPr>
        <w:jc w:val="left"/>
      </w:pPr>
      <w:r>
        <w:br w:type="page"/>
      </w:r>
    </w:p>
    <w:p w14:paraId="02D17C89" w14:textId="77777777" w:rsidR="00BC4308" w:rsidRDefault="00BC4308"/>
    <w:p w14:paraId="7EC70F20" w14:textId="77777777" w:rsidR="00BC4308" w:rsidRDefault="000A4916">
      <w:pPr>
        <w:pStyle w:val="Heading2"/>
      </w:pPr>
      <w:bookmarkStart w:id="11" w:name="_Toc_1_3_0000000008"/>
      <w:r>
        <w:t>Additional Tests</w:t>
      </w:r>
      <w:bookmarkEnd w:id="11"/>
    </w:p>
    <w:p w14:paraId="359C3743" w14:textId="77777777" w:rsidR="00BC4308" w:rsidRDefault="00BC4308"/>
    <w:p w14:paraId="4500C9E6" w14:textId="77777777" w:rsidR="00BC4308" w:rsidRDefault="000A4916">
      <w:r>
        <w:tab/>
        <w:t>Additional tests, for examining relevant characteristics, may be established.</w:t>
      </w:r>
    </w:p>
    <w:p w14:paraId="4A4E5E1C" w14:textId="77777777" w:rsidR="00BC4308" w:rsidRDefault="00BC4308"/>
    <w:p w14:paraId="3B7D450B" w14:textId="77777777" w:rsidR="00BC4308" w:rsidRDefault="00BC4308"/>
    <w:p w14:paraId="4FCE8DEA" w14:textId="77777777" w:rsidR="00BC4308" w:rsidRDefault="000A4916">
      <w:pPr>
        <w:pStyle w:val="Heading1"/>
      </w:pPr>
      <w:bookmarkStart w:id="12" w:name="_Toc_1_3_0000000009"/>
      <w:r>
        <w:t>Assessment of Distinctness, Uniformity and Stability</w:t>
      </w:r>
      <w:bookmarkEnd w:id="12"/>
    </w:p>
    <w:p w14:paraId="42271875" w14:textId="77777777" w:rsidR="00BC4308" w:rsidRDefault="00BC4308"/>
    <w:p w14:paraId="70E22129" w14:textId="77777777" w:rsidR="00BC4308" w:rsidRDefault="000A4916">
      <w:pPr>
        <w:pStyle w:val="Heading2"/>
      </w:pPr>
      <w:bookmarkStart w:id="13" w:name="_Toc_1_3_0000000010"/>
      <w:r>
        <w:t>Distinctness</w:t>
      </w:r>
      <w:bookmarkEnd w:id="13"/>
    </w:p>
    <w:p w14:paraId="2E1F07E0" w14:textId="77777777" w:rsidR="00BC4308" w:rsidRDefault="00BC4308"/>
    <w:p w14:paraId="777DD817" w14:textId="77777777" w:rsidR="00BC4308" w:rsidRDefault="000A4916">
      <w:r>
        <w:t>4.1.1</w:t>
      </w:r>
      <w:r>
        <w:tab/>
        <w:t>General Recommendations</w:t>
      </w:r>
    </w:p>
    <w:p w14:paraId="31D7E1A4" w14:textId="77777777" w:rsidR="00BC4308" w:rsidRDefault="00BC4308"/>
    <w:p w14:paraId="41F83103" w14:textId="77777777" w:rsidR="00BC4308" w:rsidRDefault="000A4916">
      <w:r>
        <w:t>It is of particular importance for users of these Test Guidelines to consult the General Introduction prior to making decisions regarding distinctness. However, the following points are provided for elaboration or emphasis in these Test Guidelines.</w:t>
      </w:r>
    </w:p>
    <w:p w14:paraId="697D1129" w14:textId="77777777" w:rsidR="00BC4308" w:rsidRDefault="00BC4308"/>
    <w:p w14:paraId="7E084043" w14:textId="77777777" w:rsidR="00BC4308" w:rsidRDefault="000A4916">
      <w:r>
        <w:t>4.1.2</w:t>
      </w:r>
      <w:r>
        <w:tab/>
        <w:t>Consistent Differences</w:t>
      </w:r>
    </w:p>
    <w:p w14:paraId="1D963989" w14:textId="77777777" w:rsidR="00BC4308" w:rsidRDefault="00BC4308"/>
    <w:p w14:paraId="272A0587" w14:textId="77777777" w:rsidR="00BC4308" w:rsidRDefault="000A4916">
      <w:r>
        <w:t>The differences observed between varieties may be so clear that more than one growing cycle is not necessary.  In addition, in some circumstances, the influence of the environment is not such that more than a single growing cycle is required to provide assurance that the differences observed between varieties are sufficiently consistent.  One means of ensuring that a difference in a characteristic, observed in a growing trial, is sufficiently consistent is to examine the characteristic in at least two independent growing cycles.</w:t>
      </w:r>
    </w:p>
    <w:p w14:paraId="1222CDD5" w14:textId="77777777" w:rsidR="00BC4308" w:rsidRDefault="00BC4308"/>
    <w:p w14:paraId="5C3F2A49" w14:textId="77777777" w:rsidR="00BC4308" w:rsidRDefault="000A4916">
      <w:r>
        <w:t>4.1.3</w:t>
      </w:r>
      <w:r>
        <w:tab/>
        <w:t>Clear Differences</w:t>
      </w:r>
    </w:p>
    <w:p w14:paraId="7E461E6A" w14:textId="77777777" w:rsidR="00BC4308" w:rsidRDefault="00BC4308"/>
    <w:p w14:paraId="6309B7ED" w14:textId="77777777" w:rsidR="00BC4308" w:rsidRDefault="000A4916">
      <w:r>
        <w:t>Determining whether a difference between two varieties is clear depends on many factors, and should consider, in particular, the type of expression of the characteristic being examined, i.e. whether it is expressed in a qualitative, quantitative, or pseudo-qualitative manner. Therefore, it is important that users of these Test Guidelines are familiar with the recommendations contained in the General Introduction prior to making decisions regarding distinctness.</w:t>
      </w:r>
    </w:p>
    <w:p w14:paraId="06E1DCD6" w14:textId="77777777" w:rsidR="00BC4308" w:rsidRDefault="00BC4308"/>
    <w:p w14:paraId="21E1BA23" w14:textId="77777777" w:rsidR="00BC4308" w:rsidRDefault="000A4916">
      <w:r>
        <w:t>4.1.4</w:t>
      </w:r>
      <w:r>
        <w:tab/>
        <w:t>Number of Plants or Parts of Plants to be Examined</w:t>
      </w:r>
    </w:p>
    <w:p w14:paraId="6BAE93A0" w14:textId="77777777" w:rsidR="00BC4308" w:rsidRDefault="00BC4308"/>
    <w:p w14:paraId="236242D5" w14:textId="77777777" w:rsidR="00BC4308" w:rsidRDefault="000A4916">
      <w:r>
        <w:t>Unless otherwise indicated, for the purposes of distinctness, all observations on single plants should be made on 3 plants or parts taken from each of 3 plants and any other observations made on all plants in the test, disregarding any off-type plants.</w:t>
      </w:r>
    </w:p>
    <w:p w14:paraId="0BAAB9D4" w14:textId="77777777" w:rsidR="00BC4308" w:rsidRDefault="00BC4308"/>
    <w:p w14:paraId="4D0B3FB7" w14:textId="4855A909" w:rsidR="00BC4308" w:rsidRDefault="000A4916">
      <w:r>
        <w:t>In the case of observations of parts taken from single plants, the number of parts to be taken from each of the plants should be 5</w:t>
      </w:r>
      <w:r w:rsidR="00146F34">
        <w:t>.</w:t>
      </w:r>
    </w:p>
    <w:p w14:paraId="43982918" w14:textId="77777777" w:rsidR="00BC4308" w:rsidRDefault="00BC4308"/>
    <w:p w14:paraId="3F6D60D9" w14:textId="77777777" w:rsidR="00BC4308" w:rsidRDefault="000A4916">
      <w:r>
        <w:t>4.1.5</w:t>
      </w:r>
      <w:r>
        <w:tab/>
        <w:t>Method of Observation</w:t>
      </w:r>
    </w:p>
    <w:p w14:paraId="62294A95" w14:textId="77777777" w:rsidR="00BC4308" w:rsidRDefault="00BC4308"/>
    <w:p w14:paraId="651F2997" w14:textId="77777777" w:rsidR="00BC4308" w:rsidRDefault="000A4916">
      <w:r>
        <w:t>The recommended method of observing the characteristic for the purposes of distinctness is indicated by the following key in the Table of Characteristics (see document TGP/9 "Examining Distinctness", Section 4 "Observation of characteristics"):</w:t>
      </w:r>
    </w:p>
    <w:p w14:paraId="778B8288" w14:textId="77777777" w:rsidR="00BC4308" w:rsidRDefault="00BC4308"/>
    <w:p w14:paraId="3E1BA533" w14:textId="77777777" w:rsidR="00BC4308" w:rsidRDefault="000A4916">
      <w:r>
        <w:t>MG: single measurement of a group of plants or parts of plants</w:t>
      </w:r>
    </w:p>
    <w:p w14:paraId="459D70DD" w14:textId="77777777" w:rsidR="00BC4308" w:rsidRDefault="000A4916">
      <w:r>
        <w:t>MS: measurement of a number of individual plants or parts of plants</w:t>
      </w:r>
    </w:p>
    <w:p w14:paraId="43FFB83C" w14:textId="77777777" w:rsidR="00BC4308" w:rsidRDefault="000A4916">
      <w:r>
        <w:t>VG: visual assessment by a single observation of a group of plants or parts of plants</w:t>
      </w:r>
    </w:p>
    <w:p w14:paraId="444BA97E" w14:textId="77777777" w:rsidR="00BC4308" w:rsidRDefault="000A4916">
      <w:r>
        <w:t>VS: visual assessment by observation of individual plants or parts of plants</w:t>
      </w:r>
    </w:p>
    <w:p w14:paraId="25B21C7E" w14:textId="77777777" w:rsidR="00BC4308" w:rsidRDefault="00BC4308"/>
    <w:p w14:paraId="3CFBDFD2" w14:textId="77777777" w:rsidR="00BC4308" w:rsidRDefault="000A4916">
      <w:r>
        <w:t>Type of observation: visual (V) or measurement (M)</w:t>
      </w:r>
    </w:p>
    <w:p w14:paraId="25C65129" w14:textId="77777777" w:rsidR="00BC4308" w:rsidRDefault="00BC4308"/>
    <w:p w14:paraId="44244B84" w14:textId="77777777" w:rsidR="00BC4308" w:rsidRDefault="000A4916">
      <w:r>
        <w:t>"Visual" observation (V) is an observation made on the basis of the expert's judgment.  For the purposes of this document, "visual" observation refers to the sensory observations of the experts and, therefore, also includes smell, taste and touch.  Visual observation includes observations where the expert uses reference points (e.g. diagrams, example varieties, side-by-side comparison) or non-linear charts (e.g. color charts).  Measurement (M) is an objective observation against a calibrated, linear scale e.g. using a ruler, weighing scales, colorimeter, dates, counts, etc.</w:t>
      </w:r>
    </w:p>
    <w:p w14:paraId="3F71D494" w14:textId="77777777" w:rsidR="00BC4308" w:rsidRDefault="00BC4308"/>
    <w:p w14:paraId="0CF51280" w14:textId="77777777" w:rsidR="00BC4308" w:rsidRDefault="000A4916">
      <w:r>
        <w:t>Type of record: for a group of plants (G) or for single, individual plants (S)</w:t>
      </w:r>
    </w:p>
    <w:p w14:paraId="30D37F15" w14:textId="77777777" w:rsidR="00BC4308" w:rsidRDefault="00BC4308"/>
    <w:p w14:paraId="3CBF2684" w14:textId="77777777" w:rsidR="00BC4308" w:rsidRDefault="000A4916">
      <w:r>
        <w:t xml:space="preserve">For the purposes of distinctness, observations may be recorded as a single record for a group of plants or parts of plants (G), or may be recorded as records for a number of single, individual plants or parts of plants (S).  In most </w:t>
      </w:r>
      <w:r>
        <w:lastRenderedPageBreak/>
        <w:t>cases, "G" provides a single record per variety and it is not possible or necessary to apply statistical methods in a plant-by-plant analysis for the assessment of distinctness.</w:t>
      </w:r>
    </w:p>
    <w:p w14:paraId="0C356049" w14:textId="77777777" w:rsidR="00BC4308" w:rsidRDefault="00BC4308"/>
    <w:p w14:paraId="76BB8B2F" w14:textId="77777777" w:rsidR="00BC4308" w:rsidRDefault="000A4916">
      <w:r>
        <w:t>In cases where more than one method of observing the characteristic is indicated in the Table of Characteristics (e.g. VG/MG), guidance on selecting an appropriate method is provided in document TGP/9, Section 4.2.</w:t>
      </w:r>
    </w:p>
    <w:p w14:paraId="13D792E5" w14:textId="77777777" w:rsidR="00BC4308" w:rsidRDefault="00BC4308"/>
    <w:p w14:paraId="502B28BE" w14:textId="77777777" w:rsidR="00BC4308" w:rsidRDefault="000A4916">
      <w:pPr>
        <w:pStyle w:val="Heading2"/>
      </w:pPr>
      <w:bookmarkStart w:id="14" w:name="_Toc_1_3_0000000011"/>
      <w:r>
        <w:t>Uniformity</w:t>
      </w:r>
      <w:bookmarkEnd w:id="14"/>
    </w:p>
    <w:p w14:paraId="22C6DACA" w14:textId="77777777" w:rsidR="00BC4308" w:rsidRDefault="00BC4308"/>
    <w:p w14:paraId="41C44216" w14:textId="77777777" w:rsidR="00BC4308" w:rsidRDefault="000A4916">
      <w:r>
        <w:t>4.2.1</w:t>
      </w:r>
      <w:r>
        <w:tab/>
        <w:t>It is of particular importance for users of these Test Guidelines to consult the General Introduction prior to making decisions regarding uniformity. However, the following points are provided for elaboration or emphasis in these Test Guidelines:</w:t>
      </w:r>
    </w:p>
    <w:p w14:paraId="21282381" w14:textId="77777777" w:rsidR="00BC4308" w:rsidRDefault="00BC4308"/>
    <w:p w14:paraId="1BE6D9B7" w14:textId="77777777" w:rsidR="00BC4308" w:rsidRDefault="000A4916">
      <w:r>
        <w:t>4.2.2</w:t>
      </w:r>
      <w:r>
        <w:tab/>
        <w:t>These Test Guidelines have been developed for the examination of vegetatively propagated varieties. For varieties with other types of propagation, the recommendations in the General Introduction and document TGP/13 "Guidance for new types and species" Section 4.5 "Testing Uniformity" should be followed.</w:t>
      </w:r>
    </w:p>
    <w:p w14:paraId="023B10C2" w14:textId="77777777" w:rsidR="00BC4308" w:rsidRDefault="00BC4308"/>
    <w:p w14:paraId="2EFE9CB2" w14:textId="77777777" w:rsidR="00BC4308" w:rsidRDefault="000A4916">
      <w:r>
        <w:t>4.2.3</w:t>
      </w:r>
      <w:r>
        <w:tab/>
        <w:t>For the assessment of uniformity, a population standard of 1% and an acceptance probability of at least 95% should be applied. In the case of a sample size of 5 plants, no off-types are allowed.</w:t>
      </w:r>
    </w:p>
    <w:p w14:paraId="78CE37AC" w14:textId="77777777" w:rsidR="00BC4308" w:rsidRDefault="00BC4308"/>
    <w:p w14:paraId="1A3ABE9E" w14:textId="77777777" w:rsidR="00BC4308" w:rsidRDefault="000A4916">
      <w:pPr>
        <w:pStyle w:val="Heading2"/>
      </w:pPr>
      <w:bookmarkStart w:id="15" w:name="_Toc_1_3_0000000012"/>
      <w:r>
        <w:t>Stability</w:t>
      </w:r>
      <w:bookmarkEnd w:id="15"/>
    </w:p>
    <w:p w14:paraId="5AAF740F" w14:textId="77777777" w:rsidR="00BC4308" w:rsidRDefault="00BC4308"/>
    <w:p w14:paraId="18045A4A" w14:textId="77777777" w:rsidR="00BC4308" w:rsidRDefault="000A4916">
      <w:r>
        <w:t>4.3.1</w:t>
      </w:r>
      <w:r>
        <w:tab/>
        <w:t>In practice, it is not usual to perform tests of stability that produce results as certain as those of the testing of distinctness and uniformity. However, experience has demonstrated that, for many types of variety, when a variety has been shown to be uniform, it can also be considered to be stable.</w:t>
      </w:r>
    </w:p>
    <w:p w14:paraId="7A087F81" w14:textId="77777777" w:rsidR="00BC4308" w:rsidRDefault="00BC4308"/>
    <w:p w14:paraId="331061AA" w14:textId="77777777" w:rsidR="00BC4308" w:rsidRDefault="000A4916">
      <w:r>
        <w:t>4.3.2</w:t>
      </w:r>
      <w:r>
        <w:tab/>
        <w:t>Where appropriate, or in cases of doubt, stability may be further examined by testing a new plant stock to ensure that it exhibits the same characteristics as those shown by the initial material supplied.</w:t>
      </w:r>
    </w:p>
    <w:p w14:paraId="167F7C85" w14:textId="77777777" w:rsidR="00BC4308" w:rsidRDefault="00BC4308"/>
    <w:p w14:paraId="33D8B1EA" w14:textId="77777777" w:rsidR="00BC4308" w:rsidRDefault="00BC4308"/>
    <w:p w14:paraId="1B2E2F4F" w14:textId="77777777" w:rsidR="00BC4308" w:rsidRDefault="000A4916">
      <w:pPr>
        <w:pStyle w:val="Heading1"/>
      </w:pPr>
      <w:bookmarkStart w:id="16" w:name="_Toc_1_3_0000000013"/>
      <w:r>
        <w:t>Grouping of Varieties and Organization of the Growing Trial</w:t>
      </w:r>
      <w:bookmarkEnd w:id="16"/>
    </w:p>
    <w:p w14:paraId="55D9A03F" w14:textId="77777777" w:rsidR="00BC4308" w:rsidRDefault="00BC4308"/>
    <w:p w14:paraId="18E573B8" w14:textId="77777777" w:rsidR="00BC4308" w:rsidRDefault="000A4916">
      <w:r>
        <w:t>5.1</w:t>
      </w:r>
      <w:r>
        <w:tab/>
        <w:t>The selection of varieties of common knowledge to be grown in the trial with the candidate varieties and the way in which these varieties are divided into groups to facilitate the assessment of distinctness are aided by the use of grouping characteristics.</w:t>
      </w:r>
    </w:p>
    <w:p w14:paraId="359523B9" w14:textId="77777777" w:rsidR="00BC4308" w:rsidRDefault="00BC4308"/>
    <w:p w14:paraId="35884DCB" w14:textId="77777777" w:rsidR="00BC4308" w:rsidRDefault="000A4916">
      <w:r>
        <w:t>5.2</w:t>
      </w:r>
      <w:r>
        <w:tab/>
        <w:t>Grouping characteristics are those in which the documented states of expression, even where produced at different locations, can be used, either individually or in combination with other such characteristics: (a) to select varieties of common knowledge that can be excluded from the growing trial used for examination of distinctness; and (b) to organize the growing trial so that similar varieties are grouped together.</w:t>
      </w:r>
    </w:p>
    <w:p w14:paraId="491D3991" w14:textId="77777777" w:rsidR="00BC4308" w:rsidRDefault="00BC4308"/>
    <w:p w14:paraId="01363AD5" w14:textId="77777777" w:rsidR="00BC4308" w:rsidRDefault="000A4916">
      <w:r>
        <w:t>5.3</w:t>
      </w:r>
      <w:r>
        <w:tab/>
        <w:t>The following have been agreed as useful grouping characteristics:</w:t>
      </w:r>
    </w:p>
    <w:p w14:paraId="187BB7FA" w14:textId="77777777" w:rsidR="00BC4308" w:rsidRDefault="00BC4308"/>
    <w:p w14:paraId="5D4DA6F2" w14:textId="77777777" w:rsidR="00BC4308" w:rsidRDefault="000A4916">
      <w:pPr>
        <w:ind w:left="1600"/>
        <w:jc w:val="left"/>
      </w:pPr>
      <w:r>
        <w:t>(a)</w:t>
      </w:r>
      <w:r>
        <w:tab/>
        <w:t>Leaf blade: shape (characteristic 10)</w:t>
      </w:r>
    </w:p>
    <w:p w14:paraId="070A6EF1" w14:textId="77777777" w:rsidR="00BC4308" w:rsidRDefault="000A4916">
      <w:pPr>
        <w:ind w:left="1600"/>
        <w:jc w:val="left"/>
      </w:pPr>
      <w:r>
        <w:t>(b)</w:t>
      </w:r>
      <w:r>
        <w:tab/>
        <w:t>Involucre: length in relation to length of nut (characteristic 15)</w:t>
      </w:r>
    </w:p>
    <w:p w14:paraId="364EC741" w14:textId="77777777" w:rsidR="00BC4308" w:rsidRDefault="000A4916">
      <w:pPr>
        <w:ind w:left="1600"/>
        <w:jc w:val="left"/>
      </w:pPr>
      <w:r>
        <w:t>(c)</w:t>
      </w:r>
      <w:r>
        <w:tab/>
        <w:t>Involucre: depth of indentations (characteristic 16)</w:t>
      </w:r>
    </w:p>
    <w:p w14:paraId="073EC8D5" w14:textId="77777777" w:rsidR="00BC4308" w:rsidRDefault="000A4916">
      <w:pPr>
        <w:ind w:left="1600"/>
        <w:jc w:val="left"/>
      </w:pPr>
      <w:r>
        <w:t>(d)</w:t>
      </w:r>
      <w:r>
        <w:tab/>
        <w:t>Nut: size (characteristic 20)</w:t>
      </w:r>
    </w:p>
    <w:p w14:paraId="0EAB3A0C" w14:textId="77777777" w:rsidR="00BC4308" w:rsidRDefault="000A4916">
      <w:pPr>
        <w:ind w:left="1600"/>
        <w:jc w:val="left"/>
      </w:pPr>
      <w:r>
        <w:t>(e)</w:t>
      </w:r>
      <w:r>
        <w:tab/>
        <w:t>Nut: shape in lateral view (characteristic 21)</w:t>
      </w:r>
    </w:p>
    <w:p w14:paraId="59DE8758" w14:textId="77777777" w:rsidR="00BC4308" w:rsidRDefault="000A4916">
      <w:pPr>
        <w:ind w:left="1600"/>
        <w:jc w:val="left"/>
      </w:pPr>
      <w:r>
        <w:t>(f)</w:t>
      </w:r>
      <w:r>
        <w:tab/>
        <w:t>Nut: shape in cross-section (characteristic 22)</w:t>
      </w:r>
    </w:p>
    <w:p w14:paraId="48FB2285" w14:textId="77777777" w:rsidR="00BC4308" w:rsidRDefault="000A4916">
      <w:pPr>
        <w:ind w:left="1600"/>
        <w:jc w:val="left"/>
      </w:pPr>
      <w:r>
        <w:t>(g)</w:t>
      </w:r>
      <w:r>
        <w:tab/>
        <w:t>Nut: percentage of kernel (characteristic 40)</w:t>
      </w:r>
    </w:p>
    <w:p w14:paraId="65682334" w14:textId="77777777" w:rsidR="00BC4308" w:rsidRDefault="000A4916">
      <w:pPr>
        <w:ind w:left="1600"/>
        <w:jc w:val="left"/>
      </w:pPr>
      <w:r>
        <w:t>(h)</w:t>
      </w:r>
      <w:r>
        <w:tab/>
        <w:t>Time of beginning of female flowering (characteristic 41)</w:t>
      </w:r>
    </w:p>
    <w:p w14:paraId="671B6864" w14:textId="77777777" w:rsidR="00BC4308" w:rsidRDefault="000A4916">
      <w:pPr>
        <w:ind w:left="1600"/>
        <w:jc w:val="left"/>
      </w:pPr>
      <w:r>
        <w:t>(i)</w:t>
      </w:r>
      <w:r>
        <w:tab/>
        <w:t>Time of beginning of male flowering (characteristic 42)</w:t>
      </w:r>
    </w:p>
    <w:p w14:paraId="2180B0C0" w14:textId="77777777" w:rsidR="00BC4308" w:rsidRDefault="000A4916">
      <w:pPr>
        <w:ind w:left="1600"/>
        <w:jc w:val="left"/>
      </w:pPr>
      <w:r>
        <w:t>(j)</w:t>
      </w:r>
      <w:r>
        <w:tab/>
        <w:t>Time of harvest maturity (characteristic 45)</w:t>
      </w:r>
    </w:p>
    <w:p w14:paraId="61098938" w14:textId="77777777" w:rsidR="00BC4308" w:rsidRDefault="00BC4308"/>
    <w:p w14:paraId="45E21085" w14:textId="77777777" w:rsidR="00BC4308" w:rsidRDefault="000A4916">
      <w:r>
        <w:t>5.4</w:t>
      </w:r>
      <w:r>
        <w:tab/>
        <w:t>Guidance for the use of grouping characteristics, in the process of examining distinctness, is provided through the General Introduction and document TGP/9 "Examining Distinctness".</w:t>
      </w:r>
    </w:p>
    <w:p w14:paraId="0CA09CBB" w14:textId="77777777" w:rsidR="00BC4308" w:rsidRDefault="00BC4308"/>
    <w:p w14:paraId="08A96051" w14:textId="19429184" w:rsidR="00146F34" w:rsidRDefault="00146F34">
      <w:pPr>
        <w:jc w:val="left"/>
      </w:pPr>
      <w:r>
        <w:br w:type="page"/>
      </w:r>
    </w:p>
    <w:p w14:paraId="29D5473A" w14:textId="77777777" w:rsidR="00BC4308" w:rsidRDefault="00BC4308"/>
    <w:p w14:paraId="64E0C79C" w14:textId="77777777" w:rsidR="00BC4308" w:rsidRDefault="000A4916">
      <w:pPr>
        <w:pStyle w:val="Heading1"/>
      </w:pPr>
      <w:bookmarkStart w:id="17" w:name="_Toc_1_3_0000000014"/>
      <w:r>
        <w:t>Introduction to the Table of Characteristics</w:t>
      </w:r>
      <w:bookmarkEnd w:id="17"/>
    </w:p>
    <w:p w14:paraId="1E5690C1" w14:textId="77777777" w:rsidR="00BC4308" w:rsidRDefault="00BC4308"/>
    <w:p w14:paraId="79FBF0DC" w14:textId="77777777" w:rsidR="00BC4308" w:rsidRDefault="000A4916">
      <w:pPr>
        <w:pStyle w:val="Heading2"/>
      </w:pPr>
      <w:bookmarkStart w:id="18" w:name="_Toc_1_3_0000000015"/>
      <w:r>
        <w:t>Categories of Characteristics</w:t>
      </w:r>
      <w:bookmarkEnd w:id="18"/>
    </w:p>
    <w:p w14:paraId="51542354" w14:textId="77777777" w:rsidR="00BC4308" w:rsidRDefault="00BC4308"/>
    <w:p w14:paraId="23DC2DA7" w14:textId="77777777" w:rsidR="00BC4308" w:rsidRDefault="000A4916">
      <w:r>
        <w:t>6.1.1</w:t>
      </w:r>
      <w:r>
        <w:tab/>
        <w:t>Standard Test Guidelines Characteristics</w:t>
      </w:r>
    </w:p>
    <w:p w14:paraId="50D014DE" w14:textId="77777777" w:rsidR="00BC4308" w:rsidRDefault="00BC4308"/>
    <w:p w14:paraId="59BD6123" w14:textId="77777777" w:rsidR="00BC4308" w:rsidRDefault="000A4916">
      <w:r>
        <w:tab/>
        <w:t>Standard Test Guidelines characteristics are those which are approved by UPOV for examination of DUS and from which members of the Union can select those suitable for their particular circumstances.</w:t>
      </w:r>
    </w:p>
    <w:p w14:paraId="51446969" w14:textId="77777777" w:rsidR="00BC4308" w:rsidRDefault="00BC4308"/>
    <w:p w14:paraId="488CB7FC" w14:textId="77777777" w:rsidR="00BC4308" w:rsidRDefault="000A4916">
      <w:r>
        <w:t>6.1.2</w:t>
      </w:r>
      <w:r>
        <w:tab/>
        <w:t>Asterisked Characteristics</w:t>
      </w:r>
    </w:p>
    <w:p w14:paraId="597B2C64" w14:textId="77777777" w:rsidR="00BC4308" w:rsidRDefault="00BC4308"/>
    <w:p w14:paraId="6562DD1B" w14:textId="77777777" w:rsidR="00BC4308" w:rsidRDefault="000A4916">
      <w:r>
        <w:tab/>
        <w:t>Asterisked characteristics (denoted by *) are those included in the Test Guidelines which are important for the international harmonization of variety descriptions and should always be examined for DUS and included in the variety description by all members of the Union, except when the state of expression of a preceding characteristic or regional environmental conditions render this inappropriate.</w:t>
      </w:r>
    </w:p>
    <w:p w14:paraId="1CC93A6A" w14:textId="77777777" w:rsidR="00BC4308" w:rsidRDefault="00BC4308"/>
    <w:p w14:paraId="6ED2B3AB" w14:textId="77777777" w:rsidR="00BC4308" w:rsidRDefault="000A4916">
      <w:pPr>
        <w:pStyle w:val="Heading2"/>
      </w:pPr>
      <w:bookmarkStart w:id="19" w:name="_Toc_1_3_0000000016"/>
      <w:r>
        <w:t>States of Expression and Corresponding Notes</w:t>
      </w:r>
      <w:bookmarkEnd w:id="19"/>
    </w:p>
    <w:p w14:paraId="2443AC0C" w14:textId="77777777" w:rsidR="00BC4308" w:rsidRDefault="00BC4308"/>
    <w:p w14:paraId="532C04D3" w14:textId="77777777" w:rsidR="00BC4308" w:rsidRDefault="000A4916">
      <w:r>
        <w:t>6.2.1</w:t>
      </w:r>
      <w:r>
        <w:tab/>
        <w:t>States of expression are given for each characteristic to define the characteristic and to harmonize descriptions.  Each state of expression is allocated a corresponding numerical note for ease of recording of data and for the production and exchange of the description.</w:t>
      </w:r>
    </w:p>
    <w:p w14:paraId="5AC202E5" w14:textId="77777777" w:rsidR="00BC4308" w:rsidRDefault="00BC4308"/>
    <w:p w14:paraId="5FF5E8C6" w14:textId="77777777" w:rsidR="00BC4308" w:rsidRDefault="000A4916">
      <w:r>
        <w:t>6.2.2</w:t>
      </w:r>
      <w:r>
        <w:tab/>
        <w:t>All relevant states of expression are presented in the characteristic.</w:t>
      </w:r>
    </w:p>
    <w:p w14:paraId="77EFEF1C" w14:textId="77777777" w:rsidR="00BC4308" w:rsidRDefault="00BC4308"/>
    <w:p w14:paraId="4AB4F6B0" w14:textId="77777777" w:rsidR="00BC4308" w:rsidRDefault="000A4916">
      <w:r>
        <w:t>6.2.3</w:t>
      </w:r>
      <w:r>
        <w:tab/>
        <w:t>Further explanation of the presentation of states of expression and notes is provided in document TGP/7 "Development of Test Guidelines".</w:t>
      </w:r>
    </w:p>
    <w:p w14:paraId="1B689EF9" w14:textId="77777777" w:rsidR="00BC4308" w:rsidRDefault="00BC4308"/>
    <w:p w14:paraId="17A7728D" w14:textId="77777777" w:rsidR="00BC4308" w:rsidRDefault="000A4916">
      <w:pPr>
        <w:pStyle w:val="Heading2"/>
      </w:pPr>
      <w:bookmarkStart w:id="20" w:name="_Toc_1_3_0000000017"/>
      <w:r>
        <w:t>Types of Expression</w:t>
      </w:r>
      <w:bookmarkEnd w:id="20"/>
    </w:p>
    <w:p w14:paraId="0DE258A1" w14:textId="77777777" w:rsidR="00BC4308" w:rsidRDefault="00BC4308"/>
    <w:p w14:paraId="3F6EBDF4" w14:textId="77777777" w:rsidR="00BC4308" w:rsidRDefault="000A4916">
      <w:r>
        <w:tab/>
        <w:t>An explanation of the types of expression of characteristics (qualitative, quantitative and pseudo-qualitative) is provided in the General Introduction.</w:t>
      </w:r>
    </w:p>
    <w:p w14:paraId="167A0C97" w14:textId="77777777" w:rsidR="00BC4308" w:rsidRDefault="00BC4308"/>
    <w:p w14:paraId="6341B340" w14:textId="77777777" w:rsidR="00BC4308" w:rsidRDefault="000A4916">
      <w:pPr>
        <w:pStyle w:val="Heading2"/>
      </w:pPr>
      <w:bookmarkStart w:id="21" w:name="_Toc_1_3_0000000018"/>
      <w:r>
        <w:t>Example Varieties</w:t>
      </w:r>
      <w:bookmarkEnd w:id="21"/>
    </w:p>
    <w:p w14:paraId="6A869981" w14:textId="77777777" w:rsidR="00BC4308" w:rsidRDefault="00BC4308"/>
    <w:p w14:paraId="48BBE259" w14:textId="77777777" w:rsidR="00BC4308" w:rsidRDefault="000A4916">
      <w:r>
        <w:tab/>
        <w:t>Where appropriate, example varieties are provided to clarify the states of expression of each characteristic.</w:t>
      </w:r>
    </w:p>
    <w:p w14:paraId="6AE74D2A" w14:textId="77777777" w:rsidR="00BC4308" w:rsidRDefault="00BC4308"/>
    <w:p w14:paraId="4688467C" w14:textId="77777777" w:rsidR="00BC4308" w:rsidRDefault="00BC4308">
      <w:pPr>
        <w:spacing w:beforeAutospacing="1" w:afterAutospacing="1"/>
      </w:pPr>
    </w:p>
    <w:p w14:paraId="7504D132" w14:textId="77777777" w:rsidR="00BC4308" w:rsidRDefault="00BC4308">
      <w:pPr>
        <w:sectPr w:rsidR="00BC4308">
          <w:headerReference w:type="default" r:id="rId17"/>
          <w:footerReference w:type="first" r:id="rId18"/>
          <w:pgSz w:w="11906" w:h="16838"/>
          <w:pgMar w:top="504" w:right="960" w:bottom="504" w:left="960" w:header="510" w:footer="720" w:gutter="0"/>
          <w:cols w:space="0"/>
          <w:titlePg/>
        </w:sectPr>
      </w:pPr>
    </w:p>
    <w:p w14:paraId="54DA5650" w14:textId="77777777" w:rsidR="00BC4308" w:rsidRDefault="000A4916">
      <w:pPr>
        <w:pStyle w:val="Heading2"/>
      </w:pPr>
      <w:bookmarkStart w:id="22" w:name="_Toc_1_3_0000000019"/>
      <w:r>
        <w:lastRenderedPageBreak/>
        <w:t>Legend</w:t>
      </w:r>
      <w:bookmarkEnd w:id="22"/>
    </w:p>
    <w:p w14:paraId="572E0B4F" w14:textId="77777777" w:rsidR="00BC4308" w:rsidRDefault="00BC4308"/>
    <w:tbl>
      <w:tblPr>
        <w:tblW w:w="0" w:type="auto"/>
        <w:tblBorders>
          <w:top w:val="single" w:sz="4" w:space="0" w:color="auto"/>
          <w:left w:val="single" w:sz="4" w:space="0" w:color="auto"/>
          <w:bottom w:val="single" w:sz="4" w:space="0" w:color="auto"/>
          <w:right w:val="single" w:sz="4" w:space="0" w:color="auto"/>
          <w:insideH w:val="single" w:sz="4" w:space="0" w:color="auto"/>
          <w:insideV w:val="dotted" w:sz="4" w:space="0" w:color="auto"/>
        </w:tblBorders>
        <w:tblLook w:val="0600" w:firstRow="0" w:lastRow="0" w:firstColumn="0" w:lastColumn="0" w:noHBand="1" w:noVBand="1"/>
      </w:tblPr>
      <w:tblGrid>
        <w:gridCol w:w="392"/>
        <w:gridCol w:w="392"/>
        <w:gridCol w:w="899"/>
        <w:gridCol w:w="873"/>
        <w:gridCol w:w="902"/>
        <w:gridCol w:w="870"/>
        <w:gridCol w:w="1772"/>
        <w:gridCol w:w="1772"/>
        <w:gridCol w:w="1328"/>
        <w:gridCol w:w="776"/>
      </w:tblGrid>
      <w:tr w:rsidR="00BC4308" w14:paraId="4833727B" w14:textId="77777777">
        <w:tc>
          <w:tcPr>
            <w:tcW w:w="1427" w:type="dxa"/>
            <w:gridSpan w:val="2"/>
          </w:tcPr>
          <w:p w14:paraId="1C74C425" w14:textId="77777777" w:rsidR="00BC4308" w:rsidRDefault="00BC4308">
            <w:pPr>
              <w:jc w:val="left"/>
            </w:pPr>
          </w:p>
        </w:tc>
        <w:tc>
          <w:tcPr>
            <w:tcW w:w="1427" w:type="dxa"/>
            <w:gridSpan w:val="2"/>
          </w:tcPr>
          <w:p w14:paraId="46958F3D" w14:textId="77777777" w:rsidR="00BC4308" w:rsidRDefault="000A4916">
            <w:pPr>
              <w:jc w:val="left"/>
            </w:pPr>
            <w:r>
              <w:rPr>
                <w:rFonts w:eastAsia="Arial"/>
                <w:sz w:val="16"/>
              </w:rPr>
              <w:t>English</w:t>
            </w:r>
          </w:p>
        </w:tc>
        <w:tc>
          <w:tcPr>
            <w:tcW w:w="1427" w:type="dxa"/>
            <w:gridSpan w:val="2"/>
          </w:tcPr>
          <w:p w14:paraId="72A50228" w14:textId="77777777" w:rsidR="00BC4308" w:rsidRDefault="000A4916">
            <w:pPr>
              <w:jc w:val="left"/>
            </w:pPr>
            <w:r>
              <w:rPr>
                <w:rFonts w:eastAsia="Arial"/>
                <w:sz w:val="16"/>
              </w:rPr>
              <w:t>français</w:t>
            </w:r>
          </w:p>
        </w:tc>
        <w:tc>
          <w:tcPr>
            <w:tcW w:w="1427" w:type="dxa"/>
          </w:tcPr>
          <w:p w14:paraId="3F50A10E" w14:textId="77777777" w:rsidR="00BC4308" w:rsidRDefault="000A4916">
            <w:pPr>
              <w:jc w:val="left"/>
            </w:pPr>
            <w:r>
              <w:rPr>
                <w:rFonts w:eastAsia="Arial"/>
                <w:sz w:val="16"/>
              </w:rPr>
              <w:t>deutsch</w:t>
            </w:r>
          </w:p>
        </w:tc>
        <w:tc>
          <w:tcPr>
            <w:tcW w:w="1427" w:type="dxa"/>
          </w:tcPr>
          <w:p w14:paraId="133F7EEA" w14:textId="77777777" w:rsidR="00BC4308" w:rsidRDefault="000A4916">
            <w:pPr>
              <w:jc w:val="left"/>
            </w:pPr>
            <w:r>
              <w:rPr>
                <w:rFonts w:eastAsia="Arial"/>
                <w:sz w:val="16"/>
              </w:rPr>
              <w:t>español</w:t>
            </w:r>
          </w:p>
        </w:tc>
        <w:tc>
          <w:tcPr>
            <w:tcW w:w="1427" w:type="dxa"/>
          </w:tcPr>
          <w:p w14:paraId="05F48EE8" w14:textId="77777777" w:rsidR="00BC4308" w:rsidRDefault="000A4916">
            <w:pPr>
              <w:jc w:val="left"/>
            </w:pPr>
            <w:r>
              <w:rPr>
                <w:rFonts w:eastAsia="Arial"/>
                <w:sz w:val="16"/>
              </w:rPr>
              <w:t>Example Varieties</w:t>
            </w:r>
          </w:p>
          <w:p w14:paraId="121B2117" w14:textId="77777777" w:rsidR="00BC4308" w:rsidRDefault="000A4916">
            <w:pPr>
              <w:jc w:val="left"/>
            </w:pPr>
            <w:r>
              <w:rPr>
                <w:rFonts w:eastAsia="Arial"/>
                <w:sz w:val="16"/>
              </w:rPr>
              <w:t>Exemples</w:t>
            </w:r>
          </w:p>
          <w:p w14:paraId="35D13BC9" w14:textId="77777777" w:rsidR="00BC4308" w:rsidRDefault="000A4916">
            <w:pPr>
              <w:jc w:val="left"/>
            </w:pPr>
            <w:r>
              <w:rPr>
                <w:rFonts w:eastAsia="Arial"/>
                <w:sz w:val="16"/>
              </w:rPr>
              <w:t>Beispielssorten</w:t>
            </w:r>
          </w:p>
          <w:p w14:paraId="36EF4BFC" w14:textId="77777777" w:rsidR="00BC4308" w:rsidRDefault="000A4916">
            <w:pPr>
              <w:jc w:val="left"/>
            </w:pPr>
            <w:r>
              <w:rPr>
                <w:rFonts w:eastAsia="Arial"/>
                <w:sz w:val="16"/>
              </w:rPr>
              <w:t>Variedades ejemplo</w:t>
            </w:r>
          </w:p>
          <w:p w14:paraId="1542E4B5" w14:textId="77777777" w:rsidR="00BC4308" w:rsidRDefault="00BC4308">
            <w:pPr>
              <w:jc w:val="left"/>
            </w:pPr>
          </w:p>
        </w:tc>
        <w:tc>
          <w:tcPr>
            <w:tcW w:w="1427" w:type="dxa"/>
          </w:tcPr>
          <w:p w14:paraId="424CA548" w14:textId="77777777" w:rsidR="00BC4308" w:rsidRDefault="000A4916">
            <w:pPr>
              <w:jc w:val="left"/>
            </w:pPr>
            <w:r>
              <w:rPr>
                <w:rFonts w:eastAsia="Arial"/>
                <w:sz w:val="16"/>
              </w:rPr>
              <w:t>Note/</w:t>
            </w:r>
          </w:p>
          <w:p w14:paraId="116D9779" w14:textId="77777777" w:rsidR="00BC4308" w:rsidRDefault="000A4916">
            <w:pPr>
              <w:jc w:val="left"/>
            </w:pPr>
            <w:r>
              <w:rPr>
                <w:rFonts w:eastAsia="Arial"/>
                <w:sz w:val="16"/>
              </w:rPr>
              <w:t>Nota</w:t>
            </w:r>
          </w:p>
          <w:p w14:paraId="3458A80B" w14:textId="77777777" w:rsidR="00BC4308" w:rsidRDefault="00BC4308">
            <w:pPr>
              <w:jc w:val="left"/>
            </w:pPr>
          </w:p>
        </w:tc>
      </w:tr>
      <w:tr w:rsidR="00BC4308" w14:paraId="5DA62FDB" w14:textId="77777777">
        <w:tc>
          <w:tcPr>
            <w:tcW w:w="713" w:type="dxa"/>
            <w:shd w:val="clear" w:color="auto" w:fill="DFDFD7"/>
          </w:tcPr>
          <w:p w14:paraId="78BBB345" w14:textId="77777777" w:rsidR="00BC4308" w:rsidRDefault="000A4916">
            <w:r>
              <w:rPr>
                <w:rFonts w:eastAsia="Arial"/>
                <w:b/>
                <w:sz w:val="16"/>
              </w:rPr>
              <w:t>1</w:t>
            </w:r>
          </w:p>
        </w:tc>
        <w:tc>
          <w:tcPr>
            <w:tcW w:w="713" w:type="dxa"/>
            <w:shd w:val="clear" w:color="auto" w:fill="DFDFD7"/>
          </w:tcPr>
          <w:p w14:paraId="53D94F0F" w14:textId="77777777" w:rsidR="00BC4308" w:rsidRDefault="000A4916">
            <w:r>
              <w:rPr>
                <w:rFonts w:eastAsia="Arial"/>
                <w:b/>
                <w:sz w:val="16"/>
              </w:rPr>
              <w:t>2</w:t>
            </w:r>
          </w:p>
        </w:tc>
        <w:tc>
          <w:tcPr>
            <w:tcW w:w="713" w:type="dxa"/>
            <w:shd w:val="clear" w:color="auto" w:fill="DFDFD7"/>
          </w:tcPr>
          <w:p w14:paraId="52BAC8FE" w14:textId="77777777" w:rsidR="00BC4308" w:rsidRDefault="000A4916">
            <w:r>
              <w:rPr>
                <w:rFonts w:eastAsia="Arial"/>
                <w:b/>
                <w:sz w:val="16"/>
              </w:rPr>
              <w:t>3</w:t>
            </w:r>
          </w:p>
        </w:tc>
        <w:tc>
          <w:tcPr>
            <w:tcW w:w="713" w:type="dxa"/>
            <w:shd w:val="clear" w:color="auto" w:fill="DFDFD7"/>
          </w:tcPr>
          <w:p w14:paraId="62BD8A3E" w14:textId="77777777" w:rsidR="00BC4308" w:rsidRDefault="000A4916">
            <w:r>
              <w:rPr>
                <w:rFonts w:eastAsia="Arial"/>
                <w:b/>
                <w:sz w:val="16"/>
              </w:rPr>
              <w:t>4</w:t>
            </w:r>
          </w:p>
        </w:tc>
        <w:tc>
          <w:tcPr>
            <w:tcW w:w="713" w:type="dxa"/>
            <w:shd w:val="clear" w:color="auto" w:fill="DFDFD7"/>
          </w:tcPr>
          <w:p w14:paraId="1C6D61CA" w14:textId="77777777" w:rsidR="00BC4308" w:rsidRDefault="000A4916">
            <w:r>
              <w:rPr>
                <w:rFonts w:eastAsia="Arial"/>
                <w:b/>
                <w:sz w:val="16"/>
              </w:rPr>
              <w:t>5</w:t>
            </w:r>
          </w:p>
        </w:tc>
        <w:tc>
          <w:tcPr>
            <w:tcW w:w="713" w:type="dxa"/>
            <w:shd w:val="clear" w:color="auto" w:fill="DFDFD7"/>
          </w:tcPr>
          <w:p w14:paraId="2B4D4020" w14:textId="77777777" w:rsidR="00BC4308" w:rsidRDefault="000A4916">
            <w:r>
              <w:rPr>
                <w:rFonts w:eastAsia="Arial"/>
                <w:b/>
                <w:sz w:val="16"/>
              </w:rPr>
              <w:t>6</w:t>
            </w:r>
          </w:p>
        </w:tc>
        <w:tc>
          <w:tcPr>
            <w:tcW w:w="1427" w:type="dxa"/>
            <w:shd w:val="clear" w:color="auto" w:fill="DFDFD7"/>
          </w:tcPr>
          <w:p w14:paraId="4DA1D8E0" w14:textId="77777777" w:rsidR="00BC4308" w:rsidRDefault="000A4916">
            <w:r>
              <w:rPr>
                <w:rFonts w:eastAsia="Arial"/>
                <w:b/>
                <w:sz w:val="16"/>
              </w:rPr>
              <w:t>7</w:t>
            </w:r>
          </w:p>
        </w:tc>
        <w:tc>
          <w:tcPr>
            <w:tcW w:w="1427" w:type="dxa"/>
            <w:shd w:val="clear" w:color="auto" w:fill="DFDFD7"/>
          </w:tcPr>
          <w:p w14:paraId="5509EDA1" w14:textId="77777777" w:rsidR="00BC4308" w:rsidRDefault="00BC4308"/>
        </w:tc>
        <w:tc>
          <w:tcPr>
            <w:tcW w:w="1427" w:type="dxa"/>
            <w:shd w:val="clear" w:color="auto" w:fill="DFDFD7"/>
          </w:tcPr>
          <w:p w14:paraId="78EE14AC" w14:textId="77777777" w:rsidR="00BC4308" w:rsidRDefault="00BC4308"/>
        </w:tc>
        <w:tc>
          <w:tcPr>
            <w:tcW w:w="1427" w:type="dxa"/>
            <w:shd w:val="clear" w:color="auto" w:fill="DFDFD7"/>
          </w:tcPr>
          <w:p w14:paraId="609C0CDC" w14:textId="77777777" w:rsidR="00BC4308" w:rsidRDefault="00BC4308"/>
        </w:tc>
      </w:tr>
      <w:tr w:rsidR="00BC4308" w:rsidRPr="005F075E" w14:paraId="083942E6" w14:textId="77777777">
        <w:trPr>
          <w:trHeight w:val="1000"/>
        </w:trPr>
        <w:tc>
          <w:tcPr>
            <w:tcW w:w="713" w:type="dxa"/>
            <w:vMerge w:val="restart"/>
          </w:tcPr>
          <w:p w14:paraId="4B86DFE4" w14:textId="77777777" w:rsidR="00BC4308" w:rsidRDefault="00BC4308"/>
        </w:tc>
        <w:tc>
          <w:tcPr>
            <w:tcW w:w="713" w:type="dxa"/>
          </w:tcPr>
          <w:p w14:paraId="104806EC" w14:textId="77777777" w:rsidR="00BC4308" w:rsidRDefault="00BC4308"/>
        </w:tc>
        <w:tc>
          <w:tcPr>
            <w:tcW w:w="1426" w:type="dxa"/>
            <w:gridSpan w:val="2"/>
          </w:tcPr>
          <w:p w14:paraId="363E3E16" w14:textId="77777777" w:rsidR="00BC4308" w:rsidRDefault="000A4916">
            <w:pPr>
              <w:divId w:val="1"/>
            </w:pPr>
            <w:r>
              <w:t>                            </w:t>
            </w:r>
          </w:p>
          <w:p w14:paraId="0CE0AE3B" w14:textId="77777777" w:rsidR="00BC4308" w:rsidRDefault="000A4916">
            <w:pPr>
              <w:jc w:val="left"/>
              <w:divId w:val="2"/>
            </w:pPr>
            <w:r>
              <w:rPr>
                <w:b/>
                <w:sz w:val="16"/>
              </w:rPr>
              <w:t xml:space="preserve">Name of characteristics in English </w:t>
            </w:r>
          </w:p>
        </w:tc>
        <w:tc>
          <w:tcPr>
            <w:tcW w:w="1426" w:type="dxa"/>
            <w:gridSpan w:val="2"/>
          </w:tcPr>
          <w:p w14:paraId="2288D7EA" w14:textId="77777777" w:rsidR="00BC4308" w:rsidRDefault="000A4916">
            <w:pPr>
              <w:divId w:val="1"/>
            </w:pPr>
            <w:r>
              <w:t>                            </w:t>
            </w:r>
          </w:p>
          <w:p w14:paraId="76CFF49C" w14:textId="77777777" w:rsidR="00BC4308" w:rsidRPr="00146F34" w:rsidRDefault="000A4916">
            <w:pPr>
              <w:jc w:val="left"/>
              <w:divId w:val="2"/>
              <w:rPr>
                <w:lang w:val="fr-FR"/>
              </w:rPr>
            </w:pPr>
            <w:r w:rsidRPr="00146F34">
              <w:rPr>
                <w:b/>
                <w:sz w:val="16"/>
                <w:lang w:val="fr-FR"/>
              </w:rPr>
              <w:t>Nom du caractère en français</w:t>
            </w:r>
          </w:p>
        </w:tc>
        <w:tc>
          <w:tcPr>
            <w:tcW w:w="1427" w:type="dxa"/>
          </w:tcPr>
          <w:p w14:paraId="22E80540" w14:textId="77777777" w:rsidR="00BC4308" w:rsidRPr="00146F34" w:rsidRDefault="000A4916">
            <w:pPr>
              <w:divId w:val="1"/>
              <w:rPr>
                <w:lang w:val="fr-FR"/>
              </w:rPr>
            </w:pPr>
            <w:r w:rsidRPr="00146F34">
              <w:rPr>
                <w:lang w:val="fr-FR"/>
              </w:rPr>
              <w:t>                            </w:t>
            </w:r>
          </w:p>
          <w:p w14:paraId="3A1E3667" w14:textId="77777777" w:rsidR="00BC4308" w:rsidRPr="00146F34" w:rsidRDefault="000A4916">
            <w:pPr>
              <w:jc w:val="left"/>
              <w:divId w:val="2"/>
              <w:rPr>
                <w:lang w:val="de-DE"/>
              </w:rPr>
            </w:pPr>
            <w:r w:rsidRPr="00146F34">
              <w:rPr>
                <w:b/>
                <w:sz w:val="16"/>
                <w:lang w:val="de-DE"/>
              </w:rPr>
              <w:t>Name des Merkmals auf Deutsch</w:t>
            </w:r>
          </w:p>
        </w:tc>
        <w:tc>
          <w:tcPr>
            <w:tcW w:w="1427" w:type="dxa"/>
          </w:tcPr>
          <w:p w14:paraId="3419D234" w14:textId="77777777" w:rsidR="00BC4308" w:rsidRPr="00146F34" w:rsidRDefault="000A4916">
            <w:pPr>
              <w:divId w:val="1"/>
              <w:rPr>
                <w:lang w:val="de-DE"/>
              </w:rPr>
            </w:pPr>
            <w:r w:rsidRPr="00146F34">
              <w:rPr>
                <w:lang w:val="de-DE"/>
              </w:rPr>
              <w:t>                            </w:t>
            </w:r>
          </w:p>
          <w:p w14:paraId="5DA1E4FD" w14:textId="77777777" w:rsidR="00BC4308" w:rsidRPr="00146F34" w:rsidRDefault="000A4916">
            <w:pPr>
              <w:jc w:val="left"/>
              <w:divId w:val="2"/>
              <w:rPr>
                <w:lang w:val="es-ES"/>
              </w:rPr>
            </w:pPr>
            <w:r w:rsidRPr="00146F34">
              <w:rPr>
                <w:b/>
                <w:sz w:val="16"/>
                <w:lang w:val="es-ES"/>
              </w:rPr>
              <w:t>Nombre del carácter en español</w:t>
            </w:r>
          </w:p>
        </w:tc>
        <w:tc>
          <w:tcPr>
            <w:tcW w:w="1427" w:type="dxa"/>
          </w:tcPr>
          <w:p w14:paraId="26DA9E6B" w14:textId="77777777" w:rsidR="00BC4308" w:rsidRPr="00146F34" w:rsidRDefault="00BC4308">
            <w:pPr>
              <w:rPr>
                <w:lang w:val="es-ES"/>
              </w:rPr>
            </w:pPr>
          </w:p>
        </w:tc>
        <w:tc>
          <w:tcPr>
            <w:tcW w:w="1427" w:type="dxa"/>
          </w:tcPr>
          <w:p w14:paraId="2BFC46EA" w14:textId="77777777" w:rsidR="00BC4308" w:rsidRPr="00146F34" w:rsidRDefault="00BC4308">
            <w:pPr>
              <w:rPr>
                <w:lang w:val="es-ES"/>
              </w:rPr>
            </w:pPr>
          </w:p>
        </w:tc>
      </w:tr>
      <w:tr w:rsidR="00BC4308" w14:paraId="7E5FD957" w14:textId="77777777">
        <w:trPr>
          <w:trHeight w:val="1000"/>
        </w:trPr>
        <w:tc>
          <w:tcPr>
            <w:tcW w:w="713" w:type="dxa"/>
            <w:vMerge/>
          </w:tcPr>
          <w:p w14:paraId="17C81466" w14:textId="77777777" w:rsidR="00BC4308" w:rsidRPr="00146F34" w:rsidRDefault="00BC4308">
            <w:pPr>
              <w:rPr>
                <w:lang w:val="es-ES"/>
              </w:rPr>
            </w:pPr>
          </w:p>
        </w:tc>
        <w:tc>
          <w:tcPr>
            <w:tcW w:w="713" w:type="dxa"/>
          </w:tcPr>
          <w:p w14:paraId="71C35249" w14:textId="77777777" w:rsidR="00BC4308" w:rsidRPr="00146F34" w:rsidRDefault="00BC4308">
            <w:pPr>
              <w:rPr>
                <w:lang w:val="es-ES"/>
              </w:rPr>
            </w:pPr>
          </w:p>
        </w:tc>
        <w:tc>
          <w:tcPr>
            <w:tcW w:w="1426" w:type="dxa"/>
            <w:gridSpan w:val="2"/>
          </w:tcPr>
          <w:p w14:paraId="6D38B46D" w14:textId="77777777" w:rsidR="00BC4308" w:rsidRPr="00146F34" w:rsidRDefault="000A4916">
            <w:pPr>
              <w:divId w:val="1"/>
              <w:rPr>
                <w:lang w:val="es-ES"/>
              </w:rPr>
            </w:pPr>
            <w:r w:rsidRPr="00146F34">
              <w:rPr>
                <w:lang w:val="es-ES"/>
              </w:rPr>
              <w:t>                            </w:t>
            </w:r>
          </w:p>
          <w:p w14:paraId="336EA7D1" w14:textId="77777777" w:rsidR="00BC4308" w:rsidRDefault="000A4916">
            <w:pPr>
              <w:jc w:val="left"/>
              <w:divId w:val="2"/>
            </w:pPr>
            <w:r>
              <w:rPr>
                <w:sz w:val="16"/>
              </w:rPr>
              <w:t>states of expression</w:t>
            </w:r>
          </w:p>
        </w:tc>
        <w:tc>
          <w:tcPr>
            <w:tcW w:w="1426" w:type="dxa"/>
            <w:gridSpan w:val="2"/>
          </w:tcPr>
          <w:p w14:paraId="3728DE42" w14:textId="77777777" w:rsidR="00BC4308" w:rsidRDefault="000A4916">
            <w:pPr>
              <w:divId w:val="1"/>
            </w:pPr>
            <w:r>
              <w:t>                            </w:t>
            </w:r>
          </w:p>
          <w:p w14:paraId="35E361F1" w14:textId="77777777" w:rsidR="00BC4308" w:rsidRDefault="000A4916">
            <w:pPr>
              <w:jc w:val="left"/>
              <w:divId w:val="2"/>
            </w:pPr>
            <w:r>
              <w:rPr>
                <w:sz w:val="16"/>
              </w:rPr>
              <w:t>types d’expression</w:t>
            </w:r>
          </w:p>
        </w:tc>
        <w:tc>
          <w:tcPr>
            <w:tcW w:w="1427" w:type="dxa"/>
          </w:tcPr>
          <w:p w14:paraId="6F313DD4" w14:textId="77777777" w:rsidR="00BC4308" w:rsidRDefault="000A4916">
            <w:pPr>
              <w:divId w:val="1"/>
            </w:pPr>
            <w:r>
              <w:t>                            </w:t>
            </w:r>
          </w:p>
          <w:p w14:paraId="4F1DE1B4" w14:textId="77777777" w:rsidR="00BC4308" w:rsidRDefault="000A4916">
            <w:pPr>
              <w:jc w:val="left"/>
              <w:divId w:val="2"/>
            </w:pPr>
            <w:r>
              <w:rPr>
                <w:sz w:val="16"/>
              </w:rPr>
              <w:t>Ausprägungsstufen</w:t>
            </w:r>
          </w:p>
        </w:tc>
        <w:tc>
          <w:tcPr>
            <w:tcW w:w="1427" w:type="dxa"/>
          </w:tcPr>
          <w:p w14:paraId="4868A19D" w14:textId="77777777" w:rsidR="00BC4308" w:rsidRDefault="000A4916">
            <w:pPr>
              <w:divId w:val="1"/>
            </w:pPr>
            <w:r>
              <w:t>                            </w:t>
            </w:r>
          </w:p>
          <w:p w14:paraId="710CDB19" w14:textId="77777777" w:rsidR="00BC4308" w:rsidRDefault="000A4916">
            <w:pPr>
              <w:jc w:val="left"/>
              <w:divId w:val="2"/>
            </w:pPr>
            <w:r>
              <w:rPr>
                <w:sz w:val="16"/>
              </w:rPr>
              <w:t>tipos de expresión</w:t>
            </w:r>
          </w:p>
        </w:tc>
        <w:tc>
          <w:tcPr>
            <w:tcW w:w="1427" w:type="dxa"/>
          </w:tcPr>
          <w:p w14:paraId="153E50D6" w14:textId="77777777" w:rsidR="00BC4308" w:rsidRDefault="00BC4308"/>
        </w:tc>
        <w:tc>
          <w:tcPr>
            <w:tcW w:w="1427" w:type="dxa"/>
          </w:tcPr>
          <w:p w14:paraId="12AFD3DF" w14:textId="77777777" w:rsidR="00BC4308" w:rsidRDefault="00BC4308"/>
        </w:tc>
      </w:tr>
    </w:tbl>
    <w:p w14:paraId="3E21DBD0" w14:textId="77777777" w:rsidR="00BC4308" w:rsidRDefault="00BC4308"/>
    <w:p w14:paraId="33FA821F" w14:textId="77777777" w:rsidR="00BC4308" w:rsidRDefault="00BC4308"/>
    <w:p w14:paraId="2C5EA4A6" w14:textId="77777777" w:rsidR="00BC4308" w:rsidRDefault="000A4916">
      <w:r>
        <w:t>1</w:t>
      </w:r>
      <w:r>
        <w:tab/>
        <w:t>Characteristic number</w:t>
      </w:r>
    </w:p>
    <w:p w14:paraId="45DF2F6C" w14:textId="77777777" w:rsidR="00BC4308" w:rsidRDefault="00BC4308"/>
    <w:p w14:paraId="1E2B2824" w14:textId="761A407A" w:rsidR="00BC4308" w:rsidRDefault="000A4916">
      <w:r>
        <w:t>2</w:t>
      </w:r>
      <w:r>
        <w:tab/>
        <w:t>(*)</w:t>
      </w:r>
      <w:r>
        <w:tab/>
      </w:r>
      <w:r>
        <w:tab/>
      </w:r>
      <w:r>
        <w:tab/>
      </w:r>
      <w:r>
        <w:tab/>
      </w:r>
      <w:r w:rsidR="00146F34">
        <w:t>A</w:t>
      </w:r>
      <w:r>
        <w:t>sterisked characteristic</w:t>
      </w:r>
      <w:r>
        <w:tab/>
      </w:r>
      <w:r>
        <w:tab/>
        <w:t>– see Chapter 6.1.2</w:t>
      </w:r>
    </w:p>
    <w:p w14:paraId="78AFA1C0" w14:textId="77777777" w:rsidR="00BC4308" w:rsidRDefault="00BC4308"/>
    <w:p w14:paraId="04DD3731" w14:textId="77777777" w:rsidR="00BC4308" w:rsidRDefault="000A4916">
      <w:r>
        <w:t>3</w:t>
      </w:r>
      <w:r>
        <w:tab/>
        <w:t>Type of expression</w:t>
      </w:r>
    </w:p>
    <w:p w14:paraId="359B10C4" w14:textId="77777777" w:rsidR="00BC4308" w:rsidRDefault="000A4916">
      <w:r>
        <w:tab/>
        <w:t>QL</w:t>
      </w:r>
      <w:r>
        <w:tab/>
      </w:r>
      <w:r>
        <w:tab/>
      </w:r>
      <w:r>
        <w:tab/>
      </w:r>
      <w:r>
        <w:tab/>
        <w:t>Qualitative characteristic</w:t>
      </w:r>
      <w:r>
        <w:tab/>
      </w:r>
      <w:r>
        <w:tab/>
        <w:t>– see Chapter 6.3</w:t>
      </w:r>
    </w:p>
    <w:p w14:paraId="18DF115D" w14:textId="77777777" w:rsidR="00BC4308" w:rsidRDefault="000A4916">
      <w:r>
        <w:tab/>
        <w:t>QN</w:t>
      </w:r>
      <w:r>
        <w:tab/>
      </w:r>
      <w:r>
        <w:tab/>
      </w:r>
      <w:r>
        <w:tab/>
      </w:r>
      <w:r>
        <w:tab/>
        <w:t>Quantitative characteristic</w:t>
      </w:r>
      <w:r>
        <w:tab/>
      </w:r>
      <w:r>
        <w:tab/>
        <w:t>– see Chapter 6.3</w:t>
      </w:r>
    </w:p>
    <w:p w14:paraId="40A9CE50" w14:textId="6828824D" w:rsidR="00BC4308" w:rsidRDefault="000A4916">
      <w:r>
        <w:tab/>
        <w:t>PQ</w:t>
      </w:r>
      <w:r>
        <w:tab/>
      </w:r>
      <w:r>
        <w:tab/>
      </w:r>
      <w:r>
        <w:tab/>
      </w:r>
      <w:r>
        <w:tab/>
        <w:t>Pseudo-qualitative characteristic</w:t>
      </w:r>
      <w:r>
        <w:tab/>
        <w:t>– see Chapter 6.3</w:t>
      </w:r>
    </w:p>
    <w:p w14:paraId="4D5CAF60" w14:textId="77777777" w:rsidR="00BC4308" w:rsidRDefault="00BC4308"/>
    <w:p w14:paraId="77C0C752" w14:textId="77777777" w:rsidR="00BC4308" w:rsidRDefault="000A4916">
      <w:r>
        <w:t>4</w:t>
      </w:r>
      <w:r>
        <w:tab/>
        <w:t>Method of observation (and type of plot, if applicable)</w:t>
      </w:r>
    </w:p>
    <w:p w14:paraId="39AB7FA3" w14:textId="77777777" w:rsidR="00BC4308" w:rsidRDefault="000A4916">
      <w:r>
        <w:tab/>
        <w:t>MG, MS, VG, VS</w:t>
      </w:r>
      <w:r>
        <w:tab/>
      </w:r>
      <w:r>
        <w:tab/>
      </w:r>
      <w:r>
        <w:tab/>
      </w:r>
      <w:r>
        <w:tab/>
      </w:r>
      <w:r>
        <w:tab/>
      </w:r>
      <w:r>
        <w:tab/>
      </w:r>
      <w:r>
        <w:tab/>
        <w:t>– see Chapter 4.1.5</w:t>
      </w:r>
    </w:p>
    <w:p w14:paraId="034C6AF5" w14:textId="77777777" w:rsidR="00BC4308" w:rsidRDefault="00BC4308"/>
    <w:p w14:paraId="25AFEB35" w14:textId="77777777" w:rsidR="00BC4308" w:rsidRDefault="000A4916">
      <w:r>
        <w:t>5</w:t>
      </w:r>
      <w:r>
        <w:tab/>
        <w:t>(+)</w:t>
      </w:r>
      <w:r>
        <w:tab/>
      </w:r>
      <w:r>
        <w:tab/>
      </w:r>
      <w:r>
        <w:tab/>
      </w:r>
      <w:r>
        <w:tab/>
      </w:r>
      <w:r>
        <w:tab/>
        <w:t>See Explanations on the Table of Characteristics in Chapter 8.2</w:t>
      </w:r>
    </w:p>
    <w:p w14:paraId="68DF1E8E" w14:textId="77777777" w:rsidR="00BC4308" w:rsidRDefault="00BC4308"/>
    <w:p w14:paraId="52A4174F" w14:textId="77777777" w:rsidR="00BC4308" w:rsidRDefault="000A4916">
      <w:r>
        <w:t>6</w:t>
      </w:r>
      <w:r>
        <w:tab/>
        <w:t>(a)-(f)</w:t>
      </w:r>
      <w:r>
        <w:tab/>
      </w:r>
      <w:r>
        <w:tab/>
      </w:r>
      <w:r>
        <w:tab/>
      </w:r>
      <w:r>
        <w:tab/>
      </w:r>
      <w:r>
        <w:tab/>
        <w:t>See Explanations on the Table of Characteristics in Chapter 8.1</w:t>
      </w:r>
    </w:p>
    <w:p w14:paraId="7C1F16D9" w14:textId="77777777" w:rsidR="00BC4308" w:rsidRDefault="00BC4308"/>
    <w:p w14:paraId="4FBC8B47" w14:textId="77777777" w:rsidR="00BC4308" w:rsidRDefault="000A4916">
      <w:r>
        <w:t>7</w:t>
      </w:r>
      <w:r>
        <w:tab/>
        <w:t>Not applicable</w:t>
      </w:r>
    </w:p>
    <w:p w14:paraId="0F37F3CB" w14:textId="77777777" w:rsidR="00BC4308" w:rsidRDefault="00BC4308"/>
    <w:p w14:paraId="709073C8" w14:textId="77777777" w:rsidR="00BC4308" w:rsidRDefault="00BC4308">
      <w:pPr>
        <w:spacing w:beforeAutospacing="1" w:afterAutospacing="1"/>
      </w:pPr>
    </w:p>
    <w:p w14:paraId="70B6B2F8" w14:textId="77777777" w:rsidR="00BC4308" w:rsidRDefault="00BC4308">
      <w:pPr>
        <w:sectPr w:rsidR="00BC4308">
          <w:headerReference w:type="even" r:id="rId19"/>
          <w:headerReference w:type="default" r:id="rId20"/>
          <w:footerReference w:type="even" r:id="rId21"/>
          <w:footerReference w:type="default" r:id="rId22"/>
          <w:headerReference w:type="first" r:id="rId23"/>
          <w:footerReference w:type="first" r:id="rId24"/>
          <w:pgSz w:w="11906" w:h="16838"/>
          <w:pgMar w:top="504" w:right="960" w:bottom="504" w:left="960" w:header="510" w:footer="720" w:gutter="0"/>
          <w:cols w:space="720"/>
        </w:sectPr>
      </w:pPr>
    </w:p>
    <w:p w14:paraId="2BFCC2EA" w14:textId="77777777" w:rsidR="00BC4308" w:rsidRPr="00146F34" w:rsidRDefault="000A4916">
      <w:pPr>
        <w:pStyle w:val="Heading1"/>
        <w:rPr>
          <w:lang w:val="fr-FR"/>
        </w:rPr>
      </w:pPr>
      <w:bookmarkStart w:id="23" w:name="_Toc_1_3_0000000020"/>
      <w:r w:rsidRPr="00146F34">
        <w:rPr>
          <w:lang w:val="fr-FR"/>
        </w:rPr>
        <w:lastRenderedPageBreak/>
        <w:t>Table of Characteristics/Tableau des caracteres/Merkmalstabelle/Tabla de caracteres</w:t>
      </w:r>
      <w:bookmarkEnd w:id="23"/>
    </w:p>
    <w:p w14:paraId="1ACE575D" w14:textId="77777777" w:rsidR="00BC4308" w:rsidRPr="00146F34" w:rsidRDefault="00BC4308">
      <w:pPr>
        <w:rPr>
          <w:lang w:val="fr-FR"/>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439"/>
        <w:gridCol w:w="385"/>
        <w:gridCol w:w="953"/>
        <w:gridCol w:w="954"/>
        <w:gridCol w:w="954"/>
        <w:gridCol w:w="954"/>
        <w:gridCol w:w="2030"/>
        <w:gridCol w:w="2030"/>
        <w:gridCol w:w="2030"/>
        <w:gridCol w:w="599"/>
      </w:tblGrid>
      <w:tr w:rsidR="00BC4308" w14:paraId="16930621" w14:textId="77777777">
        <w:trPr>
          <w:trHeight w:val="1000"/>
          <w:tblHeader/>
        </w:trPr>
        <w:tc>
          <w:tcPr>
            <w:tcW w:w="125" w:type="pct"/>
            <w:gridSpan w:val="2"/>
          </w:tcPr>
          <w:p w14:paraId="78FA41C8" w14:textId="77777777" w:rsidR="00BC4308" w:rsidRPr="00146F34" w:rsidRDefault="00BC4308">
            <w:pPr>
              <w:jc w:val="center"/>
              <w:rPr>
                <w:lang w:val="fr-FR"/>
              </w:rPr>
            </w:pPr>
          </w:p>
        </w:tc>
        <w:tc>
          <w:tcPr>
            <w:tcW w:w="950" w:type="pct"/>
            <w:gridSpan w:val="2"/>
          </w:tcPr>
          <w:p w14:paraId="33BA7BEF" w14:textId="77777777" w:rsidR="00BC4308" w:rsidRDefault="000A4916">
            <w:pPr>
              <w:jc w:val="center"/>
            </w:pPr>
            <w:r>
              <w:rPr>
                <w:rFonts w:eastAsia="Arial"/>
                <w:sz w:val="16"/>
              </w:rPr>
              <w:t>English</w:t>
            </w:r>
          </w:p>
        </w:tc>
        <w:tc>
          <w:tcPr>
            <w:tcW w:w="950" w:type="pct"/>
            <w:gridSpan w:val="2"/>
          </w:tcPr>
          <w:p w14:paraId="1431576B" w14:textId="77777777" w:rsidR="00BC4308" w:rsidRDefault="000A4916">
            <w:pPr>
              <w:jc w:val="center"/>
            </w:pPr>
            <w:r>
              <w:rPr>
                <w:rFonts w:eastAsia="Arial"/>
                <w:sz w:val="16"/>
              </w:rPr>
              <w:t>français</w:t>
            </w:r>
          </w:p>
        </w:tc>
        <w:tc>
          <w:tcPr>
            <w:tcW w:w="950" w:type="pct"/>
          </w:tcPr>
          <w:p w14:paraId="43F3644F" w14:textId="77777777" w:rsidR="00BC4308" w:rsidRDefault="000A4916">
            <w:pPr>
              <w:jc w:val="center"/>
            </w:pPr>
            <w:r>
              <w:rPr>
                <w:rFonts w:eastAsia="Arial"/>
                <w:sz w:val="16"/>
              </w:rPr>
              <w:t>deutsch</w:t>
            </w:r>
          </w:p>
        </w:tc>
        <w:tc>
          <w:tcPr>
            <w:tcW w:w="950" w:type="pct"/>
          </w:tcPr>
          <w:p w14:paraId="6B5C0CA1" w14:textId="77777777" w:rsidR="00BC4308" w:rsidRDefault="000A4916">
            <w:pPr>
              <w:jc w:val="center"/>
            </w:pPr>
            <w:r>
              <w:rPr>
                <w:rFonts w:eastAsia="Arial"/>
                <w:sz w:val="16"/>
              </w:rPr>
              <w:t>español</w:t>
            </w:r>
          </w:p>
        </w:tc>
        <w:tc>
          <w:tcPr>
            <w:tcW w:w="950" w:type="pct"/>
          </w:tcPr>
          <w:p w14:paraId="455D65D6" w14:textId="77777777" w:rsidR="00BC4308" w:rsidRDefault="000A4916">
            <w:pPr>
              <w:jc w:val="center"/>
            </w:pPr>
            <w:r>
              <w:rPr>
                <w:rFonts w:eastAsia="Arial"/>
                <w:sz w:val="16"/>
              </w:rPr>
              <w:t>Example Varieties</w:t>
            </w:r>
          </w:p>
          <w:p w14:paraId="2B18AB92" w14:textId="77777777" w:rsidR="00BC4308" w:rsidRDefault="000A4916">
            <w:pPr>
              <w:jc w:val="center"/>
            </w:pPr>
            <w:r>
              <w:rPr>
                <w:rFonts w:eastAsia="Arial"/>
                <w:sz w:val="16"/>
              </w:rPr>
              <w:t>Exemples</w:t>
            </w:r>
          </w:p>
          <w:p w14:paraId="6C7AB7EF" w14:textId="77777777" w:rsidR="00BC4308" w:rsidRDefault="000A4916">
            <w:pPr>
              <w:jc w:val="center"/>
            </w:pPr>
            <w:r>
              <w:rPr>
                <w:rFonts w:eastAsia="Arial"/>
                <w:sz w:val="16"/>
              </w:rPr>
              <w:t>Beispielssorten</w:t>
            </w:r>
          </w:p>
          <w:p w14:paraId="3AEF38FF" w14:textId="77777777" w:rsidR="00BC4308" w:rsidRDefault="000A4916">
            <w:pPr>
              <w:jc w:val="center"/>
            </w:pPr>
            <w:r>
              <w:rPr>
                <w:rFonts w:eastAsia="Arial"/>
                <w:sz w:val="16"/>
              </w:rPr>
              <w:t>Variedades ejemplo</w:t>
            </w:r>
          </w:p>
        </w:tc>
        <w:tc>
          <w:tcPr>
            <w:tcW w:w="125" w:type="pct"/>
          </w:tcPr>
          <w:p w14:paraId="066A5B24" w14:textId="77777777" w:rsidR="00BC4308" w:rsidRDefault="000A4916">
            <w:pPr>
              <w:jc w:val="center"/>
            </w:pPr>
            <w:r>
              <w:rPr>
                <w:rFonts w:eastAsia="Arial"/>
                <w:sz w:val="16"/>
              </w:rPr>
              <w:t>Note/</w:t>
            </w:r>
          </w:p>
          <w:p w14:paraId="39373903" w14:textId="77777777" w:rsidR="00BC4308" w:rsidRDefault="000A4916">
            <w:pPr>
              <w:jc w:val="center"/>
            </w:pPr>
            <w:r>
              <w:rPr>
                <w:rFonts w:eastAsia="Arial"/>
                <w:sz w:val="16"/>
              </w:rPr>
              <w:t>Nota</w:t>
            </w:r>
          </w:p>
        </w:tc>
      </w:tr>
      <w:tr w:rsidR="00BC4308" w14:paraId="77B96E41" w14:textId="77777777">
        <w:trPr>
          <w:trHeight w:val="360"/>
        </w:trPr>
        <w:tc>
          <w:tcPr>
            <w:tcW w:w="810" w:type="dxa"/>
            <w:tcBorders>
              <w:right w:val="dotted" w:sz="4" w:space="0" w:color="auto"/>
            </w:tcBorders>
            <w:shd w:val="clear" w:color="auto" w:fill="DFDFD7"/>
            <w:vAlign w:val="center"/>
          </w:tcPr>
          <w:p w14:paraId="215ED1E5" w14:textId="77777777" w:rsidR="00BC4308" w:rsidRDefault="000A4916">
            <w:r>
              <w:rPr>
                <w:rFonts w:eastAsia="Arial"/>
                <w:b/>
                <w:sz w:val="16"/>
              </w:rPr>
              <w:t>1.</w:t>
            </w:r>
          </w:p>
        </w:tc>
        <w:tc>
          <w:tcPr>
            <w:tcW w:w="810" w:type="dxa"/>
            <w:tcBorders>
              <w:right w:val="dotted" w:sz="4" w:space="0" w:color="auto"/>
            </w:tcBorders>
            <w:shd w:val="clear" w:color="auto" w:fill="DFDFD7"/>
            <w:vAlign w:val="center"/>
          </w:tcPr>
          <w:p w14:paraId="4DA6F09E" w14:textId="77777777" w:rsidR="00BC4308" w:rsidRDefault="00BC4308"/>
        </w:tc>
        <w:tc>
          <w:tcPr>
            <w:tcW w:w="810" w:type="dxa"/>
            <w:tcBorders>
              <w:right w:val="dotted" w:sz="4" w:space="0" w:color="auto"/>
            </w:tcBorders>
            <w:shd w:val="clear" w:color="auto" w:fill="DFDFD7"/>
            <w:vAlign w:val="center"/>
          </w:tcPr>
          <w:p w14:paraId="1869C09B" w14:textId="77777777" w:rsidR="00BC4308" w:rsidRDefault="000A4916">
            <w:r>
              <w:rPr>
                <w:rFonts w:eastAsia="Arial"/>
                <w:b/>
                <w:sz w:val="16"/>
              </w:rPr>
              <w:t>QN</w:t>
            </w:r>
          </w:p>
        </w:tc>
        <w:tc>
          <w:tcPr>
            <w:tcW w:w="810" w:type="dxa"/>
            <w:tcBorders>
              <w:right w:val="dotted" w:sz="4" w:space="0" w:color="auto"/>
            </w:tcBorders>
            <w:shd w:val="clear" w:color="auto" w:fill="DFDFD7"/>
            <w:vAlign w:val="center"/>
          </w:tcPr>
          <w:p w14:paraId="2C0EC0AB" w14:textId="77777777" w:rsidR="00BC4308" w:rsidRDefault="000A4916">
            <w:r>
              <w:rPr>
                <w:rFonts w:eastAsia="Arial"/>
                <w:b/>
                <w:sz w:val="16"/>
              </w:rPr>
              <w:t>VG</w:t>
            </w:r>
          </w:p>
        </w:tc>
        <w:tc>
          <w:tcPr>
            <w:tcW w:w="810" w:type="dxa"/>
            <w:tcBorders>
              <w:right w:val="dotted" w:sz="4" w:space="0" w:color="auto"/>
            </w:tcBorders>
            <w:shd w:val="clear" w:color="auto" w:fill="DFDFD7"/>
            <w:vAlign w:val="center"/>
          </w:tcPr>
          <w:p w14:paraId="4D02291A" w14:textId="77777777" w:rsidR="00BC4308" w:rsidRDefault="000A4916">
            <w:r>
              <w:rPr>
                <w:rFonts w:eastAsia="Arial"/>
                <w:b/>
                <w:sz w:val="16"/>
              </w:rPr>
              <w:t>(+)</w:t>
            </w:r>
          </w:p>
        </w:tc>
        <w:tc>
          <w:tcPr>
            <w:tcW w:w="810" w:type="dxa"/>
            <w:tcBorders>
              <w:right w:val="dotted" w:sz="4" w:space="0" w:color="auto"/>
            </w:tcBorders>
            <w:shd w:val="clear" w:color="auto" w:fill="DFDFD7"/>
            <w:vAlign w:val="center"/>
          </w:tcPr>
          <w:p w14:paraId="66EFA123" w14:textId="77777777" w:rsidR="00BC4308" w:rsidRDefault="000A4916">
            <w:r>
              <w:rPr>
                <w:rFonts w:eastAsia="Arial"/>
                <w:b/>
                <w:sz w:val="16"/>
              </w:rPr>
              <w:t>(a)</w:t>
            </w:r>
          </w:p>
        </w:tc>
        <w:tc>
          <w:tcPr>
            <w:tcW w:w="1620" w:type="dxa"/>
            <w:shd w:val="clear" w:color="auto" w:fill="DFDFD7"/>
            <w:vAlign w:val="center"/>
          </w:tcPr>
          <w:p w14:paraId="12059BA0" w14:textId="77777777" w:rsidR="00BC4308" w:rsidRDefault="00BC4308"/>
        </w:tc>
        <w:tc>
          <w:tcPr>
            <w:tcW w:w="1620" w:type="dxa"/>
            <w:shd w:val="clear" w:color="auto" w:fill="DFDFD7"/>
          </w:tcPr>
          <w:p w14:paraId="7C300FC7" w14:textId="77777777" w:rsidR="00BC4308" w:rsidRDefault="00BC4308"/>
        </w:tc>
        <w:tc>
          <w:tcPr>
            <w:tcW w:w="1620" w:type="dxa"/>
            <w:shd w:val="clear" w:color="auto" w:fill="DFDFD7"/>
          </w:tcPr>
          <w:p w14:paraId="5ADA5082" w14:textId="77777777" w:rsidR="00BC4308" w:rsidRDefault="00BC4308"/>
        </w:tc>
        <w:tc>
          <w:tcPr>
            <w:tcW w:w="1620" w:type="dxa"/>
            <w:shd w:val="clear" w:color="auto" w:fill="DFDFD7"/>
          </w:tcPr>
          <w:p w14:paraId="044F77F4" w14:textId="77777777" w:rsidR="00BC4308" w:rsidRDefault="00BC4308"/>
        </w:tc>
      </w:tr>
      <w:tr w:rsidR="00BC4308" w14:paraId="21D1CDF0" w14:textId="77777777">
        <w:trPr>
          <w:trHeight w:val="440"/>
        </w:trPr>
        <w:tc>
          <w:tcPr>
            <w:tcW w:w="1620" w:type="dxa"/>
            <w:gridSpan w:val="2"/>
            <w:vMerge w:val="restart"/>
          </w:tcPr>
          <w:p w14:paraId="1FC7B0AC" w14:textId="77777777" w:rsidR="00BC4308" w:rsidRDefault="00BC4308"/>
        </w:tc>
        <w:tc>
          <w:tcPr>
            <w:tcW w:w="1620" w:type="dxa"/>
            <w:gridSpan w:val="2"/>
            <w:tcBorders>
              <w:bottom w:val="dotted" w:sz="4" w:space="0" w:color="auto"/>
            </w:tcBorders>
          </w:tcPr>
          <w:p w14:paraId="4AD1701B" w14:textId="77777777" w:rsidR="00BC4308" w:rsidRDefault="000A4916">
            <w:pPr>
              <w:spacing w:before="113" w:after="113"/>
              <w:jc w:val="left"/>
              <w:divId w:val="1"/>
            </w:pPr>
            <w:r>
              <w:rPr>
                <w:b/>
                <w:sz w:val="16"/>
              </w:rPr>
              <w:t>Plant: vigor</w:t>
            </w:r>
          </w:p>
        </w:tc>
        <w:tc>
          <w:tcPr>
            <w:tcW w:w="1620" w:type="dxa"/>
            <w:gridSpan w:val="2"/>
            <w:tcBorders>
              <w:bottom w:val="dotted" w:sz="4" w:space="0" w:color="auto"/>
            </w:tcBorders>
          </w:tcPr>
          <w:p w14:paraId="5FC6896F" w14:textId="77777777" w:rsidR="00BC4308" w:rsidRDefault="00BC4308"/>
        </w:tc>
        <w:tc>
          <w:tcPr>
            <w:tcW w:w="1620" w:type="dxa"/>
            <w:tcBorders>
              <w:bottom w:val="dotted" w:sz="4" w:space="0" w:color="auto"/>
            </w:tcBorders>
          </w:tcPr>
          <w:p w14:paraId="5E93480E" w14:textId="77777777" w:rsidR="00BC4308" w:rsidRDefault="00BC4308"/>
        </w:tc>
        <w:tc>
          <w:tcPr>
            <w:tcW w:w="1620" w:type="dxa"/>
            <w:tcBorders>
              <w:bottom w:val="dotted" w:sz="4" w:space="0" w:color="auto"/>
            </w:tcBorders>
          </w:tcPr>
          <w:p w14:paraId="53402E08" w14:textId="77777777" w:rsidR="00BC4308" w:rsidRDefault="00BC4308"/>
        </w:tc>
        <w:tc>
          <w:tcPr>
            <w:tcW w:w="1620" w:type="dxa"/>
            <w:tcBorders>
              <w:bottom w:val="dotted" w:sz="4" w:space="0" w:color="auto"/>
            </w:tcBorders>
          </w:tcPr>
          <w:p w14:paraId="6032C6CA" w14:textId="77777777" w:rsidR="00BC4308" w:rsidRDefault="00BC4308"/>
        </w:tc>
        <w:tc>
          <w:tcPr>
            <w:tcW w:w="1620" w:type="dxa"/>
            <w:tcBorders>
              <w:bottom w:val="dotted" w:sz="4" w:space="0" w:color="auto"/>
            </w:tcBorders>
          </w:tcPr>
          <w:p w14:paraId="17012414" w14:textId="77777777" w:rsidR="00BC4308" w:rsidRDefault="00BC4308"/>
        </w:tc>
      </w:tr>
      <w:tr w:rsidR="00BC4308" w14:paraId="6F8D3E81" w14:textId="77777777">
        <w:trPr>
          <w:trHeight w:val="320"/>
        </w:trPr>
        <w:tc>
          <w:tcPr>
            <w:tcW w:w="1620" w:type="dxa"/>
            <w:gridSpan w:val="2"/>
            <w:vMerge/>
          </w:tcPr>
          <w:p w14:paraId="08D62C49" w14:textId="77777777" w:rsidR="00BC4308" w:rsidRDefault="00BC4308"/>
        </w:tc>
        <w:tc>
          <w:tcPr>
            <w:tcW w:w="1620" w:type="dxa"/>
            <w:gridSpan w:val="2"/>
            <w:tcBorders>
              <w:bottom w:val="dotted" w:sz="4" w:space="0" w:color="auto"/>
            </w:tcBorders>
            <w:vAlign w:val="center"/>
          </w:tcPr>
          <w:p w14:paraId="1B6D938F" w14:textId="77777777" w:rsidR="00BC4308" w:rsidRDefault="000A4916">
            <w:pPr>
              <w:jc w:val="left"/>
              <w:divId w:val="1"/>
            </w:pPr>
            <w:r>
              <w:rPr>
                <w:sz w:val="16"/>
              </w:rPr>
              <w:t>weak</w:t>
            </w:r>
          </w:p>
        </w:tc>
        <w:tc>
          <w:tcPr>
            <w:tcW w:w="1620" w:type="dxa"/>
            <w:gridSpan w:val="2"/>
            <w:tcBorders>
              <w:bottom w:val="dotted" w:sz="4" w:space="0" w:color="auto"/>
            </w:tcBorders>
            <w:vAlign w:val="center"/>
          </w:tcPr>
          <w:p w14:paraId="55C2A0C7" w14:textId="77777777" w:rsidR="00BC4308" w:rsidRDefault="00BC4308"/>
        </w:tc>
        <w:tc>
          <w:tcPr>
            <w:tcW w:w="1620" w:type="dxa"/>
            <w:tcBorders>
              <w:bottom w:val="dotted" w:sz="4" w:space="0" w:color="auto"/>
            </w:tcBorders>
            <w:vAlign w:val="center"/>
          </w:tcPr>
          <w:p w14:paraId="269EC53E" w14:textId="77777777" w:rsidR="00BC4308" w:rsidRDefault="00BC4308"/>
        </w:tc>
        <w:tc>
          <w:tcPr>
            <w:tcW w:w="1620" w:type="dxa"/>
            <w:tcBorders>
              <w:bottom w:val="dotted" w:sz="4" w:space="0" w:color="auto"/>
            </w:tcBorders>
            <w:vAlign w:val="center"/>
          </w:tcPr>
          <w:p w14:paraId="340191EC" w14:textId="77777777" w:rsidR="00BC4308" w:rsidRDefault="00BC4308"/>
        </w:tc>
        <w:tc>
          <w:tcPr>
            <w:tcW w:w="1620" w:type="dxa"/>
            <w:tcBorders>
              <w:bottom w:val="dotted" w:sz="4" w:space="0" w:color="auto"/>
            </w:tcBorders>
            <w:vAlign w:val="center"/>
          </w:tcPr>
          <w:p w14:paraId="3B47DFA1" w14:textId="77777777" w:rsidR="00BC4308" w:rsidRDefault="000A4916">
            <w:pPr>
              <w:jc w:val="left"/>
              <w:divId w:val="1"/>
            </w:pPr>
            <w:r>
              <w:rPr>
                <w:sz w:val="16"/>
              </w:rPr>
              <w:t>Kargalak, Tombul</w:t>
            </w:r>
          </w:p>
        </w:tc>
        <w:tc>
          <w:tcPr>
            <w:tcW w:w="1620" w:type="dxa"/>
            <w:tcBorders>
              <w:bottom w:val="dotted" w:sz="4" w:space="0" w:color="auto"/>
            </w:tcBorders>
            <w:vAlign w:val="center"/>
          </w:tcPr>
          <w:p w14:paraId="4F5AF59C" w14:textId="77777777" w:rsidR="00BC4308" w:rsidRDefault="000A4916">
            <w:pPr>
              <w:jc w:val="center"/>
              <w:divId w:val="1"/>
            </w:pPr>
            <w:r>
              <w:rPr>
                <w:rFonts w:eastAsia="Arial"/>
                <w:sz w:val="16"/>
              </w:rPr>
              <w:t xml:space="preserve">1 </w:t>
            </w:r>
          </w:p>
        </w:tc>
      </w:tr>
      <w:tr w:rsidR="00BC4308" w14:paraId="124C2209" w14:textId="77777777">
        <w:trPr>
          <w:trHeight w:val="320"/>
        </w:trPr>
        <w:tc>
          <w:tcPr>
            <w:tcW w:w="1620" w:type="dxa"/>
            <w:gridSpan w:val="2"/>
            <w:vMerge/>
          </w:tcPr>
          <w:p w14:paraId="18A3DD17" w14:textId="77777777" w:rsidR="00BC4308" w:rsidRDefault="00BC4308"/>
        </w:tc>
        <w:tc>
          <w:tcPr>
            <w:tcW w:w="1620" w:type="dxa"/>
            <w:gridSpan w:val="2"/>
            <w:tcBorders>
              <w:bottom w:val="dotted" w:sz="4" w:space="0" w:color="auto"/>
            </w:tcBorders>
            <w:vAlign w:val="center"/>
          </w:tcPr>
          <w:p w14:paraId="61658981" w14:textId="77777777" w:rsidR="00BC4308" w:rsidRDefault="000A4916">
            <w:pPr>
              <w:jc w:val="left"/>
              <w:divId w:val="1"/>
            </w:pPr>
            <w:r>
              <w:rPr>
                <w:sz w:val="16"/>
              </w:rPr>
              <w:t>weak to medium</w:t>
            </w:r>
          </w:p>
        </w:tc>
        <w:tc>
          <w:tcPr>
            <w:tcW w:w="1620" w:type="dxa"/>
            <w:gridSpan w:val="2"/>
            <w:tcBorders>
              <w:bottom w:val="dotted" w:sz="4" w:space="0" w:color="auto"/>
            </w:tcBorders>
            <w:vAlign w:val="center"/>
          </w:tcPr>
          <w:p w14:paraId="0F590504" w14:textId="77777777" w:rsidR="00BC4308" w:rsidRDefault="00BC4308"/>
        </w:tc>
        <w:tc>
          <w:tcPr>
            <w:tcW w:w="1620" w:type="dxa"/>
            <w:tcBorders>
              <w:bottom w:val="dotted" w:sz="4" w:space="0" w:color="auto"/>
            </w:tcBorders>
            <w:vAlign w:val="center"/>
          </w:tcPr>
          <w:p w14:paraId="65221430" w14:textId="77777777" w:rsidR="00BC4308" w:rsidRDefault="00BC4308"/>
        </w:tc>
        <w:tc>
          <w:tcPr>
            <w:tcW w:w="1620" w:type="dxa"/>
            <w:tcBorders>
              <w:bottom w:val="dotted" w:sz="4" w:space="0" w:color="auto"/>
            </w:tcBorders>
            <w:vAlign w:val="center"/>
          </w:tcPr>
          <w:p w14:paraId="676D55F1" w14:textId="77777777" w:rsidR="00BC4308" w:rsidRDefault="00BC4308"/>
        </w:tc>
        <w:tc>
          <w:tcPr>
            <w:tcW w:w="1620" w:type="dxa"/>
            <w:tcBorders>
              <w:bottom w:val="dotted" w:sz="4" w:space="0" w:color="auto"/>
            </w:tcBorders>
            <w:vAlign w:val="center"/>
          </w:tcPr>
          <w:p w14:paraId="6886FCF4" w14:textId="77777777" w:rsidR="00BC4308" w:rsidRDefault="000A4916">
            <w:pPr>
              <w:jc w:val="left"/>
              <w:divId w:val="1"/>
            </w:pPr>
            <w:r>
              <w:rPr>
                <w:sz w:val="16"/>
              </w:rPr>
              <w:t>Merveille de Bollwiller</w:t>
            </w:r>
          </w:p>
        </w:tc>
        <w:tc>
          <w:tcPr>
            <w:tcW w:w="1620" w:type="dxa"/>
            <w:tcBorders>
              <w:bottom w:val="dotted" w:sz="4" w:space="0" w:color="auto"/>
            </w:tcBorders>
            <w:vAlign w:val="center"/>
          </w:tcPr>
          <w:p w14:paraId="1DA306E4" w14:textId="77777777" w:rsidR="00BC4308" w:rsidRDefault="000A4916">
            <w:pPr>
              <w:jc w:val="center"/>
              <w:divId w:val="1"/>
            </w:pPr>
            <w:r>
              <w:rPr>
                <w:rFonts w:eastAsia="Arial"/>
                <w:sz w:val="16"/>
              </w:rPr>
              <w:t xml:space="preserve">2 </w:t>
            </w:r>
          </w:p>
        </w:tc>
      </w:tr>
      <w:tr w:rsidR="00BC4308" w14:paraId="79DC5196" w14:textId="77777777">
        <w:trPr>
          <w:trHeight w:val="320"/>
        </w:trPr>
        <w:tc>
          <w:tcPr>
            <w:tcW w:w="1620" w:type="dxa"/>
            <w:gridSpan w:val="2"/>
            <w:vMerge/>
          </w:tcPr>
          <w:p w14:paraId="0DC27882" w14:textId="77777777" w:rsidR="00BC4308" w:rsidRDefault="00BC4308"/>
        </w:tc>
        <w:tc>
          <w:tcPr>
            <w:tcW w:w="1620" w:type="dxa"/>
            <w:gridSpan w:val="2"/>
            <w:tcBorders>
              <w:bottom w:val="dotted" w:sz="4" w:space="0" w:color="auto"/>
            </w:tcBorders>
            <w:vAlign w:val="center"/>
          </w:tcPr>
          <w:p w14:paraId="7895C068" w14:textId="77777777" w:rsidR="00BC4308" w:rsidRDefault="000A4916">
            <w:pPr>
              <w:jc w:val="left"/>
              <w:divId w:val="1"/>
            </w:pPr>
            <w:r>
              <w:rPr>
                <w:sz w:val="16"/>
              </w:rPr>
              <w:t>medium</w:t>
            </w:r>
          </w:p>
        </w:tc>
        <w:tc>
          <w:tcPr>
            <w:tcW w:w="1620" w:type="dxa"/>
            <w:gridSpan w:val="2"/>
            <w:tcBorders>
              <w:bottom w:val="dotted" w:sz="4" w:space="0" w:color="auto"/>
            </w:tcBorders>
            <w:vAlign w:val="center"/>
          </w:tcPr>
          <w:p w14:paraId="240343EE" w14:textId="77777777" w:rsidR="00BC4308" w:rsidRDefault="00BC4308"/>
        </w:tc>
        <w:tc>
          <w:tcPr>
            <w:tcW w:w="1620" w:type="dxa"/>
            <w:tcBorders>
              <w:bottom w:val="dotted" w:sz="4" w:space="0" w:color="auto"/>
            </w:tcBorders>
            <w:vAlign w:val="center"/>
          </w:tcPr>
          <w:p w14:paraId="2C51B58A" w14:textId="77777777" w:rsidR="00BC4308" w:rsidRDefault="00BC4308"/>
        </w:tc>
        <w:tc>
          <w:tcPr>
            <w:tcW w:w="1620" w:type="dxa"/>
            <w:tcBorders>
              <w:bottom w:val="dotted" w:sz="4" w:space="0" w:color="auto"/>
            </w:tcBorders>
            <w:vAlign w:val="center"/>
          </w:tcPr>
          <w:p w14:paraId="55AE2BD3" w14:textId="77777777" w:rsidR="00BC4308" w:rsidRDefault="00BC4308"/>
        </w:tc>
        <w:tc>
          <w:tcPr>
            <w:tcW w:w="1620" w:type="dxa"/>
            <w:tcBorders>
              <w:bottom w:val="dotted" w:sz="4" w:space="0" w:color="auto"/>
            </w:tcBorders>
            <w:vAlign w:val="center"/>
          </w:tcPr>
          <w:p w14:paraId="15D41C71" w14:textId="77777777" w:rsidR="00BC4308" w:rsidRDefault="000A4916">
            <w:pPr>
              <w:jc w:val="left"/>
              <w:divId w:val="1"/>
            </w:pPr>
            <w:r>
              <w:rPr>
                <w:sz w:val="16"/>
              </w:rPr>
              <w:t>Tonda Gentile delle Langhe</w:t>
            </w:r>
          </w:p>
        </w:tc>
        <w:tc>
          <w:tcPr>
            <w:tcW w:w="1620" w:type="dxa"/>
            <w:tcBorders>
              <w:bottom w:val="dotted" w:sz="4" w:space="0" w:color="auto"/>
            </w:tcBorders>
            <w:vAlign w:val="center"/>
          </w:tcPr>
          <w:p w14:paraId="0553C5EA" w14:textId="77777777" w:rsidR="00BC4308" w:rsidRDefault="000A4916">
            <w:pPr>
              <w:jc w:val="center"/>
              <w:divId w:val="1"/>
            </w:pPr>
            <w:r>
              <w:rPr>
                <w:rFonts w:eastAsia="Arial"/>
                <w:sz w:val="16"/>
              </w:rPr>
              <w:t xml:space="preserve">3 </w:t>
            </w:r>
          </w:p>
        </w:tc>
      </w:tr>
      <w:tr w:rsidR="00BC4308" w14:paraId="49B1F92C" w14:textId="77777777">
        <w:trPr>
          <w:trHeight w:val="320"/>
        </w:trPr>
        <w:tc>
          <w:tcPr>
            <w:tcW w:w="1620" w:type="dxa"/>
            <w:gridSpan w:val="2"/>
            <w:vMerge/>
          </w:tcPr>
          <w:p w14:paraId="1432CE72" w14:textId="77777777" w:rsidR="00BC4308" w:rsidRDefault="00BC4308"/>
        </w:tc>
        <w:tc>
          <w:tcPr>
            <w:tcW w:w="1620" w:type="dxa"/>
            <w:gridSpan w:val="2"/>
            <w:tcBorders>
              <w:bottom w:val="dotted" w:sz="4" w:space="0" w:color="auto"/>
            </w:tcBorders>
            <w:vAlign w:val="center"/>
          </w:tcPr>
          <w:p w14:paraId="7C26B511" w14:textId="77777777" w:rsidR="00BC4308" w:rsidRDefault="000A4916">
            <w:pPr>
              <w:jc w:val="left"/>
              <w:divId w:val="1"/>
            </w:pPr>
            <w:r>
              <w:rPr>
                <w:sz w:val="16"/>
              </w:rPr>
              <w:t>medium to strong</w:t>
            </w:r>
          </w:p>
        </w:tc>
        <w:tc>
          <w:tcPr>
            <w:tcW w:w="1620" w:type="dxa"/>
            <w:gridSpan w:val="2"/>
            <w:tcBorders>
              <w:bottom w:val="dotted" w:sz="4" w:space="0" w:color="auto"/>
            </w:tcBorders>
            <w:vAlign w:val="center"/>
          </w:tcPr>
          <w:p w14:paraId="73FD3C37" w14:textId="77777777" w:rsidR="00BC4308" w:rsidRDefault="00BC4308"/>
        </w:tc>
        <w:tc>
          <w:tcPr>
            <w:tcW w:w="1620" w:type="dxa"/>
            <w:tcBorders>
              <w:bottom w:val="dotted" w:sz="4" w:space="0" w:color="auto"/>
            </w:tcBorders>
            <w:vAlign w:val="center"/>
          </w:tcPr>
          <w:p w14:paraId="54FC11AD" w14:textId="77777777" w:rsidR="00BC4308" w:rsidRDefault="00BC4308"/>
        </w:tc>
        <w:tc>
          <w:tcPr>
            <w:tcW w:w="1620" w:type="dxa"/>
            <w:tcBorders>
              <w:bottom w:val="dotted" w:sz="4" w:space="0" w:color="auto"/>
            </w:tcBorders>
            <w:vAlign w:val="center"/>
          </w:tcPr>
          <w:p w14:paraId="653EF1E3" w14:textId="77777777" w:rsidR="00BC4308" w:rsidRDefault="00BC4308"/>
        </w:tc>
        <w:tc>
          <w:tcPr>
            <w:tcW w:w="1620" w:type="dxa"/>
            <w:tcBorders>
              <w:bottom w:val="dotted" w:sz="4" w:space="0" w:color="auto"/>
            </w:tcBorders>
            <w:vAlign w:val="center"/>
          </w:tcPr>
          <w:p w14:paraId="3AD27BB7" w14:textId="77777777" w:rsidR="00BC4308" w:rsidRDefault="000A4916">
            <w:pPr>
              <w:jc w:val="left"/>
              <w:divId w:val="1"/>
            </w:pPr>
            <w:r>
              <w:rPr>
                <w:sz w:val="16"/>
              </w:rPr>
              <w:t>Daviana</w:t>
            </w:r>
          </w:p>
        </w:tc>
        <w:tc>
          <w:tcPr>
            <w:tcW w:w="1620" w:type="dxa"/>
            <w:tcBorders>
              <w:bottom w:val="dotted" w:sz="4" w:space="0" w:color="auto"/>
            </w:tcBorders>
            <w:vAlign w:val="center"/>
          </w:tcPr>
          <w:p w14:paraId="37E0E4B0" w14:textId="77777777" w:rsidR="00BC4308" w:rsidRDefault="000A4916">
            <w:pPr>
              <w:jc w:val="center"/>
              <w:divId w:val="1"/>
            </w:pPr>
            <w:r>
              <w:rPr>
                <w:rFonts w:eastAsia="Arial"/>
                <w:sz w:val="16"/>
              </w:rPr>
              <w:t xml:space="preserve">4 </w:t>
            </w:r>
          </w:p>
        </w:tc>
      </w:tr>
      <w:tr w:rsidR="00BC4308" w14:paraId="3A0F3BEA" w14:textId="77777777">
        <w:trPr>
          <w:trHeight w:val="320"/>
        </w:trPr>
        <w:tc>
          <w:tcPr>
            <w:tcW w:w="1620" w:type="dxa"/>
            <w:gridSpan w:val="2"/>
            <w:vMerge/>
          </w:tcPr>
          <w:p w14:paraId="4BB0E087" w14:textId="77777777" w:rsidR="00BC4308" w:rsidRDefault="00BC4308"/>
        </w:tc>
        <w:tc>
          <w:tcPr>
            <w:tcW w:w="1620" w:type="dxa"/>
            <w:gridSpan w:val="2"/>
            <w:tcBorders>
              <w:bottom w:val="dotted" w:sz="4" w:space="0" w:color="auto"/>
            </w:tcBorders>
            <w:vAlign w:val="center"/>
          </w:tcPr>
          <w:p w14:paraId="5BA28930" w14:textId="77777777" w:rsidR="00BC4308" w:rsidRDefault="000A4916">
            <w:pPr>
              <w:jc w:val="left"/>
              <w:divId w:val="1"/>
            </w:pPr>
            <w:r>
              <w:rPr>
                <w:sz w:val="16"/>
              </w:rPr>
              <w:t>strong</w:t>
            </w:r>
          </w:p>
        </w:tc>
        <w:tc>
          <w:tcPr>
            <w:tcW w:w="1620" w:type="dxa"/>
            <w:gridSpan w:val="2"/>
            <w:tcBorders>
              <w:bottom w:val="dotted" w:sz="4" w:space="0" w:color="auto"/>
            </w:tcBorders>
            <w:vAlign w:val="center"/>
          </w:tcPr>
          <w:p w14:paraId="0575D0BB" w14:textId="4654958A" w:rsidR="00BC4308" w:rsidRDefault="00BC4308">
            <w:pPr>
              <w:jc w:val="left"/>
              <w:divId w:val="1"/>
            </w:pPr>
          </w:p>
        </w:tc>
        <w:tc>
          <w:tcPr>
            <w:tcW w:w="1620" w:type="dxa"/>
            <w:tcBorders>
              <w:bottom w:val="dotted" w:sz="4" w:space="0" w:color="auto"/>
            </w:tcBorders>
            <w:vAlign w:val="center"/>
          </w:tcPr>
          <w:p w14:paraId="13D544B1" w14:textId="43985729" w:rsidR="00BC4308" w:rsidRDefault="00BC4308">
            <w:pPr>
              <w:jc w:val="left"/>
              <w:divId w:val="1"/>
            </w:pPr>
          </w:p>
        </w:tc>
        <w:tc>
          <w:tcPr>
            <w:tcW w:w="1620" w:type="dxa"/>
            <w:tcBorders>
              <w:bottom w:val="dotted" w:sz="4" w:space="0" w:color="auto"/>
            </w:tcBorders>
            <w:vAlign w:val="center"/>
          </w:tcPr>
          <w:p w14:paraId="77B8FAF6" w14:textId="751BB915" w:rsidR="00BC4308" w:rsidRDefault="00BC4308">
            <w:pPr>
              <w:jc w:val="left"/>
              <w:divId w:val="1"/>
            </w:pPr>
          </w:p>
        </w:tc>
        <w:tc>
          <w:tcPr>
            <w:tcW w:w="1620" w:type="dxa"/>
            <w:tcBorders>
              <w:bottom w:val="dotted" w:sz="4" w:space="0" w:color="auto"/>
            </w:tcBorders>
            <w:vAlign w:val="center"/>
          </w:tcPr>
          <w:p w14:paraId="0E80A635" w14:textId="77777777" w:rsidR="00BC4308" w:rsidRDefault="000A4916">
            <w:pPr>
              <w:jc w:val="left"/>
              <w:divId w:val="1"/>
            </w:pPr>
            <w:r>
              <w:rPr>
                <w:sz w:val="16"/>
              </w:rPr>
              <w:t>Fertile de Coutard</w:t>
            </w:r>
          </w:p>
        </w:tc>
        <w:tc>
          <w:tcPr>
            <w:tcW w:w="1620" w:type="dxa"/>
            <w:tcBorders>
              <w:bottom w:val="dotted" w:sz="4" w:space="0" w:color="auto"/>
            </w:tcBorders>
            <w:vAlign w:val="center"/>
          </w:tcPr>
          <w:p w14:paraId="7874F606" w14:textId="77777777" w:rsidR="00BC4308" w:rsidRDefault="000A4916">
            <w:pPr>
              <w:jc w:val="center"/>
              <w:divId w:val="1"/>
            </w:pPr>
            <w:r>
              <w:rPr>
                <w:rFonts w:eastAsia="Arial"/>
                <w:sz w:val="16"/>
              </w:rPr>
              <w:t xml:space="preserve">5 </w:t>
            </w:r>
          </w:p>
        </w:tc>
      </w:tr>
      <w:tr w:rsidR="00BC4308" w14:paraId="7603E131" w14:textId="77777777">
        <w:trPr>
          <w:trHeight w:val="360"/>
        </w:trPr>
        <w:tc>
          <w:tcPr>
            <w:tcW w:w="810" w:type="dxa"/>
            <w:tcBorders>
              <w:right w:val="dotted" w:sz="4" w:space="0" w:color="auto"/>
            </w:tcBorders>
            <w:shd w:val="clear" w:color="auto" w:fill="DFDFD7"/>
            <w:vAlign w:val="center"/>
          </w:tcPr>
          <w:p w14:paraId="757A6409" w14:textId="77777777" w:rsidR="00BC4308" w:rsidRDefault="000A4916">
            <w:r>
              <w:rPr>
                <w:rFonts w:eastAsia="Arial"/>
                <w:b/>
                <w:sz w:val="16"/>
              </w:rPr>
              <w:t>2.</w:t>
            </w:r>
          </w:p>
        </w:tc>
        <w:tc>
          <w:tcPr>
            <w:tcW w:w="810" w:type="dxa"/>
            <w:tcBorders>
              <w:right w:val="dotted" w:sz="4" w:space="0" w:color="auto"/>
            </w:tcBorders>
            <w:shd w:val="clear" w:color="auto" w:fill="DFDFD7"/>
            <w:vAlign w:val="center"/>
          </w:tcPr>
          <w:p w14:paraId="735C99EA" w14:textId="77777777" w:rsidR="00BC4308" w:rsidRDefault="000A4916">
            <w:r>
              <w:rPr>
                <w:rFonts w:eastAsia="Arial"/>
                <w:b/>
                <w:sz w:val="16"/>
              </w:rPr>
              <w:t>(*)</w:t>
            </w:r>
          </w:p>
        </w:tc>
        <w:tc>
          <w:tcPr>
            <w:tcW w:w="810" w:type="dxa"/>
            <w:tcBorders>
              <w:right w:val="dotted" w:sz="4" w:space="0" w:color="auto"/>
            </w:tcBorders>
            <w:shd w:val="clear" w:color="auto" w:fill="DFDFD7"/>
            <w:vAlign w:val="center"/>
          </w:tcPr>
          <w:p w14:paraId="42898E88" w14:textId="77777777" w:rsidR="00BC4308" w:rsidRDefault="000A4916">
            <w:r>
              <w:rPr>
                <w:rFonts w:eastAsia="Arial"/>
                <w:b/>
                <w:sz w:val="16"/>
              </w:rPr>
              <w:t>PQ</w:t>
            </w:r>
          </w:p>
        </w:tc>
        <w:tc>
          <w:tcPr>
            <w:tcW w:w="810" w:type="dxa"/>
            <w:tcBorders>
              <w:right w:val="dotted" w:sz="4" w:space="0" w:color="auto"/>
            </w:tcBorders>
            <w:shd w:val="clear" w:color="auto" w:fill="DFDFD7"/>
            <w:vAlign w:val="center"/>
          </w:tcPr>
          <w:p w14:paraId="322DE03B" w14:textId="77777777" w:rsidR="00BC4308" w:rsidRDefault="000A4916">
            <w:r>
              <w:rPr>
                <w:rFonts w:eastAsia="Arial"/>
                <w:b/>
                <w:sz w:val="16"/>
              </w:rPr>
              <w:t>VG</w:t>
            </w:r>
          </w:p>
        </w:tc>
        <w:tc>
          <w:tcPr>
            <w:tcW w:w="810" w:type="dxa"/>
            <w:tcBorders>
              <w:right w:val="dotted" w:sz="4" w:space="0" w:color="auto"/>
            </w:tcBorders>
            <w:shd w:val="clear" w:color="auto" w:fill="DFDFD7"/>
            <w:vAlign w:val="center"/>
          </w:tcPr>
          <w:p w14:paraId="250015B2" w14:textId="77777777" w:rsidR="00BC4308" w:rsidRDefault="00BC4308"/>
        </w:tc>
        <w:tc>
          <w:tcPr>
            <w:tcW w:w="810" w:type="dxa"/>
            <w:tcBorders>
              <w:right w:val="dotted" w:sz="4" w:space="0" w:color="auto"/>
            </w:tcBorders>
            <w:shd w:val="clear" w:color="auto" w:fill="DFDFD7"/>
            <w:vAlign w:val="center"/>
          </w:tcPr>
          <w:p w14:paraId="0F4D1479" w14:textId="77777777" w:rsidR="00BC4308" w:rsidRDefault="000A4916">
            <w:r>
              <w:rPr>
                <w:rFonts w:eastAsia="Arial"/>
                <w:b/>
                <w:sz w:val="16"/>
              </w:rPr>
              <w:t>(a)</w:t>
            </w:r>
          </w:p>
        </w:tc>
        <w:tc>
          <w:tcPr>
            <w:tcW w:w="1620" w:type="dxa"/>
            <w:shd w:val="clear" w:color="auto" w:fill="DFDFD7"/>
            <w:vAlign w:val="center"/>
          </w:tcPr>
          <w:p w14:paraId="1B173263" w14:textId="77777777" w:rsidR="00BC4308" w:rsidRDefault="00BC4308"/>
        </w:tc>
        <w:tc>
          <w:tcPr>
            <w:tcW w:w="1620" w:type="dxa"/>
            <w:shd w:val="clear" w:color="auto" w:fill="DFDFD7"/>
          </w:tcPr>
          <w:p w14:paraId="63F4BDEE" w14:textId="77777777" w:rsidR="00BC4308" w:rsidRDefault="00BC4308"/>
        </w:tc>
        <w:tc>
          <w:tcPr>
            <w:tcW w:w="1620" w:type="dxa"/>
            <w:shd w:val="clear" w:color="auto" w:fill="DFDFD7"/>
          </w:tcPr>
          <w:p w14:paraId="3F27359E" w14:textId="77777777" w:rsidR="00BC4308" w:rsidRDefault="00BC4308"/>
        </w:tc>
        <w:tc>
          <w:tcPr>
            <w:tcW w:w="1620" w:type="dxa"/>
            <w:shd w:val="clear" w:color="auto" w:fill="DFDFD7"/>
          </w:tcPr>
          <w:p w14:paraId="5E40C64A" w14:textId="77777777" w:rsidR="00BC4308" w:rsidRDefault="00BC4308"/>
        </w:tc>
      </w:tr>
      <w:tr w:rsidR="00BC4308" w14:paraId="5EC54E41" w14:textId="77777777">
        <w:trPr>
          <w:trHeight w:val="440"/>
        </w:trPr>
        <w:tc>
          <w:tcPr>
            <w:tcW w:w="1620" w:type="dxa"/>
            <w:gridSpan w:val="2"/>
            <w:vMerge w:val="restart"/>
          </w:tcPr>
          <w:p w14:paraId="0DE30C9D" w14:textId="77777777" w:rsidR="00BC4308" w:rsidRDefault="00BC4308"/>
        </w:tc>
        <w:tc>
          <w:tcPr>
            <w:tcW w:w="1620" w:type="dxa"/>
            <w:gridSpan w:val="2"/>
            <w:tcBorders>
              <w:bottom w:val="dotted" w:sz="4" w:space="0" w:color="auto"/>
            </w:tcBorders>
          </w:tcPr>
          <w:p w14:paraId="5A67A798" w14:textId="77777777" w:rsidR="00BC4308" w:rsidRDefault="000A4916">
            <w:pPr>
              <w:spacing w:before="113" w:after="113"/>
              <w:jc w:val="left"/>
              <w:divId w:val="1"/>
            </w:pPr>
            <w:r>
              <w:rPr>
                <w:b/>
                <w:sz w:val="16"/>
              </w:rPr>
              <w:t>Plant: growth habit</w:t>
            </w:r>
          </w:p>
        </w:tc>
        <w:tc>
          <w:tcPr>
            <w:tcW w:w="1620" w:type="dxa"/>
            <w:gridSpan w:val="2"/>
            <w:tcBorders>
              <w:bottom w:val="dotted" w:sz="4" w:space="0" w:color="auto"/>
            </w:tcBorders>
          </w:tcPr>
          <w:p w14:paraId="559553C6" w14:textId="1B3190EB" w:rsidR="00BC4308" w:rsidRDefault="00BC4308">
            <w:pPr>
              <w:spacing w:before="113" w:after="113"/>
              <w:jc w:val="left"/>
              <w:divId w:val="1"/>
            </w:pPr>
          </w:p>
        </w:tc>
        <w:tc>
          <w:tcPr>
            <w:tcW w:w="1620" w:type="dxa"/>
            <w:tcBorders>
              <w:bottom w:val="dotted" w:sz="4" w:space="0" w:color="auto"/>
            </w:tcBorders>
          </w:tcPr>
          <w:p w14:paraId="5CBBBFCD" w14:textId="439DE39B" w:rsidR="00BC4308" w:rsidRDefault="00BC4308">
            <w:pPr>
              <w:spacing w:before="113" w:after="113"/>
              <w:jc w:val="left"/>
              <w:divId w:val="1"/>
            </w:pPr>
          </w:p>
        </w:tc>
        <w:tc>
          <w:tcPr>
            <w:tcW w:w="1620" w:type="dxa"/>
            <w:tcBorders>
              <w:bottom w:val="dotted" w:sz="4" w:space="0" w:color="auto"/>
            </w:tcBorders>
          </w:tcPr>
          <w:p w14:paraId="29B9F264" w14:textId="35F99A36" w:rsidR="00BC4308" w:rsidRDefault="00BC4308">
            <w:pPr>
              <w:spacing w:before="113" w:after="113"/>
              <w:jc w:val="left"/>
              <w:divId w:val="1"/>
            </w:pPr>
          </w:p>
        </w:tc>
        <w:tc>
          <w:tcPr>
            <w:tcW w:w="1620" w:type="dxa"/>
            <w:tcBorders>
              <w:bottom w:val="dotted" w:sz="4" w:space="0" w:color="auto"/>
            </w:tcBorders>
          </w:tcPr>
          <w:p w14:paraId="5D94B4C7" w14:textId="77777777" w:rsidR="00BC4308" w:rsidRDefault="00BC4308"/>
        </w:tc>
        <w:tc>
          <w:tcPr>
            <w:tcW w:w="1620" w:type="dxa"/>
            <w:tcBorders>
              <w:bottom w:val="dotted" w:sz="4" w:space="0" w:color="auto"/>
            </w:tcBorders>
          </w:tcPr>
          <w:p w14:paraId="2CE816F4" w14:textId="77777777" w:rsidR="00BC4308" w:rsidRDefault="00BC4308"/>
        </w:tc>
      </w:tr>
      <w:tr w:rsidR="00BC4308" w14:paraId="011A148B" w14:textId="77777777">
        <w:trPr>
          <w:trHeight w:val="320"/>
        </w:trPr>
        <w:tc>
          <w:tcPr>
            <w:tcW w:w="1620" w:type="dxa"/>
            <w:gridSpan w:val="2"/>
            <w:vMerge/>
          </w:tcPr>
          <w:p w14:paraId="5257F59E" w14:textId="77777777" w:rsidR="00BC4308" w:rsidRDefault="00BC4308"/>
        </w:tc>
        <w:tc>
          <w:tcPr>
            <w:tcW w:w="1620" w:type="dxa"/>
            <w:gridSpan w:val="2"/>
            <w:tcBorders>
              <w:bottom w:val="dotted" w:sz="4" w:space="0" w:color="auto"/>
            </w:tcBorders>
            <w:vAlign w:val="center"/>
          </w:tcPr>
          <w:p w14:paraId="13769EB8" w14:textId="77777777" w:rsidR="00BC4308" w:rsidRDefault="000A4916">
            <w:pPr>
              <w:jc w:val="left"/>
              <w:divId w:val="1"/>
            </w:pPr>
            <w:r>
              <w:rPr>
                <w:sz w:val="16"/>
              </w:rPr>
              <w:t>fastigiate</w:t>
            </w:r>
          </w:p>
        </w:tc>
        <w:tc>
          <w:tcPr>
            <w:tcW w:w="1620" w:type="dxa"/>
            <w:gridSpan w:val="2"/>
            <w:tcBorders>
              <w:bottom w:val="dotted" w:sz="4" w:space="0" w:color="auto"/>
            </w:tcBorders>
            <w:vAlign w:val="center"/>
          </w:tcPr>
          <w:p w14:paraId="48B3B709" w14:textId="77777777" w:rsidR="00BC4308" w:rsidRDefault="00BC4308"/>
        </w:tc>
        <w:tc>
          <w:tcPr>
            <w:tcW w:w="1620" w:type="dxa"/>
            <w:tcBorders>
              <w:bottom w:val="dotted" w:sz="4" w:space="0" w:color="auto"/>
            </w:tcBorders>
            <w:vAlign w:val="center"/>
          </w:tcPr>
          <w:p w14:paraId="3181A4F8" w14:textId="77777777" w:rsidR="00BC4308" w:rsidRDefault="00BC4308"/>
        </w:tc>
        <w:tc>
          <w:tcPr>
            <w:tcW w:w="1620" w:type="dxa"/>
            <w:tcBorders>
              <w:bottom w:val="dotted" w:sz="4" w:space="0" w:color="auto"/>
            </w:tcBorders>
            <w:vAlign w:val="center"/>
          </w:tcPr>
          <w:p w14:paraId="55A2899F" w14:textId="77777777" w:rsidR="00BC4308" w:rsidRDefault="00BC4308"/>
        </w:tc>
        <w:tc>
          <w:tcPr>
            <w:tcW w:w="1620" w:type="dxa"/>
            <w:tcBorders>
              <w:bottom w:val="dotted" w:sz="4" w:space="0" w:color="auto"/>
            </w:tcBorders>
            <w:vAlign w:val="center"/>
          </w:tcPr>
          <w:p w14:paraId="57867632" w14:textId="77777777" w:rsidR="00BC4308" w:rsidRDefault="000A4916">
            <w:pPr>
              <w:jc w:val="left"/>
              <w:divId w:val="1"/>
            </w:pPr>
            <w:r>
              <w:rPr>
                <w:sz w:val="16"/>
              </w:rPr>
              <w:t>Daviana</w:t>
            </w:r>
          </w:p>
        </w:tc>
        <w:tc>
          <w:tcPr>
            <w:tcW w:w="1620" w:type="dxa"/>
            <w:tcBorders>
              <w:bottom w:val="dotted" w:sz="4" w:space="0" w:color="auto"/>
            </w:tcBorders>
            <w:vAlign w:val="center"/>
          </w:tcPr>
          <w:p w14:paraId="5C714968" w14:textId="77777777" w:rsidR="00BC4308" w:rsidRDefault="000A4916">
            <w:pPr>
              <w:jc w:val="center"/>
              <w:divId w:val="1"/>
            </w:pPr>
            <w:r>
              <w:rPr>
                <w:rFonts w:eastAsia="Arial"/>
                <w:sz w:val="16"/>
              </w:rPr>
              <w:t xml:space="preserve">1 </w:t>
            </w:r>
          </w:p>
        </w:tc>
      </w:tr>
      <w:tr w:rsidR="00BC4308" w14:paraId="2862DE39" w14:textId="77777777">
        <w:trPr>
          <w:trHeight w:val="320"/>
        </w:trPr>
        <w:tc>
          <w:tcPr>
            <w:tcW w:w="1620" w:type="dxa"/>
            <w:gridSpan w:val="2"/>
            <w:vMerge/>
          </w:tcPr>
          <w:p w14:paraId="6092D257" w14:textId="77777777" w:rsidR="00BC4308" w:rsidRDefault="00BC4308"/>
        </w:tc>
        <w:tc>
          <w:tcPr>
            <w:tcW w:w="1620" w:type="dxa"/>
            <w:gridSpan w:val="2"/>
            <w:tcBorders>
              <w:bottom w:val="dotted" w:sz="4" w:space="0" w:color="auto"/>
            </w:tcBorders>
            <w:vAlign w:val="center"/>
          </w:tcPr>
          <w:p w14:paraId="7B9C3622" w14:textId="77777777" w:rsidR="00BC4308" w:rsidRDefault="000A4916">
            <w:pPr>
              <w:jc w:val="left"/>
              <w:divId w:val="1"/>
            </w:pPr>
            <w:r>
              <w:rPr>
                <w:sz w:val="16"/>
              </w:rPr>
              <w:t>upright</w:t>
            </w:r>
          </w:p>
        </w:tc>
        <w:tc>
          <w:tcPr>
            <w:tcW w:w="1620" w:type="dxa"/>
            <w:gridSpan w:val="2"/>
            <w:tcBorders>
              <w:bottom w:val="dotted" w:sz="4" w:space="0" w:color="auto"/>
            </w:tcBorders>
            <w:vAlign w:val="center"/>
          </w:tcPr>
          <w:p w14:paraId="32D5BC8D" w14:textId="77777777" w:rsidR="00BC4308" w:rsidRDefault="00BC4308"/>
        </w:tc>
        <w:tc>
          <w:tcPr>
            <w:tcW w:w="1620" w:type="dxa"/>
            <w:tcBorders>
              <w:bottom w:val="dotted" w:sz="4" w:space="0" w:color="auto"/>
            </w:tcBorders>
            <w:vAlign w:val="center"/>
          </w:tcPr>
          <w:p w14:paraId="4CAF2CFC" w14:textId="77777777" w:rsidR="00BC4308" w:rsidRDefault="00BC4308"/>
        </w:tc>
        <w:tc>
          <w:tcPr>
            <w:tcW w:w="1620" w:type="dxa"/>
            <w:tcBorders>
              <w:bottom w:val="dotted" w:sz="4" w:space="0" w:color="auto"/>
            </w:tcBorders>
            <w:vAlign w:val="center"/>
          </w:tcPr>
          <w:p w14:paraId="775DAF7D" w14:textId="77777777" w:rsidR="00BC4308" w:rsidRDefault="00BC4308"/>
        </w:tc>
        <w:tc>
          <w:tcPr>
            <w:tcW w:w="1620" w:type="dxa"/>
            <w:tcBorders>
              <w:bottom w:val="dotted" w:sz="4" w:space="0" w:color="auto"/>
            </w:tcBorders>
            <w:vAlign w:val="center"/>
          </w:tcPr>
          <w:p w14:paraId="6022367C" w14:textId="77777777" w:rsidR="00BC4308" w:rsidRDefault="000A4916">
            <w:pPr>
              <w:jc w:val="left"/>
              <w:divId w:val="1"/>
            </w:pPr>
            <w:r>
              <w:rPr>
                <w:sz w:val="16"/>
              </w:rPr>
              <w:t>Butler, San Giovanni, Segorbe</w:t>
            </w:r>
          </w:p>
        </w:tc>
        <w:tc>
          <w:tcPr>
            <w:tcW w:w="1620" w:type="dxa"/>
            <w:tcBorders>
              <w:bottom w:val="dotted" w:sz="4" w:space="0" w:color="auto"/>
            </w:tcBorders>
            <w:vAlign w:val="center"/>
          </w:tcPr>
          <w:p w14:paraId="1B91186D" w14:textId="77777777" w:rsidR="00BC4308" w:rsidRDefault="000A4916">
            <w:pPr>
              <w:jc w:val="center"/>
              <w:divId w:val="1"/>
            </w:pPr>
            <w:r>
              <w:rPr>
                <w:rFonts w:eastAsia="Arial"/>
                <w:sz w:val="16"/>
              </w:rPr>
              <w:t xml:space="preserve">2 </w:t>
            </w:r>
          </w:p>
        </w:tc>
      </w:tr>
      <w:tr w:rsidR="00BC4308" w14:paraId="303FC5E9" w14:textId="77777777">
        <w:trPr>
          <w:trHeight w:val="320"/>
        </w:trPr>
        <w:tc>
          <w:tcPr>
            <w:tcW w:w="1620" w:type="dxa"/>
            <w:gridSpan w:val="2"/>
            <w:vMerge/>
          </w:tcPr>
          <w:p w14:paraId="73F3F543" w14:textId="77777777" w:rsidR="00BC4308" w:rsidRDefault="00BC4308"/>
        </w:tc>
        <w:tc>
          <w:tcPr>
            <w:tcW w:w="1620" w:type="dxa"/>
            <w:gridSpan w:val="2"/>
            <w:tcBorders>
              <w:bottom w:val="dotted" w:sz="4" w:space="0" w:color="auto"/>
            </w:tcBorders>
            <w:vAlign w:val="center"/>
          </w:tcPr>
          <w:p w14:paraId="71151342" w14:textId="77777777" w:rsidR="00BC4308" w:rsidRDefault="000A4916">
            <w:pPr>
              <w:jc w:val="left"/>
              <w:divId w:val="1"/>
            </w:pPr>
            <w:r>
              <w:rPr>
                <w:sz w:val="16"/>
              </w:rPr>
              <w:t>semi-upright</w:t>
            </w:r>
          </w:p>
        </w:tc>
        <w:tc>
          <w:tcPr>
            <w:tcW w:w="1620" w:type="dxa"/>
            <w:gridSpan w:val="2"/>
            <w:tcBorders>
              <w:bottom w:val="dotted" w:sz="4" w:space="0" w:color="auto"/>
            </w:tcBorders>
            <w:vAlign w:val="center"/>
          </w:tcPr>
          <w:p w14:paraId="5090B7FF" w14:textId="77777777" w:rsidR="00BC4308" w:rsidRDefault="00BC4308"/>
        </w:tc>
        <w:tc>
          <w:tcPr>
            <w:tcW w:w="1620" w:type="dxa"/>
            <w:tcBorders>
              <w:bottom w:val="dotted" w:sz="4" w:space="0" w:color="auto"/>
            </w:tcBorders>
            <w:vAlign w:val="center"/>
          </w:tcPr>
          <w:p w14:paraId="5AEF9690" w14:textId="77777777" w:rsidR="00BC4308" w:rsidRDefault="00BC4308"/>
        </w:tc>
        <w:tc>
          <w:tcPr>
            <w:tcW w:w="1620" w:type="dxa"/>
            <w:tcBorders>
              <w:bottom w:val="dotted" w:sz="4" w:space="0" w:color="auto"/>
            </w:tcBorders>
            <w:vAlign w:val="center"/>
          </w:tcPr>
          <w:p w14:paraId="347005DA" w14:textId="77777777" w:rsidR="00BC4308" w:rsidRDefault="00BC4308"/>
        </w:tc>
        <w:tc>
          <w:tcPr>
            <w:tcW w:w="1620" w:type="dxa"/>
            <w:tcBorders>
              <w:bottom w:val="dotted" w:sz="4" w:space="0" w:color="auto"/>
            </w:tcBorders>
            <w:vAlign w:val="center"/>
          </w:tcPr>
          <w:p w14:paraId="489D597B" w14:textId="77777777" w:rsidR="00BC4308" w:rsidRPr="00146F34" w:rsidRDefault="000A4916">
            <w:pPr>
              <w:jc w:val="left"/>
              <w:divId w:val="1"/>
              <w:rPr>
                <w:lang w:val="fr-FR"/>
              </w:rPr>
            </w:pPr>
            <w:r w:rsidRPr="00146F34">
              <w:rPr>
                <w:sz w:val="16"/>
                <w:lang w:val="fr-FR"/>
              </w:rPr>
              <w:t>Fertile de Coutard, Negret, Tonda Gentile delle Langhe, Tonda Romana</w:t>
            </w:r>
          </w:p>
        </w:tc>
        <w:tc>
          <w:tcPr>
            <w:tcW w:w="1620" w:type="dxa"/>
            <w:tcBorders>
              <w:bottom w:val="dotted" w:sz="4" w:space="0" w:color="auto"/>
            </w:tcBorders>
            <w:vAlign w:val="center"/>
          </w:tcPr>
          <w:p w14:paraId="577EA2FE" w14:textId="77777777" w:rsidR="00BC4308" w:rsidRDefault="000A4916">
            <w:pPr>
              <w:jc w:val="center"/>
              <w:divId w:val="1"/>
            </w:pPr>
            <w:r>
              <w:rPr>
                <w:rFonts w:eastAsia="Arial"/>
                <w:sz w:val="16"/>
              </w:rPr>
              <w:t xml:space="preserve">3 </w:t>
            </w:r>
          </w:p>
        </w:tc>
      </w:tr>
      <w:tr w:rsidR="00BC4308" w14:paraId="0D681DD0" w14:textId="77777777">
        <w:trPr>
          <w:trHeight w:val="320"/>
        </w:trPr>
        <w:tc>
          <w:tcPr>
            <w:tcW w:w="1620" w:type="dxa"/>
            <w:gridSpan w:val="2"/>
            <w:vMerge/>
          </w:tcPr>
          <w:p w14:paraId="19985B1B" w14:textId="77777777" w:rsidR="00BC4308" w:rsidRDefault="00BC4308"/>
        </w:tc>
        <w:tc>
          <w:tcPr>
            <w:tcW w:w="1620" w:type="dxa"/>
            <w:gridSpan w:val="2"/>
            <w:tcBorders>
              <w:bottom w:val="dotted" w:sz="4" w:space="0" w:color="auto"/>
            </w:tcBorders>
            <w:vAlign w:val="center"/>
          </w:tcPr>
          <w:p w14:paraId="04EBDE06" w14:textId="77777777" w:rsidR="00BC4308" w:rsidRDefault="000A4916">
            <w:pPr>
              <w:jc w:val="left"/>
              <w:divId w:val="1"/>
            </w:pPr>
            <w:r>
              <w:rPr>
                <w:sz w:val="16"/>
              </w:rPr>
              <w:t>spreading</w:t>
            </w:r>
          </w:p>
        </w:tc>
        <w:tc>
          <w:tcPr>
            <w:tcW w:w="1620" w:type="dxa"/>
            <w:gridSpan w:val="2"/>
            <w:tcBorders>
              <w:bottom w:val="dotted" w:sz="4" w:space="0" w:color="auto"/>
            </w:tcBorders>
            <w:vAlign w:val="center"/>
          </w:tcPr>
          <w:p w14:paraId="67B13D08" w14:textId="77777777" w:rsidR="00BC4308" w:rsidRDefault="00BC4308"/>
        </w:tc>
        <w:tc>
          <w:tcPr>
            <w:tcW w:w="1620" w:type="dxa"/>
            <w:tcBorders>
              <w:bottom w:val="dotted" w:sz="4" w:space="0" w:color="auto"/>
            </w:tcBorders>
            <w:vAlign w:val="center"/>
          </w:tcPr>
          <w:p w14:paraId="157F463B" w14:textId="77777777" w:rsidR="00BC4308" w:rsidRDefault="00BC4308"/>
        </w:tc>
        <w:tc>
          <w:tcPr>
            <w:tcW w:w="1620" w:type="dxa"/>
            <w:tcBorders>
              <w:bottom w:val="dotted" w:sz="4" w:space="0" w:color="auto"/>
            </w:tcBorders>
            <w:vAlign w:val="center"/>
          </w:tcPr>
          <w:p w14:paraId="4EB6159B" w14:textId="77777777" w:rsidR="00BC4308" w:rsidRDefault="00BC4308"/>
        </w:tc>
        <w:tc>
          <w:tcPr>
            <w:tcW w:w="1620" w:type="dxa"/>
            <w:tcBorders>
              <w:bottom w:val="dotted" w:sz="4" w:space="0" w:color="auto"/>
            </w:tcBorders>
            <w:vAlign w:val="center"/>
          </w:tcPr>
          <w:p w14:paraId="3A67C2C9" w14:textId="77777777" w:rsidR="00BC4308" w:rsidRDefault="000A4916">
            <w:pPr>
              <w:jc w:val="left"/>
              <w:divId w:val="1"/>
            </w:pPr>
            <w:r>
              <w:rPr>
                <w:sz w:val="16"/>
              </w:rPr>
              <w:t>Morell, Tombul</w:t>
            </w:r>
          </w:p>
        </w:tc>
        <w:tc>
          <w:tcPr>
            <w:tcW w:w="1620" w:type="dxa"/>
            <w:tcBorders>
              <w:bottom w:val="dotted" w:sz="4" w:space="0" w:color="auto"/>
            </w:tcBorders>
            <w:vAlign w:val="center"/>
          </w:tcPr>
          <w:p w14:paraId="39A86CF1" w14:textId="77777777" w:rsidR="00BC4308" w:rsidRDefault="000A4916">
            <w:pPr>
              <w:jc w:val="center"/>
              <w:divId w:val="1"/>
            </w:pPr>
            <w:r>
              <w:rPr>
                <w:rFonts w:eastAsia="Arial"/>
                <w:sz w:val="16"/>
              </w:rPr>
              <w:t xml:space="preserve">4 </w:t>
            </w:r>
          </w:p>
        </w:tc>
      </w:tr>
      <w:tr w:rsidR="00BC4308" w14:paraId="21973373" w14:textId="77777777">
        <w:trPr>
          <w:trHeight w:val="320"/>
        </w:trPr>
        <w:tc>
          <w:tcPr>
            <w:tcW w:w="1620" w:type="dxa"/>
            <w:gridSpan w:val="2"/>
            <w:vMerge/>
          </w:tcPr>
          <w:p w14:paraId="6E4C7A3E" w14:textId="77777777" w:rsidR="00BC4308" w:rsidRDefault="00BC4308"/>
        </w:tc>
        <w:tc>
          <w:tcPr>
            <w:tcW w:w="1620" w:type="dxa"/>
            <w:gridSpan w:val="2"/>
            <w:tcBorders>
              <w:bottom w:val="dotted" w:sz="4" w:space="0" w:color="auto"/>
            </w:tcBorders>
            <w:vAlign w:val="center"/>
          </w:tcPr>
          <w:p w14:paraId="06FA99E2" w14:textId="77777777" w:rsidR="00BC4308" w:rsidRDefault="000A4916">
            <w:pPr>
              <w:jc w:val="left"/>
              <w:divId w:val="1"/>
            </w:pPr>
            <w:r>
              <w:rPr>
                <w:sz w:val="16"/>
              </w:rPr>
              <w:t>drooping</w:t>
            </w:r>
          </w:p>
        </w:tc>
        <w:tc>
          <w:tcPr>
            <w:tcW w:w="1620" w:type="dxa"/>
            <w:gridSpan w:val="2"/>
            <w:tcBorders>
              <w:bottom w:val="dotted" w:sz="4" w:space="0" w:color="auto"/>
            </w:tcBorders>
            <w:vAlign w:val="center"/>
          </w:tcPr>
          <w:p w14:paraId="56EE223B" w14:textId="77777777" w:rsidR="00BC4308" w:rsidRDefault="00BC4308"/>
        </w:tc>
        <w:tc>
          <w:tcPr>
            <w:tcW w:w="1620" w:type="dxa"/>
            <w:tcBorders>
              <w:bottom w:val="dotted" w:sz="4" w:space="0" w:color="auto"/>
            </w:tcBorders>
            <w:vAlign w:val="center"/>
          </w:tcPr>
          <w:p w14:paraId="08A414F1" w14:textId="77777777" w:rsidR="00BC4308" w:rsidRDefault="00BC4308"/>
        </w:tc>
        <w:tc>
          <w:tcPr>
            <w:tcW w:w="1620" w:type="dxa"/>
            <w:tcBorders>
              <w:bottom w:val="dotted" w:sz="4" w:space="0" w:color="auto"/>
            </w:tcBorders>
            <w:vAlign w:val="center"/>
          </w:tcPr>
          <w:p w14:paraId="19C41D6C" w14:textId="77777777" w:rsidR="00BC4308" w:rsidRDefault="00BC4308"/>
        </w:tc>
        <w:tc>
          <w:tcPr>
            <w:tcW w:w="1620" w:type="dxa"/>
            <w:tcBorders>
              <w:bottom w:val="dotted" w:sz="4" w:space="0" w:color="auto"/>
            </w:tcBorders>
            <w:vAlign w:val="center"/>
          </w:tcPr>
          <w:p w14:paraId="13A970BC" w14:textId="77777777" w:rsidR="00BC4308" w:rsidRDefault="000A4916">
            <w:pPr>
              <w:jc w:val="left"/>
              <w:divId w:val="1"/>
            </w:pPr>
            <w:r>
              <w:rPr>
                <w:sz w:val="16"/>
              </w:rPr>
              <w:t>Kargalak, Palaz</w:t>
            </w:r>
          </w:p>
        </w:tc>
        <w:tc>
          <w:tcPr>
            <w:tcW w:w="1620" w:type="dxa"/>
            <w:tcBorders>
              <w:bottom w:val="dotted" w:sz="4" w:space="0" w:color="auto"/>
            </w:tcBorders>
            <w:vAlign w:val="center"/>
          </w:tcPr>
          <w:p w14:paraId="66568E1F" w14:textId="77777777" w:rsidR="00BC4308" w:rsidRDefault="000A4916">
            <w:pPr>
              <w:jc w:val="center"/>
              <w:divId w:val="1"/>
            </w:pPr>
            <w:r>
              <w:rPr>
                <w:rFonts w:eastAsia="Arial"/>
                <w:sz w:val="16"/>
              </w:rPr>
              <w:t xml:space="preserve">5 </w:t>
            </w:r>
          </w:p>
        </w:tc>
      </w:tr>
      <w:tr w:rsidR="00BC4308" w14:paraId="5D3AC086" w14:textId="77777777">
        <w:trPr>
          <w:trHeight w:val="360"/>
        </w:trPr>
        <w:tc>
          <w:tcPr>
            <w:tcW w:w="810" w:type="dxa"/>
            <w:tcBorders>
              <w:right w:val="dotted" w:sz="4" w:space="0" w:color="auto"/>
            </w:tcBorders>
            <w:shd w:val="clear" w:color="auto" w:fill="DFDFD7"/>
            <w:vAlign w:val="center"/>
          </w:tcPr>
          <w:p w14:paraId="409D83BE" w14:textId="77777777" w:rsidR="00BC4308" w:rsidRDefault="000A4916">
            <w:r>
              <w:rPr>
                <w:rFonts w:eastAsia="Arial"/>
                <w:b/>
                <w:sz w:val="16"/>
              </w:rPr>
              <w:t>3.</w:t>
            </w:r>
          </w:p>
        </w:tc>
        <w:tc>
          <w:tcPr>
            <w:tcW w:w="810" w:type="dxa"/>
            <w:tcBorders>
              <w:right w:val="dotted" w:sz="4" w:space="0" w:color="auto"/>
            </w:tcBorders>
            <w:shd w:val="clear" w:color="auto" w:fill="DFDFD7"/>
            <w:vAlign w:val="center"/>
          </w:tcPr>
          <w:p w14:paraId="75D3D601" w14:textId="77777777" w:rsidR="00BC4308" w:rsidRDefault="00BC4308"/>
        </w:tc>
        <w:tc>
          <w:tcPr>
            <w:tcW w:w="810" w:type="dxa"/>
            <w:tcBorders>
              <w:right w:val="dotted" w:sz="4" w:space="0" w:color="auto"/>
            </w:tcBorders>
            <w:shd w:val="clear" w:color="auto" w:fill="DFDFD7"/>
            <w:vAlign w:val="center"/>
          </w:tcPr>
          <w:p w14:paraId="5AC5D73A" w14:textId="77777777" w:rsidR="00BC4308" w:rsidRDefault="000A4916">
            <w:r>
              <w:rPr>
                <w:rFonts w:eastAsia="Arial"/>
                <w:b/>
                <w:sz w:val="16"/>
              </w:rPr>
              <w:t>QN</w:t>
            </w:r>
          </w:p>
        </w:tc>
        <w:tc>
          <w:tcPr>
            <w:tcW w:w="810" w:type="dxa"/>
            <w:tcBorders>
              <w:right w:val="dotted" w:sz="4" w:space="0" w:color="auto"/>
            </w:tcBorders>
            <w:shd w:val="clear" w:color="auto" w:fill="DFDFD7"/>
            <w:vAlign w:val="center"/>
          </w:tcPr>
          <w:p w14:paraId="72DEB771" w14:textId="77777777" w:rsidR="00BC4308" w:rsidRDefault="000A4916">
            <w:r>
              <w:rPr>
                <w:rFonts w:eastAsia="Arial"/>
                <w:b/>
                <w:sz w:val="16"/>
              </w:rPr>
              <w:t>VG</w:t>
            </w:r>
          </w:p>
        </w:tc>
        <w:tc>
          <w:tcPr>
            <w:tcW w:w="810" w:type="dxa"/>
            <w:tcBorders>
              <w:right w:val="dotted" w:sz="4" w:space="0" w:color="auto"/>
            </w:tcBorders>
            <w:shd w:val="clear" w:color="auto" w:fill="DFDFD7"/>
            <w:vAlign w:val="center"/>
          </w:tcPr>
          <w:p w14:paraId="65304F0D" w14:textId="77777777" w:rsidR="00BC4308" w:rsidRDefault="000A4916">
            <w:r>
              <w:rPr>
                <w:rFonts w:eastAsia="Arial"/>
                <w:b/>
                <w:sz w:val="16"/>
              </w:rPr>
              <w:t>(+)</w:t>
            </w:r>
          </w:p>
        </w:tc>
        <w:tc>
          <w:tcPr>
            <w:tcW w:w="810" w:type="dxa"/>
            <w:tcBorders>
              <w:right w:val="dotted" w:sz="4" w:space="0" w:color="auto"/>
            </w:tcBorders>
            <w:shd w:val="clear" w:color="auto" w:fill="DFDFD7"/>
            <w:vAlign w:val="center"/>
          </w:tcPr>
          <w:p w14:paraId="0955A03C" w14:textId="77777777" w:rsidR="00BC4308" w:rsidRDefault="00BC4308"/>
        </w:tc>
        <w:tc>
          <w:tcPr>
            <w:tcW w:w="1620" w:type="dxa"/>
            <w:shd w:val="clear" w:color="auto" w:fill="DFDFD7"/>
            <w:vAlign w:val="center"/>
          </w:tcPr>
          <w:p w14:paraId="34F0D099" w14:textId="77777777" w:rsidR="00BC4308" w:rsidRDefault="00BC4308"/>
        </w:tc>
        <w:tc>
          <w:tcPr>
            <w:tcW w:w="1620" w:type="dxa"/>
            <w:shd w:val="clear" w:color="auto" w:fill="DFDFD7"/>
          </w:tcPr>
          <w:p w14:paraId="157F5D45" w14:textId="77777777" w:rsidR="00BC4308" w:rsidRDefault="00BC4308"/>
        </w:tc>
        <w:tc>
          <w:tcPr>
            <w:tcW w:w="1620" w:type="dxa"/>
            <w:shd w:val="clear" w:color="auto" w:fill="DFDFD7"/>
          </w:tcPr>
          <w:p w14:paraId="5229D1D1" w14:textId="77777777" w:rsidR="00BC4308" w:rsidRDefault="00BC4308"/>
        </w:tc>
        <w:tc>
          <w:tcPr>
            <w:tcW w:w="1620" w:type="dxa"/>
            <w:shd w:val="clear" w:color="auto" w:fill="DFDFD7"/>
          </w:tcPr>
          <w:p w14:paraId="29633025" w14:textId="77777777" w:rsidR="00BC4308" w:rsidRDefault="00BC4308"/>
        </w:tc>
      </w:tr>
      <w:tr w:rsidR="00BC4308" w14:paraId="358300B5" w14:textId="77777777">
        <w:trPr>
          <w:trHeight w:val="440"/>
        </w:trPr>
        <w:tc>
          <w:tcPr>
            <w:tcW w:w="1620" w:type="dxa"/>
            <w:gridSpan w:val="2"/>
            <w:vMerge w:val="restart"/>
          </w:tcPr>
          <w:p w14:paraId="31F8C0A7" w14:textId="77777777" w:rsidR="00BC4308" w:rsidRDefault="00BC4308"/>
        </w:tc>
        <w:tc>
          <w:tcPr>
            <w:tcW w:w="1620" w:type="dxa"/>
            <w:gridSpan w:val="2"/>
            <w:tcBorders>
              <w:bottom w:val="dotted" w:sz="4" w:space="0" w:color="auto"/>
            </w:tcBorders>
          </w:tcPr>
          <w:p w14:paraId="2F0396B1" w14:textId="77777777" w:rsidR="00BC4308" w:rsidRDefault="000A4916">
            <w:pPr>
              <w:spacing w:before="113" w:after="113"/>
              <w:jc w:val="left"/>
              <w:divId w:val="1"/>
            </w:pPr>
            <w:r>
              <w:rPr>
                <w:b/>
                <w:sz w:val="16"/>
              </w:rPr>
              <w:t>Plant: suckers</w:t>
            </w:r>
          </w:p>
        </w:tc>
        <w:tc>
          <w:tcPr>
            <w:tcW w:w="1620" w:type="dxa"/>
            <w:gridSpan w:val="2"/>
            <w:tcBorders>
              <w:bottom w:val="dotted" w:sz="4" w:space="0" w:color="auto"/>
            </w:tcBorders>
          </w:tcPr>
          <w:p w14:paraId="37B8DDD7" w14:textId="77777777" w:rsidR="00BC4308" w:rsidRDefault="00BC4308"/>
        </w:tc>
        <w:tc>
          <w:tcPr>
            <w:tcW w:w="1620" w:type="dxa"/>
            <w:tcBorders>
              <w:bottom w:val="dotted" w:sz="4" w:space="0" w:color="auto"/>
            </w:tcBorders>
          </w:tcPr>
          <w:p w14:paraId="4A235D44" w14:textId="77777777" w:rsidR="00BC4308" w:rsidRDefault="00BC4308"/>
        </w:tc>
        <w:tc>
          <w:tcPr>
            <w:tcW w:w="1620" w:type="dxa"/>
            <w:tcBorders>
              <w:bottom w:val="dotted" w:sz="4" w:space="0" w:color="auto"/>
            </w:tcBorders>
          </w:tcPr>
          <w:p w14:paraId="49BDE394" w14:textId="77777777" w:rsidR="00BC4308" w:rsidRDefault="00BC4308"/>
        </w:tc>
        <w:tc>
          <w:tcPr>
            <w:tcW w:w="1620" w:type="dxa"/>
            <w:tcBorders>
              <w:bottom w:val="dotted" w:sz="4" w:space="0" w:color="auto"/>
            </w:tcBorders>
          </w:tcPr>
          <w:p w14:paraId="14D0717F" w14:textId="77777777" w:rsidR="00BC4308" w:rsidRDefault="00BC4308"/>
        </w:tc>
        <w:tc>
          <w:tcPr>
            <w:tcW w:w="1620" w:type="dxa"/>
            <w:tcBorders>
              <w:bottom w:val="dotted" w:sz="4" w:space="0" w:color="auto"/>
            </w:tcBorders>
          </w:tcPr>
          <w:p w14:paraId="1B9EC89D" w14:textId="77777777" w:rsidR="00BC4308" w:rsidRDefault="00BC4308"/>
        </w:tc>
      </w:tr>
      <w:tr w:rsidR="00BC4308" w14:paraId="7B428155" w14:textId="77777777">
        <w:trPr>
          <w:trHeight w:val="320"/>
        </w:trPr>
        <w:tc>
          <w:tcPr>
            <w:tcW w:w="1620" w:type="dxa"/>
            <w:gridSpan w:val="2"/>
            <w:vMerge/>
          </w:tcPr>
          <w:p w14:paraId="7DBEF924" w14:textId="77777777" w:rsidR="00BC4308" w:rsidRDefault="00BC4308"/>
        </w:tc>
        <w:tc>
          <w:tcPr>
            <w:tcW w:w="1620" w:type="dxa"/>
            <w:gridSpan w:val="2"/>
            <w:tcBorders>
              <w:bottom w:val="dotted" w:sz="4" w:space="0" w:color="auto"/>
            </w:tcBorders>
            <w:vAlign w:val="center"/>
          </w:tcPr>
          <w:p w14:paraId="2268CEAB" w14:textId="77777777" w:rsidR="00BC4308" w:rsidRDefault="000A4916">
            <w:pPr>
              <w:jc w:val="left"/>
              <w:divId w:val="1"/>
            </w:pPr>
            <w:r>
              <w:rPr>
                <w:sz w:val="16"/>
              </w:rPr>
              <w:t>absent or very few</w:t>
            </w:r>
          </w:p>
        </w:tc>
        <w:tc>
          <w:tcPr>
            <w:tcW w:w="1620" w:type="dxa"/>
            <w:gridSpan w:val="2"/>
            <w:tcBorders>
              <w:bottom w:val="dotted" w:sz="4" w:space="0" w:color="auto"/>
            </w:tcBorders>
            <w:vAlign w:val="center"/>
          </w:tcPr>
          <w:p w14:paraId="29CD41E0" w14:textId="77777777" w:rsidR="00BC4308" w:rsidRDefault="00BC4308"/>
        </w:tc>
        <w:tc>
          <w:tcPr>
            <w:tcW w:w="1620" w:type="dxa"/>
            <w:tcBorders>
              <w:bottom w:val="dotted" w:sz="4" w:space="0" w:color="auto"/>
            </w:tcBorders>
            <w:vAlign w:val="center"/>
          </w:tcPr>
          <w:p w14:paraId="4264FA5A" w14:textId="77777777" w:rsidR="00BC4308" w:rsidRDefault="00BC4308"/>
        </w:tc>
        <w:tc>
          <w:tcPr>
            <w:tcW w:w="1620" w:type="dxa"/>
            <w:tcBorders>
              <w:bottom w:val="dotted" w:sz="4" w:space="0" w:color="auto"/>
            </w:tcBorders>
            <w:vAlign w:val="center"/>
          </w:tcPr>
          <w:p w14:paraId="36E52F94" w14:textId="77777777" w:rsidR="00BC4308" w:rsidRDefault="00BC4308"/>
        </w:tc>
        <w:tc>
          <w:tcPr>
            <w:tcW w:w="1620" w:type="dxa"/>
            <w:tcBorders>
              <w:bottom w:val="dotted" w:sz="4" w:space="0" w:color="auto"/>
            </w:tcBorders>
            <w:vAlign w:val="center"/>
          </w:tcPr>
          <w:p w14:paraId="115F154A" w14:textId="77777777" w:rsidR="00BC4308" w:rsidRDefault="000A4916">
            <w:pPr>
              <w:jc w:val="left"/>
              <w:divId w:val="1"/>
            </w:pPr>
            <w:r>
              <w:rPr>
                <w:sz w:val="16"/>
              </w:rPr>
              <w:t>Balàzs, Tonda Bianca</w:t>
            </w:r>
          </w:p>
        </w:tc>
        <w:tc>
          <w:tcPr>
            <w:tcW w:w="1620" w:type="dxa"/>
            <w:tcBorders>
              <w:bottom w:val="dotted" w:sz="4" w:space="0" w:color="auto"/>
            </w:tcBorders>
            <w:vAlign w:val="center"/>
          </w:tcPr>
          <w:p w14:paraId="07C0672B" w14:textId="77777777" w:rsidR="00BC4308" w:rsidRDefault="000A4916">
            <w:pPr>
              <w:jc w:val="center"/>
              <w:divId w:val="1"/>
            </w:pPr>
            <w:r>
              <w:rPr>
                <w:rFonts w:eastAsia="Arial"/>
                <w:sz w:val="16"/>
              </w:rPr>
              <w:t xml:space="preserve">1 </w:t>
            </w:r>
          </w:p>
        </w:tc>
      </w:tr>
      <w:tr w:rsidR="00BC4308" w14:paraId="77C845FF" w14:textId="77777777">
        <w:trPr>
          <w:trHeight w:val="320"/>
        </w:trPr>
        <w:tc>
          <w:tcPr>
            <w:tcW w:w="1620" w:type="dxa"/>
            <w:gridSpan w:val="2"/>
            <w:vMerge/>
          </w:tcPr>
          <w:p w14:paraId="41689A3B" w14:textId="77777777" w:rsidR="00BC4308" w:rsidRDefault="00BC4308"/>
        </w:tc>
        <w:tc>
          <w:tcPr>
            <w:tcW w:w="1620" w:type="dxa"/>
            <w:gridSpan w:val="2"/>
            <w:tcBorders>
              <w:bottom w:val="dotted" w:sz="4" w:space="0" w:color="auto"/>
            </w:tcBorders>
            <w:vAlign w:val="center"/>
          </w:tcPr>
          <w:p w14:paraId="64F1A91D" w14:textId="77777777" w:rsidR="00BC4308" w:rsidRDefault="000A4916">
            <w:pPr>
              <w:jc w:val="left"/>
              <w:divId w:val="1"/>
            </w:pPr>
            <w:r>
              <w:rPr>
                <w:sz w:val="16"/>
              </w:rPr>
              <w:t>few</w:t>
            </w:r>
          </w:p>
        </w:tc>
        <w:tc>
          <w:tcPr>
            <w:tcW w:w="1620" w:type="dxa"/>
            <w:gridSpan w:val="2"/>
            <w:tcBorders>
              <w:bottom w:val="dotted" w:sz="4" w:space="0" w:color="auto"/>
            </w:tcBorders>
            <w:vAlign w:val="center"/>
          </w:tcPr>
          <w:p w14:paraId="25F1BC04" w14:textId="77777777" w:rsidR="00BC4308" w:rsidRDefault="00BC4308"/>
        </w:tc>
        <w:tc>
          <w:tcPr>
            <w:tcW w:w="1620" w:type="dxa"/>
            <w:tcBorders>
              <w:bottom w:val="dotted" w:sz="4" w:space="0" w:color="auto"/>
            </w:tcBorders>
            <w:vAlign w:val="center"/>
          </w:tcPr>
          <w:p w14:paraId="45C6B04E" w14:textId="77777777" w:rsidR="00BC4308" w:rsidRDefault="00BC4308"/>
        </w:tc>
        <w:tc>
          <w:tcPr>
            <w:tcW w:w="1620" w:type="dxa"/>
            <w:tcBorders>
              <w:bottom w:val="dotted" w:sz="4" w:space="0" w:color="auto"/>
            </w:tcBorders>
            <w:vAlign w:val="center"/>
          </w:tcPr>
          <w:p w14:paraId="72668BC8" w14:textId="77777777" w:rsidR="00BC4308" w:rsidRDefault="00BC4308"/>
        </w:tc>
        <w:tc>
          <w:tcPr>
            <w:tcW w:w="1620" w:type="dxa"/>
            <w:tcBorders>
              <w:bottom w:val="dotted" w:sz="4" w:space="0" w:color="auto"/>
            </w:tcBorders>
            <w:vAlign w:val="center"/>
          </w:tcPr>
          <w:p w14:paraId="630D63A0" w14:textId="77777777" w:rsidR="00BC4308" w:rsidRDefault="000A4916">
            <w:pPr>
              <w:jc w:val="left"/>
              <w:divId w:val="1"/>
            </w:pPr>
            <w:r>
              <w:rPr>
                <w:sz w:val="16"/>
              </w:rPr>
              <w:t>Cosford, Daviana</w:t>
            </w:r>
          </w:p>
        </w:tc>
        <w:tc>
          <w:tcPr>
            <w:tcW w:w="1620" w:type="dxa"/>
            <w:tcBorders>
              <w:bottom w:val="dotted" w:sz="4" w:space="0" w:color="auto"/>
            </w:tcBorders>
            <w:vAlign w:val="center"/>
          </w:tcPr>
          <w:p w14:paraId="13B3E797" w14:textId="77777777" w:rsidR="00BC4308" w:rsidRDefault="000A4916">
            <w:pPr>
              <w:jc w:val="center"/>
              <w:divId w:val="1"/>
            </w:pPr>
            <w:r>
              <w:rPr>
                <w:rFonts w:eastAsia="Arial"/>
                <w:sz w:val="16"/>
              </w:rPr>
              <w:t xml:space="preserve">2 </w:t>
            </w:r>
          </w:p>
        </w:tc>
      </w:tr>
      <w:tr w:rsidR="00BC4308" w14:paraId="0BE5F3FD" w14:textId="77777777">
        <w:trPr>
          <w:trHeight w:val="320"/>
        </w:trPr>
        <w:tc>
          <w:tcPr>
            <w:tcW w:w="1620" w:type="dxa"/>
            <w:gridSpan w:val="2"/>
            <w:vMerge/>
          </w:tcPr>
          <w:p w14:paraId="5932460A" w14:textId="77777777" w:rsidR="00BC4308" w:rsidRDefault="00BC4308"/>
        </w:tc>
        <w:tc>
          <w:tcPr>
            <w:tcW w:w="1620" w:type="dxa"/>
            <w:gridSpan w:val="2"/>
            <w:tcBorders>
              <w:bottom w:val="dotted" w:sz="4" w:space="0" w:color="auto"/>
            </w:tcBorders>
            <w:vAlign w:val="center"/>
          </w:tcPr>
          <w:p w14:paraId="78B5D7F4" w14:textId="77777777" w:rsidR="00BC4308" w:rsidRDefault="000A4916">
            <w:pPr>
              <w:jc w:val="left"/>
              <w:divId w:val="1"/>
            </w:pPr>
            <w:r>
              <w:rPr>
                <w:sz w:val="16"/>
              </w:rPr>
              <w:t>medium</w:t>
            </w:r>
          </w:p>
        </w:tc>
        <w:tc>
          <w:tcPr>
            <w:tcW w:w="1620" w:type="dxa"/>
            <w:gridSpan w:val="2"/>
            <w:tcBorders>
              <w:bottom w:val="dotted" w:sz="4" w:space="0" w:color="auto"/>
            </w:tcBorders>
            <w:vAlign w:val="center"/>
          </w:tcPr>
          <w:p w14:paraId="732AA22D" w14:textId="77777777" w:rsidR="00BC4308" w:rsidRDefault="00BC4308"/>
        </w:tc>
        <w:tc>
          <w:tcPr>
            <w:tcW w:w="1620" w:type="dxa"/>
            <w:tcBorders>
              <w:bottom w:val="dotted" w:sz="4" w:space="0" w:color="auto"/>
            </w:tcBorders>
            <w:vAlign w:val="center"/>
          </w:tcPr>
          <w:p w14:paraId="459C7FF9" w14:textId="77777777" w:rsidR="00BC4308" w:rsidRDefault="00BC4308"/>
        </w:tc>
        <w:tc>
          <w:tcPr>
            <w:tcW w:w="1620" w:type="dxa"/>
            <w:tcBorders>
              <w:bottom w:val="dotted" w:sz="4" w:space="0" w:color="auto"/>
            </w:tcBorders>
            <w:vAlign w:val="center"/>
          </w:tcPr>
          <w:p w14:paraId="1FE65564" w14:textId="77777777" w:rsidR="00BC4308" w:rsidRDefault="00BC4308"/>
        </w:tc>
        <w:tc>
          <w:tcPr>
            <w:tcW w:w="1620" w:type="dxa"/>
            <w:tcBorders>
              <w:bottom w:val="dotted" w:sz="4" w:space="0" w:color="auto"/>
            </w:tcBorders>
            <w:vAlign w:val="center"/>
          </w:tcPr>
          <w:p w14:paraId="6266A050" w14:textId="77777777" w:rsidR="00BC4308" w:rsidRDefault="000A4916">
            <w:pPr>
              <w:jc w:val="left"/>
              <w:divId w:val="1"/>
            </w:pPr>
            <w:r>
              <w:rPr>
                <w:sz w:val="16"/>
              </w:rPr>
              <w:t>Segorbe</w:t>
            </w:r>
          </w:p>
        </w:tc>
        <w:tc>
          <w:tcPr>
            <w:tcW w:w="1620" w:type="dxa"/>
            <w:tcBorders>
              <w:bottom w:val="dotted" w:sz="4" w:space="0" w:color="auto"/>
            </w:tcBorders>
            <w:vAlign w:val="center"/>
          </w:tcPr>
          <w:p w14:paraId="162105BD" w14:textId="77777777" w:rsidR="00BC4308" w:rsidRDefault="000A4916">
            <w:pPr>
              <w:jc w:val="center"/>
              <w:divId w:val="1"/>
            </w:pPr>
            <w:r>
              <w:rPr>
                <w:rFonts w:eastAsia="Arial"/>
                <w:sz w:val="16"/>
              </w:rPr>
              <w:t xml:space="preserve">3 </w:t>
            </w:r>
          </w:p>
        </w:tc>
      </w:tr>
      <w:tr w:rsidR="00BC4308" w14:paraId="02FD319B" w14:textId="77777777">
        <w:trPr>
          <w:trHeight w:val="320"/>
        </w:trPr>
        <w:tc>
          <w:tcPr>
            <w:tcW w:w="1620" w:type="dxa"/>
            <w:gridSpan w:val="2"/>
            <w:vMerge/>
          </w:tcPr>
          <w:p w14:paraId="0FCDD999" w14:textId="77777777" w:rsidR="00BC4308" w:rsidRDefault="00BC4308"/>
        </w:tc>
        <w:tc>
          <w:tcPr>
            <w:tcW w:w="1620" w:type="dxa"/>
            <w:gridSpan w:val="2"/>
            <w:tcBorders>
              <w:bottom w:val="dotted" w:sz="4" w:space="0" w:color="auto"/>
            </w:tcBorders>
            <w:vAlign w:val="center"/>
          </w:tcPr>
          <w:p w14:paraId="67218E42" w14:textId="77777777" w:rsidR="00BC4308" w:rsidRDefault="000A4916">
            <w:pPr>
              <w:jc w:val="left"/>
              <w:divId w:val="1"/>
            </w:pPr>
            <w:r>
              <w:rPr>
                <w:sz w:val="16"/>
              </w:rPr>
              <w:t>many</w:t>
            </w:r>
          </w:p>
        </w:tc>
        <w:tc>
          <w:tcPr>
            <w:tcW w:w="1620" w:type="dxa"/>
            <w:gridSpan w:val="2"/>
            <w:tcBorders>
              <w:bottom w:val="dotted" w:sz="4" w:space="0" w:color="auto"/>
            </w:tcBorders>
            <w:vAlign w:val="center"/>
          </w:tcPr>
          <w:p w14:paraId="0D5B655A" w14:textId="77777777" w:rsidR="00BC4308" w:rsidRDefault="00BC4308"/>
        </w:tc>
        <w:tc>
          <w:tcPr>
            <w:tcW w:w="1620" w:type="dxa"/>
            <w:tcBorders>
              <w:bottom w:val="dotted" w:sz="4" w:space="0" w:color="auto"/>
            </w:tcBorders>
            <w:vAlign w:val="center"/>
          </w:tcPr>
          <w:p w14:paraId="064BEC57" w14:textId="77777777" w:rsidR="00BC4308" w:rsidRDefault="00BC4308"/>
        </w:tc>
        <w:tc>
          <w:tcPr>
            <w:tcW w:w="1620" w:type="dxa"/>
            <w:tcBorders>
              <w:bottom w:val="dotted" w:sz="4" w:space="0" w:color="auto"/>
            </w:tcBorders>
            <w:vAlign w:val="center"/>
          </w:tcPr>
          <w:p w14:paraId="29B67363" w14:textId="77777777" w:rsidR="00BC4308" w:rsidRDefault="00BC4308"/>
        </w:tc>
        <w:tc>
          <w:tcPr>
            <w:tcW w:w="1620" w:type="dxa"/>
            <w:tcBorders>
              <w:bottom w:val="dotted" w:sz="4" w:space="0" w:color="auto"/>
            </w:tcBorders>
            <w:vAlign w:val="center"/>
          </w:tcPr>
          <w:p w14:paraId="57757621" w14:textId="77777777" w:rsidR="00BC4308" w:rsidRDefault="000A4916">
            <w:pPr>
              <w:jc w:val="left"/>
              <w:divId w:val="1"/>
            </w:pPr>
            <w:r>
              <w:rPr>
                <w:sz w:val="16"/>
              </w:rPr>
              <w:t>Fertile de Coutard</w:t>
            </w:r>
          </w:p>
        </w:tc>
        <w:tc>
          <w:tcPr>
            <w:tcW w:w="1620" w:type="dxa"/>
            <w:tcBorders>
              <w:bottom w:val="dotted" w:sz="4" w:space="0" w:color="auto"/>
            </w:tcBorders>
            <w:vAlign w:val="center"/>
          </w:tcPr>
          <w:p w14:paraId="5041AFAC" w14:textId="77777777" w:rsidR="00BC4308" w:rsidRDefault="000A4916">
            <w:pPr>
              <w:jc w:val="center"/>
              <w:divId w:val="1"/>
            </w:pPr>
            <w:r>
              <w:rPr>
                <w:rFonts w:eastAsia="Arial"/>
                <w:sz w:val="16"/>
              </w:rPr>
              <w:t xml:space="preserve">4 </w:t>
            </w:r>
          </w:p>
        </w:tc>
      </w:tr>
      <w:tr w:rsidR="00BC4308" w14:paraId="79BAAA8C" w14:textId="77777777">
        <w:trPr>
          <w:trHeight w:val="320"/>
        </w:trPr>
        <w:tc>
          <w:tcPr>
            <w:tcW w:w="1620" w:type="dxa"/>
            <w:gridSpan w:val="2"/>
            <w:vMerge/>
          </w:tcPr>
          <w:p w14:paraId="4664ABCC" w14:textId="77777777" w:rsidR="00BC4308" w:rsidRDefault="00BC4308"/>
        </w:tc>
        <w:tc>
          <w:tcPr>
            <w:tcW w:w="1620" w:type="dxa"/>
            <w:gridSpan w:val="2"/>
            <w:tcBorders>
              <w:bottom w:val="dotted" w:sz="4" w:space="0" w:color="auto"/>
            </w:tcBorders>
            <w:vAlign w:val="center"/>
          </w:tcPr>
          <w:p w14:paraId="1F1F9C90" w14:textId="77777777" w:rsidR="00BC4308" w:rsidRDefault="000A4916">
            <w:pPr>
              <w:jc w:val="left"/>
              <w:divId w:val="1"/>
            </w:pPr>
            <w:r>
              <w:rPr>
                <w:sz w:val="16"/>
              </w:rPr>
              <w:t>very many</w:t>
            </w:r>
          </w:p>
        </w:tc>
        <w:tc>
          <w:tcPr>
            <w:tcW w:w="1620" w:type="dxa"/>
            <w:gridSpan w:val="2"/>
            <w:tcBorders>
              <w:bottom w:val="dotted" w:sz="4" w:space="0" w:color="auto"/>
            </w:tcBorders>
            <w:vAlign w:val="center"/>
          </w:tcPr>
          <w:p w14:paraId="1AC5F690" w14:textId="7DFDB54A" w:rsidR="00BC4308" w:rsidRDefault="00BC4308">
            <w:pPr>
              <w:jc w:val="left"/>
              <w:divId w:val="1"/>
            </w:pPr>
          </w:p>
        </w:tc>
        <w:tc>
          <w:tcPr>
            <w:tcW w:w="1620" w:type="dxa"/>
            <w:tcBorders>
              <w:bottom w:val="dotted" w:sz="4" w:space="0" w:color="auto"/>
            </w:tcBorders>
            <w:vAlign w:val="center"/>
          </w:tcPr>
          <w:p w14:paraId="3790B945" w14:textId="77777777" w:rsidR="00BC4308" w:rsidRDefault="00BC4308"/>
        </w:tc>
        <w:tc>
          <w:tcPr>
            <w:tcW w:w="1620" w:type="dxa"/>
            <w:tcBorders>
              <w:bottom w:val="dotted" w:sz="4" w:space="0" w:color="auto"/>
            </w:tcBorders>
            <w:vAlign w:val="center"/>
          </w:tcPr>
          <w:p w14:paraId="4620666E" w14:textId="57915884" w:rsidR="00BC4308" w:rsidRDefault="00BC4308">
            <w:pPr>
              <w:jc w:val="left"/>
              <w:divId w:val="1"/>
            </w:pPr>
          </w:p>
        </w:tc>
        <w:tc>
          <w:tcPr>
            <w:tcW w:w="1620" w:type="dxa"/>
            <w:tcBorders>
              <w:bottom w:val="dotted" w:sz="4" w:space="0" w:color="auto"/>
            </w:tcBorders>
            <w:vAlign w:val="center"/>
          </w:tcPr>
          <w:p w14:paraId="6406660C" w14:textId="77777777" w:rsidR="00BC4308" w:rsidRDefault="000A4916">
            <w:pPr>
              <w:jc w:val="left"/>
              <w:divId w:val="1"/>
            </w:pPr>
            <w:r>
              <w:rPr>
                <w:sz w:val="16"/>
              </w:rPr>
              <w:t>Kargalak</w:t>
            </w:r>
          </w:p>
        </w:tc>
        <w:tc>
          <w:tcPr>
            <w:tcW w:w="1620" w:type="dxa"/>
            <w:tcBorders>
              <w:bottom w:val="dotted" w:sz="4" w:space="0" w:color="auto"/>
            </w:tcBorders>
            <w:vAlign w:val="center"/>
          </w:tcPr>
          <w:p w14:paraId="6485BD43" w14:textId="77777777" w:rsidR="00BC4308" w:rsidRDefault="000A4916">
            <w:pPr>
              <w:jc w:val="center"/>
              <w:divId w:val="1"/>
            </w:pPr>
            <w:r>
              <w:rPr>
                <w:rFonts w:eastAsia="Arial"/>
                <w:sz w:val="16"/>
              </w:rPr>
              <w:t xml:space="preserve">5 </w:t>
            </w:r>
          </w:p>
        </w:tc>
      </w:tr>
      <w:tr w:rsidR="00BC4308" w14:paraId="4012E252" w14:textId="77777777">
        <w:trPr>
          <w:trHeight w:val="360"/>
        </w:trPr>
        <w:tc>
          <w:tcPr>
            <w:tcW w:w="810" w:type="dxa"/>
            <w:tcBorders>
              <w:right w:val="dotted" w:sz="4" w:space="0" w:color="auto"/>
            </w:tcBorders>
            <w:shd w:val="clear" w:color="auto" w:fill="DFDFD7"/>
            <w:vAlign w:val="center"/>
          </w:tcPr>
          <w:p w14:paraId="092DBCB1" w14:textId="77777777" w:rsidR="00BC4308" w:rsidRDefault="000A4916">
            <w:r>
              <w:rPr>
                <w:rFonts w:eastAsia="Arial"/>
                <w:b/>
                <w:sz w:val="16"/>
              </w:rPr>
              <w:t>4.</w:t>
            </w:r>
          </w:p>
        </w:tc>
        <w:tc>
          <w:tcPr>
            <w:tcW w:w="810" w:type="dxa"/>
            <w:tcBorders>
              <w:right w:val="dotted" w:sz="4" w:space="0" w:color="auto"/>
            </w:tcBorders>
            <w:shd w:val="clear" w:color="auto" w:fill="DFDFD7"/>
            <w:vAlign w:val="center"/>
          </w:tcPr>
          <w:p w14:paraId="3AAC8148" w14:textId="77777777" w:rsidR="00BC4308" w:rsidRDefault="00BC4308"/>
        </w:tc>
        <w:tc>
          <w:tcPr>
            <w:tcW w:w="810" w:type="dxa"/>
            <w:tcBorders>
              <w:right w:val="dotted" w:sz="4" w:space="0" w:color="auto"/>
            </w:tcBorders>
            <w:shd w:val="clear" w:color="auto" w:fill="DFDFD7"/>
            <w:vAlign w:val="center"/>
          </w:tcPr>
          <w:p w14:paraId="06E87CBA" w14:textId="77777777" w:rsidR="00BC4308" w:rsidRDefault="000A4916">
            <w:r>
              <w:rPr>
                <w:rFonts w:eastAsia="Arial"/>
                <w:b/>
                <w:sz w:val="16"/>
              </w:rPr>
              <w:t>QN</w:t>
            </w:r>
          </w:p>
        </w:tc>
        <w:tc>
          <w:tcPr>
            <w:tcW w:w="810" w:type="dxa"/>
            <w:tcBorders>
              <w:right w:val="dotted" w:sz="4" w:space="0" w:color="auto"/>
            </w:tcBorders>
            <w:shd w:val="clear" w:color="auto" w:fill="DFDFD7"/>
            <w:vAlign w:val="center"/>
          </w:tcPr>
          <w:p w14:paraId="2005AFAF" w14:textId="77777777" w:rsidR="00BC4308" w:rsidRDefault="000A4916">
            <w:r>
              <w:rPr>
                <w:rFonts w:eastAsia="Arial"/>
                <w:b/>
                <w:sz w:val="16"/>
              </w:rPr>
              <w:t>VG</w:t>
            </w:r>
          </w:p>
        </w:tc>
        <w:tc>
          <w:tcPr>
            <w:tcW w:w="810" w:type="dxa"/>
            <w:tcBorders>
              <w:right w:val="dotted" w:sz="4" w:space="0" w:color="auto"/>
            </w:tcBorders>
            <w:shd w:val="clear" w:color="auto" w:fill="DFDFD7"/>
            <w:vAlign w:val="center"/>
          </w:tcPr>
          <w:p w14:paraId="15318453" w14:textId="77777777" w:rsidR="00BC4308" w:rsidRDefault="00BC4308"/>
        </w:tc>
        <w:tc>
          <w:tcPr>
            <w:tcW w:w="810" w:type="dxa"/>
            <w:tcBorders>
              <w:right w:val="dotted" w:sz="4" w:space="0" w:color="auto"/>
            </w:tcBorders>
            <w:shd w:val="clear" w:color="auto" w:fill="DFDFD7"/>
            <w:vAlign w:val="center"/>
          </w:tcPr>
          <w:p w14:paraId="27AE1D06" w14:textId="77777777" w:rsidR="00BC4308" w:rsidRDefault="000A4916">
            <w:r>
              <w:rPr>
                <w:rFonts w:eastAsia="Arial"/>
                <w:b/>
                <w:sz w:val="16"/>
              </w:rPr>
              <w:t>(a), (b)</w:t>
            </w:r>
          </w:p>
        </w:tc>
        <w:tc>
          <w:tcPr>
            <w:tcW w:w="1620" w:type="dxa"/>
            <w:shd w:val="clear" w:color="auto" w:fill="DFDFD7"/>
            <w:vAlign w:val="center"/>
          </w:tcPr>
          <w:p w14:paraId="5D9C43D9" w14:textId="77777777" w:rsidR="00BC4308" w:rsidRDefault="00BC4308"/>
        </w:tc>
        <w:tc>
          <w:tcPr>
            <w:tcW w:w="1620" w:type="dxa"/>
            <w:shd w:val="clear" w:color="auto" w:fill="DFDFD7"/>
          </w:tcPr>
          <w:p w14:paraId="4EE3BF69" w14:textId="77777777" w:rsidR="00BC4308" w:rsidRDefault="00BC4308"/>
        </w:tc>
        <w:tc>
          <w:tcPr>
            <w:tcW w:w="1620" w:type="dxa"/>
            <w:shd w:val="clear" w:color="auto" w:fill="DFDFD7"/>
          </w:tcPr>
          <w:p w14:paraId="12330859" w14:textId="77777777" w:rsidR="00BC4308" w:rsidRDefault="00BC4308"/>
        </w:tc>
        <w:tc>
          <w:tcPr>
            <w:tcW w:w="1620" w:type="dxa"/>
            <w:shd w:val="clear" w:color="auto" w:fill="DFDFD7"/>
          </w:tcPr>
          <w:p w14:paraId="4AD3F2B5" w14:textId="77777777" w:rsidR="00BC4308" w:rsidRDefault="00BC4308"/>
        </w:tc>
      </w:tr>
      <w:tr w:rsidR="00BC4308" w14:paraId="13A0E488" w14:textId="77777777">
        <w:trPr>
          <w:trHeight w:val="440"/>
        </w:trPr>
        <w:tc>
          <w:tcPr>
            <w:tcW w:w="1620" w:type="dxa"/>
            <w:gridSpan w:val="2"/>
            <w:vMerge w:val="restart"/>
          </w:tcPr>
          <w:p w14:paraId="2F813217" w14:textId="77777777" w:rsidR="00BC4308" w:rsidRDefault="00BC4308"/>
        </w:tc>
        <w:tc>
          <w:tcPr>
            <w:tcW w:w="1620" w:type="dxa"/>
            <w:gridSpan w:val="2"/>
            <w:tcBorders>
              <w:bottom w:val="dotted" w:sz="4" w:space="0" w:color="auto"/>
            </w:tcBorders>
          </w:tcPr>
          <w:p w14:paraId="0A6B6F14" w14:textId="77777777" w:rsidR="00BC4308" w:rsidRDefault="000A4916">
            <w:pPr>
              <w:spacing w:before="113" w:after="113"/>
              <w:jc w:val="left"/>
              <w:divId w:val="1"/>
            </w:pPr>
            <w:r>
              <w:rPr>
                <w:b/>
                <w:sz w:val="16"/>
              </w:rPr>
              <w:t>One-year-old shoot: density of lenticels</w:t>
            </w:r>
          </w:p>
        </w:tc>
        <w:tc>
          <w:tcPr>
            <w:tcW w:w="1620" w:type="dxa"/>
            <w:gridSpan w:val="2"/>
            <w:tcBorders>
              <w:bottom w:val="dotted" w:sz="4" w:space="0" w:color="auto"/>
            </w:tcBorders>
          </w:tcPr>
          <w:p w14:paraId="56911A1F" w14:textId="77777777" w:rsidR="00BC4308" w:rsidRDefault="00BC4308"/>
        </w:tc>
        <w:tc>
          <w:tcPr>
            <w:tcW w:w="1620" w:type="dxa"/>
            <w:tcBorders>
              <w:bottom w:val="dotted" w:sz="4" w:space="0" w:color="auto"/>
            </w:tcBorders>
          </w:tcPr>
          <w:p w14:paraId="17A3F885" w14:textId="77777777" w:rsidR="00BC4308" w:rsidRDefault="00BC4308"/>
        </w:tc>
        <w:tc>
          <w:tcPr>
            <w:tcW w:w="1620" w:type="dxa"/>
            <w:tcBorders>
              <w:bottom w:val="dotted" w:sz="4" w:space="0" w:color="auto"/>
            </w:tcBorders>
          </w:tcPr>
          <w:p w14:paraId="0881D751" w14:textId="77777777" w:rsidR="00BC4308" w:rsidRDefault="00BC4308"/>
        </w:tc>
        <w:tc>
          <w:tcPr>
            <w:tcW w:w="1620" w:type="dxa"/>
            <w:tcBorders>
              <w:bottom w:val="dotted" w:sz="4" w:space="0" w:color="auto"/>
            </w:tcBorders>
          </w:tcPr>
          <w:p w14:paraId="782DFF76" w14:textId="77777777" w:rsidR="00BC4308" w:rsidRDefault="00BC4308"/>
        </w:tc>
        <w:tc>
          <w:tcPr>
            <w:tcW w:w="1620" w:type="dxa"/>
            <w:tcBorders>
              <w:bottom w:val="dotted" w:sz="4" w:space="0" w:color="auto"/>
            </w:tcBorders>
          </w:tcPr>
          <w:p w14:paraId="17AE452F" w14:textId="77777777" w:rsidR="00BC4308" w:rsidRDefault="00BC4308"/>
        </w:tc>
      </w:tr>
      <w:tr w:rsidR="00BC4308" w14:paraId="55EC9B7E" w14:textId="77777777">
        <w:trPr>
          <w:trHeight w:val="320"/>
        </w:trPr>
        <w:tc>
          <w:tcPr>
            <w:tcW w:w="1620" w:type="dxa"/>
            <w:gridSpan w:val="2"/>
            <w:vMerge/>
          </w:tcPr>
          <w:p w14:paraId="1E6C01B0" w14:textId="77777777" w:rsidR="00BC4308" w:rsidRDefault="00BC4308"/>
        </w:tc>
        <w:tc>
          <w:tcPr>
            <w:tcW w:w="1620" w:type="dxa"/>
            <w:gridSpan w:val="2"/>
            <w:tcBorders>
              <w:bottom w:val="dotted" w:sz="4" w:space="0" w:color="auto"/>
            </w:tcBorders>
            <w:vAlign w:val="center"/>
          </w:tcPr>
          <w:p w14:paraId="30896CF8" w14:textId="77777777" w:rsidR="00BC4308" w:rsidRDefault="000A4916">
            <w:pPr>
              <w:jc w:val="left"/>
              <w:divId w:val="1"/>
            </w:pPr>
            <w:r>
              <w:rPr>
                <w:sz w:val="16"/>
              </w:rPr>
              <w:t>absent or sparse</w:t>
            </w:r>
          </w:p>
        </w:tc>
        <w:tc>
          <w:tcPr>
            <w:tcW w:w="1620" w:type="dxa"/>
            <w:gridSpan w:val="2"/>
            <w:tcBorders>
              <w:bottom w:val="dotted" w:sz="4" w:space="0" w:color="auto"/>
            </w:tcBorders>
            <w:vAlign w:val="center"/>
          </w:tcPr>
          <w:p w14:paraId="23262A21" w14:textId="77777777" w:rsidR="00BC4308" w:rsidRDefault="00BC4308"/>
        </w:tc>
        <w:tc>
          <w:tcPr>
            <w:tcW w:w="1620" w:type="dxa"/>
            <w:tcBorders>
              <w:bottom w:val="dotted" w:sz="4" w:space="0" w:color="auto"/>
            </w:tcBorders>
            <w:vAlign w:val="center"/>
          </w:tcPr>
          <w:p w14:paraId="0A2B0B22" w14:textId="77777777" w:rsidR="00BC4308" w:rsidRDefault="00BC4308"/>
        </w:tc>
        <w:tc>
          <w:tcPr>
            <w:tcW w:w="1620" w:type="dxa"/>
            <w:tcBorders>
              <w:bottom w:val="dotted" w:sz="4" w:space="0" w:color="auto"/>
            </w:tcBorders>
            <w:vAlign w:val="center"/>
          </w:tcPr>
          <w:p w14:paraId="3056D458" w14:textId="77777777" w:rsidR="00BC4308" w:rsidRDefault="00BC4308"/>
        </w:tc>
        <w:tc>
          <w:tcPr>
            <w:tcW w:w="1620" w:type="dxa"/>
            <w:tcBorders>
              <w:bottom w:val="dotted" w:sz="4" w:space="0" w:color="auto"/>
            </w:tcBorders>
            <w:vAlign w:val="center"/>
          </w:tcPr>
          <w:p w14:paraId="0E1D0844" w14:textId="77777777" w:rsidR="00BC4308" w:rsidRDefault="000A4916">
            <w:pPr>
              <w:jc w:val="left"/>
              <w:divId w:val="1"/>
            </w:pPr>
            <w:r>
              <w:rPr>
                <w:sz w:val="16"/>
              </w:rPr>
              <w:t>Segorbe</w:t>
            </w:r>
          </w:p>
        </w:tc>
        <w:tc>
          <w:tcPr>
            <w:tcW w:w="1620" w:type="dxa"/>
            <w:tcBorders>
              <w:bottom w:val="dotted" w:sz="4" w:space="0" w:color="auto"/>
            </w:tcBorders>
            <w:vAlign w:val="center"/>
          </w:tcPr>
          <w:p w14:paraId="0AD2D972" w14:textId="77777777" w:rsidR="00BC4308" w:rsidRDefault="000A4916">
            <w:pPr>
              <w:jc w:val="center"/>
              <w:divId w:val="1"/>
            </w:pPr>
            <w:r>
              <w:rPr>
                <w:rFonts w:eastAsia="Arial"/>
                <w:sz w:val="16"/>
              </w:rPr>
              <w:t xml:space="preserve">1 </w:t>
            </w:r>
          </w:p>
        </w:tc>
      </w:tr>
      <w:tr w:rsidR="00BC4308" w14:paraId="60C0D18F" w14:textId="77777777">
        <w:trPr>
          <w:trHeight w:val="320"/>
        </w:trPr>
        <w:tc>
          <w:tcPr>
            <w:tcW w:w="1620" w:type="dxa"/>
            <w:gridSpan w:val="2"/>
            <w:vMerge/>
          </w:tcPr>
          <w:p w14:paraId="711609A3" w14:textId="77777777" w:rsidR="00BC4308" w:rsidRDefault="00BC4308"/>
        </w:tc>
        <w:tc>
          <w:tcPr>
            <w:tcW w:w="1620" w:type="dxa"/>
            <w:gridSpan w:val="2"/>
            <w:tcBorders>
              <w:bottom w:val="dotted" w:sz="4" w:space="0" w:color="auto"/>
            </w:tcBorders>
            <w:vAlign w:val="center"/>
          </w:tcPr>
          <w:p w14:paraId="757C9C63" w14:textId="77777777" w:rsidR="00BC4308" w:rsidRDefault="000A4916">
            <w:pPr>
              <w:jc w:val="left"/>
              <w:divId w:val="1"/>
            </w:pPr>
            <w:r>
              <w:rPr>
                <w:sz w:val="16"/>
              </w:rPr>
              <w:t>medium</w:t>
            </w:r>
          </w:p>
        </w:tc>
        <w:tc>
          <w:tcPr>
            <w:tcW w:w="1620" w:type="dxa"/>
            <w:gridSpan w:val="2"/>
            <w:tcBorders>
              <w:bottom w:val="dotted" w:sz="4" w:space="0" w:color="auto"/>
            </w:tcBorders>
            <w:vAlign w:val="center"/>
          </w:tcPr>
          <w:p w14:paraId="48886AA4" w14:textId="77777777" w:rsidR="00BC4308" w:rsidRDefault="00BC4308"/>
        </w:tc>
        <w:tc>
          <w:tcPr>
            <w:tcW w:w="1620" w:type="dxa"/>
            <w:tcBorders>
              <w:bottom w:val="dotted" w:sz="4" w:space="0" w:color="auto"/>
            </w:tcBorders>
            <w:vAlign w:val="center"/>
          </w:tcPr>
          <w:p w14:paraId="346FE5FA" w14:textId="77777777" w:rsidR="00BC4308" w:rsidRDefault="00BC4308"/>
        </w:tc>
        <w:tc>
          <w:tcPr>
            <w:tcW w:w="1620" w:type="dxa"/>
            <w:tcBorders>
              <w:bottom w:val="dotted" w:sz="4" w:space="0" w:color="auto"/>
            </w:tcBorders>
            <w:vAlign w:val="center"/>
          </w:tcPr>
          <w:p w14:paraId="43D67DD7" w14:textId="77777777" w:rsidR="00BC4308" w:rsidRDefault="00BC4308"/>
        </w:tc>
        <w:tc>
          <w:tcPr>
            <w:tcW w:w="1620" w:type="dxa"/>
            <w:tcBorders>
              <w:bottom w:val="dotted" w:sz="4" w:space="0" w:color="auto"/>
            </w:tcBorders>
            <w:vAlign w:val="center"/>
          </w:tcPr>
          <w:p w14:paraId="16A668AA" w14:textId="77777777" w:rsidR="00BC4308" w:rsidRDefault="000A4916">
            <w:pPr>
              <w:jc w:val="left"/>
              <w:divId w:val="1"/>
            </w:pPr>
            <w:r>
              <w:rPr>
                <w:sz w:val="16"/>
              </w:rPr>
              <w:t>Mortarella</w:t>
            </w:r>
          </w:p>
        </w:tc>
        <w:tc>
          <w:tcPr>
            <w:tcW w:w="1620" w:type="dxa"/>
            <w:tcBorders>
              <w:bottom w:val="dotted" w:sz="4" w:space="0" w:color="auto"/>
            </w:tcBorders>
            <w:vAlign w:val="center"/>
          </w:tcPr>
          <w:p w14:paraId="090A0725" w14:textId="77777777" w:rsidR="00BC4308" w:rsidRDefault="000A4916">
            <w:pPr>
              <w:jc w:val="center"/>
              <w:divId w:val="1"/>
            </w:pPr>
            <w:r>
              <w:rPr>
                <w:rFonts w:eastAsia="Arial"/>
                <w:sz w:val="16"/>
              </w:rPr>
              <w:t xml:space="preserve">2 </w:t>
            </w:r>
          </w:p>
        </w:tc>
      </w:tr>
      <w:tr w:rsidR="00BC4308" w14:paraId="4E5E98BF" w14:textId="77777777">
        <w:trPr>
          <w:trHeight w:val="320"/>
        </w:trPr>
        <w:tc>
          <w:tcPr>
            <w:tcW w:w="1620" w:type="dxa"/>
            <w:gridSpan w:val="2"/>
            <w:vMerge/>
          </w:tcPr>
          <w:p w14:paraId="603440DA" w14:textId="77777777" w:rsidR="00BC4308" w:rsidRDefault="00BC4308"/>
        </w:tc>
        <w:tc>
          <w:tcPr>
            <w:tcW w:w="1620" w:type="dxa"/>
            <w:gridSpan w:val="2"/>
            <w:tcBorders>
              <w:bottom w:val="dotted" w:sz="4" w:space="0" w:color="auto"/>
            </w:tcBorders>
            <w:vAlign w:val="center"/>
          </w:tcPr>
          <w:p w14:paraId="4FA8C63C" w14:textId="77777777" w:rsidR="00BC4308" w:rsidRDefault="000A4916">
            <w:pPr>
              <w:jc w:val="left"/>
              <w:divId w:val="1"/>
            </w:pPr>
            <w:r>
              <w:rPr>
                <w:sz w:val="16"/>
              </w:rPr>
              <w:t>dense</w:t>
            </w:r>
          </w:p>
        </w:tc>
        <w:tc>
          <w:tcPr>
            <w:tcW w:w="1620" w:type="dxa"/>
            <w:gridSpan w:val="2"/>
            <w:tcBorders>
              <w:bottom w:val="dotted" w:sz="4" w:space="0" w:color="auto"/>
            </w:tcBorders>
            <w:vAlign w:val="center"/>
          </w:tcPr>
          <w:p w14:paraId="18C9B9E0" w14:textId="77777777" w:rsidR="00BC4308" w:rsidRDefault="00BC4308"/>
        </w:tc>
        <w:tc>
          <w:tcPr>
            <w:tcW w:w="1620" w:type="dxa"/>
            <w:tcBorders>
              <w:bottom w:val="dotted" w:sz="4" w:space="0" w:color="auto"/>
            </w:tcBorders>
            <w:vAlign w:val="center"/>
          </w:tcPr>
          <w:p w14:paraId="0DEC8432" w14:textId="77777777" w:rsidR="00BC4308" w:rsidRDefault="00BC4308"/>
        </w:tc>
        <w:tc>
          <w:tcPr>
            <w:tcW w:w="1620" w:type="dxa"/>
            <w:tcBorders>
              <w:bottom w:val="dotted" w:sz="4" w:space="0" w:color="auto"/>
            </w:tcBorders>
            <w:vAlign w:val="center"/>
          </w:tcPr>
          <w:p w14:paraId="45982005" w14:textId="77777777" w:rsidR="00BC4308" w:rsidRDefault="00BC4308"/>
        </w:tc>
        <w:tc>
          <w:tcPr>
            <w:tcW w:w="1620" w:type="dxa"/>
            <w:tcBorders>
              <w:bottom w:val="dotted" w:sz="4" w:space="0" w:color="auto"/>
            </w:tcBorders>
            <w:vAlign w:val="center"/>
          </w:tcPr>
          <w:p w14:paraId="78113FF2" w14:textId="77777777" w:rsidR="00BC4308" w:rsidRDefault="000A4916">
            <w:pPr>
              <w:jc w:val="left"/>
              <w:divId w:val="1"/>
            </w:pPr>
            <w:r>
              <w:rPr>
                <w:sz w:val="16"/>
              </w:rPr>
              <w:t>Tonda Gentile delle Langhe</w:t>
            </w:r>
          </w:p>
        </w:tc>
        <w:tc>
          <w:tcPr>
            <w:tcW w:w="1620" w:type="dxa"/>
            <w:tcBorders>
              <w:bottom w:val="dotted" w:sz="4" w:space="0" w:color="auto"/>
            </w:tcBorders>
            <w:vAlign w:val="center"/>
          </w:tcPr>
          <w:p w14:paraId="48CF28D7" w14:textId="77777777" w:rsidR="00BC4308" w:rsidRDefault="000A4916">
            <w:pPr>
              <w:jc w:val="center"/>
              <w:divId w:val="1"/>
            </w:pPr>
            <w:r>
              <w:rPr>
                <w:rFonts w:eastAsia="Arial"/>
                <w:sz w:val="16"/>
              </w:rPr>
              <w:t xml:space="preserve">3 </w:t>
            </w:r>
          </w:p>
        </w:tc>
      </w:tr>
      <w:tr w:rsidR="00BC4308" w14:paraId="217323EB" w14:textId="77777777">
        <w:trPr>
          <w:trHeight w:val="360"/>
        </w:trPr>
        <w:tc>
          <w:tcPr>
            <w:tcW w:w="810" w:type="dxa"/>
            <w:tcBorders>
              <w:right w:val="dotted" w:sz="4" w:space="0" w:color="auto"/>
            </w:tcBorders>
            <w:shd w:val="clear" w:color="auto" w:fill="DFDFD7"/>
            <w:vAlign w:val="center"/>
          </w:tcPr>
          <w:p w14:paraId="1E16ACA8" w14:textId="77777777" w:rsidR="00BC4308" w:rsidRDefault="000A4916">
            <w:r>
              <w:rPr>
                <w:rFonts w:eastAsia="Arial"/>
                <w:b/>
                <w:sz w:val="16"/>
              </w:rPr>
              <w:t>5.</w:t>
            </w:r>
          </w:p>
        </w:tc>
        <w:tc>
          <w:tcPr>
            <w:tcW w:w="810" w:type="dxa"/>
            <w:tcBorders>
              <w:right w:val="dotted" w:sz="4" w:space="0" w:color="auto"/>
            </w:tcBorders>
            <w:shd w:val="clear" w:color="auto" w:fill="DFDFD7"/>
            <w:vAlign w:val="center"/>
          </w:tcPr>
          <w:p w14:paraId="66EA77A1" w14:textId="77777777" w:rsidR="00BC4308" w:rsidRDefault="00BC4308"/>
        </w:tc>
        <w:tc>
          <w:tcPr>
            <w:tcW w:w="810" w:type="dxa"/>
            <w:tcBorders>
              <w:right w:val="dotted" w:sz="4" w:space="0" w:color="auto"/>
            </w:tcBorders>
            <w:shd w:val="clear" w:color="auto" w:fill="DFDFD7"/>
            <w:vAlign w:val="center"/>
          </w:tcPr>
          <w:p w14:paraId="4BFC4A15" w14:textId="77777777" w:rsidR="00BC4308" w:rsidRDefault="000A4916">
            <w:r>
              <w:rPr>
                <w:rFonts w:eastAsia="Arial"/>
                <w:b/>
                <w:sz w:val="16"/>
              </w:rPr>
              <w:t>QN</w:t>
            </w:r>
          </w:p>
        </w:tc>
        <w:tc>
          <w:tcPr>
            <w:tcW w:w="810" w:type="dxa"/>
            <w:tcBorders>
              <w:right w:val="dotted" w:sz="4" w:space="0" w:color="auto"/>
            </w:tcBorders>
            <w:shd w:val="clear" w:color="auto" w:fill="DFDFD7"/>
            <w:vAlign w:val="center"/>
          </w:tcPr>
          <w:p w14:paraId="28B2E55E" w14:textId="77777777" w:rsidR="00BC4308" w:rsidRDefault="000A4916">
            <w:r>
              <w:rPr>
                <w:rFonts w:eastAsia="Arial"/>
                <w:b/>
                <w:sz w:val="16"/>
              </w:rPr>
              <w:t>VG</w:t>
            </w:r>
          </w:p>
        </w:tc>
        <w:tc>
          <w:tcPr>
            <w:tcW w:w="810" w:type="dxa"/>
            <w:tcBorders>
              <w:right w:val="dotted" w:sz="4" w:space="0" w:color="auto"/>
            </w:tcBorders>
            <w:shd w:val="clear" w:color="auto" w:fill="DFDFD7"/>
            <w:vAlign w:val="center"/>
          </w:tcPr>
          <w:p w14:paraId="7216038A" w14:textId="77777777" w:rsidR="00BC4308" w:rsidRDefault="00BC4308"/>
        </w:tc>
        <w:tc>
          <w:tcPr>
            <w:tcW w:w="810" w:type="dxa"/>
            <w:tcBorders>
              <w:right w:val="dotted" w:sz="4" w:space="0" w:color="auto"/>
            </w:tcBorders>
            <w:shd w:val="clear" w:color="auto" w:fill="DFDFD7"/>
            <w:vAlign w:val="center"/>
          </w:tcPr>
          <w:p w14:paraId="5192AE68" w14:textId="77777777" w:rsidR="00BC4308" w:rsidRDefault="000A4916">
            <w:r>
              <w:rPr>
                <w:rFonts w:eastAsia="Arial"/>
                <w:b/>
                <w:sz w:val="16"/>
              </w:rPr>
              <w:t>(a), (b)</w:t>
            </w:r>
          </w:p>
        </w:tc>
        <w:tc>
          <w:tcPr>
            <w:tcW w:w="1620" w:type="dxa"/>
            <w:shd w:val="clear" w:color="auto" w:fill="DFDFD7"/>
            <w:vAlign w:val="center"/>
          </w:tcPr>
          <w:p w14:paraId="0339AD91" w14:textId="77777777" w:rsidR="00BC4308" w:rsidRDefault="00BC4308"/>
        </w:tc>
        <w:tc>
          <w:tcPr>
            <w:tcW w:w="1620" w:type="dxa"/>
            <w:shd w:val="clear" w:color="auto" w:fill="DFDFD7"/>
          </w:tcPr>
          <w:p w14:paraId="56C448B9" w14:textId="77777777" w:rsidR="00BC4308" w:rsidRDefault="00BC4308"/>
        </w:tc>
        <w:tc>
          <w:tcPr>
            <w:tcW w:w="1620" w:type="dxa"/>
            <w:shd w:val="clear" w:color="auto" w:fill="DFDFD7"/>
          </w:tcPr>
          <w:p w14:paraId="4326D220" w14:textId="77777777" w:rsidR="00BC4308" w:rsidRDefault="00BC4308"/>
        </w:tc>
        <w:tc>
          <w:tcPr>
            <w:tcW w:w="1620" w:type="dxa"/>
            <w:shd w:val="clear" w:color="auto" w:fill="DFDFD7"/>
          </w:tcPr>
          <w:p w14:paraId="4357FC34" w14:textId="77777777" w:rsidR="00BC4308" w:rsidRDefault="00BC4308"/>
        </w:tc>
      </w:tr>
      <w:tr w:rsidR="00BC4308" w14:paraId="7F3089F7" w14:textId="77777777">
        <w:trPr>
          <w:trHeight w:val="440"/>
        </w:trPr>
        <w:tc>
          <w:tcPr>
            <w:tcW w:w="1620" w:type="dxa"/>
            <w:gridSpan w:val="2"/>
            <w:vMerge w:val="restart"/>
          </w:tcPr>
          <w:p w14:paraId="5935BDB8" w14:textId="77777777" w:rsidR="00BC4308" w:rsidRDefault="00BC4308"/>
        </w:tc>
        <w:tc>
          <w:tcPr>
            <w:tcW w:w="1620" w:type="dxa"/>
            <w:gridSpan w:val="2"/>
            <w:tcBorders>
              <w:bottom w:val="dotted" w:sz="4" w:space="0" w:color="auto"/>
            </w:tcBorders>
          </w:tcPr>
          <w:p w14:paraId="7DBC2364" w14:textId="77777777" w:rsidR="00BC4308" w:rsidRDefault="000A4916">
            <w:pPr>
              <w:spacing w:before="113" w:after="113"/>
              <w:jc w:val="left"/>
              <w:divId w:val="1"/>
            </w:pPr>
            <w:r>
              <w:rPr>
                <w:b/>
                <w:sz w:val="16"/>
              </w:rPr>
              <w:t>One-year-old-shoot: density of hairs</w:t>
            </w:r>
          </w:p>
        </w:tc>
        <w:tc>
          <w:tcPr>
            <w:tcW w:w="1620" w:type="dxa"/>
            <w:gridSpan w:val="2"/>
            <w:tcBorders>
              <w:bottom w:val="dotted" w:sz="4" w:space="0" w:color="auto"/>
            </w:tcBorders>
          </w:tcPr>
          <w:p w14:paraId="35A6B495" w14:textId="77777777" w:rsidR="00BC4308" w:rsidRDefault="00BC4308"/>
        </w:tc>
        <w:tc>
          <w:tcPr>
            <w:tcW w:w="1620" w:type="dxa"/>
            <w:tcBorders>
              <w:bottom w:val="dotted" w:sz="4" w:space="0" w:color="auto"/>
            </w:tcBorders>
          </w:tcPr>
          <w:p w14:paraId="576A7857" w14:textId="77777777" w:rsidR="00BC4308" w:rsidRDefault="00BC4308"/>
        </w:tc>
        <w:tc>
          <w:tcPr>
            <w:tcW w:w="1620" w:type="dxa"/>
            <w:tcBorders>
              <w:bottom w:val="dotted" w:sz="4" w:space="0" w:color="auto"/>
            </w:tcBorders>
          </w:tcPr>
          <w:p w14:paraId="2A9794FF" w14:textId="77777777" w:rsidR="00BC4308" w:rsidRDefault="00BC4308"/>
        </w:tc>
        <w:tc>
          <w:tcPr>
            <w:tcW w:w="1620" w:type="dxa"/>
            <w:tcBorders>
              <w:bottom w:val="dotted" w:sz="4" w:space="0" w:color="auto"/>
            </w:tcBorders>
          </w:tcPr>
          <w:p w14:paraId="143BC9FD" w14:textId="77777777" w:rsidR="00BC4308" w:rsidRDefault="00BC4308"/>
        </w:tc>
        <w:tc>
          <w:tcPr>
            <w:tcW w:w="1620" w:type="dxa"/>
            <w:tcBorders>
              <w:bottom w:val="dotted" w:sz="4" w:space="0" w:color="auto"/>
            </w:tcBorders>
          </w:tcPr>
          <w:p w14:paraId="54C0B019" w14:textId="77777777" w:rsidR="00BC4308" w:rsidRDefault="00BC4308"/>
        </w:tc>
      </w:tr>
      <w:tr w:rsidR="00BC4308" w14:paraId="6238922A" w14:textId="77777777">
        <w:trPr>
          <w:trHeight w:val="320"/>
        </w:trPr>
        <w:tc>
          <w:tcPr>
            <w:tcW w:w="1620" w:type="dxa"/>
            <w:gridSpan w:val="2"/>
            <w:vMerge/>
          </w:tcPr>
          <w:p w14:paraId="0429D59A" w14:textId="77777777" w:rsidR="00BC4308" w:rsidRDefault="00BC4308"/>
        </w:tc>
        <w:tc>
          <w:tcPr>
            <w:tcW w:w="1620" w:type="dxa"/>
            <w:gridSpan w:val="2"/>
            <w:tcBorders>
              <w:bottom w:val="dotted" w:sz="4" w:space="0" w:color="auto"/>
            </w:tcBorders>
            <w:vAlign w:val="center"/>
          </w:tcPr>
          <w:p w14:paraId="53F414A4" w14:textId="77777777" w:rsidR="00BC4308" w:rsidRDefault="000A4916">
            <w:pPr>
              <w:jc w:val="left"/>
              <w:divId w:val="1"/>
            </w:pPr>
            <w:r>
              <w:rPr>
                <w:sz w:val="16"/>
              </w:rPr>
              <w:t>absent or sparse</w:t>
            </w:r>
          </w:p>
        </w:tc>
        <w:tc>
          <w:tcPr>
            <w:tcW w:w="1620" w:type="dxa"/>
            <w:gridSpan w:val="2"/>
            <w:tcBorders>
              <w:bottom w:val="dotted" w:sz="4" w:space="0" w:color="auto"/>
            </w:tcBorders>
            <w:vAlign w:val="center"/>
          </w:tcPr>
          <w:p w14:paraId="55C8AB0C" w14:textId="77777777" w:rsidR="00BC4308" w:rsidRDefault="00BC4308"/>
        </w:tc>
        <w:tc>
          <w:tcPr>
            <w:tcW w:w="1620" w:type="dxa"/>
            <w:tcBorders>
              <w:bottom w:val="dotted" w:sz="4" w:space="0" w:color="auto"/>
            </w:tcBorders>
            <w:vAlign w:val="center"/>
          </w:tcPr>
          <w:p w14:paraId="0E56D28A" w14:textId="77777777" w:rsidR="00BC4308" w:rsidRDefault="00BC4308"/>
        </w:tc>
        <w:tc>
          <w:tcPr>
            <w:tcW w:w="1620" w:type="dxa"/>
            <w:tcBorders>
              <w:bottom w:val="dotted" w:sz="4" w:space="0" w:color="auto"/>
            </w:tcBorders>
            <w:vAlign w:val="center"/>
          </w:tcPr>
          <w:p w14:paraId="33D7B02E" w14:textId="77777777" w:rsidR="00BC4308" w:rsidRDefault="00BC4308"/>
        </w:tc>
        <w:tc>
          <w:tcPr>
            <w:tcW w:w="1620" w:type="dxa"/>
            <w:tcBorders>
              <w:bottom w:val="dotted" w:sz="4" w:space="0" w:color="auto"/>
            </w:tcBorders>
            <w:vAlign w:val="center"/>
          </w:tcPr>
          <w:p w14:paraId="748EA974" w14:textId="77777777" w:rsidR="00BC4308" w:rsidRDefault="000A4916">
            <w:pPr>
              <w:jc w:val="left"/>
              <w:divId w:val="1"/>
            </w:pPr>
            <w:r>
              <w:rPr>
                <w:sz w:val="16"/>
              </w:rPr>
              <w:t>Mortarella, Segorbe</w:t>
            </w:r>
          </w:p>
        </w:tc>
        <w:tc>
          <w:tcPr>
            <w:tcW w:w="1620" w:type="dxa"/>
            <w:tcBorders>
              <w:bottom w:val="dotted" w:sz="4" w:space="0" w:color="auto"/>
            </w:tcBorders>
            <w:vAlign w:val="center"/>
          </w:tcPr>
          <w:p w14:paraId="2007B1B1" w14:textId="77777777" w:rsidR="00BC4308" w:rsidRDefault="000A4916">
            <w:pPr>
              <w:jc w:val="center"/>
              <w:divId w:val="1"/>
            </w:pPr>
            <w:r>
              <w:rPr>
                <w:rFonts w:eastAsia="Arial"/>
                <w:sz w:val="16"/>
              </w:rPr>
              <w:t xml:space="preserve">1 </w:t>
            </w:r>
          </w:p>
        </w:tc>
      </w:tr>
      <w:tr w:rsidR="00BC4308" w14:paraId="50A9C0B7" w14:textId="77777777">
        <w:trPr>
          <w:trHeight w:val="320"/>
        </w:trPr>
        <w:tc>
          <w:tcPr>
            <w:tcW w:w="1620" w:type="dxa"/>
            <w:gridSpan w:val="2"/>
            <w:vMerge/>
          </w:tcPr>
          <w:p w14:paraId="2F4C3E4F" w14:textId="77777777" w:rsidR="00BC4308" w:rsidRDefault="00BC4308"/>
        </w:tc>
        <w:tc>
          <w:tcPr>
            <w:tcW w:w="1620" w:type="dxa"/>
            <w:gridSpan w:val="2"/>
            <w:tcBorders>
              <w:bottom w:val="dotted" w:sz="4" w:space="0" w:color="auto"/>
            </w:tcBorders>
            <w:vAlign w:val="center"/>
          </w:tcPr>
          <w:p w14:paraId="1AFF2981" w14:textId="77777777" w:rsidR="00BC4308" w:rsidRDefault="000A4916">
            <w:pPr>
              <w:jc w:val="left"/>
              <w:divId w:val="1"/>
            </w:pPr>
            <w:r>
              <w:rPr>
                <w:sz w:val="16"/>
              </w:rPr>
              <w:t>medium</w:t>
            </w:r>
          </w:p>
        </w:tc>
        <w:tc>
          <w:tcPr>
            <w:tcW w:w="1620" w:type="dxa"/>
            <w:gridSpan w:val="2"/>
            <w:tcBorders>
              <w:bottom w:val="dotted" w:sz="4" w:space="0" w:color="auto"/>
            </w:tcBorders>
            <w:vAlign w:val="center"/>
          </w:tcPr>
          <w:p w14:paraId="49E7F44F" w14:textId="77777777" w:rsidR="00BC4308" w:rsidRDefault="00BC4308"/>
        </w:tc>
        <w:tc>
          <w:tcPr>
            <w:tcW w:w="1620" w:type="dxa"/>
            <w:tcBorders>
              <w:bottom w:val="dotted" w:sz="4" w:space="0" w:color="auto"/>
            </w:tcBorders>
            <w:vAlign w:val="center"/>
          </w:tcPr>
          <w:p w14:paraId="62944840" w14:textId="77777777" w:rsidR="00BC4308" w:rsidRDefault="00BC4308"/>
        </w:tc>
        <w:tc>
          <w:tcPr>
            <w:tcW w:w="1620" w:type="dxa"/>
            <w:tcBorders>
              <w:bottom w:val="dotted" w:sz="4" w:space="0" w:color="auto"/>
            </w:tcBorders>
            <w:vAlign w:val="center"/>
          </w:tcPr>
          <w:p w14:paraId="6DA49903" w14:textId="77777777" w:rsidR="00BC4308" w:rsidRDefault="00BC4308"/>
        </w:tc>
        <w:tc>
          <w:tcPr>
            <w:tcW w:w="1620" w:type="dxa"/>
            <w:tcBorders>
              <w:bottom w:val="dotted" w:sz="4" w:space="0" w:color="auto"/>
            </w:tcBorders>
            <w:vAlign w:val="center"/>
          </w:tcPr>
          <w:p w14:paraId="5E8EF928" w14:textId="77777777" w:rsidR="00BC4308" w:rsidRPr="00146F34" w:rsidRDefault="000A4916">
            <w:pPr>
              <w:jc w:val="left"/>
              <w:divId w:val="1"/>
              <w:rPr>
                <w:lang w:val="fr-FR"/>
              </w:rPr>
            </w:pPr>
            <w:r w:rsidRPr="00146F34">
              <w:rPr>
                <w:sz w:val="16"/>
                <w:lang w:val="fr-FR"/>
              </w:rPr>
              <w:t>Fertile de Coutard, Tonda Gentile delle Langhe</w:t>
            </w:r>
          </w:p>
        </w:tc>
        <w:tc>
          <w:tcPr>
            <w:tcW w:w="1620" w:type="dxa"/>
            <w:tcBorders>
              <w:bottom w:val="dotted" w:sz="4" w:space="0" w:color="auto"/>
            </w:tcBorders>
            <w:vAlign w:val="center"/>
          </w:tcPr>
          <w:p w14:paraId="2DF9511E" w14:textId="77777777" w:rsidR="00BC4308" w:rsidRDefault="000A4916">
            <w:pPr>
              <w:jc w:val="center"/>
              <w:divId w:val="1"/>
            </w:pPr>
            <w:r>
              <w:rPr>
                <w:rFonts w:eastAsia="Arial"/>
                <w:sz w:val="16"/>
              </w:rPr>
              <w:t xml:space="preserve">2 </w:t>
            </w:r>
          </w:p>
        </w:tc>
      </w:tr>
      <w:tr w:rsidR="00BC4308" w14:paraId="290C73D6" w14:textId="77777777">
        <w:trPr>
          <w:trHeight w:val="320"/>
        </w:trPr>
        <w:tc>
          <w:tcPr>
            <w:tcW w:w="1620" w:type="dxa"/>
            <w:gridSpan w:val="2"/>
            <w:vMerge/>
          </w:tcPr>
          <w:p w14:paraId="1B531E00" w14:textId="77777777" w:rsidR="00BC4308" w:rsidRDefault="00BC4308"/>
        </w:tc>
        <w:tc>
          <w:tcPr>
            <w:tcW w:w="1620" w:type="dxa"/>
            <w:gridSpan w:val="2"/>
            <w:tcBorders>
              <w:bottom w:val="dotted" w:sz="4" w:space="0" w:color="auto"/>
            </w:tcBorders>
            <w:vAlign w:val="center"/>
          </w:tcPr>
          <w:p w14:paraId="5EB2A098" w14:textId="77777777" w:rsidR="00BC4308" w:rsidRDefault="000A4916">
            <w:pPr>
              <w:jc w:val="left"/>
              <w:divId w:val="1"/>
            </w:pPr>
            <w:r>
              <w:rPr>
                <w:sz w:val="16"/>
              </w:rPr>
              <w:t>dense</w:t>
            </w:r>
          </w:p>
        </w:tc>
        <w:tc>
          <w:tcPr>
            <w:tcW w:w="1620" w:type="dxa"/>
            <w:gridSpan w:val="2"/>
            <w:tcBorders>
              <w:bottom w:val="dotted" w:sz="4" w:space="0" w:color="auto"/>
            </w:tcBorders>
            <w:vAlign w:val="center"/>
          </w:tcPr>
          <w:p w14:paraId="05C7C2B6" w14:textId="77777777" w:rsidR="00BC4308" w:rsidRDefault="00BC4308"/>
        </w:tc>
        <w:tc>
          <w:tcPr>
            <w:tcW w:w="1620" w:type="dxa"/>
            <w:tcBorders>
              <w:bottom w:val="dotted" w:sz="4" w:space="0" w:color="auto"/>
            </w:tcBorders>
            <w:vAlign w:val="center"/>
          </w:tcPr>
          <w:p w14:paraId="5B856B46" w14:textId="77777777" w:rsidR="00BC4308" w:rsidRDefault="00BC4308"/>
        </w:tc>
        <w:tc>
          <w:tcPr>
            <w:tcW w:w="1620" w:type="dxa"/>
            <w:tcBorders>
              <w:bottom w:val="dotted" w:sz="4" w:space="0" w:color="auto"/>
            </w:tcBorders>
            <w:vAlign w:val="center"/>
          </w:tcPr>
          <w:p w14:paraId="28714E3F" w14:textId="77777777" w:rsidR="00BC4308" w:rsidRDefault="00BC4308"/>
        </w:tc>
        <w:tc>
          <w:tcPr>
            <w:tcW w:w="1620" w:type="dxa"/>
            <w:tcBorders>
              <w:bottom w:val="dotted" w:sz="4" w:space="0" w:color="auto"/>
            </w:tcBorders>
            <w:vAlign w:val="center"/>
          </w:tcPr>
          <w:p w14:paraId="1DD39D5B" w14:textId="77777777" w:rsidR="00BC4308" w:rsidRDefault="000A4916">
            <w:pPr>
              <w:jc w:val="left"/>
              <w:divId w:val="1"/>
            </w:pPr>
            <w:r>
              <w:rPr>
                <w:sz w:val="16"/>
              </w:rPr>
              <w:t>Kargalak, Tonda di Giffoni</w:t>
            </w:r>
          </w:p>
        </w:tc>
        <w:tc>
          <w:tcPr>
            <w:tcW w:w="1620" w:type="dxa"/>
            <w:tcBorders>
              <w:bottom w:val="dotted" w:sz="4" w:space="0" w:color="auto"/>
            </w:tcBorders>
            <w:vAlign w:val="center"/>
          </w:tcPr>
          <w:p w14:paraId="5A48770F" w14:textId="77777777" w:rsidR="00BC4308" w:rsidRDefault="000A4916">
            <w:pPr>
              <w:jc w:val="center"/>
              <w:divId w:val="1"/>
            </w:pPr>
            <w:r>
              <w:rPr>
                <w:rFonts w:eastAsia="Arial"/>
                <w:sz w:val="16"/>
              </w:rPr>
              <w:t xml:space="preserve">3 </w:t>
            </w:r>
          </w:p>
        </w:tc>
      </w:tr>
      <w:tr w:rsidR="00BC4308" w14:paraId="6316BA7C" w14:textId="77777777">
        <w:trPr>
          <w:trHeight w:val="360"/>
        </w:trPr>
        <w:tc>
          <w:tcPr>
            <w:tcW w:w="810" w:type="dxa"/>
            <w:tcBorders>
              <w:right w:val="dotted" w:sz="4" w:space="0" w:color="auto"/>
            </w:tcBorders>
            <w:shd w:val="clear" w:color="auto" w:fill="DFDFD7"/>
            <w:vAlign w:val="center"/>
          </w:tcPr>
          <w:p w14:paraId="5DC4961B" w14:textId="77777777" w:rsidR="00BC4308" w:rsidRDefault="000A4916" w:rsidP="00146F34">
            <w:pPr>
              <w:keepNext/>
            </w:pPr>
            <w:r>
              <w:rPr>
                <w:rFonts w:eastAsia="Arial"/>
                <w:b/>
                <w:sz w:val="16"/>
              </w:rPr>
              <w:lastRenderedPageBreak/>
              <w:t>6.</w:t>
            </w:r>
          </w:p>
        </w:tc>
        <w:tc>
          <w:tcPr>
            <w:tcW w:w="810" w:type="dxa"/>
            <w:tcBorders>
              <w:right w:val="dotted" w:sz="4" w:space="0" w:color="auto"/>
            </w:tcBorders>
            <w:shd w:val="clear" w:color="auto" w:fill="DFDFD7"/>
            <w:vAlign w:val="center"/>
          </w:tcPr>
          <w:p w14:paraId="59BF80F1" w14:textId="77777777" w:rsidR="00BC4308" w:rsidRDefault="00BC4308" w:rsidP="00146F34">
            <w:pPr>
              <w:keepNext/>
            </w:pPr>
          </w:p>
        </w:tc>
        <w:tc>
          <w:tcPr>
            <w:tcW w:w="810" w:type="dxa"/>
            <w:tcBorders>
              <w:right w:val="dotted" w:sz="4" w:space="0" w:color="auto"/>
            </w:tcBorders>
            <w:shd w:val="clear" w:color="auto" w:fill="DFDFD7"/>
            <w:vAlign w:val="center"/>
          </w:tcPr>
          <w:p w14:paraId="22C2966A" w14:textId="77777777" w:rsidR="00BC4308" w:rsidRDefault="000A4916" w:rsidP="00146F34">
            <w:pPr>
              <w:keepNext/>
            </w:pPr>
            <w:r>
              <w:rPr>
                <w:rFonts w:eastAsia="Arial"/>
                <w:b/>
                <w:sz w:val="16"/>
              </w:rPr>
              <w:t>PQ</w:t>
            </w:r>
          </w:p>
        </w:tc>
        <w:tc>
          <w:tcPr>
            <w:tcW w:w="810" w:type="dxa"/>
            <w:tcBorders>
              <w:right w:val="dotted" w:sz="4" w:space="0" w:color="auto"/>
            </w:tcBorders>
            <w:shd w:val="clear" w:color="auto" w:fill="DFDFD7"/>
            <w:vAlign w:val="center"/>
          </w:tcPr>
          <w:p w14:paraId="1E111376" w14:textId="77777777" w:rsidR="00BC4308" w:rsidRDefault="000A4916" w:rsidP="00146F34">
            <w:pPr>
              <w:keepNext/>
            </w:pPr>
            <w:r>
              <w:rPr>
                <w:rFonts w:eastAsia="Arial"/>
                <w:b/>
                <w:sz w:val="16"/>
              </w:rPr>
              <w:t>VG</w:t>
            </w:r>
          </w:p>
        </w:tc>
        <w:tc>
          <w:tcPr>
            <w:tcW w:w="810" w:type="dxa"/>
            <w:tcBorders>
              <w:right w:val="dotted" w:sz="4" w:space="0" w:color="auto"/>
            </w:tcBorders>
            <w:shd w:val="clear" w:color="auto" w:fill="DFDFD7"/>
            <w:vAlign w:val="center"/>
          </w:tcPr>
          <w:p w14:paraId="10245D21" w14:textId="77777777" w:rsidR="00BC4308" w:rsidRDefault="000A4916" w:rsidP="00146F34">
            <w:pPr>
              <w:keepNext/>
            </w:pPr>
            <w:r>
              <w:rPr>
                <w:rFonts w:eastAsia="Arial"/>
                <w:b/>
                <w:sz w:val="16"/>
              </w:rPr>
              <w:t>(+)</w:t>
            </w:r>
          </w:p>
        </w:tc>
        <w:tc>
          <w:tcPr>
            <w:tcW w:w="810" w:type="dxa"/>
            <w:tcBorders>
              <w:right w:val="dotted" w:sz="4" w:space="0" w:color="auto"/>
            </w:tcBorders>
            <w:shd w:val="clear" w:color="auto" w:fill="DFDFD7"/>
            <w:vAlign w:val="center"/>
          </w:tcPr>
          <w:p w14:paraId="5E15647F" w14:textId="77777777" w:rsidR="00BC4308" w:rsidRDefault="000A4916" w:rsidP="00146F34">
            <w:pPr>
              <w:keepNext/>
            </w:pPr>
            <w:r>
              <w:rPr>
                <w:rFonts w:eastAsia="Arial"/>
                <w:b/>
                <w:sz w:val="16"/>
              </w:rPr>
              <w:t>(a), (b)</w:t>
            </w:r>
          </w:p>
        </w:tc>
        <w:tc>
          <w:tcPr>
            <w:tcW w:w="1620" w:type="dxa"/>
            <w:shd w:val="clear" w:color="auto" w:fill="DFDFD7"/>
            <w:vAlign w:val="center"/>
          </w:tcPr>
          <w:p w14:paraId="75BD4E1A" w14:textId="77777777" w:rsidR="00BC4308" w:rsidRDefault="00BC4308" w:rsidP="00146F34">
            <w:pPr>
              <w:keepNext/>
            </w:pPr>
          </w:p>
        </w:tc>
        <w:tc>
          <w:tcPr>
            <w:tcW w:w="1620" w:type="dxa"/>
            <w:shd w:val="clear" w:color="auto" w:fill="DFDFD7"/>
          </w:tcPr>
          <w:p w14:paraId="7A6A1FD9" w14:textId="77777777" w:rsidR="00BC4308" w:rsidRDefault="00BC4308" w:rsidP="00146F34">
            <w:pPr>
              <w:keepNext/>
            </w:pPr>
          </w:p>
        </w:tc>
        <w:tc>
          <w:tcPr>
            <w:tcW w:w="1620" w:type="dxa"/>
            <w:shd w:val="clear" w:color="auto" w:fill="DFDFD7"/>
          </w:tcPr>
          <w:p w14:paraId="5454B0F5" w14:textId="77777777" w:rsidR="00BC4308" w:rsidRDefault="00BC4308" w:rsidP="00146F34">
            <w:pPr>
              <w:keepNext/>
            </w:pPr>
          </w:p>
        </w:tc>
        <w:tc>
          <w:tcPr>
            <w:tcW w:w="1620" w:type="dxa"/>
            <w:shd w:val="clear" w:color="auto" w:fill="DFDFD7"/>
          </w:tcPr>
          <w:p w14:paraId="50157AD9" w14:textId="77777777" w:rsidR="00BC4308" w:rsidRDefault="00BC4308" w:rsidP="00146F34">
            <w:pPr>
              <w:keepNext/>
            </w:pPr>
          </w:p>
        </w:tc>
      </w:tr>
      <w:tr w:rsidR="00BC4308" w14:paraId="22576F7C" w14:textId="77777777">
        <w:trPr>
          <w:trHeight w:val="440"/>
        </w:trPr>
        <w:tc>
          <w:tcPr>
            <w:tcW w:w="1620" w:type="dxa"/>
            <w:gridSpan w:val="2"/>
            <w:vMerge w:val="restart"/>
          </w:tcPr>
          <w:p w14:paraId="79FD1736" w14:textId="77777777" w:rsidR="00BC4308" w:rsidRDefault="00BC4308" w:rsidP="00146F34">
            <w:pPr>
              <w:keepNext/>
            </w:pPr>
          </w:p>
        </w:tc>
        <w:tc>
          <w:tcPr>
            <w:tcW w:w="1620" w:type="dxa"/>
            <w:gridSpan w:val="2"/>
            <w:tcBorders>
              <w:bottom w:val="dotted" w:sz="4" w:space="0" w:color="auto"/>
            </w:tcBorders>
          </w:tcPr>
          <w:p w14:paraId="7D706F98" w14:textId="77777777" w:rsidR="00BC4308" w:rsidRDefault="000A4916" w:rsidP="00146F34">
            <w:pPr>
              <w:keepNext/>
              <w:spacing w:before="113" w:after="113"/>
              <w:jc w:val="left"/>
              <w:divId w:val="1"/>
            </w:pPr>
            <w:r>
              <w:rPr>
                <w:b/>
                <w:sz w:val="16"/>
              </w:rPr>
              <w:t>Bud: shape</w:t>
            </w:r>
          </w:p>
        </w:tc>
        <w:tc>
          <w:tcPr>
            <w:tcW w:w="1620" w:type="dxa"/>
            <w:gridSpan w:val="2"/>
            <w:tcBorders>
              <w:bottom w:val="dotted" w:sz="4" w:space="0" w:color="auto"/>
            </w:tcBorders>
          </w:tcPr>
          <w:p w14:paraId="5D761985" w14:textId="77777777" w:rsidR="00BC4308" w:rsidRDefault="00BC4308" w:rsidP="00146F34">
            <w:pPr>
              <w:keepNext/>
            </w:pPr>
          </w:p>
        </w:tc>
        <w:tc>
          <w:tcPr>
            <w:tcW w:w="1620" w:type="dxa"/>
            <w:tcBorders>
              <w:bottom w:val="dotted" w:sz="4" w:space="0" w:color="auto"/>
            </w:tcBorders>
          </w:tcPr>
          <w:p w14:paraId="16BDF489" w14:textId="77777777" w:rsidR="00BC4308" w:rsidRDefault="00BC4308" w:rsidP="00146F34">
            <w:pPr>
              <w:keepNext/>
            </w:pPr>
          </w:p>
        </w:tc>
        <w:tc>
          <w:tcPr>
            <w:tcW w:w="1620" w:type="dxa"/>
            <w:tcBorders>
              <w:bottom w:val="dotted" w:sz="4" w:space="0" w:color="auto"/>
            </w:tcBorders>
          </w:tcPr>
          <w:p w14:paraId="105AF0DB" w14:textId="77777777" w:rsidR="00BC4308" w:rsidRDefault="00BC4308" w:rsidP="00146F34">
            <w:pPr>
              <w:keepNext/>
            </w:pPr>
          </w:p>
        </w:tc>
        <w:tc>
          <w:tcPr>
            <w:tcW w:w="1620" w:type="dxa"/>
            <w:tcBorders>
              <w:bottom w:val="dotted" w:sz="4" w:space="0" w:color="auto"/>
            </w:tcBorders>
          </w:tcPr>
          <w:p w14:paraId="0BD6C72C" w14:textId="77777777" w:rsidR="00BC4308" w:rsidRDefault="00BC4308" w:rsidP="00146F34">
            <w:pPr>
              <w:keepNext/>
            </w:pPr>
          </w:p>
        </w:tc>
        <w:tc>
          <w:tcPr>
            <w:tcW w:w="1620" w:type="dxa"/>
            <w:tcBorders>
              <w:bottom w:val="dotted" w:sz="4" w:space="0" w:color="auto"/>
            </w:tcBorders>
          </w:tcPr>
          <w:p w14:paraId="49A38CA5" w14:textId="77777777" w:rsidR="00BC4308" w:rsidRDefault="00BC4308" w:rsidP="00146F34">
            <w:pPr>
              <w:keepNext/>
            </w:pPr>
          </w:p>
        </w:tc>
      </w:tr>
      <w:tr w:rsidR="00BC4308" w14:paraId="007019E4" w14:textId="77777777">
        <w:trPr>
          <w:trHeight w:val="320"/>
        </w:trPr>
        <w:tc>
          <w:tcPr>
            <w:tcW w:w="1620" w:type="dxa"/>
            <w:gridSpan w:val="2"/>
            <w:vMerge/>
          </w:tcPr>
          <w:p w14:paraId="0F5C9DD9" w14:textId="77777777" w:rsidR="00BC4308" w:rsidRDefault="00BC4308"/>
        </w:tc>
        <w:tc>
          <w:tcPr>
            <w:tcW w:w="1620" w:type="dxa"/>
            <w:gridSpan w:val="2"/>
            <w:tcBorders>
              <w:bottom w:val="dotted" w:sz="4" w:space="0" w:color="auto"/>
            </w:tcBorders>
            <w:vAlign w:val="center"/>
          </w:tcPr>
          <w:p w14:paraId="6F205157" w14:textId="77777777" w:rsidR="00BC4308" w:rsidRDefault="000A4916">
            <w:pPr>
              <w:jc w:val="left"/>
              <w:divId w:val="1"/>
            </w:pPr>
            <w:r>
              <w:rPr>
                <w:sz w:val="16"/>
              </w:rPr>
              <w:t>conic</w:t>
            </w:r>
          </w:p>
        </w:tc>
        <w:tc>
          <w:tcPr>
            <w:tcW w:w="1620" w:type="dxa"/>
            <w:gridSpan w:val="2"/>
            <w:tcBorders>
              <w:bottom w:val="dotted" w:sz="4" w:space="0" w:color="auto"/>
            </w:tcBorders>
            <w:vAlign w:val="center"/>
          </w:tcPr>
          <w:p w14:paraId="45DD69B2" w14:textId="77777777" w:rsidR="00BC4308" w:rsidRDefault="00BC4308"/>
        </w:tc>
        <w:tc>
          <w:tcPr>
            <w:tcW w:w="1620" w:type="dxa"/>
            <w:tcBorders>
              <w:bottom w:val="dotted" w:sz="4" w:space="0" w:color="auto"/>
            </w:tcBorders>
            <w:vAlign w:val="center"/>
          </w:tcPr>
          <w:p w14:paraId="5A2CAB80" w14:textId="77777777" w:rsidR="00BC4308" w:rsidRDefault="00BC4308"/>
        </w:tc>
        <w:tc>
          <w:tcPr>
            <w:tcW w:w="1620" w:type="dxa"/>
            <w:tcBorders>
              <w:bottom w:val="dotted" w:sz="4" w:space="0" w:color="auto"/>
            </w:tcBorders>
            <w:vAlign w:val="center"/>
          </w:tcPr>
          <w:p w14:paraId="7EBC4588" w14:textId="77777777" w:rsidR="00BC4308" w:rsidRDefault="00BC4308"/>
        </w:tc>
        <w:tc>
          <w:tcPr>
            <w:tcW w:w="1620" w:type="dxa"/>
            <w:tcBorders>
              <w:bottom w:val="dotted" w:sz="4" w:space="0" w:color="auto"/>
            </w:tcBorders>
            <w:vAlign w:val="center"/>
          </w:tcPr>
          <w:p w14:paraId="17C47229" w14:textId="77777777" w:rsidR="00BC4308" w:rsidRDefault="000A4916">
            <w:pPr>
              <w:jc w:val="left"/>
              <w:divId w:val="1"/>
            </w:pPr>
            <w:r>
              <w:rPr>
                <w:sz w:val="16"/>
              </w:rPr>
              <w:t>Cosford, Merveille de Bollwiller</w:t>
            </w:r>
          </w:p>
        </w:tc>
        <w:tc>
          <w:tcPr>
            <w:tcW w:w="1620" w:type="dxa"/>
            <w:tcBorders>
              <w:bottom w:val="dotted" w:sz="4" w:space="0" w:color="auto"/>
            </w:tcBorders>
            <w:vAlign w:val="center"/>
          </w:tcPr>
          <w:p w14:paraId="665C5D31" w14:textId="77777777" w:rsidR="00BC4308" w:rsidRDefault="000A4916">
            <w:pPr>
              <w:jc w:val="center"/>
              <w:divId w:val="1"/>
            </w:pPr>
            <w:r>
              <w:rPr>
                <w:rFonts w:eastAsia="Arial"/>
                <w:sz w:val="16"/>
              </w:rPr>
              <w:t xml:space="preserve">1 </w:t>
            </w:r>
          </w:p>
        </w:tc>
      </w:tr>
      <w:tr w:rsidR="00BC4308" w14:paraId="26B26426" w14:textId="77777777">
        <w:trPr>
          <w:trHeight w:val="320"/>
        </w:trPr>
        <w:tc>
          <w:tcPr>
            <w:tcW w:w="1620" w:type="dxa"/>
            <w:gridSpan w:val="2"/>
            <w:vMerge/>
          </w:tcPr>
          <w:p w14:paraId="679DE152" w14:textId="77777777" w:rsidR="00BC4308" w:rsidRDefault="00BC4308"/>
        </w:tc>
        <w:tc>
          <w:tcPr>
            <w:tcW w:w="1620" w:type="dxa"/>
            <w:gridSpan w:val="2"/>
            <w:tcBorders>
              <w:bottom w:val="dotted" w:sz="4" w:space="0" w:color="auto"/>
            </w:tcBorders>
            <w:vAlign w:val="center"/>
          </w:tcPr>
          <w:p w14:paraId="2ED9E80C" w14:textId="77777777" w:rsidR="00BC4308" w:rsidRDefault="000A4916">
            <w:pPr>
              <w:jc w:val="left"/>
              <w:divId w:val="1"/>
            </w:pPr>
            <w:r>
              <w:rPr>
                <w:sz w:val="16"/>
              </w:rPr>
              <w:t>ovoid</w:t>
            </w:r>
          </w:p>
        </w:tc>
        <w:tc>
          <w:tcPr>
            <w:tcW w:w="1620" w:type="dxa"/>
            <w:gridSpan w:val="2"/>
            <w:tcBorders>
              <w:bottom w:val="dotted" w:sz="4" w:space="0" w:color="auto"/>
            </w:tcBorders>
            <w:vAlign w:val="center"/>
          </w:tcPr>
          <w:p w14:paraId="78A7F0D1" w14:textId="77777777" w:rsidR="00BC4308" w:rsidRDefault="00BC4308"/>
        </w:tc>
        <w:tc>
          <w:tcPr>
            <w:tcW w:w="1620" w:type="dxa"/>
            <w:tcBorders>
              <w:bottom w:val="dotted" w:sz="4" w:space="0" w:color="auto"/>
            </w:tcBorders>
            <w:vAlign w:val="center"/>
          </w:tcPr>
          <w:p w14:paraId="5DCE87AC" w14:textId="77777777" w:rsidR="00BC4308" w:rsidRDefault="00BC4308"/>
        </w:tc>
        <w:tc>
          <w:tcPr>
            <w:tcW w:w="1620" w:type="dxa"/>
            <w:tcBorders>
              <w:bottom w:val="dotted" w:sz="4" w:space="0" w:color="auto"/>
            </w:tcBorders>
            <w:vAlign w:val="center"/>
          </w:tcPr>
          <w:p w14:paraId="5737B42A" w14:textId="77777777" w:rsidR="00BC4308" w:rsidRDefault="00BC4308"/>
        </w:tc>
        <w:tc>
          <w:tcPr>
            <w:tcW w:w="1620" w:type="dxa"/>
            <w:tcBorders>
              <w:bottom w:val="dotted" w:sz="4" w:space="0" w:color="auto"/>
            </w:tcBorders>
            <w:vAlign w:val="center"/>
          </w:tcPr>
          <w:p w14:paraId="0F079191" w14:textId="77777777" w:rsidR="00BC4308" w:rsidRDefault="000A4916">
            <w:pPr>
              <w:jc w:val="left"/>
              <w:divId w:val="1"/>
            </w:pPr>
            <w:r>
              <w:rPr>
                <w:sz w:val="16"/>
              </w:rPr>
              <w:t>Fertile de Coutard, Negret</w:t>
            </w:r>
          </w:p>
        </w:tc>
        <w:tc>
          <w:tcPr>
            <w:tcW w:w="1620" w:type="dxa"/>
            <w:tcBorders>
              <w:bottom w:val="dotted" w:sz="4" w:space="0" w:color="auto"/>
            </w:tcBorders>
            <w:vAlign w:val="center"/>
          </w:tcPr>
          <w:p w14:paraId="30682724" w14:textId="77777777" w:rsidR="00BC4308" w:rsidRDefault="000A4916">
            <w:pPr>
              <w:jc w:val="center"/>
              <w:divId w:val="1"/>
            </w:pPr>
            <w:r>
              <w:rPr>
                <w:rFonts w:eastAsia="Arial"/>
                <w:sz w:val="16"/>
              </w:rPr>
              <w:t xml:space="preserve">2 </w:t>
            </w:r>
          </w:p>
        </w:tc>
      </w:tr>
      <w:tr w:rsidR="00BC4308" w14:paraId="415F8AC9" w14:textId="77777777">
        <w:trPr>
          <w:trHeight w:val="320"/>
        </w:trPr>
        <w:tc>
          <w:tcPr>
            <w:tcW w:w="1620" w:type="dxa"/>
            <w:gridSpan w:val="2"/>
            <w:vMerge/>
          </w:tcPr>
          <w:p w14:paraId="24B8D801" w14:textId="77777777" w:rsidR="00BC4308" w:rsidRDefault="00BC4308"/>
        </w:tc>
        <w:tc>
          <w:tcPr>
            <w:tcW w:w="1620" w:type="dxa"/>
            <w:gridSpan w:val="2"/>
            <w:tcBorders>
              <w:bottom w:val="dotted" w:sz="4" w:space="0" w:color="auto"/>
            </w:tcBorders>
            <w:vAlign w:val="center"/>
          </w:tcPr>
          <w:p w14:paraId="62435BCD" w14:textId="77777777" w:rsidR="00BC4308" w:rsidRDefault="000A4916">
            <w:pPr>
              <w:jc w:val="left"/>
              <w:divId w:val="1"/>
            </w:pPr>
            <w:r>
              <w:rPr>
                <w:sz w:val="16"/>
              </w:rPr>
              <w:t>globose</w:t>
            </w:r>
          </w:p>
        </w:tc>
        <w:tc>
          <w:tcPr>
            <w:tcW w:w="1620" w:type="dxa"/>
            <w:gridSpan w:val="2"/>
            <w:tcBorders>
              <w:bottom w:val="dotted" w:sz="4" w:space="0" w:color="auto"/>
            </w:tcBorders>
            <w:vAlign w:val="center"/>
          </w:tcPr>
          <w:p w14:paraId="4D25C594" w14:textId="77777777" w:rsidR="00BC4308" w:rsidRDefault="00BC4308"/>
        </w:tc>
        <w:tc>
          <w:tcPr>
            <w:tcW w:w="1620" w:type="dxa"/>
            <w:tcBorders>
              <w:bottom w:val="dotted" w:sz="4" w:space="0" w:color="auto"/>
            </w:tcBorders>
            <w:vAlign w:val="center"/>
          </w:tcPr>
          <w:p w14:paraId="3D198D24" w14:textId="77777777" w:rsidR="00BC4308" w:rsidRDefault="00BC4308"/>
        </w:tc>
        <w:tc>
          <w:tcPr>
            <w:tcW w:w="1620" w:type="dxa"/>
            <w:tcBorders>
              <w:bottom w:val="dotted" w:sz="4" w:space="0" w:color="auto"/>
            </w:tcBorders>
            <w:vAlign w:val="center"/>
          </w:tcPr>
          <w:p w14:paraId="184877C5" w14:textId="77777777" w:rsidR="00BC4308" w:rsidRDefault="00BC4308"/>
        </w:tc>
        <w:tc>
          <w:tcPr>
            <w:tcW w:w="1620" w:type="dxa"/>
            <w:tcBorders>
              <w:bottom w:val="dotted" w:sz="4" w:space="0" w:color="auto"/>
            </w:tcBorders>
            <w:vAlign w:val="center"/>
          </w:tcPr>
          <w:p w14:paraId="2F27844E" w14:textId="77777777" w:rsidR="00BC4308" w:rsidRDefault="000A4916">
            <w:pPr>
              <w:jc w:val="left"/>
              <w:divId w:val="1"/>
            </w:pPr>
            <w:r>
              <w:rPr>
                <w:sz w:val="16"/>
              </w:rPr>
              <w:t>Lambert's Filbert</w:t>
            </w:r>
          </w:p>
        </w:tc>
        <w:tc>
          <w:tcPr>
            <w:tcW w:w="1620" w:type="dxa"/>
            <w:tcBorders>
              <w:bottom w:val="dotted" w:sz="4" w:space="0" w:color="auto"/>
            </w:tcBorders>
            <w:vAlign w:val="center"/>
          </w:tcPr>
          <w:p w14:paraId="1A0B5F9B" w14:textId="77777777" w:rsidR="00BC4308" w:rsidRDefault="000A4916">
            <w:pPr>
              <w:jc w:val="center"/>
              <w:divId w:val="1"/>
            </w:pPr>
            <w:r>
              <w:rPr>
                <w:rFonts w:eastAsia="Arial"/>
                <w:sz w:val="16"/>
              </w:rPr>
              <w:t xml:space="preserve">3 </w:t>
            </w:r>
          </w:p>
        </w:tc>
      </w:tr>
      <w:tr w:rsidR="00BC4308" w14:paraId="4F3B4846" w14:textId="77777777">
        <w:trPr>
          <w:trHeight w:val="360"/>
        </w:trPr>
        <w:tc>
          <w:tcPr>
            <w:tcW w:w="810" w:type="dxa"/>
            <w:tcBorders>
              <w:right w:val="dotted" w:sz="4" w:space="0" w:color="auto"/>
            </w:tcBorders>
            <w:shd w:val="clear" w:color="auto" w:fill="DFDFD7"/>
            <w:vAlign w:val="center"/>
          </w:tcPr>
          <w:p w14:paraId="095C13D2" w14:textId="77777777" w:rsidR="00BC4308" w:rsidRDefault="000A4916">
            <w:r>
              <w:rPr>
                <w:rFonts w:eastAsia="Arial"/>
                <w:b/>
                <w:sz w:val="16"/>
              </w:rPr>
              <w:t>7.</w:t>
            </w:r>
          </w:p>
        </w:tc>
        <w:tc>
          <w:tcPr>
            <w:tcW w:w="810" w:type="dxa"/>
            <w:tcBorders>
              <w:right w:val="dotted" w:sz="4" w:space="0" w:color="auto"/>
            </w:tcBorders>
            <w:shd w:val="clear" w:color="auto" w:fill="DFDFD7"/>
            <w:vAlign w:val="center"/>
          </w:tcPr>
          <w:p w14:paraId="2C7107C0" w14:textId="77777777" w:rsidR="00BC4308" w:rsidRDefault="000A4916">
            <w:r>
              <w:rPr>
                <w:rFonts w:eastAsia="Arial"/>
                <w:b/>
                <w:sz w:val="16"/>
              </w:rPr>
              <w:t>(*)</w:t>
            </w:r>
          </w:p>
        </w:tc>
        <w:tc>
          <w:tcPr>
            <w:tcW w:w="810" w:type="dxa"/>
            <w:tcBorders>
              <w:right w:val="dotted" w:sz="4" w:space="0" w:color="auto"/>
            </w:tcBorders>
            <w:shd w:val="clear" w:color="auto" w:fill="DFDFD7"/>
            <w:vAlign w:val="center"/>
          </w:tcPr>
          <w:p w14:paraId="07432DE4" w14:textId="77777777" w:rsidR="00BC4308" w:rsidRDefault="000A4916">
            <w:r>
              <w:rPr>
                <w:rFonts w:eastAsia="Arial"/>
                <w:b/>
                <w:sz w:val="16"/>
              </w:rPr>
              <w:t>PQ</w:t>
            </w:r>
          </w:p>
        </w:tc>
        <w:tc>
          <w:tcPr>
            <w:tcW w:w="810" w:type="dxa"/>
            <w:tcBorders>
              <w:right w:val="dotted" w:sz="4" w:space="0" w:color="auto"/>
            </w:tcBorders>
            <w:shd w:val="clear" w:color="auto" w:fill="DFDFD7"/>
            <w:vAlign w:val="center"/>
          </w:tcPr>
          <w:p w14:paraId="37442ED6" w14:textId="77777777" w:rsidR="00BC4308" w:rsidRDefault="000A4916">
            <w:r>
              <w:rPr>
                <w:rFonts w:eastAsia="Arial"/>
                <w:b/>
                <w:sz w:val="16"/>
              </w:rPr>
              <w:t>VG</w:t>
            </w:r>
          </w:p>
        </w:tc>
        <w:tc>
          <w:tcPr>
            <w:tcW w:w="810" w:type="dxa"/>
            <w:tcBorders>
              <w:right w:val="dotted" w:sz="4" w:space="0" w:color="auto"/>
            </w:tcBorders>
            <w:shd w:val="clear" w:color="auto" w:fill="DFDFD7"/>
            <w:vAlign w:val="center"/>
          </w:tcPr>
          <w:p w14:paraId="4DC5AB9F" w14:textId="77777777" w:rsidR="00BC4308" w:rsidRDefault="00BC4308"/>
        </w:tc>
        <w:tc>
          <w:tcPr>
            <w:tcW w:w="810" w:type="dxa"/>
            <w:tcBorders>
              <w:right w:val="dotted" w:sz="4" w:space="0" w:color="auto"/>
            </w:tcBorders>
            <w:shd w:val="clear" w:color="auto" w:fill="DFDFD7"/>
            <w:vAlign w:val="center"/>
          </w:tcPr>
          <w:p w14:paraId="3355D179" w14:textId="77777777" w:rsidR="00BC4308" w:rsidRDefault="000A4916">
            <w:r>
              <w:rPr>
                <w:rFonts w:eastAsia="Arial"/>
                <w:b/>
                <w:sz w:val="16"/>
              </w:rPr>
              <w:t>(a), (b)</w:t>
            </w:r>
          </w:p>
        </w:tc>
        <w:tc>
          <w:tcPr>
            <w:tcW w:w="1620" w:type="dxa"/>
            <w:shd w:val="clear" w:color="auto" w:fill="DFDFD7"/>
            <w:vAlign w:val="center"/>
          </w:tcPr>
          <w:p w14:paraId="7E51D935" w14:textId="77777777" w:rsidR="00BC4308" w:rsidRDefault="00BC4308"/>
        </w:tc>
        <w:tc>
          <w:tcPr>
            <w:tcW w:w="1620" w:type="dxa"/>
            <w:shd w:val="clear" w:color="auto" w:fill="DFDFD7"/>
          </w:tcPr>
          <w:p w14:paraId="2506C6AF" w14:textId="77777777" w:rsidR="00BC4308" w:rsidRDefault="00BC4308"/>
        </w:tc>
        <w:tc>
          <w:tcPr>
            <w:tcW w:w="1620" w:type="dxa"/>
            <w:shd w:val="clear" w:color="auto" w:fill="DFDFD7"/>
          </w:tcPr>
          <w:p w14:paraId="1000E7F1" w14:textId="77777777" w:rsidR="00BC4308" w:rsidRDefault="00BC4308"/>
        </w:tc>
        <w:tc>
          <w:tcPr>
            <w:tcW w:w="1620" w:type="dxa"/>
            <w:shd w:val="clear" w:color="auto" w:fill="DFDFD7"/>
          </w:tcPr>
          <w:p w14:paraId="0DCEBD27" w14:textId="77777777" w:rsidR="00BC4308" w:rsidRDefault="00BC4308"/>
        </w:tc>
      </w:tr>
      <w:tr w:rsidR="00BC4308" w14:paraId="6E252718" w14:textId="77777777">
        <w:trPr>
          <w:trHeight w:val="440"/>
        </w:trPr>
        <w:tc>
          <w:tcPr>
            <w:tcW w:w="1620" w:type="dxa"/>
            <w:gridSpan w:val="2"/>
            <w:vMerge w:val="restart"/>
          </w:tcPr>
          <w:p w14:paraId="30508DBB" w14:textId="77777777" w:rsidR="00BC4308" w:rsidRDefault="00BC4308"/>
        </w:tc>
        <w:tc>
          <w:tcPr>
            <w:tcW w:w="1620" w:type="dxa"/>
            <w:gridSpan w:val="2"/>
            <w:tcBorders>
              <w:bottom w:val="dotted" w:sz="4" w:space="0" w:color="auto"/>
            </w:tcBorders>
          </w:tcPr>
          <w:p w14:paraId="1D5A12C8" w14:textId="77777777" w:rsidR="00BC4308" w:rsidRDefault="000A4916">
            <w:pPr>
              <w:spacing w:before="113" w:after="113"/>
              <w:jc w:val="left"/>
              <w:divId w:val="1"/>
            </w:pPr>
            <w:r>
              <w:rPr>
                <w:b/>
                <w:sz w:val="16"/>
              </w:rPr>
              <w:t>Bud: color</w:t>
            </w:r>
          </w:p>
        </w:tc>
        <w:tc>
          <w:tcPr>
            <w:tcW w:w="1620" w:type="dxa"/>
            <w:gridSpan w:val="2"/>
            <w:tcBorders>
              <w:bottom w:val="dotted" w:sz="4" w:space="0" w:color="auto"/>
            </w:tcBorders>
          </w:tcPr>
          <w:p w14:paraId="238F3FF3" w14:textId="77777777" w:rsidR="00BC4308" w:rsidRDefault="00BC4308"/>
        </w:tc>
        <w:tc>
          <w:tcPr>
            <w:tcW w:w="1620" w:type="dxa"/>
            <w:tcBorders>
              <w:bottom w:val="dotted" w:sz="4" w:space="0" w:color="auto"/>
            </w:tcBorders>
          </w:tcPr>
          <w:p w14:paraId="49951715" w14:textId="77777777" w:rsidR="00BC4308" w:rsidRDefault="00BC4308"/>
        </w:tc>
        <w:tc>
          <w:tcPr>
            <w:tcW w:w="1620" w:type="dxa"/>
            <w:tcBorders>
              <w:bottom w:val="dotted" w:sz="4" w:space="0" w:color="auto"/>
            </w:tcBorders>
          </w:tcPr>
          <w:p w14:paraId="77A3573E" w14:textId="77777777" w:rsidR="00BC4308" w:rsidRDefault="00BC4308"/>
        </w:tc>
        <w:tc>
          <w:tcPr>
            <w:tcW w:w="1620" w:type="dxa"/>
            <w:tcBorders>
              <w:bottom w:val="dotted" w:sz="4" w:space="0" w:color="auto"/>
            </w:tcBorders>
          </w:tcPr>
          <w:p w14:paraId="5056E4D3" w14:textId="77777777" w:rsidR="00BC4308" w:rsidRDefault="00BC4308"/>
        </w:tc>
        <w:tc>
          <w:tcPr>
            <w:tcW w:w="1620" w:type="dxa"/>
            <w:tcBorders>
              <w:bottom w:val="dotted" w:sz="4" w:space="0" w:color="auto"/>
            </w:tcBorders>
          </w:tcPr>
          <w:p w14:paraId="309563DF" w14:textId="77777777" w:rsidR="00BC4308" w:rsidRDefault="00BC4308"/>
        </w:tc>
      </w:tr>
      <w:tr w:rsidR="00BC4308" w14:paraId="714F72AE" w14:textId="77777777">
        <w:trPr>
          <w:trHeight w:val="320"/>
        </w:trPr>
        <w:tc>
          <w:tcPr>
            <w:tcW w:w="1620" w:type="dxa"/>
            <w:gridSpan w:val="2"/>
            <w:vMerge/>
          </w:tcPr>
          <w:p w14:paraId="2259AFB1" w14:textId="77777777" w:rsidR="00BC4308" w:rsidRDefault="00BC4308"/>
        </w:tc>
        <w:tc>
          <w:tcPr>
            <w:tcW w:w="1620" w:type="dxa"/>
            <w:gridSpan w:val="2"/>
            <w:tcBorders>
              <w:bottom w:val="dotted" w:sz="4" w:space="0" w:color="auto"/>
            </w:tcBorders>
            <w:vAlign w:val="center"/>
          </w:tcPr>
          <w:p w14:paraId="65B5E966" w14:textId="77777777" w:rsidR="00BC4308" w:rsidRDefault="000A4916">
            <w:pPr>
              <w:jc w:val="left"/>
              <w:divId w:val="1"/>
            </w:pPr>
            <w:r>
              <w:rPr>
                <w:sz w:val="16"/>
              </w:rPr>
              <w:t>green</w:t>
            </w:r>
          </w:p>
        </w:tc>
        <w:tc>
          <w:tcPr>
            <w:tcW w:w="1620" w:type="dxa"/>
            <w:gridSpan w:val="2"/>
            <w:tcBorders>
              <w:bottom w:val="dotted" w:sz="4" w:space="0" w:color="auto"/>
            </w:tcBorders>
            <w:vAlign w:val="center"/>
          </w:tcPr>
          <w:p w14:paraId="0EC7CE91" w14:textId="77777777" w:rsidR="00BC4308" w:rsidRDefault="00BC4308"/>
        </w:tc>
        <w:tc>
          <w:tcPr>
            <w:tcW w:w="1620" w:type="dxa"/>
            <w:tcBorders>
              <w:bottom w:val="dotted" w:sz="4" w:space="0" w:color="auto"/>
            </w:tcBorders>
            <w:vAlign w:val="center"/>
          </w:tcPr>
          <w:p w14:paraId="224C425B" w14:textId="77777777" w:rsidR="00BC4308" w:rsidRDefault="00BC4308"/>
        </w:tc>
        <w:tc>
          <w:tcPr>
            <w:tcW w:w="1620" w:type="dxa"/>
            <w:tcBorders>
              <w:bottom w:val="dotted" w:sz="4" w:space="0" w:color="auto"/>
            </w:tcBorders>
            <w:vAlign w:val="center"/>
          </w:tcPr>
          <w:p w14:paraId="629A60F1" w14:textId="77777777" w:rsidR="00BC4308" w:rsidRDefault="00BC4308"/>
        </w:tc>
        <w:tc>
          <w:tcPr>
            <w:tcW w:w="1620" w:type="dxa"/>
            <w:tcBorders>
              <w:bottom w:val="dotted" w:sz="4" w:space="0" w:color="auto"/>
            </w:tcBorders>
            <w:vAlign w:val="center"/>
          </w:tcPr>
          <w:p w14:paraId="5785ED1E" w14:textId="77777777" w:rsidR="00BC4308" w:rsidRDefault="000A4916">
            <w:pPr>
              <w:jc w:val="left"/>
              <w:divId w:val="1"/>
            </w:pPr>
            <w:r>
              <w:rPr>
                <w:sz w:val="16"/>
              </w:rPr>
              <w:t>Lambert's Filbert, Riccia di Talanico, Segorbe</w:t>
            </w:r>
          </w:p>
        </w:tc>
        <w:tc>
          <w:tcPr>
            <w:tcW w:w="1620" w:type="dxa"/>
            <w:tcBorders>
              <w:bottom w:val="dotted" w:sz="4" w:space="0" w:color="auto"/>
            </w:tcBorders>
            <w:vAlign w:val="center"/>
          </w:tcPr>
          <w:p w14:paraId="47E6837F" w14:textId="77777777" w:rsidR="00BC4308" w:rsidRDefault="000A4916">
            <w:pPr>
              <w:jc w:val="center"/>
              <w:divId w:val="1"/>
            </w:pPr>
            <w:r>
              <w:rPr>
                <w:rFonts w:eastAsia="Arial"/>
                <w:sz w:val="16"/>
              </w:rPr>
              <w:t xml:space="preserve">1 </w:t>
            </w:r>
          </w:p>
        </w:tc>
      </w:tr>
      <w:tr w:rsidR="00BC4308" w14:paraId="1C3EE1E3" w14:textId="77777777">
        <w:trPr>
          <w:trHeight w:val="320"/>
        </w:trPr>
        <w:tc>
          <w:tcPr>
            <w:tcW w:w="1620" w:type="dxa"/>
            <w:gridSpan w:val="2"/>
            <w:vMerge/>
          </w:tcPr>
          <w:p w14:paraId="0FEF6B5C" w14:textId="77777777" w:rsidR="00BC4308" w:rsidRDefault="00BC4308"/>
        </w:tc>
        <w:tc>
          <w:tcPr>
            <w:tcW w:w="1620" w:type="dxa"/>
            <w:gridSpan w:val="2"/>
            <w:tcBorders>
              <w:bottom w:val="dotted" w:sz="4" w:space="0" w:color="auto"/>
            </w:tcBorders>
            <w:vAlign w:val="center"/>
          </w:tcPr>
          <w:p w14:paraId="6EF65C7F" w14:textId="77777777" w:rsidR="00BC4308" w:rsidRDefault="000A4916">
            <w:pPr>
              <w:jc w:val="left"/>
              <w:divId w:val="1"/>
            </w:pPr>
            <w:r>
              <w:rPr>
                <w:sz w:val="16"/>
              </w:rPr>
              <w:t>reddish green</w:t>
            </w:r>
          </w:p>
        </w:tc>
        <w:tc>
          <w:tcPr>
            <w:tcW w:w="1620" w:type="dxa"/>
            <w:gridSpan w:val="2"/>
            <w:tcBorders>
              <w:bottom w:val="dotted" w:sz="4" w:space="0" w:color="auto"/>
            </w:tcBorders>
            <w:vAlign w:val="center"/>
          </w:tcPr>
          <w:p w14:paraId="7C475730" w14:textId="77777777" w:rsidR="00BC4308" w:rsidRDefault="00BC4308"/>
        </w:tc>
        <w:tc>
          <w:tcPr>
            <w:tcW w:w="1620" w:type="dxa"/>
            <w:tcBorders>
              <w:bottom w:val="dotted" w:sz="4" w:space="0" w:color="auto"/>
            </w:tcBorders>
            <w:vAlign w:val="center"/>
          </w:tcPr>
          <w:p w14:paraId="57E8D1BC" w14:textId="77777777" w:rsidR="00BC4308" w:rsidRDefault="00BC4308"/>
        </w:tc>
        <w:tc>
          <w:tcPr>
            <w:tcW w:w="1620" w:type="dxa"/>
            <w:tcBorders>
              <w:bottom w:val="dotted" w:sz="4" w:space="0" w:color="auto"/>
            </w:tcBorders>
            <w:vAlign w:val="center"/>
          </w:tcPr>
          <w:p w14:paraId="19C2F889" w14:textId="77777777" w:rsidR="00BC4308" w:rsidRDefault="00BC4308"/>
        </w:tc>
        <w:tc>
          <w:tcPr>
            <w:tcW w:w="1620" w:type="dxa"/>
            <w:tcBorders>
              <w:bottom w:val="dotted" w:sz="4" w:space="0" w:color="auto"/>
            </w:tcBorders>
            <w:vAlign w:val="center"/>
          </w:tcPr>
          <w:p w14:paraId="67C54E13" w14:textId="77777777" w:rsidR="00BC4308" w:rsidRDefault="000A4916">
            <w:pPr>
              <w:jc w:val="left"/>
              <w:divId w:val="1"/>
            </w:pPr>
            <w:r>
              <w:rPr>
                <w:sz w:val="16"/>
              </w:rPr>
              <w:t>Bergeri, Kargalak, Negret</w:t>
            </w:r>
          </w:p>
        </w:tc>
        <w:tc>
          <w:tcPr>
            <w:tcW w:w="1620" w:type="dxa"/>
            <w:tcBorders>
              <w:bottom w:val="dotted" w:sz="4" w:space="0" w:color="auto"/>
            </w:tcBorders>
            <w:vAlign w:val="center"/>
          </w:tcPr>
          <w:p w14:paraId="1751127C" w14:textId="77777777" w:rsidR="00BC4308" w:rsidRDefault="000A4916">
            <w:pPr>
              <w:jc w:val="center"/>
              <w:divId w:val="1"/>
            </w:pPr>
            <w:r>
              <w:rPr>
                <w:rFonts w:eastAsia="Arial"/>
                <w:sz w:val="16"/>
              </w:rPr>
              <w:t xml:space="preserve">2 </w:t>
            </w:r>
          </w:p>
        </w:tc>
      </w:tr>
      <w:tr w:rsidR="00BC4308" w14:paraId="20283F41" w14:textId="77777777">
        <w:trPr>
          <w:trHeight w:val="320"/>
        </w:trPr>
        <w:tc>
          <w:tcPr>
            <w:tcW w:w="1620" w:type="dxa"/>
            <w:gridSpan w:val="2"/>
            <w:vMerge/>
          </w:tcPr>
          <w:p w14:paraId="336C75D7" w14:textId="77777777" w:rsidR="00BC4308" w:rsidRDefault="00BC4308"/>
        </w:tc>
        <w:tc>
          <w:tcPr>
            <w:tcW w:w="1620" w:type="dxa"/>
            <w:gridSpan w:val="2"/>
            <w:tcBorders>
              <w:bottom w:val="dotted" w:sz="4" w:space="0" w:color="auto"/>
            </w:tcBorders>
            <w:vAlign w:val="center"/>
          </w:tcPr>
          <w:p w14:paraId="62F191AB" w14:textId="77777777" w:rsidR="00BC4308" w:rsidRDefault="000A4916">
            <w:pPr>
              <w:jc w:val="left"/>
              <w:divId w:val="1"/>
            </w:pPr>
            <w:r>
              <w:rPr>
                <w:sz w:val="16"/>
              </w:rPr>
              <w:t>red</w:t>
            </w:r>
          </w:p>
        </w:tc>
        <w:tc>
          <w:tcPr>
            <w:tcW w:w="1620" w:type="dxa"/>
            <w:gridSpan w:val="2"/>
            <w:tcBorders>
              <w:bottom w:val="dotted" w:sz="4" w:space="0" w:color="auto"/>
            </w:tcBorders>
            <w:vAlign w:val="center"/>
          </w:tcPr>
          <w:p w14:paraId="686E41C8" w14:textId="77777777" w:rsidR="00BC4308" w:rsidRDefault="00BC4308"/>
        </w:tc>
        <w:tc>
          <w:tcPr>
            <w:tcW w:w="1620" w:type="dxa"/>
            <w:tcBorders>
              <w:bottom w:val="dotted" w:sz="4" w:space="0" w:color="auto"/>
            </w:tcBorders>
            <w:vAlign w:val="center"/>
          </w:tcPr>
          <w:p w14:paraId="68DE8EBD" w14:textId="77777777" w:rsidR="00BC4308" w:rsidRDefault="00BC4308"/>
        </w:tc>
        <w:tc>
          <w:tcPr>
            <w:tcW w:w="1620" w:type="dxa"/>
            <w:tcBorders>
              <w:bottom w:val="dotted" w:sz="4" w:space="0" w:color="auto"/>
            </w:tcBorders>
            <w:vAlign w:val="center"/>
          </w:tcPr>
          <w:p w14:paraId="3D16D6E1" w14:textId="77777777" w:rsidR="00BC4308" w:rsidRDefault="00BC4308"/>
        </w:tc>
        <w:tc>
          <w:tcPr>
            <w:tcW w:w="1620" w:type="dxa"/>
            <w:tcBorders>
              <w:bottom w:val="dotted" w:sz="4" w:space="0" w:color="auto"/>
            </w:tcBorders>
            <w:vAlign w:val="center"/>
          </w:tcPr>
          <w:p w14:paraId="303E56FF" w14:textId="77777777" w:rsidR="00BC4308" w:rsidRDefault="000A4916">
            <w:pPr>
              <w:jc w:val="left"/>
              <w:divId w:val="1"/>
            </w:pPr>
            <w:r>
              <w:rPr>
                <w:sz w:val="16"/>
              </w:rPr>
              <w:t>Fructo rubro, Merveille de Bollwiller</w:t>
            </w:r>
          </w:p>
        </w:tc>
        <w:tc>
          <w:tcPr>
            <w:tcW w:w="1620" w:type="dxa"/>
            <w:tcBorders>
              <w:bottom w:val="dotted" w:sz="4" w:space="0" w:color="auto"/>
            </w:tcBorders>
            <w:vAlign w:val="center"/>
          </w:tcPr>
          <w:p w14:paraId="629C45A2" w14:textId="77777777" w:rsidR="00BC4308" w:rsidRDefault="000A4916">
            <w:pPr>
              <w:jc w:val="center"/>
              <w:divId w:val="1"/>
            </w:pPr>
            <w:r>
              <w:rPr>
                <w:rFonts w:eastAsia="Arial"/>
                <w:sz w:val="16"/>
              </w:rPr>
              <w:t xml:space="preserve">3 </w:t>
            </w:r>
          </w:p>
        </w:tc>
      </w:tr>
      <w:tr w:rsidR="00BC4308" w14:paraId="5998DED2" w14:textId="77777777">
        <w:trPr>
          <w:trHeight w:val="360"/>
        </w:trPr>
        <w:tc>
          <w:tcPr>
            <w:tcW w:w="810" w:type="dxa"/>
            <w:tcBorders>
              <w:right w:val="dotted" w:sz="4" w:space="0" w:color="auto"/>
            </w:tcBorders>
            <w:shd w:val="clear" w:color="auto" w:fill="DFDFD7"/>
            <w:vAlign w:val="center"/>
          </w:tcPr>
          <w:p w14:paraId="430F6D91" w14:textId="77777777" w:rsidR="00BC4308" w:rsidRDefault="000A4916">
            <w:r>
              <w:rPr>
                <w:rFonts w:eastAsia="Arial"/>
                <w:b/>
                <w:sz w:val="16"/>
              </w:rPr>
              <w:t>8.</w:t>
            </w:r>
          </w:p>
        </w:tc>
        <w:tc>
          <w:tcPr>
            <w:tcW w:w="810" w:type="dxa"/>
            <w:tcBorders>
              <w:right w:val="dotted" w:sz="4" w:space="0" w:color="auto"/>
            </w:tcBorders>
            <w:shd w:val="clear" w:color="auto" w:fill="DFDFD7"/>
            <w:vAlign w:val="center"/>
          </w:tcPr>
          <w:p w14:paraId="41EB1C0F" w14:textId="77777777" w:rsidR="00BC4308" w:rsidRDefault="000A4916">
            <w:r>
              <w:rPr>
                <w:rFonts w:eastAsia="Arial"/>
                <w:b/>
                <w:sz w:val="16"/>
              </w:rPr>
              <w:t>(*)</w:t>
            </w:r>
          </w:p>
        </w:tc>
        <w:tc>
          <w:tcPr>
            <w:tcW w:w="810" w:type="dxa"/>
            <w:tcBorders>
              <w:right w:val="dotted" w:sz="4" w:space="0" w:color="auto"/>
            </w:tcBorders>
            <w:shd w:val="clear" w:color="auto" w:fill="DFDFD7"/>
            <w:vAlign w:val="center"/>
          </w:tcPr>
          <w:p w14:paraId="73A030C1" w14:textId="77777777" w:rsidR="00BC4308" w:rsidRDefault="000A4916">
            <w:r>
              <w:rPr>
                <w:rFonts w:eastAsia="Arial"/>
                <w:b/>
                <w:sz w:val="16"/>
              </w:rPr>
              <w:t>PQ</w:t>
            </w:r>
          </w:p>
        </w:tc>
        <w:tc>
          <w:tcPr>
            <w:tcW w:w="810" w:type="dxa"/>
            <w:tcBorders>
              <w:right w:val="dotted" w:sz="4" w:space="0" w:color="auto"/>
            </w:tcBorders>
            <w:shd w:val="clear" w:color="auto" w:fill="DFDFD7"/>
            <w:vAlign w:val="center"/>
          </w:tcPr>
          <w:p w14:paraId="637B5CFD" w14:textId="77777777" w:rsidR="00BC4308" w:rsidRDefault="000A4916">
            <w:r>
              <w:rPr>
                <w:rFonts w:eastAsia="Arial"/>
                <w:b/>
                <w:sz w:val="16"/>
              </w:rPr>
              <w:t>VG</w:t>
            </w:r>
          </w:p>
        </w:tc>
        <w:tc>
          <w:tcPr>
            <w:tcW w:w="810" w:type="dxa"/>
            <w:tcBorders>
              <w:right w:val="dotted" w:sz="4" w:space="0" w:color="auto"/>
            </w:tcBorders>
            <w:shd w:val="clear" w:color="auto" w:fill="DFDFD7"/>
            <w:vAlign w:val="center"/>
          </w:tcPr>
          <w:p w14:paraId="0EAB3FF0" w14:textId="77777777" w:rsidR="00BC4308" w:rsidRDefault="00BC4308"/>
        </w:tc>
        <w:tc>
          <w:tcPr>
            <w:tcW w:w="810" w:type="dxa"/>
            <w:tcBorders>
              <w:right w:val="dotted" w:sz="4" w:space="0" w:color="auto"/>
            </w:tcBorders>
            <w:shd w:val="clear" w:color="auto" w:fill="DFDFD7"/>
            <w:vAlign w:val="center"/>
          </w:tcPr>
          <w:p w14:paraId="5AC08E7C" w14:textId="77777777" w:rsidR="00BC4308" w:rsidRDefault="000A4916">
            <w:r>
              <w:rPr>
                <w:rFonts w:eastAsia="Arial"/>
                <w:b/>
                <w:sz w:val="16"/>
              </w:rPr>
              <w:t>(b), (c)</w:t>
            </w:r>
          </w:p>
        </w:tc>
        <w:tc>
          <w:tcPr>
            <w:tcW w:w="1620" w:type="dxa"/>
            <w:shd w:val="clear" w:color="auto" w:fill="DFDFD7"/>
            <w:vAlign w:val="center"/>
          </w:tcPr>
          <w:p w14:paraId="28272302" w14:textId="77777777" w:rsidR="00BC4308" w:rsidRDefault="00BC4308"/>
        </w:tc>
        <w:tc>
          <w:tcPr>
            <w:tcW w:w="1620" w:type="dxa"/>
            <w:shd w:val="clear" w:color="auto" w:fill="DFDFD7"/>
          </w:tcPr>
          <w:p w14:paraId="0076D627" w14:textId="77777777" w:rsidR="00BC4308" w:rsidRDefault="00BC4308"/>
        </w:tc>
        <w:tc>
          <w:tcPr>
            <w:tcW w:w="1620" w:type="dxa"/>
            <w:shd w:val="clear" w:color="auto" w:fill="DFDFD7"/>
          </w:tcPr>
          <w:p w14:paraId="6A024226" w14:textId="77777777" w:rsidR="00BC4308" w:rsidRDefault="00BC4308"/>
        </w:tc>
        <w:tc>
          <w:tcPr>
            <w:tcW w:w="1620" w:type="dxa"/>
            <w:shd w:val="clear" w:color="auto" w:fill="DFDFD7"/>
          </w:tcPr>
          <w:p w14:paraId="73B09D8B" w14:textId="77777777" w:rsidR="00BC4308" w:rsidRDefault="00BC4308"/>
        </w:tc>
      </w:tr>
      <w:tr w:rsidR="00BC4308" w14:paraId="06091648" w14:textId="77777777">
        <w:trPr>
          <w:trHeight w:val="440"/>
        </w:trPr>
        <w:tc>
          <w:tcPr>
            <w:tcW w:w="1620" w:type="dxa"/>
            <w:gridSpan w:val="2"/>
            <w:vMerge w:val="restart"/>
          </w:tcPr>
          <w:p w14:paraId="58A90BE8" w14:textId="77777777" w:rsidR="00BC4308" w:rsidRDefault="00BC4308"/>
        </w:tc>
        <w:tc>
          <w:tcPr>
            <w:tcW w:w="1620" w:type="dxa"/>
            <w:gridSpan w:val="2"/>
            <w:tcBorders>
              <w:bottom w:val="dotted" w:sz="4" w:space="0" w:color="auto"/>
            </w:tcBorders>
          </w:tcPr>
          <w:p w14:paraId="683AB984" w14:textId="77777777" w:rsidR="00BC4308" w:rsidRDefault="000A4916">
            <w:pPr>
              <w:spacing w:before="113" w:after="113"/>
              <w:jc w:val="left"/>
              <w:divId w:val="1"/>
            </w:pPr>
            <w:r>
              <w:rPr>
                <w:b/>
                <w:sz w:val="16"/>
              </w:rPr>
              <w:t>Male inflorescence: color</w:t>
            </w:r>
          </w:p>
        </w:tc>
        <w:tc>
          <w:tcPr>
            <w:tcW w:w="1620" w:type="dxa"/>
            <w:gridSpan w:val="2"/>
            <w:tcBorders>
              <w:bottom w:val="dotted" w:sz="4" w:space="0" w:color="auto"/>
            </w:tcBorders>
          </w:tcPr>
          <w:p w14:paraId="2FEBEEEC" w14:textId="77777777" w:rsidR="00BC4308" w:rsidRDefault="00BC4308"/>
        </w:tc>
        <w:tc>
          <w:tcPr>
            <w:tcW w:w="1620" w:type="dxa"/>
            <w:tcBorders>
              <w:bottom w:val="dotted" w:sz="4" w:space="0" w:color="auto"/>
            </w:tcBorders>
          </w:tcPr>
          <w:p w14:paraId="093991C7" w14:textId="77777777" w:rsidR="00BC4308" w:rsidRDefault="00BC4308"/>
        </w:tc>
        <w:tc>
          <w:tcPr>
            <w:tcW w:w="1620" w:type="dxa"/>
            <w:tcBorders>
              <w:bottom w:val="dotted" w:sz="4" w:space="0" w:color="auto"/>
            </w:tcBorders>
          </w:tcPr>
          <w:p w14:paraId="009A420F" w14:textId="77777777" w:rsidR="00BC4308" w:rsidRDefault="00BC4308"/>
        </w:tc>
        <w:tc>
          <w:tcPr>
            <w:tcW w:w="1620" w:type="dxa"/>
            <w:tcBorders>
              <w:bottom w:val="dotted" w:sz="4" w:space="0" w:color="auto"/>
            </w:tcBorders>
          </w:tcPr>
          <w:p w14:paraId="38E4E6DB" w14:textId="77777777" w:rsidR="00BC4308" w:rsidRDefault="00BC4308"/>
        </w:tc>
        <w:tc>
          <w:tcPr>
            <w:tcW w:w="1620" w:type="dxa"/>
            <w:tcBorders>
              <w:bottom w:val="dotted" w:sz="4" w:space="0" w:color="auto"/>
            </w:tcBorders>
          </w:tcPr>
          <w:p w14:paraId="40793C3F" w14:textId="77777777" w:rsidR="00BC4308" w:rsidRDefault="00BC4308"/>
        </w:tc>
      </w:tr>
      <w:tr w:rsidR="00BC4308" w14:paraId="42B7ECD1" w14:textId="77777777">
        <w:trPr>
          <w:trHeight w:val="320"/>
        </w:trPr>
        <w:tc>
          <w:tcPr>
            <w:tcW w:w="1620" w:type="dxa"/>
            <w:gridSpan w:val="2"/>
            <w:vMerge/>
          </w:tcPr>
          <w:p w14:paraId="25A87005" w14:textId="77777777" w:rsidR="00BC4308" w:rsidRDefault="00BC4308"/>
        </w:tc>
        <w:tc>
          <w:tcPr>
            <w:tcW w:w="1620" w:type="dxa"/>
            <w:gridSpan w:val="2"/>
            <w:tcBorders>
              <w:bottom w:val="dotted" w:sz="4" w:space="0" w:color="auto"/>
            </w:tcBorders>
            <w:vAlign w:val="center"/>
          </w:tcPr>
          <w:p w14:paraId="49DE3B92" w14:textId="77777777" w:rsidR="00BC4308" w:rsidRDefault="000A4916">
            <w:pPr>
              <w:jc w:val="left"/>
              <w:divId w:val="1"/>
            </w:pPr>
            <w:r>
              <w:rPr>
                <w:sz w:val="16"/>
              </w:rPr>
              <w:t>green</w:t>
            </w:r>
          </w:p>
        </w:tc>
        <w:tc>
          <w:tcPr>
            <w:tcW w:w="1620" w:type="dxa"/>
            <w:gridSpan w:val="2"/>
            <w:tcBorders>
              <w:bottom w:val="dotted" w:sz="4" w:space="0" w:color="auto"/>
            </w:tcBorders>
            <w:vAlign w:val="center"/>
          </w:tcPr>
          <w:p w14:paraId="6DA01C04" w14:textId="77777777" w:rsidR="00BC4308" w:rsidRDefault="00BC4308"/>
        </w:tc>
        <w:tc>
          <w:tcPr>
            <w:tcW w:w="1620" w:type="dxa"/>
            <w:tcBorders>
              <w:bottom w:val="dotted" w:sz="4" w:space="0" w:color="auto"/>
            </w:tcBorders>
            <w:vAlign w:val="center"/>
          </w:tcPr>
          <w:p w14:paraId="325FA656" w14:textId="77777777" w:rsidR="00BC4308" w:rsidRDefault="00BC4308"/>
        </w:tc>
        <w:tc>
          <w:tcPr>
            <w:tcW w:w="1620" w:type="dxa"/>
            <w:tcBorders>
              <w:bottom w:val="dotted" w:sz="4" w:space="0" w:color="auto"/>
            </w:tcBorders>
            <w:vAlign w:val="center"/>
          </w:tcPr>
          <w:p w14:paraId="1A7D05D7" w14:textId="77777777" w:rsidR="00BC4308" w:rsidRDefault="00BC4308"/>
        </w:tc>
        <w:tc>
          <w:tcPr>
            <w:tcW w:w="1620" w:type="dxa"/>
            <w:tcBorders>
              <w:bottom w:val="dotted" w:sz="4" w:space="0" w:color="auto"/>
            </w:tcBorders>
            <w:vAlign w:val="center"/>
          </w:tcPr>
          <w:p w14:paraId="4955BF5A" w14:textId="77777777" w:rsidR="00BC4308" w:rsidRPr="00146F34" w:rsidRDefault="000A4916">
            <w:pPr>
              <w:jc w:val="left"/>
              <w:divId w:val="1"/>
              <w:rPr>
                <w:lang w:val="fr-FR"/>
              </w:rPr>
            </w:pPr>
            <w:r w:rsidRPr="00146F34">
              <w:rPr>
                <w:sz w:val="16"/>
                <w:lang w:val="fr-FR"/>
              </w:rPr>
              <w:t>Fertile de Coutard, Segorbe, Tonda Gentile delle Langhe</w:t>
            </w:r>
          </w:p>
        </w:tc>
        <w:tc>
          <w:tcPr>
            <w:tcW w:w="1620" w:type="dxa"/>
            <w:tcBorders>
              <w:bottom w:val="dotted" w:sz="4" w:space="0" w:color="auto"/>
            </w:tcBorders>
            <w:vAlign w:val="center"/>
          </w:tcPr>
          <w:p w14:paraId="799ACD03" w14:textId="77777777" w:rsidR="00BC4308" w:rsidRDefault="000A4916">
            <w:pPr>
              <w:jc w:val="center"/>
              <w:divId w:val="1"/>
            </w:pPr>
            <w:r>
              <w:rPr>
                <w:rFonts w:eastAsia="Arial"/>
                <w:sz w:val="16"/>
              </w:rPr>
              <w:t xml:space="preserve">1 </w:t>
            </w:r>
          </w:p>
        </w:tc>
      </w:tr>
      <w:tr w:rsidR="00BC4308" w14:paraId="0ED24A07" w14:textId="77777777">
        <w:trPr>
          <w:trHeight w:val="320"/>
        </w:trPr>
        <w:tc>
          <w:tcPr>
            <w:tcW w:w="1620" w:type="dxa"/>
            <w:gridSpan w:val="2"/>
            <w:vMerge/>
          </w:tcPr>
          <w:p w14:paraId="2504EA2A" w14:textId="77777777" w:rsidR="00BC4308" w:rsidRDefault="00BC4308"/>
        </w:tc>
        <w:tc>
          <w:tcPr>
            <w:tcW w:w="1620" w:type="dxa"/>
            <w:gridSpan w:val="2"/>
            <w:tcBorders>
              <w:bottom w:val="dotted" w:sz="4" w:space="0" w:color="auto"/>
            </w:tcBorders>
            <w:vAlign w:val="center"/>
          </w:tcPr>
          <w:p w14:paraId="489817BD" w14:textId="77777777" w:rsidR="00BC4308" w:rsidRDefault="000A4916">
            <w:pPr>
              <w:jc w:val="left"/>
              <w:divId w:val="1"/>
            </w:pPr>
            <w:r>
              <w:rPr>
                <w:sz w:val="16"/>
              </w:rPr>
              <w:t>pink brown</w:t>
            </w:r>
          </w:p>
        </w:tc>
        <w:tc>
          <w:tcPr>
            <w:tcW w:w="1620" w:type="dxa"/>
            <w:gridSpan w:val="2"/>
            <w:tcBorders>
              <w:bottom w:val="dotted" w:sz="4" w:space="0" w:color="auto"/>
            </w:tcBorders>
            <w:vAlign w:val="center"/>
          </w:tcPr>
          <w:p w14:paraId="0DD37645" w14:textId="77777777" w:rsidR="00BC4308" w:rsidRDefault="00BC4308"/>
        </w:tc>
        <w:tc>
          <w:tcPr>
            <w:tcW w:w="1620" w:type="dxa"/>
            <w:tcBorders>
              <w:bottom w:val="dotted" w:sz="4" w:space="0" w:color="auto"/>
            </w:tcBorders>
            <w:vAlign w:val="center"/>
          </w:tcPr>
          <w:p w14:paraId="046CE8EC" w14:textId="77777777" w:rsidR="00BC4308" w:rsidRDefault="00BC4308"/>
        </w:tc>
        <w:tc>
          <w:tcPr>
            <w:tcW w:w="1620" w:type="dxa"/>
            <w:tcBorders>
              <w:bottom w:val="dotted" w:sz="4" w:space="0" w:color="auto"/>
            </w:tcBorders>
            <w:vAlign w:val="center"/>
          </w:tcPr>
          <w:p w14:paraId="61304D85" w14:textId="77777777" w:rsidR="00BC4308" w:rsidRDefault="00BC4308"/>
        </w:tc>
        <w:tc>
          <w:tcPr>
            <w:tcW w:w="1620" w:type="dxa"/>
            <w:tcBorders>
              <w:bottom w:val="dotted" w:sz="4" w:space="0" w:color="auto"/>
            </w:tcBorders>
            <w:vAlign w:val="center"/>
          </w:tcPr>
          <w:p w14:paraId="151AD278" w14:textId="77777777" w:rsidR="00BC4308" w:rsidRDefault="000A4916">
            <w:pPr>
              <w:jc w:val="left"/>
              <w:divId w:val="1"/>
            </w:pPr>
            <w:r>
              <w:rPr>
                <w:sz w:val="16"/>
              </w:rPr>
              <w:t>Bergeri, Cosford, Merveille de Bollwiller</w:t>
            </w:r>
          </w:p>
        </w:tc>
        <w:tc>
          <w:tcPr>
            <w:tcW w:w="1620" w:type="dxa"/>
            <w:tcBorders>
              <w:bottom w:val="dotted" w:sz="4" w:space="0" w:color="auto"/>
            </w:tcBorders>
            <w:vAlign w:val="center"/>
          </w:tcPr>
          <w:p w14:paraId="4108EF54" w14:textId="77777777" w:rsidR="00BC4308" w:rsidRDefault="000A4916">
            <w:pPr>
              <w:jc w:val="center"/>
              <w:divId w:val="1"/>
            </w:pPr>
            <w:r>
              <w:rPr>
                <w:rFonts w:eastAsia="Arial"/>
                <w:sz w:val="16"/>
              </w:rPr>
              <w:t xml:space="preserve">2 </w:t>
            </w:r>
          </w:p>
        </w:tc>
      </w:tr>
      <w:tr w:rsidR="00BC4308" w14:paraId="110ACCAA" w14:textId="77777777">
        <w:trPr>
          <w:trHeight w:val="320"/>
        </w:trPr>
        <w:tc>
          <w:tcPr>
            <w:tcW w:w="1620" w:type="dxa"/>
            <w:gridSpan w:val="2"/>
            <w:vMerge/>
          </w:tcPr>
          <w:p w14:paraId="346EA039" w14:textId="77777777" w:rsidR="00BC4308" w:rsidRDefault="00BC4308"/>
        </w:tc>
        <w:tc>
          <w:tcPr>
            <w:tcW w:w="1620" w:type="dxa"/>
            <w:gridSpan w:val="2"/>
            <w:tcBorders>
              <w:bottom w:val="dotted" w:sz="4" w:space="0" w:color="auto"/>
            </w:tcBorders>
            <w:vAlign w:val="center"/>
          </w:tcPr>
          <w:p w14:paraId="13056E98" w14:textId="77777777" w:rsidR="00BC4308" w:rsidRDefault="000A4916">
            <w:pPr>
              <w:jc w:val="left"/>
              <w:divId w:val="1"/>
            </w:pPr>
            <w:r>
              <w:rPr>
                <w:sz w:val="16"/>
              </w:rPr>
              <w:t>red</w:t>
            </w:r>
          </w:p>
        </w:tc>
        <w:tc>
          <w:tcPr>
            <w:tcW w:w="1620" w:type="dxa"/>
            <w:gridSpan w:val="2"/>
            <w:tcBorders>
              <w:bottom w:val="dotted" w:sz="4" w:space="0" w:color="auto"/>
            </w:tcBorders>
            <w:vAlign w:val="center"/>
          </w:tcPr>
          <w:p w14:paraId="5270866C" w14:textId="77777777" w:rsidR="00BC4308" w:rsidRDefault="00BC4308"/>
        </w:tc>
        <w:tc>
          <w:tcPr>
            <w:tcW w:w="1620" w:type="dxa"/>
            <w:tcBorders>
              <w:bottom w:val="dotted" w:sz="4" w:space="0" w:color="auto"/>
            </w:tcBorders>
            <w:vAlign w:val="center"/>
          </w:tcPr>
          <w:p w14:paraId="41E1C8D5" w14:textId="77777777" w:rsidR="00BC4308" w:rsidRDefault="00BC4308"/>
        </w:tc>
        <w:tc>
          <w:tcPr>
            <w:tcW w:w="1620" w:type="dxa"/>
            <w:tcBorders>
              <w:bottom w:val="dotted" w:sz="4" w:space="0" w:color="auto"/>
            </w:tcBorders>
            <w:vAlign w:val="center"/>
          </w:tcPr>
          <w:p w14:paraId="0DE266ED" w14:textId="77777777" w:rsidR="00BC4308" w:rsidRDefault="00BC4308"/>
        </w:tc>
        <w:tc>
          <w:tcPr>
            <w:tcW w:w="1620" w:type="dxa"/>
            <w:tcBorders>
              <w:bottom w:val="dotted" w:sz="4" w:space="0" w:color="auto"/>
            </w:tcBorders>
            <w:vAlign w:val="center"/>
          </w:tcPr>
          <w:p w14:paraId="419359E1" w14:textId="77777777" w:rsidR="00BC4308" w:rsidRDefault="000A4916">
            <w:pPr>
              <w:jc w:val="left"/>
              <w:divId w:val="1"/>
            </w:pPr>
            <w:r>
              <w:rPr>
                <w:sz w:val="16"/>
              </w:rPr>
              <w:t>Rote Zellernuss</w:t>
            </w:r>
          </w:p>
        </w:tc>
        <w:tc>
          <w:tcPr>
            <w:tcW w:w="1620" w:type="dxa"/>
            <w:tcBorders>
              <w:bottom w:val="dotted" w:sz="4" w:space="0" w:color="auto"/>
            </w:tcBorders>
            <w:vAlign w:val="center"/>
          </w:tcPr>
          <w:p w14:paraId="4CEBE707" w14:textId="77777777" w:rsidR="00BC4308" w:rsidRDefault="000A4916">
            <w:pPr>
              <w:jc w:val="center"/>
              <w:divId w:val="1"/>
            </w:pPr>
            <w:r>
              <w:rPr>
                <w:rFonts w:eastAsia="Arial"/>
                <w:sz w:val="16"/>
              </w:rPr>
              <w:t xml:space="preserve">3 </w:t>
            </w:r>
          </w:p>
        </w:tc>
      </w:tr>
      <w:tr w:rsidR="00BC4308" w14:paraId="6D1BB438" w14:textId="77777777">
        <w:trPr>
          <w:trHeight w:val="360"/>
        </w:trPr>
        <w:tc>
          <w:tcPr>
            <w:tcW w:w="810" w:type="dxa"/>
            <w:tcBorders>
              <w:right w:val="dotted" w:sz="4" w:space="0" w:color="auto"/>
            </w:tcBorders>
            <w:shd w:val="clear" w:color="auto" w:fill="DFDFD7"/>
            <w:vAlign w:val="center"/>
          </w:tcPr>
          <w:p w14:paraId="665A566B" w14:textId="77777777" w:rsidR="00BC4308" w:rsidRDefault="000A4916">
            <w:r>
              <w:rPr>
                <w:rFonts w:eastAsia="Arial"/>
                <w:b/>
                <w:sz w:val="16"/>
              </w:rPr>
              <w:t>9.</w:t>
            </w:r>
          </w:p>
        </w:tc>
        <w:tc>
          <w:tcPr>
            <w:tcW w:w="810" w:type="dxa"/>
            <w:tcBorders>
              <w:right w:val="dotted" w:sz="4" w:space="0" w:color="auto"/>
            </w:tcBorders>
            <w:shd w:val="clear" w:color="auto" w:fill="DFDFD7"/>
            <w:vAlign w:val="center"/>
          </w:tcPr>
          <w:p w14:paraId="32B23DB5" w14:textId="77777777" w:rsidR="00BC4308" w:rsidRDefault="000A4916">
            <w:r>
              <w:rPr>
                <w:rFonts w:eastAsia="Arial"/>
                <w:b/>
                <w:sz w:val="16"/>
              </w:rPr>
              <w:t>(*)</w:t>
            </w:r>
          </w:p>
        </w:tc>
        <w:tc>
          <w:tcPr>
            <w:tcW w:w="810" w:type="dxa"/>
            <w:tcBorders>
              <w:right w:val="dotted" w:sz="4" w:space="0" w:color="auto"/>
            </w:tcBorders>
            <w:shd w:val="clear" w:color="auto" w:fill="DFDFD7"/>
            <w:vAlign w:val="center"/>
          </w:tcPr>
          <w:p w14:paraId="7AF625BD" w14:textId="77777777" w:rsidR="00BC4308" w:rsidRDefault="000A4916">
            <w:r>
              <w:rPr>
                <w:rFonts w:eastAsia="Arial"/>
                <w:b/>
                <w:sz w:val="16"/>
              </w:rPr>
              <w:t>PQ</w:t>
            </w:r>
          </w:p>
        </w:tc>
        <w:tc>
          <w:tcPr>
            <w:tcW w:w="810" w:type="dxa"/>
            <w:tcBorders>
              <w:right w:val="dotted" w:sz="4" w:space="0" w:color="auto"/>
            </w:tcBorders>
            <w:shd w:val="clear" w:color="auto" w:fill="DFDFD7"/>
            <w:vAlign w:val="center"/>
          </w:tcPr>
          <w:p w14:paraId="5012AD75" w14:textId="77777777" w:rsidR="00BC4308" w:rsidRDefault="000A4916">
            <w:r>
              <w:rPr>
                <w:rFonts w:eastAsia="Arial"/>
                <w:b/>
                <w:sz w:val="16"/>
              </w:rPr>
              <w:t>VG</w:t>
            </w:r>
          </w:p>
        </w:tc>
        <w:tc>
          <w:tcPr>
            <w:tcW w:w="810" w:type="dxa"/>
            <w:tcBorders>
              <w:right w:val="dotted" w:sz="4" w:space="0" w:color="auto"/>
            </w:tcBorders>
            <w:shd w:val="clear" w:color="auto" w:fill="DFDFD7"/>
            <w:vAlign w:val="center"/>
          </w:tcPr>
          <w:p w14:paraId="77954D9F" w14:textId="77777777" w:rsidR="00BC4308" w:rsidRDefault="00BC4308"/>
        </w:tc>
        <w:tc>
          <w:tcPr>
            <w:tcW w:w="810" w:type="dxa"/>
            <w:tcBorders>
              <w:right w:val="dotted" w:sz="4" w:space="0" w:color="auto"/>
            </w:tcBorders>
            <w:shd w:val="clear" w:color="auto" w:fill="DFDFD7"/>
            <w:vAlign w:val="center"/>
          </w:tcPr>
          <w:p w14:paraId="35CFD116" w14:textId="77777777" w:rsidR="00BC4308" w:rsidRDefault="000A4916">
            <w:r>
              <w:rPr>
                <w:rFonts w:eastAsia="Arial"/>
                <w:b/>
                <w:sz w:val="16"/>
              </w:rPr>
              <w:t>(b), (c)</w:t>
            </w:r>
          </w:p>
        </w:tc>
        <w:tc>
          <w:tcPr>
            <w:tcW w:w="1620" w:type="dxa"/>
            <w:shd w:val="clear" w:color="auto" w:fill="DFDFD7"/>
            <w:vAlign w:val="center"/>
          </w:tcPr>
          <w:p w14:paraId="00950A72" w14:textId="77777777" w:rsidR="00BC4308" w:rsidRDefault="00BC4308"/>
        </w:tc>
        <w:tc>
          <w:tcPr>
            <w:tcW w:w="1620" w:type="dxa"/>
            <w:shd w:val="clear" w:color="auto" w:fill="DFDFD7"/>
          </w:tcPr>
          <w:p w14:paraId="70BE5588" w14:textId="77777777" w:rsidR="00BC4308" w:rsidRDefault="00BC4308"/>
        </w:tc>
        <w:tc>
          <w:tcPr>
            <w:tcW w:w="1620" w:type="dxa"/>
            <w:shd w:val="clear" w:color="auto" w:fill="DFDFD7"/>
          </w:tcPr>
          <w:p w14:paraId="50E4435C" w14:textId="77777777" w:rsidR="00BC4308" w:rsidRDefault="00BC4308"/>
        </w:tc>
        <w:tc>
          <w:tcPr>
            <w:tcW w:w="1620" w:type="dxa"/>
            <w:shd w:val="clear" w:color="auto" w:fill="DFDFD7"/>
          </w:tcPr>
          <w:p w14:paraId="5FF8F6AA" w14:textId="77777777" w:rsidR="00BC4308" w:rsidRDefault="00BC4308"/>
        </w:tc>
      </w:tr>
      <w:tr w:rsidR="00BC4308" w14:paraId="7F47B8B9" w14:textId="77777777">
        <w:trPr>
          <w:trHeight w:val="440"/>
        </w:trPr>
        <w:tc>
          <w:tcPr>
            <w:tcW w:w="1620" w:type="dxa"/>
            <w:gridSpan w:val="2"/>
            <w:vMerge w:val="restart"/>
          </w:tcPr>
          <w:p w14:paraId="5ADDA7BA" w14:textId="77777777" w:rsidR="00BC4308" w:rsidRDefault="00BC4308"/>
        </w:tc>
        <w:tc>
          <w:tcPr>
            <w:tcW w:w="1620" w:type="dxa"/>
            <w:gridSpan w:val="2"/>
            <w:tcBorders>
              <w:bottom w:val="dotted" w:sz="4" w:space="0" w:color="auto"/>
            </w:tcBorders>
          </w:tcPr>
          <w:p w14:paraId="04786D41" w14:textId="77777777" w:rsidR="00BC4308" w:rsidRDefault="000A4916">
            <w:pPr>
              <w:spacing w:before="113" w:after="113"/>
              <w:jc w:val="left"/>
              <w:divId w:val="1"/>
            </w:pPr>
            <w:r>
              <w:rPr>
                <w:b/>
                <w:sz w:val="16"/>
              </w:rPr>
              <w:t>Stigma: color</w:t>
            </w:r>
          </w:p>
        </w:tc>
        <w:tc>
          <w:tcPr>
            <w:tcW w:w="1620" w:type="dxa"/>
            <w:gridSpan w:val="2"/>
            <w:tcBorders>
              <w:bottom w:val="dotted" w:sz="4" w:space="0" w:color="auto"/>
            </w:tcBorders>
          </w:tcPr>
          <w:p w14:paraId="1B04128F" w14:textId="6D02AED9" w:rsidR="00BC4308" w:rsidRDefault="00BC4308">
            <w:pPr>
              <w:spacing w:before="113" w:after="113"/>
              <w:jc w:val="left"/>
              <w:divId w:val="1"/>
            </w:pPr>
          </w:p>
        </w:tc>
        <w:tc>
          <w:tcPr>
            <w:tcW w:w="1620" w:type="dxa"/>
            <w:tcBorders>
              <w:bottom w:val="dotted" w:sz="4" w:space="0" w:color="auto"/>
            </w:tcBorders>
          </w:tcPr>
          <w:p w14:paraId="0648B76B" w14:textId="48E3FA35" w:rsidR="00BC4308" w:rsidRDefault="00BC4308">
            <w:pPr>
              <w:spacing w:before="113" w:after="113"/>
              <w:jc w:val="left"/>
              <w:divId w:val="1"/>
            </w:pPr>
          </w:p>
        </w:tc>
        <w:tc>
          <w:tcPr>
            <w:tcW w:w="1620" w:type="dxa"/>
            <w:tcBorders>
              <w:bottom w:val="dotted" w:sz="4" w:space="0" w:color="auto"/>
            </w:tcBorders>
          </w:tcPr>
          <w:p w14:paraId="2EB13194" w14:textId="0920C2F6" w:rsidR="00BC4308" w:rsidRDefault="00BC4308">
            <w:pPr>
              <w:spacing w:before="113" w:after="113"/>
              <w:jc w:val="left"/>
              <w:divId w:val="1"/>
            </w:pPr>
          </w:p>
        </w:tc>
        <w:tc>
          <w:tcPr>
            <w:tcW w:w="1620" w:type="dxa"/>
            <w:tcBorders>
              <w:bottom w:val="dotted" w:sz="4" w:space="0" w:color="auto"/>
            </w:tcBorders>
          </w:tcPr>
          <w:p w14:paraId="5EC7CCF6" w14:textId="77777777" w:rsidR="00BC4308" w:rsidRDefault="00BC4308"/>
        </w:tc>
        <w:tc>
          <w:tcPr>
            <w:tcW w:w="1620" w:type="dxa"/>
            <w:tcBorders>
              <w:bottom w:val="dotted" w:sz="4" w:space="0" w:color="auto"/>
            </w:tcBorders>
          </w:tcPr>
          <w:p w14:paraId="320EDD2C" w14:textId="77777777" w:rsidR="00BC4308" w:rsidRDefault="00BC4308"/>
        </w:tc>
      </w:tr>
      <w:tr w:rsidR="00BC4308" w14:paraId="148AEC01" w14:textId="77777777">
        <w:trPr>
          <w:trHeight w:val="320"/>
        </w:trPr>
        <w:tc>
          <w:tcPr>
            <w:tcW w:w="1620" w:type="dxa"/>
            <w:gridSpan w:val="2"/>
            <w:vMerge/>
          </w:tcPr>
          <w:p w14:paraId="7D8685F1" w14:textId="77777777" w:rsidR="00BC4308" w:rsidRDefault="00BC4308"/>
        </w:tc>
        <w:tc>
          <w:tcPr>
            <w:tcW w:w="1620" w:type="dxa"/>
            <w:gridSpan w:val="2"/>
            <w:tcBorders>
              <w:bottom w:val="dotted" w:sz="4" w:space="0" w:color="auto"/>
            </w:tcBorders>
            <w:vAlign w:val="center"/>
          </w:tcPr>
          <w:p w14:paraId="2CCD6EC1" w14:textId="77777777" w:rsidR="00BC4308" w:rsidRDefault="000A4916">
            <w:pPr>
              <w:jc w:val="left"/>
              <w:divId w:val="1"/>
            </w:pPr>
            <w:r>
              <w:rPr>
                <w:sz w:val="16"/>
              </w:rPr>
              <w:t>light yellow</w:t>
            </w:r>
          </w:p>
        </w:tc>
        <w:tc>
          <w:tcPr>
            <w:tcW w:w="1620" w:type="dxa"/>
            <w:gridSpan w:val="2"/>
            <w:tcBorders>
              <w:bottom w:val="dotted" w:sz="4" w:space="0" w:color="auto"/>
            </w:tcBorders>
            <w:vAlign w:val="center"/>
          </w:tcPr>
          <w:p w14:paraId="601EB3DC" w14:textId="77777777" w:rsidR="00BC4308" w:rsidRDefault="00BC4308"/>
        </w:tc>
        <w:tc>
          <w:tcPr>
            <w:tcW w:w="1620" w:type="dxa"/>
            <w:tcBorders>
              <w:bottom w:val="dotted" w:sz="4" w:space="0" w:color="auto"/>
            </w:tcBorders>
            <w:vAlign w:val="center"/>
          </w:tcPr>
          <w:p w14:paraId="14E6DF48" w14:textId="77777777" w:rsidR="00BC4308" w:rsidRDefault="00BC4308"/>
        </w:tc>
        <w:tc>
          <w:tcPr>
            <w:tcW w:w="1620" w:type="dxa"/>
            <w:tcBorders>
              <w:bottom w:val="dotted" w:sz="4" w:space="0" w:color="auto"/>
            </w:tcBorders>
            <w:vAlign w:val="center"/>
          </w:tcPr>
          <w:p w14:paraId="78109742" w14:textId="77777777" w:rsidR="00BC4308" w:rsidRDefault="00BC4308"/>
        </w:tc>
        <w:tc>
          <w:tcPr>
            <w:tcW w:w="1620" w:type="dxa"/>
            <w:tcBorders>
              <w:bottom w:val="dotted" w:sz="4" w:space="0" w:color="auto"/>
            </w:tcBorders>
            <w:vAlign w:val="center"/>
          </w:tcPr>
          <w:p w14:paraId="2F87B178" w14:textId="77777777" w:rsidR="00BC4308" w:rsidRDefault="000A4916">
            <w:pPr>
              <w:jc w:val="left"/>
              <w:divId w:val="1"/>
            </w:pPr>
            <w:r>
              <w:rPr>
                <w:sz w:val="16"/>
              </w:rPr>
              <w:t>Daviana</w:t>
            </w:r>
          </w:p>
        </w:tc>
        <w:tc>
          <w:tcPr>
            <w:tcW w:w="1620" w:type="dxa"/>
            <w:tcBorders>
              <w:bottom w:val="dotted" w:sz="4" w:space="0" w:color="auto"/>
            </w:tcBorders>
            <w:vAlign w:val="center"/>
          </w:tcPr>
          <w:p w14:paraId="03B0110E" w14:textId="77777777" w:rsidR="00BC4308" w:rsidRDefault="000A4916">
            <w:pPr>
              <w:jc w:val="center"/>
              <w:divId w:val="1"/>
            </w:pPr>
            <w:r>
              <w:rPr>
                <w:rFonts w:eastAsia="Arial"/>
                <w:sz w:val="16"/>
              </w:rPr>
              <w:t xml:space="preserve">1 </w:t>
            </w:r>
          </w:p>
        </w:tc>
      </w:tr>
      <w:tr w:rsidR="00BC4308" w14:paraId="1C031ECE" w14:textId="77777777">
        <w:trPr>
          <w:trHeight w:val="320"/>
        </w:trPr>
        <w:tc>
          <w:tcPr>
            <w:tcW w:w="1620" w:type="dxa"/>
            <w:gridSpan w:val="2"/>
            <w:vMerge/>
          </w:tcPr>
          <w:p w14:paraId="308C9265" w14:textId="77777777" w:rsidR="00BC4308" w:rsidRDefault="00BC4308"/>
        </w:tc>
        <w:tc>
          <w:tcPr>
            <w:tcW w:w="1620" w:type="dxa"/>
            <w:gridSpan w:val="2"/>
            <w:tcBorders>
              <w:bottom w:val="dotted" w:sz="4" w:space="0" w:color="auto"/>
            </w:tcBorders>
            <w:vAlign w:val="center"/>
          </w:tcPr>
          <w:p w14:paraId="1BD8F0BB" w14:textId="77777777" w:rsidR="00BC4308" w:rsidRDefault="000A4916">
            <w:pPr>
              <w:jc w:val="left"/>
              <w:divId w:val="1"/>
            </w:pPr>
            <w:r>
              <w:rPr>
                <w:sz w:val="16"/>
              </w:rPr>
              <w:t>pink</w:t>
            </w:r>
          </w:p>
        </w:tc>
        <w:tc>
          <w:tcPr>
            <w:tcW w:w="1620" w:type="dxa"/>
            <w:gridSpan w:val="2"/>
            <w:tcBorders>
              <w:bottom w:val="dotted" w:sz="4" w:space="0" w:color="auto"/>
            </w:tcBorders>
            <w:vAlign w:val="center"/>
          </w:tcPr>
          <w:p w14:paraId="6C97E6B6" w14:textId="77777777" w:rsidR="00BC4308" w:rsidRDefault="00BC4308"/>
        </w:tc>
        <w:tc>
          <w:tcPr>
            <w:tcW w:w="1620" w:type="dxa"/>
            <w:tcBorders>
              <w:bottom w:val="dotted" w:sz="4" w:space="0" w:color="auto"/>
            </w:tcBorders>
            <w:vAlign w:val="center"/>
          </w:tcPr>
          <w:p w14:paraId="1A7AB77A" w14:textId="77777777" w:rsidR="00BC4308" w:rsidRDefault="00BC4308"/>
        </w:tc>
        <w:tc>
          <w:tcPr>
            <w:tcW w:w="1620" w:type="dxa"/>
            <w:tcBorders>
              <w:bottom w:val="dotted" w:sz="4" w:space="0" w:color="auto"/>
            </w:tcBorders>
            <w:vAlign w:val="center"/>
          </w:tcPr>
          <w:p w14:paraId="70DD7166" w14:textId="77777777" w:rsidR="00BC4308" w:rsidRDefault="00BC4308"/>
        </w:tc>
        <w:tc>
          <w:tcPr>
            <w:tcW w:w="1620" w:type="dxa"/>
            <w:tcBorders>
              <w:bottom w:val="dotted" w:sz="4" w:space="0" w:color="auto"/>
            </w:tcBorders>
            <w:vAlign w:val="center"/>
          </w:tcPr>
          <w:p w14:paraId="7A544B17" w14:textId="77777777" w:rsidR="00BC4308" w:rsidRDefault="000A4916">
            <w:pPr>
              <w:jc w:val="left"/>
              <w:divId w:val="1"/>
            </w:pPr>
            <w:r>
              <w:rPr>
                <w:sz w:val="16"/>
              </w:rPr>
              <w:t>San Giovanni</w:t>
            </w:r>
          </w:p>
        </w:tc>
        <w:tc>
          <w:tcPr>
            <w:tcW w:w="1620" w:type="dxa"/>
            <w:tcBorders>
              <w:bottom w:val="dotted" w:sz="4" w:space="0" w:color="auto"/>
            </w:tcBorders>
            <w:vAlign w:val="center"/>
          </w:tcPr>
          <w:p w14:paraId="0ED1A712" w14:textId="77777777" w:rsidR="00BC4308" w:rsidRDefault="000A4916">
            <w:pPr>
              <w:jc w:val="center"/>
              <w:divId w:val="1"/>
            </w:pPr>
            <w:r>
              <w:rPr>
                <w:rFonts w:eastAsia="Arial"/>
                <w:sz w:val="16"/>
              </w:rPr>
              <w:t xml:space="preserve">2 </w:t>
            </w:r>
          </w:p>
        </w:tc>
      </w:tr>
      <w:tr w:rsidR="00BC4308" w14:paraId="0D363EDB" w14:textId="77777777">
        <w:trPr>
          <w:trHeight w:val="320"/>
        </w:trPr>
        <w:tc>
          <w:tcPr>
            <w:tcW w:w="1620" w:type="dxa"/>
            <w:gridSpan w:val="2"/>
            <w:vMerge/>
          </w:tcPr>
          <w:p w14:paraId="3EC18054" w14:textId="77777777" w:rsidR="00BC4308" w:rsidRDefault="00BC4308"/>
        </w:tc>
        <w:tc>
          <w:tcPr>
            <w:tcW w:w="1620" w:type="dxa"/>
            <w:gridSpan w:val="2"/>
            <w:tcBorders>
              <w:bottom w:val="dotted" w:sz="4" w:space="0" w:color="auto"/>
            </w:tcBorders>
            <w:vAlign w:val="center"/>
          </w:tcPr>
          <w:p w14:paraId="2064F8E6" w14:textId="77777777" w:rsidR="00BC4308" w:rsidRDefault="000A4916">
            <w:pPr>
              <w:jc w:val="left"/>
              <w:divId w:val="1"/>
            </w:pPr>
            <w:r>
              <w:rPr>
                <w:sz w:val="16"/>
              </w:rPr>
              <w:t>red</w:t>
            </w:r>
          </w:p>
        </w:tc>
        <w:tc>
          <w:tcPr>
            <w:tcW w:w="1620" w:type="dxa"/>
            <w:gridSpan w:val="2"/>
            <w:tcBorders>
              <w:bottom w:val="dotted" w:sz="4" w:space="0" w:color="auto"/>
            </w:tcBorders>
            <w:vAlign w:val="center"/>
          </w:tcPr>
          <w:p w14:paraId="5CAD55FC" w14:textId="77777777" w:rsidR="00BC4308" w:rsidRDefault="00BC4308"/>
        </w:tc>
        <w:tc>
          <w:tcPr>
            <w:tcW w:w="1620" w:type="dxa"/>
            <w:tcBorders>
              <w:bottom w:val="dotted" w:sz="4" w:space="0" w:color="auto"/>
            </w:tcBorders>
            <w:vAlign w:val="center"/>
          </w:tcPr>
          <w:p w14:paraId="00C89ADD" w14:textId="77777777" w:rsidR="00BC4308" w:rsidRDefault="00BC4308"/>
        </w:tc>
        <w:tc>
          <w:tcPr>
            <w:tcW w:w="1620" w:type="dxa"/>
            <w:tcBorders>
              <w:bottom w:val="dotted" w:sz="4" w:space="0" w:color="auto"/>
            </w:tcBorders>
            <w:vAlign w:val="center"/>
          </w:tcPr>
          <w:p w14:paraId="2AE9BC7F" w14:textId="77777777" w:rsidR="00BC4308" w:rsidRDefault="00BC4308"/>
        </w:tc>
        <w:tc>
          <w:tcPr>
            <w:tcW w:w="1620" w:type="dxa"/>
            <w:tcBorders>
              <w:bottom w:val="dotted" w:sz="4" w:space="0" w:color="auto"/>
            </w:tcBorders>
            <w:vAlign w:val="center"/>
          </w:tcPr>
          <w:p w14:paraId="63F10E0E" w14:textId="77777777" w:rsidR="00BC4308" w:rsidRDefault="000A4916">
            <w:pPr>
              <w:jc w:val="left"/>
              <w:divId w:val="1"/>
            </w:pPr>
            <w:r>
              <w:rPr>
                <w:sz w:val="16"/>
              </w:rPr>
              <w:t>Fertile de Coutard</w:t>
            </w:r>
          </w:p>
        </w:tc>
        <w:tc>
          <w:tcPr>
            <w:tcW w:w="1620" w:type="dxa"/>
            <w:tcBorders>
              <w:bottom w:val="dotted" w:sz="4" w:space="0" w:color="auto"/>
            </w:tcBorders>
            <w:vAlign w:val="center"/>
          </w:tcPr>
          <w:p w14:paraId="31B52416" w14:textId="77777777" w:rsidR="00BC4308" w:rsidRDefault="000A4916">
            <w:pPr>
              <w:jc w:val="center"/>
              <w:divId w:val="1"/>
            </w:pPr>
            <w:r>
              <w:rPr>
                <w:rFonts w:eastAsia="Arial"/>
                <w:sz w:val="16"/>
              </w:rPr>
              <w:t xml:space="preserve">3 </w:t>
            </w:r>
          </w:p>
        </w:tc>
      </w:tr>
      <w:tr w:rsidR="00BC4308" w14:paraId="4AE6A03E" w14:textId="77777777">
        <w:trPr>
          <w:trHeight w:val="320"/>
        </w:trPr>
        <w:tc>
          <w:tcPr>
            <w:tcW w:w="1620" w:type="dxa"/>
            <w:gridSpan w:val="2"/>
            <w:vMerge/>
          </w:tcPr>
          <w:p w14:paraId="75160962" w14:textId="77777777" w:rsidR="00BC4308" w:rsidRDefault="00BC4308"/>
        </w:tc>
        <w:tc>
          <w:tcPr>
            <w:tcW w:w="1620" w:type="dxa"/>
            <w:gridSpan w:val="2"/>
            <w:tcBorders>
              <w:bottom w:val="dotted" w:sz="4" w:space="0" w:color="auto"/>
            </w:tcBorders>
            <w:vAlign w:val="center"/>
          </w:tcPr>
          <w:p w14:paraId="6972ECC9" w14:textId="77777777" w:rsidR="00BC4308" w:rsidRDefault="000A4916">
            <w:pPr>
              <w:jc w:val="left"/>
              <w:divId w:val="1"/>
            </w:pPr>
            <w:r>
              <w:rPr>
                <w:sz w:val="16"/>
              </w:rPr>
              <w:t>purple red</w:t>
            </w:r>
          </w:p>
        </w:tc>
        <w:tc>
          <w:tcPr>
            <w:tcW w:w="1620" w:type="dxa"/>
            <w:gridSpan w:val="2"/>
            <w:tcBorders>
              <w:bottom w:val="dotted" w:sz="4" w:space="0" w:color="auto"/>
            </w:tcBorders>
            <w:vAlign w:val="center"/>
          </w:tcPr>
          <w:p w14:paraId="78F2C258" w14:textId="77777777" w:rsidR="00BC4308" w:rsidRDefault="00BC4308"/>
        </w:tc>
        <w:tc>
          <w:tcPr>
            <w:tcW w:w="1620" w:type="dxa"/>
            <w:tcBorders>
              <w:bottom w:val="dotted" w:sz="4" w:space="0" w:color="auto"/>
            </w:tcBorders>
            <w:vAlign w:val="center"/>
          </w:tcPr>
          <w:p w14:paraId="14169651" w14:textId="77777777" w:rsidR="00BC4308" w:rsidRDefault="00BC4308"/>
        </w:tc>
        <w:tc>
          <w:tcPr>
            <w:tcW w:w="1620" w:type="dxa"/>
            <w:tcBorders>
              <w:bottom w:val="dotted" w:sz="4" w:space="0" w:color="auto"/>
            </w:tcBorders>
            <w:vAlign w:val="center"/>
          </w:tcPr>
          <w:p w14:paraId="41916E14" w14:textId="77777777" w:rsidR="00BC4308" w:rsidRDefault="00BC4308"/>
        </w:tc>
        <w:tc>
          <w:tcPr>
            <w:tcW w:w="1620" w:type="dxa"/>
            <w:tcBorders>
              <w:bottom w:val="dotted" w:sz="4" w:space="0" w:color="auto"/>
            </w:tcBorders>
            <w:vAlign w:val="center"/>
          </w:tcPr>
          <w:p w14:paraId="0338C824" w14:textId="77777777" w:rsidR="00BC4308" w:rsidRDefault="000A4916">
            <w:pPr>
              <w:jc w:val="left"/>
              <w:divId w:val="1"/>
            </w:pPr>
            <w:r>
              <w:rPr>
                <w:sz w:val="16"/>
              </w:rPr>
              <w:t>Merveille de Bollwiller</w:t>
            </w:r>
          </w:p>
        </w:tc>
        <w:tc>
          <w:tcPr>
            <w:tcW w:w="1620" w:type="dxa"/>
            <w:tcBorders>
              <w:bottom w:val="dotted" w:sz="4" w:space="0" w:color="auto"/>
            </w:tcBorders>
            <w:vAlign w:val="center"/>
          </w:tcPr>
          <w:p w14:paraId="3462BC82" w14:textId="77777777" w:rsidR="00BC4308" w:rsidRDefault="000A4916">
            <w:pPr>
              <w:jc w:val="center"/>
              <w:divId w:val="1"/>
            </w:pPr>
            <w:r>
              <w:rPr>
                <w:rFonts w:eastAsia="Arial"/>
                <w:sz w:val="16"/>
              </w:rPr>
              <w:t xml:space="preserve">4 </w:t>
            </w:r>
          </w:p>
        </w:tc>
      </w:tr>
      <w:tr w:rsidR="00BC4308" w14:paraId="60606904" w14:textId="77777777">
        <w:trPr>
          <w:trHeight w:val="360"/>
        </w:trPr>
        <w:tc>
          <w:tcPr>
            <w:tcW w:w="810" w:type="dxa"/>
            <w:tcBorders>
              <w:right w:val="dotted" w:sz="4" w:space="0" w:color="auto"/>
            </w:tcBorders>
            <w:shd w:val="clear" w:color="auto" w:fill="DFDFD7"/>
            <w:vAlign w:val="center"/>
          </w:tcPr>
          <w:p w14:paraId="0C9E5347" w14:textId="77777777" w:rsidR="00BC4308" w:rsidRDefault="000A4916">
            <w:r>
              <w:rPr>
                <w:rFonts w:eastAsia="Arial"/>
                <w:b/>
                <w:sz w:val="16"/>
              </w:rPr>
              <w:t>10.</w:t>
            </w:r>
          </w:p>
        </w:tc>
        <w:tc>
          <w:tcPr>
            <w:tcW w:w="810" w:type="dxa"/>
            <w:tcBorders>
              <w:right w:val="dotted" w:sz="4" w:space="0" w:color="auto"/>
            </w:tcBorders>
            <w:shd w:val="clear" w:color="auto" w:fill="DFDFD7"/>
            <w:vAlign w:val="center"/>
          </w:tcPr>
          <w:p w14:paraId="30ED7BB9" w14:textId="77777777" w:rsidR="00BC4308" w:rsidRDefault="000A4916">
            <w:r>
              <w:rPr>
                <w:rFonts w:eastAsia="Arial"/>
                <w:b/>
                <w:sz w:val="16"/>
              </w:rPr>
              <w:t>(*)</w:t>
            </w:r>
          </w:p>
        </w:tc>
        <w:tc>
          <w:tcPr>
            <w:tcW w:w="810" w:type="dxa"/>
            <w:tcBorders>
              <w:right w:val="dotted" w:sz="4" w:space="0" w:color="auto"/>
            </w:tcBorders>
            <w:shd w:val="clear" w:color="auto" w:fill="DFDFD7"/>
            <w:vAlign w:val="center"/>
          </w:tcPr>
          <w:p w14:paraId="21B03323" w14:textId="77777777" w:rsidR="00BC4308" w:rsidRDefault="000A4916">
            <w:r>
              <w:rPr>
                <w:rFonts w:eastAsia="Arial"/>
                <w:b/>
                <w:sz w:val="16"/>
              </w:rPr>
              <w:t>PQ</w:t>
            </w:r>
          </w:p>
        </w:tc>
        <w:tc>
          <w:tcPr>
            <w:tcW w:w="810" w:type="dxa"/>
            <w:tcBorders>
              <w:right w:val="dotted" w:sz="4" w:space="0" w:color="auto"/>
            </w:tcBorders>
            <w:shd w:val="clear" w:color="auto" w:fill="DFDFD7"/>
            <w:vAlign w:val="center"/>
          </w:tcPr>
          <w:p w14:paraId="7FA691C3" w14:textId="77777777" w:rsidR="00BC4308" w:rsidRDefault="000A4916">
            <w:r>
              <w:rPr>
                <w:rFonts w:eastAsia="Arial"/>
                <w:b/>
                <w:sz w:val="16"/>
              </w:rPr>
              <w:t>VG</w:t>
            </w:r>
          </w:p>
        </w:tc>
        <w:tc>
          <w:tcPr>
            <w:tcW w:w="810" w:type="dxa"/>
            <w:tcBorders>
              <w:right w:val="dotted" w:sz="4" w:space="0" w:color="auto"/>
            </w:tcBorders>
            <w:shd w:val="clear" w:color="auto" w:fill="DFDFD7"/>
            <w:vAlign w:val="center"/>
          </w:tcPr>
          <w:p w14:paraId="3432F40E" w14:textId="77777777" w:rsidR="00BC4308" w:rsidRDefault="000A4916">
            <w:r>
              <w:rPr>
                <w:rFonts w:eastAsia="Arial"/>
                <w:b/>
                <w:sz w:val="16"/>
              </w:rPr>
              <w:t>(+)</w:t>
            </w:r>
          </w:p>
        </w:tc>
        <w:tc>
          <w:tcPr>
            <w:tcW w:w="810" w:type="dxa"/>
            <w:tcBorders>
              <w:right w:val="dotted" w:sz="4" w:space="0" w:color="auto"/>
            </w:tcBorders>
            <w:shd w:val="clear" w:color="auto" w:fill="DFDFD7"/>
            <w:vAlign w:val="center"/>
          </w:tcPr>
          <w:p w14:paraId="21C98DA3" w14:textId="77777777" w:rsidR="00BC4308" w:rsidRDefault="000A4916">
            <w:r>
              <w:rPr>
                <w:rFonts w:eastAsia="Arial"/>
                <w:b/>
                <w:sz w:val="16"/>
              </w:rPr>
              <w:t>(b), (d)</w:t>
            </w:r>
          </w:p>
        </w:tc>
        <w:tc>
          <w:tcPr>
            <w:tcW w:w="1620" w:type="dxa"/>
            <w:shd w:val="clear" w:color="auto" w:fill="DFDFD7"/>
            <w:vAlign w:val="center"/>
          </w:tcPr>
          <w:p w14:paraId="4C4B63CE" w14:textId="77777777" w:rsidR="00BC4308" w:rsidRDefault="00BC4308"/>
        </w:tc>
        <w:tc>
          <w:tcPr>
            <w:tcW w:w="1620" w:type="dxa"/>
            <w:shd w:val="clear" w:color="auto" w:fill="DFDFD7"/>
          </w:tcPr>
          <w:p w14:paraId="0340BB85" w14:textId="77777777" w:rsidR="00BC4308" w:rsidRDefault="00BC4308"/>
        </w:tc>
        <w:tc>
          <w:tcPr>
            <w:tcW w:w="1620" w:type="dxa"/>
            <w:shd w:val="clear" w:color="auto" w:fill="DFDFD7"/>
          </w:tcPr>
          <w:p w14:paraId="65667D16" w14:textId="77777777" w:rsidR="00BC4308" w:rsidRDefault="00BC4308"/>
        </w:tc>
        <w:tc>
          <w:tcPr>
            <w:tcW w:w="1620" w:type="dxa"/>
            <w:shd w:val="clear" w:color="auto" w:fill="DFDFD7"/>
          </w:tcPr>
          <w:p w14:paraId="27D98F6F" w14:textId="77777777" w:rsidR="00BC4308" w:rsidRDefault="00BC4308"/>
        </w:tc>
      </w:tr>
      <w:tr w:rsidR="00BC4308" w14:paraId="1EBAC553" w14:textId="77777777">
        <w:trPr>
          <w:trHeight w:val="440"/>
        </w:trPr>
        <w:tc>
          <w:tcPr>
            <w:tcW w:w="1620" w:type="dxa"/>
            <w:gridSpan w:val="2"/>
            <w:vMerge w:val="restart"/>
          </w:tcPr>
          <w:p w14:paraId="6DA9BA88" w14:textId="77777777" w:rsidR="00BC4308" w:rsidRDefault="00BC4308"/>
        </w:tc>
        <w:tc>
          <w:tcPr>
            <w:tcW w:w="1620" w:type="dxa"/>
            <w:gridSpan w:val="2"/>
            <w:tcBorders>
              <w:bottom w:val="dotted" w:sz="4" w:space="0" w:color="auto"/>
            </w:tcBorders>
          </w:tcPr>
          <w:p w14:paraId="2365EBD1" w14:textId="77777777" w:rsidR="00BC4308" w:rsidRDefault="000A4916">
            <w:pPr>
              <w:spacing w:before="113" w:after="113"/>
              <w:jc w:val="left"/>
              <w:divId w:val="1"/>
            </w:pPr>
            <w:r>
              <w:rPr>
                <w:b/>
                <w:sz w:val="16"/>
              </w:rPr>
              <w:t>Leaf blade: shape</w:t>
            </w:r>
          </w:p>
        </w:tc>
        <w:tc>
          <w:tcPr>
            <w:tcW w:w="1620" w:type="dxa"/>
            <w:gridSpan w:val="2"/>
            <w:tcBorders>
              <w:bottom w:val="dotted" w:sz="4" w:space="0" w:color="auto"/>
            </w:tcBorders>
          </w:tcPr>
          <w:p w14:paraId="181486DF" w14:textId="77777777" w:rsidR="00BC4308" w:rsidRDefault="00BC4308"/>
        </w:tc>
        <w:tc>
          <w:tcPr>
            <w:tcW w:w="1620" w:type="dxa"/>
            <w:tcBorders>
              <w:bottom w:val="dotted" w:sz="4" w:space="0" w:color="auto"/>
            </w:tcBorders>
          </w:tcPr>
          <w:p w14:paraId="6686D999" w14:textId="77777777" w:rsidR="00BC4308" w:rsidRDefault="00BC4308"/>
        </w:tc>
        <w:tc>
          <w:tcPr>
            <w:tcW w:w="1620" w:type="dxa"/>
            <w:tcBorders>
              <w:bottom w:val="dotted" w:sz="4" w:space="0" w:color="auto"/>
            </w:tcBorders>
          </w:tcPr>
          <w:p w14:paraId="5E56B273" w14:textId="77777777" w:rsidR="00BC4308" w:rsidRDefault="00BC4308"/>
        </w:tc>
        <w:tc>
          <w:tcPr>
            <w:tcW w:w="1620" w:type="dxa"/>
            <w:tcBorders>
              <w:bottom w:val="dotted" w:sz="4" w:space="0" w:color="auto"/>
            </w:tcBorders>
          </w:tcPr>
          <w:p w14:paraId="3F08C6E3" w14:textId="77777777" w:rsidR="00BC4308" w:rsidRDefault="00BC4308"/>
        </w:tc>
        <w:tc>
          <w:tcPr>
            <w:tcW w:w="1620" w:type="dxa"/>
            <w:tcBorders>
              <w:bottom w:val="dotted" w:sz="4" w:space="0" w:color="auto"/>
            </w:tcBorders>
          </w:tcPr>
          <w:p w14:paraId="4EC2B586" w14:textId="77777777" w:rsidR="00BC4308" w:rsidRDefault="00BC4308"/>
        </w:tc>
      </w:tr>
      <w:tr w:rsidR="00BC4308" w14:paraId="1DFA36B8" w14:textId="77777777">
        <w:trPr>
          <w:trHeight w:val="320"/>
        </w:trPr>
        <w:tc>
          <w:tcPr>
            <w:tcW w:w="1620" w:type="dxa"/>
            <w:gridSpan w:val="2"/>
            <w:vMerge/>
          </w:tcPr>
          <w:p w14:paraId="7E30CD5A" w14:textId="77777777" w:rsidR="00BC4308" w:rsidRDefault="00BC4308"/>
        </w:tc>
        <w:tc>
          <w:tcPr>
            <w:tcW w:w="1620" w:type="dxa"/>
            <w:gridSpan w:val="2"/>
            <w:tcBorders>
              <w:bottom w:val="dotted" w:sz="4" w:space="0" w:color="auto"/>
            </w:tcBorders>
            <w:vAlign w:val="center"/>
          </w:tcPr>
          <w:p w14:paraId="3142EB7C" w14:textId="77777777" w:rsidR="00BC4308" w:rsidRDefault="000A4916">
            <w:pPr>
              <w:jc w:val="left"/>
              <w:divId w:val="1"/>
            </w:pPr>
            <w:r>
              <w:rPr>
                <w:sz w:val="16"/>
              </w:rPr>
              <w:t>elliptic</w:t>
            </w:r>
          </w:p>
        </w:tc>
        <w:tc>
          <w:tcPr>
            <w:tcW w:w="1620" w:type="dxa"/>
            <w:gridSpan w:val="2"/>
            <w:tcBorders>
              <w:bottom w:val="dotted" w:sz="4" w:space="0" w:color="auto"/>
            </w:tcBorders>
            <w:vAlign w:val="center"/>
          </w:tcPr>
          <w:p w14:paraId="6F50BC33" w14:textId="77777777" w:rsidR="00BC4308" w:rsidRDefault="00BC4308"/>
        </w:tc>
        <w:tc>
          <w:tcPr>
            <w:tcW w:w="1620" w:type="dxa"/>
            <w:tcBorders>
              <w:bottom w:val="dotted" w:sz="4" w:space="0" w:color="auto"/>
            </w:tcBorders>
            <w:vAlign w:val="center"/>
          </w:tcPr>
          <w:p w14:paraId="0750EDA9" w14:textId="77777777" w:rsidR="00BC4308" w:rsidRDefault="00BC4308"/>
        </w:tc>
        <w:tc>
          <w:tcPr>
            <w:tcW w:w="1620" w:type="dxa"/>
            <w:tcBorders>
              <w:bottom w:val="dotted" w:sz="4" w:space="0" w:color="auto"/>
            </w:tcBorders>
            <w:vAlign w:val="center"/>
          </w:tcPr>
          <w:p w14:paraId="46BA2D0F" w14:textId="77777777" w:rsidR="00BC4308" w:rsidRDefault="00BC4308"/>
        </w:tc>
        <w:tc>
          <w:tcPr>
            <w:tcW w:w="1620" w:type="dxa"/>
            <w:tcBorders>
              <w:bottom w:val="dotted" w:sz="4" w:space="0" w:color="auto"/>
            </w:tcBorders>
            <w:vAlign w:val="center"/>
          </w:tcPr>
          <w:p w14:paraId="6F5F68EB" w14:textId="77777777" w:rsidR="00BC4308" w:rsidRDefault="000A4916">
            <w:pPr>
              <w:jc w:val="left"/>
              <w:divId w:val="1"/>
            </w:pPr>
            <w:r>
              <w:rPr>
                <w:sz w:val="16"/>
              </w:rPr>
              <w:t>Merveille de Bollwiller</w:t>
            </w:r>
          </w:p>
        </w:tc>
        <w:tc>
          <w:tcPr>
            <w:tcW w:w="1620" w:type="dxa"/>
            <w:tcBorders>
              <w:bottom w:val="dotted" w:sz="4" w:space="0" w:color="auto"/>
            </w:tcBorders>
            <w:vAlign w:val="center"/>
          </w:tcPr>
          <w:p w14:paraId="3A4902B9" w14:textId="77777777" w:rsidR="00BC4308" w:rsidRDefault="000A4916">
            <w:pPr>
              <w:jc w:val="center"/>
              <w:divId w:val="1"/>
            </w:pPr>
            <w:r>
              <w:rPr>
                <w:rFonts w:eastAsia="Arial"/>
                <w:sz w:val="16"/>
              </w:rPr>
              <w:t xml:space="preserve">1 </w:t>
            </w:r>
          </w:p>
        </w:tc>
      </w:tr>
      <w:tr w:rsidR="00BC4308" w14:paraId="5A7FD938" w14:textId="77777777">
        <w:trPr>
          <w:trHeight w:val="320"/>
        </w:trPr>
        <w:tc>
          <w:tcPr>
            <w:tcW w:w="1620" w:type="dxa"/>
            <w:gridSpan w:val="2"/>
            <w:vMerge/>
          </w:tcPr>
          <w:p w14:paraId="2311FD93" w14:textId="77777777" w:rsidR="00BC4308" w:rsidRDefault="00BC4308"/>
        </w:tc>
        <w:tc>
          <w:tcPr>
            <w:tcW w:w="1620" w:type="dxa"/>
            <w:gridSpan w:val="2"/>
            <w:tcBorders>
              <w:bottom w:val="dotted" w:sz="4" w:space="0" w:color="auto"/>
            </w:tcBorders>
            <w:vAlign w:val="center"/>
          </w:tcPr>
          <w:p w14:paraId="0439A3E2" w14:textId="77777777" w:rsidR="00BC4308" w:rsidRDefault="000A4916">
            <w:pPr>
              <w:jc w:val="left"/>
              <w:divId w:val="1"/>
            </w:pPr>
            <w:r>
              <w:rPr>
                <w:sz w:val="16"/>
              </w:rPr>
              <w:t>ovate</w:t>
            </w:r>
          </w:p>
        </w:tc>
        <w:tc>
          <w:tcPr>
            <w:tcW w:w="1620" w:type="dxa"/>
            <w:gridSpan w:val="2"/>
            <w:tcBorders>
              <w:bottom w:val="dotted" w:sz="4" w:space="0" w:color="auto"/>
            </w:tcBorders>
            <w:vAlign w:val="center"/>
          </w:tcPr>
          <w:p w14:paraId="3250C069" w14:textId="77777777" w:rsidR="00BC4308" w:rsidRDefault="00BC4308"/>
        </w:tc>
        <w:tc>
          <w:tcPr>
            <w:tcW w:w="1620" w:type="dxa"/>
            <w:tcBorders>
              <w:bottom w:val="dotted" w:sz="4" w:space="0" w:color="auto"/>
            </w:tcBorders>
            <w:vAlign w:val="center"/>
          </w:tcPr>
          <w:p w14:paraId="5EF25588" w14:textId="77777777" w:rsidR="00BC4308" w:rsidRDefault="00BC4308"/>
        </w:tc>
        <w:tc>
          <w:tcPr>
            <w:tcW w:w="1620" w:type="dxa"/>
            <w:tcBorders>
              <w:bottom w:val="dotted" w:sz="4" w:space="0" w:color="auto"/>
            </w:tcBorders>
            <w:vAlign w:val="center"/>
          </w:tcPr>
          <w:p w14:paraId="11C836FF" w14:textId="77777777" w:rsidR="00BC4308" w:rsidRDefault="00BC4308"/>
        </w:tc>
        <w:tc>
          <w:tcPr>
            <w:tcW w:w="1620" w:type="dxa"/>
            <w:tcBorders>
              <w:bottom w:val="dotted" w:sz="4" w:space="0" w:color="auto"/>
            </w:tcBorders>
            <w:vAlign w:val="center"/>
          </w:tcPr>
          <w:p w14:paraId="48F2A064" w14:textId="77777777" w:rsidR="00BC4308" w:rsidRDefault="000A4916">
            <w:pPr>
              <w:jc w:val="left"/>
              <w:divId w:val="1"/>
            </w:pPr>
            <w:r>
              <w:rPr>
                <w:sz w:val="16"/>
              </w:rPr>
              <w:t>Lambert's Filbert</w:t>
            </w:r>
          </w:p>
        </w:tc>
        <w:tc>
          <w:tcPr>
            <w:tcW w:w="1620" w:type="dxa"/>
            <w:tcBorders>
              <w:bottom w:val="dotted" w:sz="4" w:space="0" w:color="auto"/>
            </w:tcBorders>
            <w:vAlign w:val="center"/>
          </w:tcPr>
          <w:p w14:paraId="1EFFE84F" w14:textId="77777777" w:rsidR="00BC4308" w:rsidRDefault="000A4916">
            <w:pPr>
              <w:jc w:val="center"/>
              <w:divId w:val="1"/>
            </w:pPr>
            <w:r>
              <w:rPr>
                <w:rFonts w:eastAsia="Arial"/>
                <w:sz w:val="16"/>
              </w:rPr>
              <w:t xml:space="preserve">2 </w:t>
            </w:r>
          </w:p>
        </w:tc>
      </w:tr>
      <w:tr w:rsidR="00BC4308" w14:paraId="541939C7" w14:textId="77777777">
        <w:trPr>
          <w:trHeight w:val="320"/>
        </w:trPr>
        <w:tc>
          <w:tcPr>
            <w:tcW w:w="1620" w:type="dxa"/>
            <w:gridSpan w:val="2"/>
            <w:vMerge/>
          </w:tcPr>
          <w:p w14:paraId="75BD0DDC" w14:textId="77777777" w:rsidR="00BC4308" w:rsidRDefault="00BC4308"/>
        </w:tc>
        <w:tc>
          <w:tcPr>
            <w:tcW w:w="1620" w:type="dxa"/>
            <w:gridSpan w:val="2"/>
            <w:tcBorders>
              <w:bottom w:val="dotted" w:sz="4" w:space="0" w:color="auto"/>
            </w:tcBorders>
            <w:vAlign w:val="center"/>
          </w:tcPr>
          <w:p w14:paraId="70C9ACED" w14:textId="77777777" w:rsidR="00BC4308" w:rsidRDefault="000A4916">
            <w:pPr>
              <w:jc w:val="left"/>
              <w:divId w:val="1"/>
            </w:pPr>
            <w:r>
              <w:rPr>
                <w:sz w:val="16"/>
              </w:rPr>
              <w:t>obovate</w:t>
            </w:r>
          </w:p>
        </w:tc>
        <w:tc>
          <w:tcPr>
            <w:tcW w:w="1620" w:type="dxa"/>
            <w:gridSpan w:val="2"/>
            <w:tcBorders>
              <w:bottom w:val="dotted" w:sz="4" w:space="0" w:color="auto"/>
            </w:tcBorders>
            <w:vAlign w:val="center"/>
          </w:tcPr>
          <w:p w14:paraId="03FBF19E" w14:textId="77777777" w:rsidR="00BC4308" w:rsidRDefault="00BC4308"/>
        </w:tc>
        <w:tc>
          <w:tcPr>
            <w:tcW w:w="1620" w:type="dxa"/>
            <w:tcBorders>
              <w:bottom w:val="dotted" w:sz="4" w:space="0" w:color="auto"/>
            </w:tcBorders>
            <w:vAlign w:val="center"/>
          </w:tcPr>
          <w:p w14:paraId="7370F511" w14:textId="77777777" w:rsidR="00BC4308" w:rsidRDefault="00BC4308"/>
        </w:tc>
        <w:tc>
          <w:tcPr>
            <w:tcW w:w="1620" w:type="dxa"/>
            <w:tcBorders>
              <w:bottom w:val="dotted" w:sz="4" w:space="0" w:color="auto"/>
            </w:tcBorders>
            <w:vAlign w:val="center"/>
          </w:tcPr>
          <w:p w14:paraId="4F766FA2" w14:textId="77777777" w:rsidR="00BC4308" w:rsidRDefault="00BC4308"/>
        </w:tc>
        <w:tc>
          <w:tcPr>
            <w:tcW w:w="1620" w:type="dxa"/>
            <w:tcBorders>
              <w:bottom w:val="dotted" w:sz="4" w:space="0" w:color="auto"/>
            </w:tcBorders>
            <w:vAlign w:val="center"/>
          </w:tcPr>
          <w:p w14:paraId="0DA56768" w14:textId="77777777" w:rsidR="00BC4308" w:rsidRDefault="000A4916">
            <w:pPr>
              <w:jc w:val="left"/>
              <w:divId w:val="1"/>
            </w:pPr>
            <w:r>
              <w:rPr>
                <w:sz w:val="16"/>
              </w:rPr>
              <w:t>Tonda di Giffoni</w:t>
            </w:r>
          </w:p>
        </w:tc>
        <w:tc>
          <w:tcPr>
            <w:tcW w:w="1620" w:type="dxa"/>
            <w:tcBorders>
              <w:bottom w:val="dotted" w:sz="4" w:space="0" w:color="auto"/>
            </w:tcBorders>
            <w:vAlign w:val="center"/>
          </w:tcPr>
          <w:p w14:paraId="1D7CB42F" w14:textId="77777777" w:rsidR="00BC4308" w:rsidRDefault="000A4916">
            <w:pPr>
              <w:jc w:val="center"/>
              <w:divId w:val="1"/>
            </w:pPr>
            <w:r>
              <w:rPr>
                <w:rFonts w:eastAsia="Arial"/>
                <w:sz w:val="16"/>
              </w:rPr>
              <w:t xml:space="preserve">3 </w:t>
            </w:r>
          </w:p>
        </w:tc>
      </w:tr>
      <w:tr w:rsidR="00BC4308" w14:paraId="2AC56B2B" w14:textId="77777777">
        <w:trPr>
          <w:trHeight w:val="320"/>
        </w:trPr>
        <w:tc>
          <w:tcPr>
            <w:tcW w:w="1620" w:type="dxa"/>
            <w:gridSpan w:val="2"/>
            <w:vMerge/>
          </w:tcPr>
          <w:p w14:paraId="66CA64CD" w14:textId="77777777" w:rsidR="00BC4308" w:rsidRDefault="00BC4308"/>
        </w:tc>
        <w:tc>
          <w:tcPr>
            <w:tcW w:w="1620" w:type="dxa"/>
            <w:gridSpan w:val="2"/>
            <w:tcBorders>
              <w:bottom w:val="dotted" w:sz="4" w:space="0" w:color="auto"/>
            </w:tcBorders>
            <w:vAlign w:val="center"/>
          </w:tcPr>
          <w:p w14:paraId="7D8A00AF" w14:textId="77777777" w:rsidR="00BC4308" w:rsidRDefault="000A4916">
            <w:pPr>
              <w:jc w:val="left"/>
              <w:divId w:val="1"/>
            </w:pPr>
            <w:r>
              <w:rPr>
                <w:sz w:val="16"/>
              </w:rPr>
              <w:t>circular</w:t>
            </w:r>
          </w:p>
        </w:tc>
        <w:tc>
          <w:tcPr>
            <w:tcW w:w="1620" w:type="dxa"/>
            <w:gridSpan w:val="2"/>
            <w:tcBorders>
              <w:bottom w:val="dotted" w:sz="4" w:space="0" w:color="auto"/>
            </w:tcBorders>
            <w:vAlign w:val="center"/>
          </w:tcPr>
          <w:p w14:paraId="32492F36" w14:textId="77777777" w:rsidR="00BC4308" w:rsidRDefault="00BC4308"/>
        </w:tc>
        <w:tc>
          <w:tcPr>
            <w:tcW w:w="1620" w:type="dxa"/>
            <w:tcBorders>
              <w:bottom w:val="dotted" w:sz="4" w:space="0" w:color="auto"/>
            </w:tcBorders>
            <w:vAlign w:val="center"/>
          </w:tcPr>
          <w:p w14:paraId="3CA50B5A" w14:textId="77777777" w:rsidR="00BC4308" w:rsidRDefault="00BC4308"/>
        </w:tc>
        <w:tc>
          <w:tcPr>
            <w:tcW w:w="1620" w:type="dxa"/>
            <w:tcBorders>
              <w:bottom w:val="dotted" w:sz="4" w:space="0" w:color="auto"/>
            </w:tcBorders>
            <w:vAlign w:val="center"/>
          </w:tcPr>
          <w:p w14:paraId="22B14248" w14:textId="77777777" w:rsidR="00BC4308" w:rsidRDefault="00BC4308"/>
        </w:tc>
        <w:tc>
          <w:tcPr>
            <w:tcW w:w="1620" w:type="dxa"/>
            <w:tcBorders>
              <w:bottom w:val="dotted" w:sz="4" w:space="0" w:color="auto"/>
            </w:tcBorders>
            <w:vAlign w:val="center"/>
          </w:tcPr>
          <w:p w14:paraId="05487BAF" w14:textId="77777777" w:rsidR="00BC4308" w:rsidRDefault="000A4916">
            <w:pPr>
              <w:jc w:val="left"/>
              <w:divId w:val="1"/>
            </w:pPr>
            <w:r>
              <w:rPr>
                <w:sz w:val="16"/>
              </w:rPr>
              <w:t>Segorbe</w:t>
            </w:r>
          </w:p>
        </w:tc>
        <w:tc>
          <w:tcPr>
            <w:tcW w:w="1620" w:type="dxa"/>
            <w:tcBorders>
              <w:bottom w:val="dotted" w:sz="4" w:space="0" w:color="auto"/>
            </w:tcBorders>
            <w:vAlign w:val="center"/>
          </w:tcPr>
          <w:p w14:paraId="48BD8C8A" w14:textId="77777777" w:rsidR="00BC4308" w:rsidRDefault="000A4916">
            <w:pPr>
              <w:jc w:val="center"/>
              <w:divId w:val="1"/>
            </w:pPr>
            <w:r>
              <w:rPr>
                <w:rFonts w:eastAsia="Arial"/>
                <w:sz w:val="16"/>
              </w:rPr>
              <w:t xml:space="preserve">4 </w:t>
            </w:r>
          </w:p>
        </w:tc>
      </w:tr>
      <w:tr w:rsidR="00BC4308" w14:paraId="6DD34284" w14:textId="77777777">
        <w:trPr>
          <w:trHeight w:val="360"/>
        </w:trPr>
        <w:tc>
          <w:tcPr>
            <w:tcW w:w="810" w:type="dxa"/>
            <w:tcBorders>
              <w:right w:val="dotted" w:sz="4" w:space="0" w:color="auto"/>
            </w:tcBorders>
            <w:shd w:val="clear" w:color="auto" w:fill="DFDFD7"/>
            <w:vAlign w:val="center"/>
          </w:tcPr>
          <w:p w14:paraId="72AD0CB6" w14:textId="77777777" w:rsidR="00BC4308" w:rsidRDefault="000A4916">
            <w:r>
              <w:rPr>
                <w:rFonts w:eastAsia="Arial"/>
                <w:b/>
                <w:sz w:val="16"/>
              </w:rPr>
              <w:t>11.</w:t>
            </w:r>
          </w:p>
        </w:tc>
        <w:tc>
          <w:tcPr>
            <w:tcW w:w="810" w:type="dxa"/>
            <w:tcBorders>
              <w:right w:val="dotted" w:sz="4" w:space="0" w:color="auto"/>
            </w:tcBorders>
            <w:shd w:val="clear" w:color="auto" w:fill="DFDFD7"/>
            <w:vAlign w:val="center"/>
          </w:tcPr>
          <w:p w14:paraId="73CD95E1" w14:textId="77777777" w:rsidR="00BC4308" w:rsidRDefault="000A4916">
            <w:r>
              <w:rPr>
                <w:rFonts w:eastAsia="Arial"/>
                <w:b/>
                <w:sz w:val="16"/>
              </w:rPr>
              <w:t>(*)</w:t>
            </w:r>
          </w:p>
        </w:tc>
        <w:tc>
          <w:tcPr>
            <w:tcW w:w="810" w:type="dxa"/>
            <w:tcBorders>
              <w:right w:val="dotted" w:sz="4" w:space="0" w:color="auto"/>
            </w:tcBorders>
            <w:shd w:val="clear" w:color="auto" w:fill="DFDFD7"/>
            <w:vAlign w:val="center"/>
          </w:tcPr>
          <w:p w14:paraId="30FBCB01" w14:textId="77777777" w:rsidR="00BC4308" w:rsidRDefault="000A4916">
            <w:r>
              <w:rPr>
                <w:rFonts w:eastAsia="Arial"/>
                <w:b/>
                <w:sz w:val="16"/>
              </w:rPr>
              <w:t>QN</w:t>
            </w:r>
          </w:p>
        </w:tc>
        <w:tc>
          <w:tcPr>
            <w:tcW w:w="810" w:type="dxa"/>
            <w:tcBorders>
              <w:right w:val="dotted" w:sz="4" w:space="0" w:color="auto"/>
            </w:tcBorders>
            <w:shd w:val="clear" w:color="auto" w:fill="DFDFD7"/>
            <w:vAlign w:val="center"/>
          </w:tcPr>
          <w:p w14:paraId="46A7BF5A" w14:textId="77777777" w:rsidR="00BC4308" w:rsidRDefault="000A4916">
            <w:r>
              <w:rPr>
                <w:rFonts w:eastAsia="Arial"/>
                <w:b/>
                <w:sz w:val="16"/>
              </w:rPr>
              <w:t>MG/VG</w:t>
            </w:r>
          </w:p>
        </w:tc>
        <w:tc>
          <w:tcPr>
            <w:tcW w:w="810" w:type="dxa"/>
            <w:tcBorders>
              <w:right w:val="dotted" w:sz="4" w:space="0" w:color="auto"/>
            </w:tcBorders>
            <w:shd w:val="clear" w:color="auto" w:fill="DFDFD7"/>
            <w:vAlign w:val="center"/>
          </w:tcPr>
          <w:p w14:paraId="2C64BF4E" w14:textId="77777777" w:rsidR="00BC4308" w:rsidRDefault="00BC4308"/>
        </w:tc>
        <w:tc>
          <w:tcPr>
            <w:tcW w:w="810" w:type="dxa"/>
            <w:tcBorders>
              <w:right w:val="dotted" w:sz="4" w:space="0" w:color="auto"/>
            </w:tcBorders>
            <w:shd w:val="clear" w:color="auto" w:fill="DFDFD7"/>
            <w:vAlign w:val="center"/>
          </w:tcPr>
          <w:p w14:paraId="300BE47C" w14:textId="77777777" w:rsidR="00BC4308" w:rsidRDefault="000A4916">
            <w:r>
              <w:rPr>
                <w:rFonts w:eastAsia="Arial"/>
                <w:b/>
                <w:sz w:val="16"/>
              </w:rPr>
              <w:t>(b), (d)</w:t>
            </w:r>
          </w:p>
        </w:tc>
        <w:tc>
          <w:tcPr>
            <w:tcW w:w="1620" w:type="dxa"/>
            <w:shd w:val="clear" w:color="auto" w:fill="DFDFD7"/>
            <w:vAlign w:val="center"/>
          </w:tcPr>
          <w:p w14:paraId="53493805" w14:textId="77777777" w:rsidR="00BC4308" w:rsidRDefault="00BC4308"/>
        </w:tc>
        <w:tc>
          <w:tcPr>
            <w:tcW w:w="1620" w:type="dxa"/>
            <w:shd w:val="clear" w:color="auto" w:fill="DFDFD7"/>
          </w:tcPr>
          <w:p w14:paraId="3AF702E4" w14:textId="77777777" w:rsidR="00BC4308" w:rsidRDefault="00BC4308"/>
        </w:tc>
        <w:tc>
          <w:tcPr>
            <w:tcW w:w="1620" w:type="dxa"/>
            <w:shd w:val="clear" w:color="auto" w:fill="DFDFD7"/>
          </w:tcPr>
          <w:p w14:paraId="3136ADF6" w14:textId="77777777" w:rsidR="00BC4308" w:rsidRDefault="00BC4308"/>
        </w:tc>
        <w:tc>
          <w:tcPr>
            <w:tcW w:w="1620" w:type="dxa"/>
            <w:shd w:val="clear" w:color="auto" w:fill="DFDFD7"/>
          </w:tcPr>
          <w:p w14:paraId="19BC74A3" w14:textId="77777777" w:rsidR="00BC4308" w:rsidRDefault="00BC4308"/>
        </w:tc>
      </w:tr>
      <w:tr w:rsidR="00BC4308" w14:paraId="2782DB8B" w14:textId="77777777">
        <w:trPr>
          <w:trHeight w:val="440"/>
        </w:trPr>
        <w:tc>
          <w:tcPr>
            <w:tcW w:w="1620" w:type="dxa"/>
            <w:gridSpan w:val="2"/>
            <w:vMerge w:val="restart"/>
          </w:tcPr>
          <w:p w14:paraId="5CABAFB9" w14:textId="77777777" w:rsidR="00BC4308" w:rsidRDefault="00BC4308"/>
        </w:tc>
        <w:tc>
          <w:tcPr>
            <w:tcW w:w="1620" w:type="dxa"/>
            <w:gridSpan w:val="2"/>
            <w:tcBorders>
              <w:bottom w:val="dotted" w:sz="4" w:space="0" w:color="auto"/>
            </w:tcBorders>
          </w:tcPr>
          <w:p w14:paraId="41812A18" w14:textId="77777777" w:rsidR="00BC4308" w:rsidRDefault="000A4916">
            <w:pPr>
              <w:spacing w:before="113" w:after="113"/>
              <w:jc w:val="left"/>
              <w:divId w:val="1"/>
            </w:pPr>
            <w:r>
              <w:rPr>
                <w:b/>
                <w:sz w:val="16"/>
              </w:rPr>
              <w:t>Leaf blade: size</w:t>
            </w:r>
          </w:p>
        </w:tc>
        <w:tc>
          <w:tcPr>
            <w:tcW w:w="1620" w:type="dxa"/>
            <w:gridSpan w:val="2"/>
            <w:tcBorders>
              <w:bottom w:val="dotted" w:sz="4" w:space="0" w:color="auto"/>
            </w:tcBorders>
          </w:tcPr>
          <w:p w14:paraId="1338A50D" w14:textId="77777777" w:rsidR="00BC4308" w:rsidRDefault="00BC4308"/>
        </w:tc>
        <w:tc>
          <w:tcPr>
            <w:tcW w:w="1620" w:type="dxa"/>
            <w:tcBorders>
              <w:bottom w:val="dotted" w:sz="4" w:space="0" w:color="auto"/>
            </w:tcBorders>
          </w:tcPr>
          <w:p w14:paraId="7F209E63" w14:textId="77777777" w:rsidR="00BC4308" w:rsidRDefault="00BC4308"/>
        </w:tc>
        <w:tc>
          <w:tcPr>
            <w:tcW w:w="1620" w:type="dxa"/>
            <w:tcBorders>
              <w:bottom w:val="dotted" w:sz="4" w:space="0" w:color="auto"/>
            </w:tcBorders>
          </w:tcPr>
          <w:p w14:paraId="216944C9" w14:textId="77777777" w:rsidR="00BC4308" w:rsidRDefault="00BC4308"/>
        </w:tc>
        <w:tc>
          <w:tcPr>
            <w:tcW w:w="1620" w:type="dxa"/>
            <w:tcBorders>
              <w:bottom w:val="dotted" w:sz="4" w:space="0" w:color="auto"/>
            </w:tcBorders>
          </w:tcPr>
          <w:p w14:paraId="5E80A092" w14:textId="77777777" w:rsidR="00BC4308" w:rsidRDefault="00BC4308"/>
        </w:tc>
        <w:tc>
          <w:tcPr>
            <w:tcW w:w="1620" w:type="dxa"/>
            <w:tcBorders>
              <w:bottom w:val="dotted" w:sz="4" w:space="0" w:color="auto"/>
            </w:tcBorders>
          </w:tcPr>
          <w:p w14:paraId="079CDACF" w14:textId="77777777" w:rsidR="00BC4308" w:rsidRDefault="00BC4308"/>
        </w:tc>
      </w:tr>
      <w:tr w:rsidR="00BC4308" w14:paraId="1A7BAECE" w14:textId="77777777">
        <w:trPr>
          <w:trHeight w:val="320"/>
        </w:trPr>
        <w:tc>
          <w:tcPr>
            <w:tcW w:w="1620" w:type="dxa"/>
            <w:gridSpan w:val="2"/>
            <w:vMerge/>
          </w:tcPr>
          <w:p w14:paraId="622D1AA4" w14:textId="77777777" w:rsidR="00BC4308" w:rsidRDefault="00BC4308"/>
        </w:tc>
        <w:tc>
          <w:tcPr>
            <w:tcW w:w="1620" w:type="dxa"/>
            <w:gridSpan w:val="2"/>
            <w:tcBorders>
              <w:bottom w:val="dotted" w:sz="4" w:space="0" w:color="auto"/>
            </w:tcBorders>
            <w:vAlign w:val="center"/>
          </w:tcPr>
          <w:p w14:paraId="7763F9CA" w14:textId="77777777" w:rsidR="00BC4308" w:rsidRDefault="000A4916">
            <w:pPr>
              <w:jc w:val="left"/>
              <w:divId w:val="1"/>
            </w:pPr>
            <w:r>
              <w:rPr>
                <w:sz w:val="16"/>
              </w:rPr>
              <w:t>very small</w:t>
            </w:r>
          </w:p>
        </w:tc>
        <w:tc>
          <w:tcPr>
            <w:tcW w:w="1620" w:type="dxa"/>
            <w:gridSpan w:val="2"/>
            <w:tcBorders>
              <w:bottom w:val="dotted" w:sz="4" w:space="0" w:color="auto"/>
            </w:tcBorders>
            <w:vAlign w:val="center"/>
          </w:tcPr>
          <w:p w14:paraId="5172B005" w14:textId="77777777" w:rsidR="00BC4308" w:rsidRDefault="00BC4308"/>
        </w:tc>
        <w:tc>
          <w:tcPr>
            <w:tcW w:w="1620" w:type="dxa"/>
            <w:tcBorders>
              <w:bottom w:val="dotted" w:sz="4" w:space="0" w:color="auto"/>
            </w:tcBorders>
            <w:vAlign w:val="center"/>
          </w:tcPr>
          <w:p w14:paraId="37D7908D" w14:textId="77777777" w:rsidR="00BC4308" w:rsidRDefault="00BC4308"/>
        </w:tc>
        <w:tc>
          <w:tcPr>
            <w:tcW w:w="1620" w:type="dxa"/>
            <w:tcBorders>
              <w:bottom w:val="dotted" w:sz="4" w:space="0" w:color="auto"/>
            </w:tcBorders>
            <w:vAlign w:val="center"/>
          </w:tcPr>
          <w:p w14:paraId="63D137CE" w14:textId="77777777" w:rsidR="00BC4308" w:rsidRDefault="00BC4308"/>
        </w:tc>
        <w:tc>
          <w:tcPr>
            <w:tcW w:w="1620" w:type="dxa"/>
            <w:tcBorders>
              <w:bottom w:val="dotted" w:sz="4" w:space="0" w:color="auto"/>
            </w:tcBorders>
            <w:vAlign w:val="center"/>
          </w:tcPr>
          <w:p w14:paraId="6C56B7B8" w14:textId="77777777" w:rsidR="00BC4308" w:rsidRDefault="000A4916">
            <w:pPr>
              <w:jc w:val="left"/>
              <w:divId w:val="1"/>
            </w:pPr>
            <w:r>
              <w:rPr>
                <w:sz w:val="16"/>
              </w:rPr>
              <w:t>Bearn, Gunslebert</w:t>
            </w:r>
          </w:p>
        </w:tc>
        <w:tc>
          <w:tcPr>
            <w:tcW w:w="1620" w:type="dxa"/>
            <w:tcBorders>
              <w:bottom w:val="dotted" w:sz="4" w:space="0" w:color="auto"/>
            </w:tcBorders>
            <w:vAlign w:val="center"/>
          </w:tcPr>
          <w:p w14:paraId="55D2FE89" w14:textId="77777777" w:rsidR="00BC4308" w:rsidRDefault="000A4916">
            <w:pPr>
              <w:jc w:val="center"/>
              <w:divId w:val="1"/>
            </w:pPr>
            <w:r>
              <w:rPr>
                <w:rFonts w:eastAsia="Arial"/>
                <w:sz w:val="16"/>
              </w:rPr>
              <w:t xml:space="preserve">1 </w:t>
            </w:r>
          </w:p>
        </w:tc>
      </w:tr>
      <w:tr w:rsidR="00BC4308" w14:paraId="374CFA20" w14:textId="77777777">
        <w:trPr>
          <w:trHeight w:val="320"/>
        </w:trPr>
        <w:tc>
          <w:tcPr>
            <w:tcW w:w="1620" w:type="dxa"/>
            <w:gridSpan w:val="2"/>
            <w:vMerge/>
          </w:tcPr>
          <w:p w14:paraId="15EDD0EE" w14:textId="77777777" w:rsidR="00BC4308" w:rsidRDefault="00BC4308"/>
        </w:tc>
        <w:tc>
          <w:tcPr>
            <w:tcW w:w="1620" w:type="dxa"/>
            <w:gridSpan w:val="2"/>
            <w:tcBorders>
              <w:bottom w:val="dotted" w:sz="4" w:space="0" w:color="auto"/>
            </w:tcBorders>
            <w:vAlign w:val="center"/>
          </w:tcPr>
          <w:p w14:paraId="5F7507DC" w14:textId="77777777" w:rsidR="00BC4308" w:rsidRDefault="000A4916">
            <w:pPr>
              <w:jc w:val="left"/>
              <w:divId w:val="1"/>
            </w:pPr>
            <w:r>
              <w:rPr>
                <w:sz w:val="16"/>
              </w:rPr>
              <w:t>small</w:t>
            </w:r>
          </w:p>
        </w:tc>
        <w:tc>
          <w:tcPr>
            <w:tcW w:w="1620" w:type="dxa"/>
            <w:gridSpan w:val="2"/>
            <w:tcBorders>
              <w:bottom w:val="dotted" w:sz="4" w:space="0" w:color="auto"/>
            </w:tcBorders>
            <w:vAlign w:val="center"/>
          </w:tcPr>
          <w:p w14:paraId="27BB751D" w14:textId="77777777" w:rsidR="00BC4308" w:rsidRDefault="00BC4308"/>
        </w:tc>
        <w:tc>
          <w:tcPr>
            <w:tcW w:w="1620" w:type="dxa"/>
            <w:tcBorders>
              <w:bottom w:val="dotted" w:sz="4" w:space="0" w:color="auto"/>
            </w:tcBorders>
            <w:vAlign w:val="center"/>
          </w:tcPr>
          <w:p w14:paraId="5D88AC7B" w14:textId="77777777" w:rsidR="00BC4308" w:rsidRDefault="00BC4308"/>
        </w:tc>
        <w:tc>
          <w:tcPr>
            <w:tcW w:w="1620" w:type="dxa"/>
            <w:tcBorders>
              <w:bottom w:val="dotted" w:sz="4" w:space="0" w:color="auto"/>
            </w:tcBorders>
            <w:vAlign w:val="center"/>
          </w:tcPr>
          <w:p w14:paraId="5F4DC771" w14:textId="77777777" w:rsidR="00BC4308" w:rsidRDefault="00BC4308"/>
        </w:tc>
        <w:tc>
          <w:tcPr>
            <w:tcW w:w="1620" w:type="dxa"/>
            <w:tcBorders>
              <w:bottom w:val="dotted" w:sz="4" w:space="0" w:color="auto"/>
            </w:tcBorders>
            <w:vAlign w:val="center"/>
          </w:tcPr>
          <w:p w14:paraId="45E9354F" w14:textId="77777777" w:rsidR="00BC4308" w:rsidRDefault="000A4916">
            <w:pPr>
              <w:jc w:val="left"/>
              <w:divId w:val="1"/>
            </w:pPr>
            <w:r>
              <w:rPr>
                <w:sz w:val="16"/>
              </w:rPr>
              <w:t>Cosford, Nocchione, Tonda Rossa</w:t>
            </w:r>
          </w:p>
        </w:tc>
        <w:tc>
          <w:tcPr>
            <w:tcW w:w="1620" w:type="dxa"/>
            <w:tcBorders>
              <w:bottom w:val="dotted" w:sz="4" w:space="0" w:color="auto"/>
            </w:tcBorders>
            <w:vAlign w:val="center"/>
          </w:tcPr>
          <w:p w14:paraId="1EAEE9D3" w14:textId="77777777" w:rsidR="00BC4308" w:rsidRDefault="000A4916">
            <w:pPr>
              <w:jc w:val="center"/>
              <w:divId w:val="1"/>
            </w:pPr>
            <w:r>
              <w:rPr>
                <w:rFonts w:eastAsia="Arial"/>
                <w:sz w:val="16"/>
              </w:rPr>
              <w:t xml:space="preserve">2 </w:t>
            </w:r>
          </w:p>
        </w:tc>
      </w:tr>
      <w:tr w:rsidR="00BC4308" w14:paraId="5DF2F017" w14:textId="77777777">
        <w:trPr>
          <w:trHeight w:val="320"/>
        </w:trPr>
        <w:tc>
          <w:tcPr>
            <w:tcW w:w="1620" w:type="dxa"/>
            <w:gridSpan w:val="2"/>
            <w:vMerge/>
          </w:tcPr>
          <w:p w14:paraId="1F24797D" w14:textId="77777777" w:rsidR="00BC4308" w:rsidRDefault="00BC4308"/>
        </w:tc>
        <w:tc>
          <w:tcPr>
            <w:tcW w:w="1620" w:type="dxa"/>
            <w:gridSpan w:val="2"/>
            <w:tcBorders>
              <w:bottom w:val="dotted" w:sz="4" w:space="0" w:color="auto"/>
            </w:tcBorders>
            <w:vAlign w:val="center"/>
          </w:tcPr>
          <w:p w14:paraId="55557E69" w14:textId="77777777" w:rsidR="00BC4308" w:rsidRDefault="000A4916">
            <w:pPr>
              <w:jc w:val="left"/>
              <w:divId w:val="1"/>
            </w:pPr>
            <w:r>
              <w:rPr>
                <w:sz w:val="16"/>
              </w:rPr>
              <w:t>medium</w:t>
            </w:r>
          </w:p>
        </w:tc>
        <w:tc>
          <w:tcPr>
            <w:tcW w:w="1620" w:type="dxa"/>
            <w:gridSpan w:val="2"/>
            <w:tcBorders>
              <w:bottom w:val="dotted" w:sz="4" w:space="0" w:color="auto"/>
            </w:tcBorders>
            <w:vAlign w:val="center"/>
          </w:tcPr>
          <w:p w14:paraId="4BDF5F5B" w14:textId="77777777" w:rsidR="00BC4308" w:rsidRDefault="00BC4308"/>
        </w:tc>
        <w:tc>
          <w:tcPr>
            <w:tcW w:w="1620" w:type="dxa"/>
            <w:tcBorders>
              <w:bottom w:val="dotted" w:sz="4" w:space="0" w:color="auto"/>
            </w:tcBorders>
            <w:vAlign w:val="center"/>
          </w:tcPr>
          <w:p w14:paraId="5359FE66" w14:textId="77777777" w:rsidR="00BC4308" w:rsidRDefault="00BC4308"/>
        </w:tc>
        <w:tc>
          <w:tcPr>
            <w:tcW w:w="1620" w:type="dxa"/>
            <w:tcBorders>
              <w:bottom w:val="dotted" w:sz="4" w:space="0" w:color="auto"/>
            </w:tcBorders>
            <w:vAlign w:val="center"/>
          </w:tcPr>
          <w:p w14:paraId="3E816ED0" w14:textId="77777777" w:rsidR="00BC4308" w:rsidRDefault="00BC4308"/>
        </w:tc>
        <w:tc>
          <w:tcPr>
            <w:tcW w:w="1620" w:type="dxa"/>
            <w:tcBorders>
              <w:bottom w:val="dotted" w:sz="4" w:space="0" w:color="auto"/>
            </w:tcBorders>
            <w:vAlign w:val="center"/>
          </w:tcPr>
          <w:p w14:paraId="068500A6" w14:textId="77777777" w:rsidR="00BC4308" w:rsidRDefault="000A4916">
            <w:pPr>
              <w:jc w:val="left"/>
              <w:divId w:val="1"/>
            </w:pPr>
            <w:r>
              <w:rPr>
                <w:sz w:val="16"/>
              </w:rPr>
              <w:t>Kargalak, Tonda Bianca</w:t>
            </w:r>
          </w:p>
        </w:tc>
        <w:tc>
          <w:tcPr>
            <w:tcW w:w="1620" w:type="dxa"/>
            <w:tcBorders>
              <w:bottom w:val="dotted" w:sz="4" w:space="0" w:color="auto"/>
            </w:tcBorders>
            <w:vAlign w:val="center"/>
          </w:tcPr>
          <w:p w14:paraId="3776A70A" w14:textId="77777777" w:rsidR="00BC4308" w:rsidRDefault="000A4916">
            <w:pPr>
              <w:jc w:val="center"/>
              <w:divId w:val="1"/>
            </w:pPr>
            <w:r>
              <w:rPr>
                <w:rFonts w:eastAsia="Arial"/>
                <w:sz w:val="16"/>
              </w:rPr>
              <w:t xml:space="preserve">3 </w:t>
            </w:r>
          </w:p>
        </w:tc>
      </w:tr>
      <w:tr w:rsidR="00BC4308" w14:paraId="62038383" w14:textId="77777777">
        <w:trPr>
          <w:trHeight w:val="320"/>
        </w:trPr>
        <w:tc>
          <w:tcPr>
            <w:tcW w:w="1620" w:type="dxa"/>
            <w:gridSpan w:val="2"/>
            <w:vMerge/>
          </w:tcPr>
          <w:p w14:paraId="4BF18ACE" w14:textId="77777777" w:rsidR="00BC4308" w:rsidRDefault="00BC4308"/>
        </w:tc>
        <w:tc>
          <w:tcPr>
            <w:tcW w:w="1620" w:type="dxa"/>
            <w:gridSpan w:val="2"/>
            <w:tcBorders>
              <w:bottom w:val="dotted" w:sz="4" w:space="0" w:color="auto"/>
            </w:tcBorders>
            <w:vAlign w:val="center"/>
          </w:tcPr>
          <w:p w14:paraId="0C66E29F" w14:textId="77777777" w:rsidR="00BC4308" w:rsidRDefault="000A4916">
            <w:pPr>
              <w:jc w:val="left"/>
              <w:divId w:val="1"/>
            </w:pPr>
            <w:r>
              <w:rPr>
                <w:sz w:val="16"/>
              </w:rPr>
              <w:t>large</w:t>
            </w:r>
          </w:p>
        </w:tc>
        <w:tc>
          <w:tcPr>
            <w:tcW w:w="1620" w:type="dxa"/>
            <w:gridSpan w:val="2"/>
            <w:tcBorders>
              <w:bottom w:val="dotted" w:sz="4" w:space="0" w:color="auto"/>
            </w:tcBorders>
            <w:vAlign w:val="center"/>
          </w:tcPr>
          <w:p w14:paraId="6210A2CF" w14:textId="77777777" w:rsidR="00BC4308" w:rsidRDefault="00BC4308"/>
        </w:tc>
        <w:tc>
          <w:tcPr>
            <w:tcW w:w="1620" w:type="dxa"/>
            <w:tcBorders>
              <w:bottom w:val="dotted" w:sz="4" w:space="0" w:color="auto"/>
            </w:tcBorders>
            <w:vAlign w:val="center"/>
          </w:tcPr>
          <w:p w14:paraId="3342D01E" w14:textId="77777777" w:rsidR="00BC4308" w:rsidRDefault="00BC4308"/>
        </w:tc>
        <w:tc>
          <w:tcPr>
            <w:tcW w:w="1620" w:type="dxa"/>
            <w:tcBorders>
              <w:bottom w:val="dotted" w:sz="4" w:space="0" w:color="auto"/>
            </w:tcBorders>
            <w:vAlign w:val="center"/>
          </w:tcPr>
          <w:p w14:paraId="2536DE79" w14:textId="77777777" w:rsidR="00BC4308" w:rsidRDefault="00BC4308"/>
        </w:tc>
        <w:tc>
          <w:tcPr>
            <w:tcW w:w="1620" w:type="dxa"/>
            <w:tcBorders>
              <w:bottom w:val="dotted" w:sz="4" w:space="0" w:color="auto"/>
            </w:tcBorders>
            <w:vAlign w:val="center"/>
          </w:tcPr>
          <w:p w14:paraId="45019E0D" w14:textId="77777777" w:rsidR="00BC4308" w:rsidRPr="00146F34" w:rsidRDefault="000A4916">
            <w:pPr>
              <w:jc w:val="left"/>
              <w:divId w:val="1"/>
              <w:rPr>
                <w:lang w:val="fr-FR"/>
              </w:rPr>
            </w:pPr>
            <w:r w:rsidRPr="00146F34">
              <w:rPr>
                <w:sz w:val="16"/>
                <w:lang w:val="fr-FR"/>
              </w:rPr>
              <w:t>Merveille de Bollwiller, Tonda di Giffoni</w:t>
            </w:r>
          </w:p>
        </w:tc>
        <w:tc>
          <w:tcPr>
            <w:tcW w:w="1620" w:type="dxa"/>
            <w:tcBorders>
              <w:bottom w:val="dotted" w:sz="4" w:space="0" w:color="auto"/>
            </w:tcBorders>
            <w:vAlign w:val="center"/>
          </w:tcPr>
          <w:p w14:paraId="6A19273F" w14:textId="77777777" w:rsidR="00BC4308" w:rsidRDefault="000A4916">
            <w:pPr>
              <w:jc w:val="center"/>
              <w:divId w:val="1"/>
            </w:pPr>
            <w:r>
              <w:rPr>
                <w:rFonts w:eastAsia="Arial"/>
                <w:sz w:val="16"/>
              </w:rPr>
              <w:t xml:space="preserve">4 </w:t>
            </w:r>
          </w:p>
        </w:tc>
      </w:tr>
      <w:tr w:rsidR="00BC4308" w14:paraId="73FEC912" w14:textId="77777777">
        <w:trPr>
          <w:trHeight w:val="320"/>
        </w:trPr>
        <w:tc>
          <w:tcPr>
            <w:tcW w:w="1620" w:type="dxa"/>
            <w:gridSpan w:val="2"/>
            <w:vMerge/>
          </w:tcPr>
          <w:p w14:paraId="3BD91A72" w14:textId="77777777" w:rsidR="00BC4308" w:rsidRDefault="00BC4308"/>
        </w:tc>
        <w:tc>
          <w:tcPr>
            <w:tcW w:w="1620" w:type="dxa"/>
            <w:gridSpan w:val="2"/>
            <w:tcBorders>
              <w:bottom w:val="dotted" w:sz="4" w:space="0" w:color="auto"/>
            </w:tcBorders>
            <w:vAlign w:val="center"/>
          </w:tcPr>
          <w:p w14:paraId="12D869CC" w14:textId="77777777" w:rsidR="00BC4308" w:rsidRDefault="000A4916">
            <w:pPr>
              <w:jc w:val="left"/>
              <w:divId w:val="1"/>
            </w:pPr>
            <w:r>
              <w:rPr>
                <w:sz w:val="16"/>
              </w:rPr>
              <w:t>very large</w:t>
            </w:r>
          </w:p>
        </w:tc>
        <w:tc>
          <w:tcPr>
            <w:tcW w:w="1620" w:type="dxa"/>
            <w:gridSpan w:val="2"/>
            <w:tcBorders>
              <w:bottom w:val="dotted" w:sz="4" w:space="0" w:color="auto"/>
            </w:tcBorders>
            <w:vAlign w:val="center"/>
          </w:tcPr>
          <w:p w14:paraId="135F7D8C" w14:textId="77777777" w:rsidR="00BC4308" w:rsidRDefault="00BC4308"/>
        </w:tc>
        <w:tc>
          <w:tcPr>
            <w:tcW w:w="1620" w:type="dxa"/>
            <w:tcBorders>
              <w:bottom w:val="dotted" w:sz="4" w:space="0" w:color="auto"/>
            </w:tcBorders>
            <w:vAlign w:val="center"/>
          </w:tcPr>
          <w:p w14:paraId="51600D72" w14:textId="77777777" w:rsidR="00BC4308" w:rsidRDefault="00BC4308"/>
        </w:tc>
        <w:tc>
          <w:tcPr>
            <w:tcW w:w="1620" w:type="dxa"/>
            <w:tcBorders>
              <w:bottom w:val="dotted" w:sz="4" w:space="0" w:color="auto"/>
            </w:tcBorders>
            <w:vAlign w:val="center"/>
          </w:tcPr>
          <w:p w14:paraId="6CF0A0FC" w14:textId="77777777" w:rsidR="00BC4308" w:rsidRDefault="00BC4308"/>
        </w:tc>
        <w:tc>
          <w:tcPr>
            <w:tcW w:w="1620" w:type="dxa"/>
            <w:tcBorders>
              <w:bottom w:val="dotted" w:sz="4" w:space="0" w:color="auto"/>
            </w:tcBorders>
            <w:vAlign w:val="center"/>
          </w:tcPr>
          <w:p w14:paraId="665CC3D4" w14:textId="77777777" w:rsidR="00BC4308" w:rsidRDefault="000A4916">
            <w:pPr>
              <w:jc w:val="left"/>
              <w:divId w:val="1"/>
            </w:pPr>
            <w:r>
              <w:rPr>
                <w:sz w:val="16"/>
              </w:rPr>
              <w:t>Barcelona, Segorbe</w:t>
            </w:r>
          </w:p>
        </w:tc>
        <w:tc>
          <w:tcPr>
            <w:tcW w:w="1620" w:type="dxa"/>
            <w:tcBorders>
              <w:bottom w:val="dotted" w:sz="4" w:space="0" w:color="auto"/>
            </w:tcBorders>
            <w:vAlign w:val="center"/>
          </w:tcPr>
          <w:p w14:paraId="0FD18598" w14:textId="77777777" w:rsidR="00BC4308" w:rsidRDefault="000A4916">
            <w:pPr>
              <w:jc w:val="center"/>
              <w:divId w:val="1"/>
            </w:pPr>
            <w:r>
              <w:rPr>
                <w:rFonts w:eastAsia="Arial"/>
                <w:sz w:val="16"/>
              </w:rPr>
              <w:t xml:space="preserve">5 </w:t>
            </w:r>
          </w:p>
        </w:tc>
      </w:tr>
      <w:tr w:rsidR="00BC4308" w14:paraId="3A1B089A" w14:textId="77777777">
        <w:trPr>
          <w:trHeight w:val="360"/>
        </w:trPr>
        <w:tc>
          <w:tcPr>
            <w:tcW w:w="810" w:type="dxa"/>
            <w:tcBorders>
              <w:right w:val="dotted" w:sz="4" w:space="0" w:color="auto"/>
            </w:tcBorders>
            <w:shd w:val="clear" w:color="auto" w:fill="DFDFD7"/>
            <w:vAlign w:val="center"/>
          </w:tcPr>
          <w:p w14:paraId="1074A1DE" w14:textId="77777777" w:rsidR="00BC4308" w:rsidRDefault="000A4916" w:rsidP="00146F34">
            <w:pPr>
              <w:keepNext/>
            </w:pPr>
            <w:r>
              <w:rPr>
                <w:rFonts w:eastAsia="Arial"/>
                <w:b/>
                <w:sz w:val="16"/>
              </w:rPr>
              <w:lastRenderedPageBreak/>
              <w:t>12.</w:t>
            </w:r>
          </w:p>
        </w:tc>
        <w:tc>
          <w:tcPr>
            <w:tcW w:w="810" w:type="dxa"/>
            <w:tcBorders>
              <w:right w:val="dotted" w:sz="4" w:space="0" w:color="auto"/>
            </w:tcBorders>
            <w:shd w:val="clear" w:color="auto" w:fill="DFDFD7"/>
            <w:vAlign w:val="center"/>
          </w:tcPr>
          <w:p w14:paraId="65726B88" w14:textId="77777777" w:rsidR="00BC4308" w:rsidRDefault="00BC4308" w:rsidP="00146F34">
            <w:pPr>
              <w:keepNext/>
            </w:pPr>
          </w:p>
        </w:tc>
        <w:tc>
          <w:tcPr>
            <w:tcW w:w="810" w:type="dxa"/>
            <w:tcBorders>
              <w:right w:val="dotted" w:sz="4" w:space="0" w:color="auto"/>
            </w:tcBorders>
            <w:shd w:val="clear" w:color="auto" w:fill="DFDFD7"/>
            <w:vAlign w:val="center"/>
          </w:tcPr>
          <w:p w14:paraId="71942ED9" w14:textId="77777777" w:rsidR="00BC4308" w:rsidRDefault="000A4916" w:rsidP="00146F34">
            <w:pPr>
              <w:keepNext/>
            </w:pPr>
            <w:r>
              <w:rPr>
                <w:rFonts w:eastAsia="Arial"/>
                <w:b/>
                <w:sz w:val="16"/>
              </w:rPr>
              <w:t>QN</w:t>
            </w:r>
          </w:p>
        </w:tc>
        <w:tc>
          <w:tcPr>
            <w:tcW w:w="810" w:type="dxa"/>
            <w:tcBorders>
              <w:right w:val="dotted" w:sz="4" w:space="0" w:color="auto"/>
            </w:tcBorders>
            <w:shd w:val="clear" w:color="auto" w:fill="DFDFD7"/>
            <w:vAlign w:val="center"/>
          </w:tcPr>
          <w:p w14:paraId="5CD630FE" w14:textId="77777777" w:rsidR="00BC4308" w:rsidRDefault="000A4916" w:rsidP="00146F34">
            <w:pPr>
              <w:keepNext/>
            </w:pPr>
            <w:r>
              <w:rPr>
                <w:rFonts w:eastAsia="Arial"/>
                <w:b/>
                <w:sz w:val="16"/>
              </w:rPr>
              <w:t>MG/VG</w:t>
            </w:r>
          </w:p>
        </w:tc>
        <w:tc>
          <w:tcPr>
            <w:tcW w:w="810" w:type="dxa"/>
            <w:tcBorders>
              <w:right w:val="dotted" w:sz="4" w:space="0" w:color="auto"/>
            </w:tcBorders>
            <w:shd w:val="clear" w:color="auto" w:fill="DFDFD7"/>
            <w:vAlign w:val="center"/>
          </w:tcPr>
          <w:p w14:paraId="20226B59" w14:textId="77777777" w:rsidR="00BC4308" w:rsidRDefault="00BC4308" w:rsidP="00146F34">
            <w:pPr>
              <w:keepNext/>
            </w:pPr>
          </w:p>
        </w:tc>
        <w:tc>
          <w:tcPr>
            <w:tcW w:w="810" w:type="dxa"/>
            <w:tcBorders>
              <w:right w:val="dotted" w:sz="4" w:space="0" w:color="auto"/>
            </w:tcBorders>
            <w:shd w:val="clear" w:color="auto" w:fill="DFDFD7"/>
            <w:vAlign w:val="center"/>
          </w:tcPr>
          <w:p w14:paraId="637CFE76" w14:textId="77777777" w:rsidR="00BC4308" w:rsidRDefault="000A4916" w:rsidP="00146F34">
            <w:pPr>
              <w:keepNext/>
            </w:pPr>
            <w:r>
              <w:rPr>
                <w:rFonts w:eastAsia="Arial"/>
                <w:b/>
                <w:sz w:val="16"/>
              </w:rPr>
              <w:t>(b), (d)</w:t>
            </w:r>
          </w:p>
        </w:tc>
        <w:tc>
          <w:tcPr>
            <w:tcW w:w="1620" w:type="dxa"/>
            <w:shd w:val="clear" w:color="auto" w:fill="DFDFD7"/>
            <w:vAlign w:val="center"/>
          </w:tcPr>
          <w:p w14:paraId="4D3AD97F" w14:textId="77777777" w:rsidR="00BC4308" w:rsidRDefault="00BC4308" w:rsidP="00146F34">
            <w:pPr>
              <w:keepNext/>
            </w:pPr>
          </w:p>
        </w:tc>
        <w:tc>
          <w:tcPr>
            <w:tcW w:w="1620" w:type="dxa"/>
            <w:shd w:val="clear" w:color="auto" w:fill="DFDFD7"/>
          </w:tcPr>
          <w:p w14:paraId="65B6B4CD" w14:textId="77777777" w:rsidR="00BC4308" w:rsidRDefault="00BC4308" w:rsidP="00146F34">
            <w:pPr>
              <w:keepNext/>
            </w:pPr>
          </w:p>
        </w:tc>
        <w:tc>
          <w:tcPr>
            <w:tcW w:w="1620" w:type="dxa"/>
            <w:shd w:val="clear" w:color="auto" w:fill="DFDFD7"/>
          </w:tcPr>
          <w:p w14:paraId="2D430A3E" w14:textId="77777777" w:rsidR="00BC4308" w:rsidRDefault="00BC4308" w:rsidP="00146F34">
            <w:pPr>
              <w:keepNext/>
            </w:pPr>
          </w:p>
        </w:tc>
        <w:tc>
          <w:tcPr>
            <w:tcW w:w="1620" w:type="dxa"/>
            <w:shd w:val="clear" w:color="auto" w:fill="DFDFD7"/>
          </w:tcPr>
          <w:p w14:paraId="7FECCA55" w14:textId="77777777" w:rsidR="00BC4308" w:rsidRDefault="00BC4308" w:rsidP="00146F34">
            <w:pPr>
              <w:keepNext/>
            </w:pPr>
          </w:p>
        </w:tc>
      </w:tr>
      <w:tr w:rsidR="00BC4308" w14:paraId="72D26A34" w14:textId="77777777">
        <w:trPr>
          <w:trHeight w:val="440"/>
        </w:trPr>
        <w:tc>
          <w:tcPr>
            <w:tcW w:w="1620" w:type="dxa"/>
            <w:gridSpan w:val="2"/>
            <w:vMerge w:val="restart"/>
          </w:tcPr>
          <w:p w14:paraId="3A25E12D" w14:textId="77777777" w:rsidR="00BC4308" w:rsidRDefault="00BC4308"/>
        </w:tc>
        <w:tc>
          <w:tcPr>
            <w:tcW w:w="1620" w:type="dxa"/>
            <w:gridSpan w:val="2"/>
            <w:tcBorders>
              <w:bottom w:val="dotted" w:sz="4" w:space="0" w:color="auto"/>
            </w:tcBorders>
          </w:tcPr>
          <w:p w14:paraId="5A3C3E08" w14:textId="77777777" w:rsidR="00BC4308" w:rsidRDefault="000A4916">
            <w:pPr>
              <w:spacing w:before="113" w:after="113"/>
              <w:jc w:val="left"/>
              <w:divId w:val="1"/>
            </w:pPr>
            <w:r>
              <w:rPr>
                <w:b/>
                <w:sz w:val="16"/>
              </w:rPr>
              <w:t>Petiole: length</w:t>
            </w:r>
          </w:p>
        </w:tc>
        <w:tc>
          <w:tcPr>
            <w:tcW w:w="1620" w:type="dxa"/>
            <w:gridSpan w:val="2"/>
            <w:tcBorders>
              <w:bottom w:val="dotted" w:sz="4" w:space="0" w:color="auto"/>
            </w:tcBorders>
          </w:tcPr>
          <w:p w14:paraId="5424AC12" w14:textId="77777777" w:rsidR="00BC4308" w:rsidRDefault="00BC4308"/>
        </w:tc>
        <w:tc>
          <w:tcPr>
            <w:tcW w:w="1620" w:type="dxa"/>
            <w:tcBorders>
              <w:bottom w:val="dotted" w:sz="4" w:space="0" w:color="auto"/>
            </w:tcBorders>
          </w:tcPr>
          <w:p w14:paraId="1DEA0F59" w14:textId="77777777" w:rsidR="00BC4308" w:rsidRDefault="00BC4308"/>
        </w:tc>
        <w:tc>
          <w:tcPr>
            <w:tcW w:w="1620" w:type="dxa"/>
            <w:tcBorders>
              <w:bottom w:val="dotted" w:sz="4" w:space="0" w:color="auto"/>
            </w:tcBorders>
          </w:tcPr>
          <w:p w14:paraId="375B96E2" w14:textId="77777777" w:rsidR="00BC4308" w:rsidRDefault="00BC4308"/>
        </w:tc>
        <w:tc>
          <w:tcPr>
            <w:tcW w:w="1620" w:type="dxa"/>
            <w:tcBorders>
              <w:bottom w:val="dotted" w:sz="4" w:space="0" w:color="auto"/>
            </w:tcBorders>
          </w:tcPr>
          <w:p w14:paraId="4FB835DD" w14:textId="77777777" w:rsidR="00BC4308" w:rsidRDefault="00BC4308"/>
        </w:tc>
        <w:tc>
          <w:tcPr>
            <w:tcW w:w="1620" w:type="dxa"/>
            <w:tcBorders>
              <w:bottom w:val="dotted" w:sz="4" w:space="0" w:color="auto"/>
            </w:tcBorders>
          </w:tcPr>
          <w:p w14:paraId="68F7505A" w14:textId="77777777" w:rsidR="00BC4308" w:rsidRDefault="00BC4308"/>
        </w:tc>
      </w:tr>
      <w:tr w:rsidR="00BC4308" w14:paraId="0C5E94D6" w14:textId="77777777">
        <w:trPr>
          <w:trHeight w:val="320"/>
        </w:trPr>
        <w:tc>
          <w:tcPr>
            <w:tcW w:w="1620" w:type="dxa"/>
            <w:gridSpan w:val="2"/>
            <w:vMerge/>
          </w:tcPr>
          <w:p w14:paraId="0D41411C" w14:textId="77777777" w:rsidR="00BC4308" w:rsidRDefault="00BC4308"/>
        </w:tc>
        <w:tc>
          <w:tcPr>
            <w:tcW w:w="1620" w:type="dxa"/>
            <w:gridSpan w:val="2"/>
            <w:tcBorders>
              <w:bottom w:val="dotted" w:sz="4" w:space="0" w:color="auto"/>
            </w:tcBorders>
            <w:vAlign w:val="center"/>
          </w:tcPr>
          <w:p w14:paraId="1B6B7829" w14:textId="77777777" w:rsidR="00BC4308" w:rsidRDefault="000A4916">
            <w:pPr>
              <w:jc w:val="left"/>
              <w:divId w:val="1"/>
            </w:pPr>
            <w:r>
              <w:rPr>
                <w:sz w:val="16"/>
              </w:rPr>
              <w:t>short</w:t>
            </w:r>
          </w:p>
        </w:tc>
        <w:tc>
          <w:tcPr>
            <w:tcW w:w="1620" w:type="dxa"/>
            <w:gridSpan w:val="2"/>
            <w:tcBorders>
              <w:bottom w:val="dotted" w:sz="4" w:space="0" w:color="auto"/>
            </w:tcBorders>
            <w:vAlign w:val="center"/>
          </w:tcPr>
          <w:p w14:paraId="04ED7E16" w14:textId="77777777" w:rsidR="00BC4308" w:rsidRDefault="00BC4308"/>
        </w:tc>
        <w:tc>
          <w:tcPr>
            <w:tcW w:w="1620" w:type="dxa"/>
            <w:tcBorders>
              <w:bottom w:val="dotted" w:sz="4" w:space="0" w:color="auto"/>
            </w:tcBorders>
            <w:vAlign w:val="center"/>
          </w:tcPr>
          <w:p w14:paraId="260AC685" w14:textId="77777777" w:rsidR="00BC4308" w:rsidRDefault="00BC4308"/>
        </w:tc>
        <w:tc>
          <w:tcPr>
            <w:tcW w:w="1620" w:type="dxa"/>
            <w:tcBorders>
              <w:bottom w:val="dotted" w:sz="4" w:space="0" w:color="auto"/>
            </w:tcBorders>
            <w:vAlign w:val="center"/>
          </w:tcPr>
          <w:p w14:paraId="066E9C75" w14:textId="77777777" w:rsidR="00BC4308" w:rsidRDefault="00BC4308"/>
        </w:tc>
        <w:tc>
          <w:tcPr>
            <w:tcW w:w="1620" w:type="dxa"/>
            <w:tcBorders>
              <w:bottom w:val="dotted" w:sz="4" w:space="0" w:color="auto"/>
            </w:tcBorders>
            <w:vAlign w:val="center"/>
          </w:tcPr>
          <w:p w14:paraId="5C74FA8F" w14:textId="77777777" w:rsidR="00BC4308" w:rsidRDefault="000A4916">
            <w:pPr>
              <w:jc w:val="left"/>
              <w:divId w:val="1"/>
            </w:pPr>
            <w:r>
              <w:rPr>
                <w:sz w:val="16"/>
              </w:rPr>
              <w:t>Tonda di Giffoni</w:t>
            </w:r>
          </w:p>
        </w:tc>
        <w:tc>
          <w:tcPr>
            <w:tcW w:w="1620" w:type="dxa"/>
            <w:tcBorders>
              <w:bottom w:val="dotted" w:sz="4" w:space="0" w:color="auto"/>
            </w:tcBorders>
            <w:vAlign w:val="center"/>
          </w:tcPr>
          <w:p w14:paraId="0EBD39C9" w14:textId="77777777" w:rsidR="00BC4308" w:rsidRDefault="000A4916">
            <w:pPr>
              <w:jc w:val="center"/>
              <w:divId w:val="1"/>
            </w:pPr>
            <w:r>
              <w:rPr>
                <w:rFonts w:eastAsia="Arial"/>
                <w:sz w:val="16"/>
              </w:rPr>
              <w:t xml:space="preserve">1 </w:t>
            </w:r>
          </w:p>
        </w:tc>
      </w:tr>
      <w:tr w:rsidR="00BC4308" w14:paraId="6492CB2D" w14:textId="77777777">
        <w:trPr>
          <w:trHeight w:val="320"/>
        </w:trPr>
        <w:tc>
          <w:tcPr>
            <w:tcW w:w="1620" w:type="dxa"/>
            <w:gridSpan w:val="2"/>
            <w:vMerge/>
          </w:tcPr>
          <w:p w14:paraId="23808DCA" w14:textId="77777777" w:rsidR="00BC4308" w:rsidRDefault="00BC4308"/>
        </w:tc>
        <w:tc>
          <w:tcPr>
            <w:tcW w:w="1620" w:type="dxa"/>
            <w:gridSpan w:val="2"/>
            <w:tcBorders>
              <w:bottom w:val="dotted" w:sz="4" w:space="0" w:color="auto"/>
            </w:tcBorders>
            <w:vAlign w:val="center"/>
          </w:tcPr>
          <w:p w14:paraId="15CC5321" w14:textId="77777777" w:rsidR="00BC4308" w:rsidRDefault="000A4916">
            <w:pPr>
              <w:jc w:val="left"/>
              <w:divId w:val="1"/>
            </w:pPr>
            <w:r>
              <w:rPr>
                <w:sz w:val="16"/>
              </w:rPr>
              <w:t>medium</w:t>
            </w:r>
          </w:p>
        </w:tc>
        <w:tc>
          <w:tcPr>
            <w:tcW w:w="1620" w:type="dxa"/>
            <w:gridSpan w:val="2"/>
            <w:tcBorders>
              <w:bottom w:val="dotted" w:sz="4" w:space="0" w:color="auto"/>
            </w:tcBorders>
            <w:vAlign w:val="center"/>
          </w:tcPr>
          <w:p w14:paraId="5A9DDD2C" w14:textId="77777777" w:rsidR="00BC4308" w:rsidRDefault="00BC4308"/>
        </w:tc>
        <w:tc>
          <w:tcPr>
            <w:tcW w:w="1620" w:type="dxa"/>
            <w:tcBorders>
              <w:bottom w:val="dotted" w:sz="4" w:space="0" w:color="auto"/>
            </w:tcBorders>
            <w:vAlign w:val="center"/>
          </w:tcPr>
          <w:p w14:paraId="753AC60F" w14:textId="77777777" w:rsidR="00BC4308" w:rsidRDefault="00BC4308"/>
        </w:tc>
        <w:tc>
          <w:tcPr>
            <w:tcW w:w="1620" w:type="dxa"/>
            <w:tcBorders>
              <w:bottom w:val="dotted" w:sz="4" w:space="0" w:color="auto"/>
            </w:tcBorders>
            <w:vAlign w:val="center"/>
          </w:tcPr>
          <w:p w14:paraId="6ACD2EEC" w14:textId="77777777" w:rsidR="00BC4308" w:rsidRDefault="00BC4308"/>
        </w:tc>
        <w:tc>
          <w:tcPr>
            <w:tcW w:w="1620" w:type="dxa"/>
            <w:tcBorders>
              <w:bottom w:val="dotted" w:sz="4" w:space="0" w:color="auto"/>
            </w:tcBorders>
            <w:vAlign w:val="center"/>
          </w:tcPr>
          <w:p w14:paraId="5C8E0F24" w14:textId="77777777" w:rsidR="00BC4308" w:rsidRDefault="000A4916">
            <w:pPr>
              <w:jc w:val="left"/>
              <w:divId w:val="1"/>
            </w:pPr>
            <w:r>
              <w:rPr>
                <w:sz w:val="16"/>
              </w:rPr>
              <w:t>Segorbe</w:t>
            </w:r>
          </w:p>
        </w:tc>
        <w:tc>
          <w:tcPr>
            <w:tcW w:w="1620" w:type="dxa"/>
            <w:tcBorders>
              <w:bottom w:val="dotted" w:sz="4" w:space="0" w:color="auto"/>
            </w:tcBorders>
            <w:vAlign w:val="center"/>
          </w:tcPr>
          <w:p w14:paraId="50E7B836" w14:textId="77777777" w:rsidR="00BC4308" w:rsidRDefault="000A4916">
            <w:pPr>
              <w:jc w:val="center"/>
              <w:divId w:val="1"/>
            </w:pPr>
            <w:r>
              <w:rPr>
                <w:rFonts w:eastAsia="Arial"/>
                <w:sz w:val="16"/>
              </w:rPr>
              <w:t xml:space="preserve">2 </w:t>
            </w:r>
          </w:p>
        </w:tc>
      </w:tr>
      <w:tr w:rsidR="00BC4308" w14:paraId="6D5BD45B" w14:textId="77777777">
        <w:trPr>
          <w:trHeight w:val="320"/>
        </w:trPr>
        <w:tc>
          <w:tcPr>
            <w:tcW w:w="1620" w:type="dxa"/>
            <w:gridSpan w:val="2"/>
            <w:vMerge/>
          </w:tcPr>
          <w:p w14:paraId="6E897C33" w14:textId="77777777" w:rsidR="00BC4308" w:rsidRDefault="00BC4308"/>
        </w:tc>
        <w:tc>
          <w:tcPr>
            <w:tcW w:w="1620" w:type="dxa"/>
            <w:gridSpan w:val="2"/>
            <w:tcBorders>
              <w:bottom w:val="dotted" w:sz="4" w:space="0" w:color="auto"/>
            </w:tcBorders>
            <w:vAlign w:val="center"/>
          </w:tcPr>
          <w:p w14:paraId="2B6E9E39" w14:textId="77777777" w:rsidR="00BC4308" w:rsidRDefault="000A4916">
            <w:pPr>
              <w:jc w:val="left"/>
              <w:divId w:val="1"/>
            </w:pPr>
            <w:r>
              <w:rPr>
                <w:sz w:val="16"/>
              </w:rPr>
              <w:t>long</w:t>
            </w:r>
          </w:p>
        </w:tc>
        <w:tc>
          <w:tcPr>
            <w:tcW w:w="1620" w:type="dxa"/>
            <w:gridSpan w:val="2"/>
            <w:tcBorders>
              <w:bottom w:val="dotted" w:sz="4" w:space="0" w:color="auto"/>
            </w:tcBorders>
            <w:vAlign w:val="center"/>
          </w:tcPr>
          <w:p w14:paraId="4DB8C78C" w14:textId="2A662CFF" w:rsidR="00BC4308" w:rsidRDefault="00BC4308">
            <w:pPr>
              <w:jc w:val="left"/>
              <w:divId w:val="1"/>
            </w:pPr>
          </w:p>
        </w:tc>
        <w:tc>
          <w:tcPr>
            <w:tcW w:w="1620" w:type="dxa"/>
            <w:tcBorders>
              <w:bottom w:val="dotted" w:sz="4" w:space="0" w:color="auto"/>
            </w:tcBorders>
            <w:vAlign w:val="center"/>
          </w:tcPr>
          <w:p w14:paraId="44CC33B4" w14:textId="1EF4A4E2" w:rsidR="00BC4308" w:rsidRDefault="00BC4308">
            <w:pPr>
              <w:jc w:val="left"/>
              <w:divId w:val="1"/>
            </w:pPr>
          </w:p>
        </w:tc>
        <w:tc>
          <w:tcPr>
            <w:tcW w:w="1620" w:type="dxa"/>
            <w:tcBorders>
              <w:bottom w:val="dotted" w:sz="4" w:space="0" w:color="auto"/>
            </w:tcBorders>
            <w:vAlign w:val="center"/>
          </w:tcPr>
          <w:p w14:paraId="68E8652B" w14:textId="1AFAB4BE" w:rsidR="00BC4308" w:rsidRDefault="00BC4308">
            <w:pPr>
              <w:jc w:val="left"/>
              <w:divId w:val="1"/>
            </w:pPr>
          </w:p>
        </w:tc>
        <w:tc>
          <w:tcPr>
            <w:tcW w:w="1620" w:type="dxa"/>
            <w:tcBorders>
              <w:bottom w:val="dotted" w:sz="4" w:space="0" w:color="auto"/>
            </w:tcBorders>
            <w:vAlign w:val="center"/>
          </w:tcPr>
          <w:p w14:paraId="367E083A" w14:textId="77777777" w:rsidR="00BC4308" w:rsidRPr="00146F34" w:rsidRDefault="000A4916">
            <w:pPr>
              <w:jc w:val="left"/>
              <w:divId w:val="1"/>
              <w:rPr>
                <w:lang w:val="fr-FR"/>
              </w:rPr>
            </w:pPr>
            <w:r w:rsidRPr="00146F34">
              <w:rPr>
                <w:sz w:val="16"/>
                <w:lang w:val="fr-FR"/>
              </w:rPr>
              <w:t>Cosford, Fertile de Coutard, Tonda Gentile delle Langhe</w:t>
            </w:r>
          </w:p>
        </w:tc>
        <w:tc>
          <w:tcPr>
            <w:tcW w:w="1620" w:type="dxa"/>
            <w:tcBorders>
              <w:bottom w:val="dotted" w:sz="4" w:space="0" w:color="auto"/>
            </w:tcBorders>
            <w:vAlign w:val="center"/>
          </w:tcPr>
          <w:p w14:paraId="1C0E583D" w14:textId="77777777" w:rsidR="00BC4308" w:rsidRDefault="000A4916">
            <w:pPr>
              <w:jc w:val="center"/>
              <w:divId w:val="1"/>
            </w:pPr>
            <w:r>
              <w:rPr>
                <w:rFonts w:eastAsia="Arial"/>
                <w:sz w:val="16"/>
              </w:rPr>
              <w:t xml:space="preserve">3 </w:t>
            </w:r>
          </w:p>
        </w:tc>
      </w:tr>
      <w:tr w:rsidR="00BC4308" w14:paraId="11AA7714" w14:textId="77777777">
        <w:trPr>
          <w:trHeight w:val="360"/>
        </w:trPr>
        <w:tc>
          <w:tcPr>
            <w:tcW w:w="810" w:type="dxa"/>
            <w:tcBorders>
              <w:right w:val="dotted" w:sz="4" w:space="0" w:color="auto"/>
            </w:tcBorders>
            <w:shd w:val="clear" w:color="auto" w:fill="DFDFD7"/>
            <w:vAlign w:val="center"/>
          </w:tcPr>
          <w:p w14:paraId="76EE89BC" w14:textId="77777777" w:rsidR="00BC4308" w:rsidRDefault="000A4916">
            <w:r>
              <w:rPr>
                <w:rFonts w:eastAsia="Arial"/>
                <w:b/>
                <w:sz w:val="16"/>
              </w:rPr>
              <w:t>13.</w:t>
            </w:r>
          </w:p>
        </w:tc>
        <w:tc>
          <w:tcPr>
            <w:tcW w:w="810" w:type="dxa"/>
            <w:tcBorders>
              <w:right w:val="dotted" w:sz="4" w:space="0" w:color="auto"/>
            </w:tcBorders>
            <w:shd w:val="clear" w:color="auto" w:fill="DFDFD7"/>
            <w:vAlign w:val="center"/>
          </w:tcPr>
          <w:p w14:paraId="3826FA0B" w14:textId="77777777" w:rsidR="00BC4308" w:rsidRDefault="00BC4308"/>
        </w:tc>
        <w:tc>
          <w:tcPr>
            <w:tcW w:w="810" w:type="dxa"/>
            <w:tcBorders>
              <w:right w:val="dotted" w:sz="4" w:space="0" w:color="auto"/>
            </w:tcBorders>
            <w:shd w:val="clear" w:color="auto" w:fill="DFDFD7"/>
            <w:vAlign w:val="center"/>
          </w:tcPr>
          <w:p w14:paraId="4A533E81" w14:textId="77777777" w:rsidR="00BC4308" w:rsidRDefault="000A4916">
            <w:r>
              <w:rPr>
                <w:rFonts w:eastAsia="Arial"/>
                <w:b/>
                <w:sz w:val="16"/>
              </w:rPr>
              <w:t>QN</w:t>
            </w:r>
          </w:p>
        </w:tc>
        <w:tc>
          <w:tcPr>
            <w:tcW w:w="810" w:type="dxa"/>
            <w:tcBorders>
              <w:right w:val="dotted" w:sz="4" w:space="0" w:color="auto"/>
            </w:tcBorders>
            <w:shd w:val="clear" w:color="auto" w:fill="DFDFD7"/>
            <w:vAlign w:val="center"/>
          </w:tcPr>
          <w:p w14:paraId="7691B1C7" w14:textId="77777777" w:rsidR="00BC4308" w:rsidRDefault="000A4916">
            <w:r>
              <w:rPr>
                <w:rFonts w:eastAsia="Arial"/>
                <w:b/>
                <w:sz w:val="16"/>
              </w:rPr>
              <w:t>VG</w:t>
            </w:r>
          </w:p>
        </w:tc>
        <w:tc>
          <w:tcPr>
            <w:tcW w:w="810" w:type="dxa"/>
            <w:tcBorders>
              <w:right w:val="dotted" w:sz="4" w:space="0" w:color="auto"/>
            </w:tcBorders>
            <w:shd w:val="clear" w:color="auto" w:fill="DFDFD7"/>
            <w:vAlign w:val="center"/>
          </w:tcPr>
          <w:p w14:paraId="4E5E141B" w14:textId="77777777" w:rsidR="00BC4308" w:rsidRDefault="00BC4308"/>
        </w:tc>
        <w:tc>
          <w:tcPr>
            <w:tcW w:w="810" w:type="dxa"/>
            <w:tcBorders>
              <w:right w:val="dotted" w:sz="4" w:space="0" w:color="auto"/>
            </w:tcBorders>
            <w:shd w:val="clear" w:color="auto" w:fill="DFDFD7"/>
            <w:vAlign w:val="center"/>
          </w:tcPr>
          <w:p w14:paraId="0A36308B" w14:textId="77777777" w:rsidR="00BC4308" w:rsidRDefault="000A4916">
            <w:r>
              <w:rPr>
                <w:rFonts w:eastAsia="Arial"/>
                <w:b/>
                <w:sz w:val="16"/>
              </w:rPr>
              <w:t>(b), (d)</w:t>
            </w:r>
          </w:p>
        </w:tc>
        <w:tc>
          <w:tcPr>
            <w:tcW w:w="1620" w:type="dxa"/>
            <w:shd w:val="clear" w:color="auto" w:fill="DFDFD7"/>
            <w:vAlign w:val="center"/>
          </w:tcPr>
          <w:p w14:paraId="5BF10B14" w14:textId="77777777" w:rsidR="00BC4308" w:rsidRDefault="00BC4308"/>
        </w:tc>
        <w:tc>
          <w:tcPr>
            <w:tcW w:w="1620" w:type="dxa"/>
            <w:shd w:val="clear" w:color="auto" w:fill="DFDFD7"/>
          </w:tcPr>
          <w:p w14:paraId="4942DC27" w14:textId="77777777" w:rsidR="00BC4308" w:rsidRDefault="00BC4308"/>
        </w:tc>
        <w:tc>
          <w:tcPr>
            <w:tcW w:w="1620" w:type="dxa"/>
            <w:shd w:val="clear" w:color="auto" w:fill="DFDFD7"/>
          </w:tcPr>
          <w:p w14:paraId="25048E80" w14:textId="77777777" w:rsidR="00BC4308" w:rsidRDefault="00BC4308"/>
        </w:tc>
        <w:tc>
          <w:tcPr>
            <w:tcW w:w="1620" w:type="dxa"/>
            <w:shd w:val="clear" w:color="auto" w:fill="DFDFD7"/>
          </w:tcPr>
          <w:p w14:paraId="3ADB7F2B" w14:textId="77777777" w:rsidR="00BC4308" w:rsidRDefault="00BC4308"/>
        </w:tc>
      </w:tr>
      <w:tr w:rsidR="00BC4308" w14:paraId="7A2F0762" w14:textId="77777777">
        <w:trPr>
          <w:trHeight w:val="440"/>
        </w:trPr>
        <w:tc>
          <w:tcPr>
            <w:tcW w:w="1620" w:type="dxa"/>
            <w:gridSpan w:val="2"/>
            <w:vMerge w:val="restart"/>
          </w:tcPr>
          <w:p w14:paraId="53A707AA" w14:textId="77777777" w:rsidR="00BC4308" w:rsidRDefault="00BC4308"/>
        </w:tc>
        <w:tc>
          <w:tcPr>
            <w:tcW w:w="1620" w:type="dxa"/>
            <w:gridSpan w:val="2"/>
            <w:tcBorders>
              <w:bottom w:val="dotted" w:sz="4" w:space="0" w:color="auto"/>
            </w:tcBorders>
          </w:tcPr>
          <w:p w14:paraId="49DDF6F3" w14:textId="77777777" w:rsidR="00BC4308" w:rsidRDefault="000A4916">
            <w:pPr>
              <w:spacing w:before="113" w:after="113"/>
              <w:jc w:val="left"/>
              <w:divId w:val="1"/>
            </w:pPr>
            <w:r>
              <w:rPr>
                <w:b/>
                <w:sz w:val="16"/>
              </w:rPr>
              <w:t>Petiole: density of hairs</w:t>
            </w:r>
          </w:p>
        </w:tc>
        <w:tc>
          <w:tcPr>
            <w:tcW w:w="1620" w:type="dxa"/>
            <w:gridSpan w:val="2"/>
            <w:tcBorders>
              <w:bottom w:val="dotted" w:sz="4" w:space="0" w:color="auto"/>
            </w:tcBorders>
          </w:tcPr>
          <w:p w14:paraId="63579B39" w14:textId="77777777" w:rsidR="00BC4308" w:rsidRDefault="00BC4308"/>
        </w:tc>
        <w:tc>
          <w:tcPr>
            <w:tcW w:w="1620" w:type="dxa"/>
            <w:tcBorders>
              <w:bottom w:val="dotted" w:sz="4" w:space="0" w:color="auto"/>
            </w:tcBorders>
          </w:tcPr>
          <w:p w14:paraId="32EAB678" w14:textId="77777777" w:rsidR="00BC4308" w:rsidRDefault="00BC4308"/>
        </w:tc>
        <w:tc>
          <w:tcPr>
            <w:tcW w:w="1620" w:type="dxa"/>
            <w:tcBorders>
              <w:bottom w:val="dotted" w:sz="4" w:space="0" w:color="auto"/>
            </w:tcBorders>
          </w:tcPr>
          <w:p w14:paraId="7166EE7C" w14:textId="77777777" w:rsidR="00BC4308" w:rsidRDefault="00BC4308"/>
        </w:tc>
        <w:tc>
          <w:tcPr>
            <w:tcW w:w="1620" w:type="dxa"/>
            <w:tcBorders>
              <w:bottom w:val="dotted" w:sz="4" w:space="0" w:color="auto"/>
            </w:tcBorders>
          </w:tcPr>
          <w:p w14:paraId="14D80389" w14:textId="77777777" w:rsidR="00BC4308" w:rsidRDefault="00BC4308"/>
        </w:tc>
        <w:tc>
          <w:tcPr>
            <w:tcW w:w="1620" w:type="dxa"/>
            <w:tcBorders>
              <w:bottom w:val="dotted" w:sz="4" w:space="0" w:color="auto"/>
            </w:tcBorders>
          </w:tcPr>
          <w:p w14:paraId="3E0C553E" w14:textId="77777777" w:rsidR="00BC4308" w:rsidRDefault="00BC4308"/>
        </w:tc>
      </w:tr>
      <w:tr w:rsidR="00BC4308" w14:paraId="6E60B2E2" w14:textId="77777777">
        <w:trPr>
          <w:trHeight w:val="320"/>
        </w:trPr>
        <w:tc>
          <w:tcPr>
            <w:tcW w:w="1620" w:type="dxa"/>
            <w:gridSpan w:val="2"/>
            <w:vMerge/>
          </w:tcPr>
          <w:p w14:paraId="793B2EF6" w14:textId="77777777" w:rsidR="00BC4308" w:rsidRDefault="00BC4308"/>
        </w:tc>
        <w:tc>
          <w:tcPr>
            <w:tcW w:w="1620" w:type="dxa"/>
            <w:gridSpan w:val="2"/>
            <w:tcBorders>
              <w:bottom w:val="dotted" w:sz="4" w:space="0" w:color="auto"/>
            </w:tcBorders>
            <w:vAlign w:val="center"/>
          </w:tcPr>
          <w:p w14:paraId="6E859704" w14:textId="77777777" w:rsidR="00BC4308" w:rsidRDefault="000A4916">
            <w:pPr>
              <w:jc w:val="left"/>
              <w:divId w:val="1"/>
            </w:pPr>
            <w:r>
              <w:rPr>
                <w:sz w:val="16"/>
              </w:rPr>
              <w:t>absent or sparse</w:t>
            </w:r>
          </w:p>
        </w:tc>
        <w:tc>
          <w:tcPr>
            <w:tcW w:w="1620" w:type="dxa"/>
            <w:gridSpan w:val="2"/>
            <w:tcBorders>
              <w:bottom w:val="dotted" w:sz="4" w:space="0" w:color="auto"/>
            </w:tcBorders>
            <w:vAlign w:val="center"/>
          </w:tcPr>
          <w:p w14:paraId="15FF53D7" w14:textId="77777777" w:rsidR="00BC4308" w:rsidRDefault="00BC4308"/>
        </w:tc>
        <w:tc>
          <w:tcPr>
            <w:tcW w:w="1620" w:type="dxa"/>
            <w:tcBorders>
              <w:bottom w:val="dotted" w:sz="4" w:space="0" w:color="auto"/>
            </w:tcBorders>
            <w:vAlign w:val="center"/>
          </w:tcPr>
          <w:p w14:paraId="7F401B6B" w14:textId="77777777" w:rsidR="00BC4308" w:rsidRDefault="00BC4308"/>
        </w:tc>
        <w:tc>
          <w:tcPr>
            <w:tcW w:w="1620" w:type="dxa"/>
            <w:tcBorders>
              <w:bottom w:val="dotted" w:sz="4" w:space="0" w:color="auto"/>
            </w:tcBorders>
            <w:vAlign w:val="center"/>
          </w:tcPr>
          <w:p w14:paraId="5968E08A" w14:textId="77777777" w:rsidR="00BC4308" w:rsidRDefault="00BC4308"/>
        </w:tc>
        <w:tc>
          <w:tcPr>
            <w:tcW w:w="1620" w:type="dxa"/>
            <w:tcBorders>
              <w:bottom w:val="dotted" w:sz="4" w:space="0" w:color="auto"/>
            </w:tcBorders>
            <w:vAlign w:val="center"/>
          </w:tcPr>
          <w:p w14:paraId="277AF3F6" w14:textId="77777777" w:rsidR="00BC4308" w:rsidRDefault="000A4916">
            <w:pPr>
              <w:jc w:val="left"/>
              <w:divId w:val="1"/>
            </w:pPr>
            <w:r>
              <w:rPr>
                <w:sz w:val="16"/>
              </w:rPr>
              <w:t>Segorbe</w:t>
            </w:r>
          </w:p>
        </w:tc>
        <w:tc>
          <w:tcPr>
            <w:tcW w:w="1620" w:type="dxa"/>
            <w:tcBorders>
              <w:bottom w:val="dotted" w:sz="4" w:space="0" w:color="auto"/>
            </w:tcBorders>
            <w:vAlign w:val="center"/>
          </w:tcPr>
          <w:p w14:paraId="32EDF870" w14:textId="77777777" w:rsidR="00BC4308" w:rsidRDefault="000A4916">
            <w:pPr>
              <w:jc w:val="center"/>
              <w:divId w:val="1"/>
            </w:pPr>
            <w:r>
              <w:rPr>
                <w:rFonts w:eastAsia="Arial"/>
                <w:sz w:val="16"/>
              </w:rPr>
              <w:t xml:space="preserve">1 </w:t>
            </w:r>
          </w:p>
        </w:tc>
      </w:tr>
      <w:tr w:rsidR="00BC4308" w14:paraId="732D6C18" w14:textId="77777777">
        <w:trPr>
          <w:trHeight w:val="320"/>
        </w:trPr>
        <w:tc>
          <w:tcPr>
            <w:tcW w:w="1620" w:type="dxa"/>
            <w:gridSpan w:val="2"/>
            <w:vMerge/>
          </w:tcPr>
          <w:p w14:paraId="0EBB6BE9" w14:textId="77777777" w:rsidR="00BC4308" w:rsidRDefault="00BC4308"/>
        </w:tc>
        <w:tc>
          <w:tcPr>
            <w:tcW w:w="1620" w:type="dxa"/>
            <w:gridSpan w:val="2"/>
            <w:tcBorders>
              <w:bottom w:val="dotted" w:sz="4" w:space="0" w:color="auto"/>
            </w:tcBorders>
            <w:vAlign w:val="center"/>
          </w:tcPr>
          <w:p w14:paraId="47277B06" w14:textId="77777777" w:rsidR="00BC4308" w:rsidRDefault="000A4916">
            <w:pPr>
              <w:jc w:val="left"/>
              <w:divId w:val="1"/>
            </w:pPr>
            <w:r>
              <w:rPr>
                <w:sz w:val="16"/>
              </w:rPr>
              <w:t>medium</w:t>
            </w:r>
          </w:p>
        </w:tc>
        <w:tc>
          <w:tcPr>
            <w:tcW w:w="1620" w:type="dxa"/>
            <w:gridSpan w:val="2"/>
            <w:tcBorders>
              <w:bottom w:val="dotted" w:sz="4" w:space="0" w:color="auto"/>
            </w:tcBorders>
            <w:vAlign w:val="center"/>
          </w:tcPr>
          <w:p w14:paraId="50A7638E" w14:textId="77777777" w:rsidR="00BC4308" w:rsidRDefault="00BC4308"/>
        </w:tc>
        <w:tc>
          <w:tcPr>
            <w:tcW w:w="1620" w:type="dxa"/>
            <w:tcBorders>
              <w:bottom w:val="dotted" w:sz="4" w:space="0" w:color="auto"/>
            </w:tcBorders>
            <w:vAlign w:val="center"/>
          </w:tcPr>
          <w:p w14:paraId="40A31846" w14:textId="77777777" w:rsidR="00BC4308" w:rsidRDefault="00BC4308"/>
        </w:tc>
        <w:tc>
          <w:tcPr>
            <w:tcW w:w="1620" w:type="dxa"/>
            <w:tcBorders>
              <w:bottom w:val="dotted" w:sz="4" w:space="0" w:color="auto"/>
            </w:tcBorders>
            <w:vAlign w:val="center"/>
          </w:tcPr>
          <w:p w14:paraId="4BE71F87" w14:textId="77777777" w:rsidR="00BC4308" w:rsidRDefault="00BC4308"/>
        </w:tc>
        <w:tc>
          <w:tcPr>
            <w:tcW w:w="1620" w:type="dxa"/>
            <w:tcBorders>
              <w:bottom w:val="dotted" w:sz="4" w:space="0" w:color="auto"/>
            </w:tcBorders>
            <w:vAlign w:val="center"/>
          </w:tcPr>
          <w:p w14:paraId="7CB15FAC" w14:textId="77777777" w:rsidR="00BC4308" w:rsidRDefault="000A4916">
            <w:pPr>
              <w:jc w:val="left"/>
              <w:divId w:val="1"/>
            </w:pPr>
            <w:r>
              <w:rPr>
                <w:sz w:val="16"/>
              </w:rPr>
              <w:t>Merveille de Bollwiller</w:t>
            </w:r>
          </w:p>
        </w:tc>
        <w:tc>
          <w:tcPr>
            <w:tcW w:w="1620" w:type="dxa"/>
            <w:tcBorders>
              <w:bottom w:val="dotted" w:sz="4" w:space="0" w:color="auto"/>
            </w:tcBorders>
            <w:vAlign w:val="center"/>
          </w:tcPr>
          <w:p w14:paraId="3BB03D53" w14:textId="77777777" w:rsidR="00BC4308" w:rsidRDefault="000A4916">
            <w:pPr>
              <w:jc w:val="center"/>
              <w:divId w:val="1"/>
            </w:pPr>
            <w:r>
              <w:rPr>
                <w:rFonts w:eastAsia="Arial"/>
                <w:sz w:val="16"/>
              </w:rPr>
              <w:t xml:space="preserve">2 </w:t>
            </w:r>
          </w:p>
        </w:tc>
      </w:tr>
      <w:tr w:rsidR="00BC4308" w14:paraId="34FCFFD0" w14:textId="77777777">
        <w:trPr>
          <w:trHeight w:val="320"/>
        </w:trPr>
        <w:tc>
          <w:tcPr>
            <w:tcW w:w="1620" w:type="dxa"/>
            <w:gridSpan w:val="2"/>
            <w:vMerge/>
          </w:tcPr>
          <w:p w14:paraId="3098D7D8" w14:textId="77777777" w:rsidR="00BC4308" w:rsidRDefault="00BC4308"/>
        </w:tc>
        <w:tc>
          <w:tcPr>
            <w:tcW w:w="1620" w:type="dxa"/>
            <w:gridSpan w:val="2"/>
            <w:tcBorders>
              <w:bottom w:val="dotted" w:sz="4" w:space="0" w:color="auto"/>
            </w:tcBorders>
            <w:vAlign w:val="center"/>
          </w:tcPr>
          <w:p w14:paraId="729D4E82" w14:textId="77777777" w:rsidR="00BC4308" w:rsidRDefault="000A4916">
            <w:pPr>
              <w:jc w:val="left"/>
              <w:divId w:val="1"/>
            </w:pPr>
            <w:r>
              <w:rPr>
                <w:sz w:val="16"/>
              </w:rPr>
              <w:t>dense</w:t>
            </w:r>
          </w:p>
        </w:tc>
        <w:tc>
          <w:tcPr>
            <w:tcW w:w="1620" w:type="dxa"/>
            <w:gridSpan w:val="2"/>
            <w:tcBorders>
              <w:bottom w:val="dotted" w:sz="4" w:space="0" w:color="auto"/>
            </w:tcBorders>
            <w:vAlign w:val="center"/>
          </w:tcPr>
          <w:p w14:paraId="17D9D7A7" w14:textId="77777777" w:rsidR="00BC4308" w:rsidRDefault="00BC4308"/>
        </w:tc>
        <w:tc>
          <w:tcPr>
            <w:tcW w:w="1620" w:type="dxa"/>
            <w:tcBorders>
              <w:bottom w:val="dotted" w:sz="4" w:space="0" w:color="auto"/>
            </w:tcBorders>
            <w:vAlign w:val="center"/>
          </w:tcPr>
          <w:p w14:paraId="1B32D00D" w14:textId="77777777" w:rsidR="00BC4308" w:rsidRDefault="00BC4308"/>
        </w:tc>
        <w:tc>
          <w:tcPr>
            <w:tcW w:w="1620" w:type="dxa"/>
            <w:tcBorders>
              <w:bottom w:val="dotted" w:sz="4" w:space="0" w:color="auto"/>
            </w:tcBorders>
            <w:vAlign w:val="center"/>
          </w:tcPr>
          <w:p w14:paraId="076446E9" w14:textId="77777777" w:rsidR="00BC4308" w:rsidRDefault="00BC4308"/>
        </w:tc>
        <w:tc>
          <w:tcPr>
            <w:tcW w:w="1620" w:type="dxa"/>
            <w:tcBorders>
              <w:bottom w:val="dotted" w:sz="4" w:space="0" w:color="auto"/>
            </w:tcBorders>
            <w:vAlign w:val="center"/>
          </w:tcPr>
          <w:p w14:paraId="2D01175C" w14:textId="77777777" w:rsidR="00BC4308" w:rsidRPr="00146F34" w:rsidRDefault="000A4916">
            <w:pPr>
              <w:jc w:val="left"/>
              <w:divId w:val="1"/>
              <w:rPr>
                <w:lang w:val="fr-FR"/>
              </w:rPr>
            </w:pPr>
            <w:r w:rsidRPr="00146F34">
              <w:rPr>
                <w:sz w:val="16"/>
                <w:lang w:val="fr-FR"/>
              </w:rPr>
              <w:t>Fertile de Coutard, Tonda di Giffoni</w:t>
            </w:r>
          </w:p>
        </w:tc>
        <w:tc>
          <w:tcPr>
            <w:tcW w:w="1620" w:type="dxa"/>
            <w:tcBorders>
              <w:bottom w:val="dotted" w:sz="4" w:space="0" w:color="auto"/>
            </w:tcBorders>
            <w:vAlign w:val="center"/>
          </w:tcPr>
          <w:p w14:paraId="1DE9FF89" w14:textId="77777777" w:rsidR="00BC4308" w:rsidRDefault="000A4916">
            <w:pPr>
              <w:jc w:val="center"/>
              <w:divId w:val="1"/>
            </w:pPr>
            <w:r>
              <w:rPr>
                <w:rFonts w:eastAsia="Arial"/>
                <w:sz w:val="16"/>
              </w:rPr>
              <w:t xml:space="preserve">3 </w:t>
            </w:r>
          </w:p>
        </w:tc>
      </w:tr>
      <w:tr w:rsidR="00BC4308" w14:paraId="442DFD98" w14:textId="77777777">
        <w:trPr>
          <w:trHeight w:val="360"/>
        </w:trPr>
        <w:tc>
          <w:tcPr>
            <w:tcW w:w="810" w:type="dxa"/>
            <w:tcBorders>
              <w:right w:val="dotted" w:sz="4" w:space="0" w:color="auto"/>
            </w:tcBorders>
            <w:shd w:val="clear" w:color="auto" w:fill="DFDFD7"/>
            <w:vAlign w:val="center"/>
          </w:tcPr>
          <w:p w14:paraId="68EEAE9E" w14:textId="77777777" w:rsidR="00BC4308" w:rsidRDefault="000A4916">
            <w:r>
              <w:rPr>
                <w:rFonts w:eastAsia="Arial"/>
                <w:b/>
                <w:sz w:val="16"/>
              </w:rPr>
              <w:t>14.</w:t>
            </w:r>
          </w:p>
        </w:tc>
        <w:tc>
          <w:tcPr>
            <w:tcW w:w="810" w:type="dxa"/>
            <w:tcBorders>
              <w:right w:val="dotted" w:sz="4" w:space="0" w:color="auto"/>
            </w:tcBorders>
            <w:shd w:val="clear" w:color="auto" w:fill="DFDFD7"/>
            <w:vAlign w:val="center"/>
          </w:tcPr>
          <w:p w14:paraId="27ADDE5C" w14:textId="77777777" w:rsidR="00BC4308" w:rsidRDefault="000A4916">
            <w:r>
              <w:rPr>
                <w:rFonts w:eastAsia="Arial"/>
                <w:b/>
                <w:sz w:val="16"/>
              </w:rPr>
              <w:t>(*)</w:t>
            </w:r>
          </w:p>
        </w:tc>
        <w:tc>
          <w:tcPr>
            <w:tcW w:w="810" w:type="dxa"/>
            <w:tcBorders>
              <w:right w:val="dotted" w:sz="4" w:space="0" w:color="auto"/>
            </w:tcBorders>
            <w:shd w:val="clear" w:color="auto" w:fill="DFDFD7"/>
            <w:vAlign w:val="center"/>
          </w:tcPr>
          <w:p w14:paraId="543825AB" w14:textId="77777777" w:rsidR="00BC4308" w:rsidRDefault="000A4916">
            <w:r>
              <w:rPr>
                <w:rFonts w:eastAsia="Arial"/>
                <w:b/>
                <w:sz w:val="16"/>
              </w:rPr>
              <w:t>QL</w:t>
            </w:r>
          </w:p>
        </w:tc>
        <w:tc>
          <w:tcPr>
            <w:tcW w:w="810" w:type="dxa"/>
            <w:tcBorders>
              <w:right w:val="dotted" w:sz="4" w:space="0" w:color="auto"/>
            </w:tcBorders>
            <w:shd w:val="clear" w:color="auto" w:fill="DFDFD7"/>
            <w:vAlign w:val="center"/>
          </w:tcPr>
          <w:p w14:paraId="0909FE72" w14:textId="77777777" w:rsidR="00BC4308" w:rsidRDefault="000A4916">
            <w:r>
              <w:rPr>
                <w:rFonts w:eastAsia="Arial"/>
                <w:b/>
                <w:sz w:val="16"/>
              </w:rPr>
              <w:t>VG</w:t>
            </w:r>
          </w:p>
        </w:tc>
        <w:tc>
          <w:tcPr>
            <w:tcW w:w="810" w:type="dxa"/>
            <w:tcBorders>
              <w:right w:val="dotted" w:sz="4" w:space="0" w:color="auto"/>
            </w:tcBorders>
            <w:shd w:val="clear" w:color="auto" w:fill="DFDFD7"/>
            <w:vAlign w:val="center"/>
          </w:tcPr>
          <w:p w14:paraId="5F730F6A" w14:textId="77777777" w:rsidR="00BC4308" w:rsidRDefault="000A4916">
            <w:r>
              <w:rPr>
                <w:rFonts w:eastAsia="Arial"/>
                <w:b/>
                <w:sz w:val="16"/>
              </w:rPr>
              <w:t>(+)</w:t>
            </w:r>
          </w:p>
        </w:tc>
        <w:tc>
          <w:tcPr>
            <w:tcW w:w="810" w:type="dxa"/>
            <w:tcBorders>
              <w:right w:val="dotted" w:sz="4" w:space="0" w:color="auto"/>
            </w:tcBorders>
            <w:shd w:val="clear" w:color="auto" w:fill="DFDFD7"/>
            <w:vAlign w:val="center"/>
          </w:tcPr>
          <w:p w14:paraId="5C233198" w14:textId="77777777" w:rsidR="00BC4308" w:rsidRDefault="000A4916">
            <w:r>
              <w:rPr>
                <w:rFonts w:eastAsia="Arial"/>
                <w:b/>
                <w:sz w:val="16"/>
              </w:rPr>
              <w:t>(e)</w:t>
            </w:r>
          </w:p>
        </w:tc>
        <w:tc>
          <w:tcPr>
            <w:tcW w:w="1620" w:type="dxa"/>
            <w:shd w:val="clear" w:color="auto" w:fill="DFDFD7"/>
            <w:vAlign w:val="center"/>
          </w:tcPr>
          <w:p w14:paraId="4D327720" w14:textId="77777777" w:rsidR="00BC4308" w:rsidRDefault="00BC4308"/>
        </w:tc>
        <w:tc>
          <w:tcPr>
            <w:tcW w:w="1620" w:type="dxa"/>
            <w:shd w:val="clear" w:color="auto" w:fill="DFDFD7"/>
          </w:tcPr>
          <w:p w14:paraId="2410D77A" w14:textId="77777777" w:rsidR="00BC4308" w:rsidRDefault="00BC4308"/>
        </w:tc>
        <w:tc>
          <w:tcPr>
            <w:tcW w:w="1620" w:type="dxa"/>
            <w:shd w:val="clear" w:color="auto" w:fill="DFDFD7"/>
          </w:tcPr>
          <w:p w14:paraId="3527166C" w14:textId="77777777" w:rsidR="00BC4308" w:rsidRDefault="00BC4308"/>
        </w:tc>
        <w:tc>
          <w:tcPr>
            <w:tcW w:w="1620" w:type="dxa"/>
            <w:shd w:val="clear" w:color="auto" w:fill="DFDFD7"/>
          </w:tcPr>
          <w:p w14:paraId="3794026E" w14:textId="77777777" w:rsidR="00BC4308" w:rsidRDefault="00BC4308"/>
        </w:tc>
      </w:tr>
      <w:tr w:rsidR="00BC4308" w14:paraId="640F62FF" w14:textId="77777777">
        <w:trPr>
          <w:trHeight w:val="440"/>
        </w:trPr>
        <w:tc>
          <w:tcPr>
            <w:tcW w:w="1620" w:type="dxa"/>
            <w:gridSpan w:val="2"/>
            <w:vMerge w:val="restart"/>
          </w:tcPr>
          <w:p w14:paraId="33667C92" w14:textId="77777777" w:rsidR="00BC4308" w:rsidRDefault="00BC4308"/>
        </w:tc>
        <w:tc>
          <w:tcPr>
            <w:tcW w:w="1620" w:type="dxa"/>
            <w:gridSpan w:val="2"/>
            <w:tcBorders>
              <w:bottom w:val="dotted" w:sz="4" w:space="0" w:color="auto"/>
            </w:tcBorders>
          </w:tcPr>
          <w:p w14:paraId="7DC5CA65" w14:textId="77777777" w:rsidR="00BC4308" w:rsidRDefault="000A4916">
            <w:pPr>
              <w:spacing w:before="113" w:after="113"/>
              <w:jc w:val="left"/>
              <w:divId w:val="1"/>
            </w:pPr>
            <w:r>
              <w:rPr>
                <w:b/>
                <w:sz w:val="16"/>
              </w:rPr>
              <w:t>Involucre: constriction</w:t>
            </w:r>
          </w:p>
        </w:tc>
        <w:tc>
          <w:tcPr>
            <w:tcW w:w="1620" w:type="dxa"/>
            <w:gridSpan w:val="2"/>
            <w:tcBorders>
              <w:bottom w:val="dotted" w:sz="4" w:space="0" w:color="auto"/>
            </w:tcBorders>
          </w:tcPr>
          <w:p w14:paraId="27F29155" w14:textId="77777777" w:rsidR="00BC4308" w:rsidRDefault="00BC4308"/>
        </w:tc>
        <w:tc>
          <w:tcPr>
            <w:tcW w:w="1620" w:type="dxa"/>
            <w:tcBorders>
              <w:bottom w:val="dotted" w:sz="4" w:space="0" w:color="auto"/>
            </w:tcBorders>
          </w:tcPr>
          <w:p w14:paraId="1FBE4179" w14:textId="77777777" w:rsidR="00BC4308" w:rsidRDefault="00BC4308"/>
        </w:tc>
        <w:tc>
          <w:tcPr>
            <w:tcW w:w="1620" w:type="dxa"/>
            <w:tcBorders>
              <w:bottom w:val="dotted" w:sz="4" w:space="0" w:color="auto"/>
            </w:tcBorders>
          </w:tcPr>
          <w:p w14:paraId="60E27F65" w14:textId="77777777" w:rsidR="00BC4308" w:rsidRDefault="00BC4308"/>
        </w:tc>
        <w:tc>
          <w:tcPr>
            <w:tcW w:w="1620" w:type="dxa"/>
            <w:tcBorders>
              <w:bottom w:val="dotted" w:sz="4" w:space="0" w:color="auto"/>
            </w:tcBorders>
          </w:tcPr>
          <w:p w14:paraId="6C3E279F" w14:textId="77777777" w:rsidR="00BC4308" w:rsidRDefault="00BC4308"/>
        </w:tc>
        <w:tc>
          <w:tcPr>
            <w:tcW w:w="1620" w:type="dxa"/>
            <w:tcBorders>
              <w:bottom w:val="dotted" w:sz="4" w:space="0" w:color="auto"/>
            </w:tcBorders>
          </w:tcPr>
          <w:p w14:paraId="2782E81D" w14:textId="77777777" w:rsidR="00BC4308" w:rsidRDefault="00BC4308"/>
        </w:tc>
      </w:tr>
      <w:tr w:rsidR="00BC4308" w14:paraId="41BC7DA9" w14:textId="77777777">
        <w:trPr>
          <w:trHeight w:val="320"/>
        </w:trPr>
        <w:tc>
          <w:tcPr>
            <w:tcW w:w="1620" w:type="dxa"/>
            <w:gridSpan w:val="2"/>
            <w:vMerge/>
          </w:tcPr>
          <w:p w14:paraId="3D55AEE6" w14:textId="77777777" w:rsidR="00BC4308" w:rsidRDefault="00BC4308"/>
        </w:tc>
        <w:tc>
          <w:tcPr>
            <w:tcW w:w="1620" w:type="dxa"/>
            <w:gridSpan w:val="2"/>
            <w:tcBorders>
              <w:bottom w:val="dotted" w:sz="4" w:space="0" w:color="auto"/>
            </w:tcBorders>
            <w:vAlign w:val="center"/>
          </w:tcPr>
          <w:p w14:paraId="1B23745D" w14:textId="77777777" w:rsidR="00BC4308" w:rsidRDefault="000A4916">
            <w:pPr>
              <w:jc w:val="left"/>
              <w:divId w:val="1"/>
            </w:pPr>
            <w:r>
              <w:rPr>
                <w:sz w:val="16"/>
              </w:rPr>
              <w:t>absent</w:t>
            </w:r>
          </w:p>
        </w:tc>
        <w:tc>
          <w:tcPr>
            <w:tcW w:w="1620" w:type="dxa"/>
            <w:gridSpan w:val="2"/>
            <w:tcBorders>
              <w:bottom w:val="dotted" w:sz="4" w:space="0" w:color="auto"/>
            </w:tcBorders>
            <w:vAlign w:val="center"/>
          </w:tcPr>
          <w:p w14:paraId="3A33E036" w14:textId="77777777" w:rsidR="00BC4308" w:rsidRDefault="00BC4308"/>
        </w:tc>
        <w:tc>
          <w:tcPr>
            <w:tcW w:w="1620" w:type="dxa"/>
            <w:tcBorders>
              <w:bottom w:val="dotted" w:sz="4" w:space="0" w:color="auto"/>
            </w:tcBorders>
            <w:vAlign w:val="center"/>
          </w:tcPr>
          <w:p w14:paraId="732D5BF2" w14:textId="77777777" w:rsidR="00BC4308" w:rsidRDefault="00BC4308"/>
        </w:tc>
        <w:tc>
          <w:tcPr>
            <w:tcW w:w="1620" w:type="dxa"/>
            <w:tcBorders>
              <w:bottom w:val="dotted" w:sz="4" w:space="0" w:color="auto"/>
            </w:tcBorders>
            <w:vAlign w:val="center"/>
          </w:tcPr>
          <w:p w14:paraId="2E2D3512" w14:textId="77777777" w:rsidR="00BC4308" w:rsidRDefault="00BC4308"/>
        </w:tc>
        <w:tc>
          <w:tcPr>
            <w:tcW w:w="1620" w:type="dxa"/>
            <w:tcBorders>
              <w:bottom w:val="dotted" w:sz="4" w:space="0" w:color="auto"/>
            </w:tcBorders>
            <w:vAlign w:val="center"/>
          </w:tcPr>
          <w:p w14:paraId="1759CB95" w14:textId="77777777" w:rsidR="00BC4308" w:rsidRPr="00146F34" w:rsidRDefault="000A4916">
            <w:pPr>
              <w:jc w:val="left"/>
              <w:divId w:val="1"/>
              <w:rPr>
                <w:lang w:val="fr-FR"/>
              </w:rPr>
            </w:pPr>
            <w:r w:rsidRPr="00146F34">
              <w:rPr>
                <w:sz w:val="16"/>
                <w:lang w:val="fr-FR"/>
              </w:rPr>
              <w:t>Fertile de Coutard, Tonda Gentile delle Langhe</w:t>
            </w:r>
          </w:p>
        </w:tc>
        <w:tc>
          <w:tcPr>
            <w:tcW w:w="1620" w:type="dxa"/>
            <w:tcBorders>
              <w:bottom w:val="dotted" w:sz="4" w:space="0" w:color="auto"/>
            </w:tcBorders>
            <w:vAlign w:val="center"/>
          </w:tcPr>
          <w:p w14:paraId="6AE3D703" w14:textId="77777777" w:rsidR="00BC4308" w:rsidRDefault="000A4916">
            <w:pPr>
              <w:jc w:val="center"/>
              <w:divId w:val="1"/>
            </w:pPr>
            <w:r>
              <w:rPr>
                <w:rFonts w:eastAsia="Arial"/>
                <w:sz w:val="16"/>
              </w:rPr>
              <w:t xml:space="preserve">1 </w:t>
            </w:r>
          </w:p>
        </w:tc>
      </w:tr>
      <w:tr w:rsidR="00BC4308" w14:paraId="1542EF66" w14:textId="77777777">
        <w:trPr>
          <w:trHeight w:val="320"/>
        </w:trPr>
        <w:tc>
          <w:tcPr>
            <w:tcW w:w="1620" w:type="dxa"/>
            <w:gridSpan w:val="2"/>
            <w:vMerge/>
          </w:tcPr>
          <w:p w14:paraId="772D81B3" w14:textId="77777777" w:rsidR="00BC4308" w:rsidRDefault="00BC4308"/>
        </w:tc>
        <w:tc>
          <w:tcPr>
            <w:tcW w:w="1620" w:type="dxa"/>
            <w:gridSpan w:val="2"/>
            <w:tcBorders>
              <w:bottom w:val="dotted" w:sz="4" w:space="0" w:color="auto"/>
            </w:tcBorders>
            <w:vAlign w:val="center"/>
          </w:tcPr>
          <w:p w14:paraId="27D5B0E8" w14:textId="77777777" w:rsidR="00BC4308" w:rsidRDefault="000A4916">
            <w:pPr>
              <w:jc w:val="left"/>
              <w:divId w:val="1"/>
            </w:pPr>
            <w:r>
              <w:rPr>
                <w:sz w:val="16"/>
              </w:rPr>
              <w:t>present</w:t>
            </w:r>
          </w:p>
        </w:tc>
        <w:tc>
          <w:tcPr>
            <w:tcW w:w="1620" w:type="dxa"/>
            <w:gridSpan w:val="2"/>
            <w:tcBorders>
              <w:bottom w:val="dotted" w:sz="4" w:space="0" w:color="auto"/>
            </w:tcBorders>
            <w:vAlign w:val="center"/>
          </w:tcPr>
          <w:p w14:paraId="4BF077F1" w14:textId="77777777" w:rsidR="00BC4308" w:rsidRDefault="00BC4308"/>
        </w:tc>
        <w:tc>
          <w:tcPr>
            <w:tcW w:w="1620" w:type="dxa"/>
            <w:tcBorders>
              <w:bottom w:val="dotted" w:sz="4" w:space="0" w:color="auto"/>
            </w:tcBorders>
            <w:vAlign w:val="center"/>
          </w:tcPr>
          <w:p w14:paraId="63363336" w14:textId="77777777" w:rsidR="00BC4308" w:rsidRDefault="00BC4308"/>
        </w:tc>
        <w:tc>
          <w:tcPr>
            <w:tcW w:w="1620" w:type="dxa"/>
            <w:tcBorders>
              <w:bottom w:val="dotted" w:sz="4" w:space="0" w:color="auto"/>
            </w:tcBorders>
            <w:vAlign w:val="center"/>
          </w:tcPr>
          <w:p w14:paraId="31579694" w14:textId="77777777" w:rsidR="00BC4308" w:rsidRDefault="00BC4308"/>
        </w:tc>
        <w:tc>
          <w:tcPr>
            <w:tcW w:w="1620" w:type="dxa"/>
            <w:tcBorders>
              <w:bottom w:val="dotted" w:sz="4" w:space="0" w:color="auto"/>
            </w:tcBorders>
            <w:vAlign w:val="center"/>
          </w:tcPr>
          <w:p w14:paraId="08387E31" w14:textId="77777777" w:rsidR="00BC4308" w:rsidRDefault="000A4916">
            <w:pPr>
              <w:jc w:val="left"/>
              <w:divId w:val="1"/>
            </w:pPr>
            <w:r>
              <w:rPr>
                <w:sz w:val="16"/>
              </w:rPr>
              <w:t>Kargalak</w:t>
            </w:r>
          </w:p>
        </w:tc>
        <w:tc>
          <w:tcPr>
            <w:tcW w:w="1620" w:type="dxa"/>
            <w:tcBorders>
              <w:bottom w:val="dotted" w:sz="4" w:space="0" w:color="auto"/>
            </w:tcBorders>
            <w:vAlign w:val="center"/>
          </w:tcPr>
          <w:p w14:paraId="7A4DC9C8" w14:textId="77777777" w:rsidR="00BC4308" w:rsidRDefault="000A4916">
            <w:pPr>
              <w:jc w:val="center"/>
              <w:divId w:val="1"/>
            </w:pPr>
            <w:r>
              <w:rPr>
                <w:rFonts w:eastAsia="Arial"/>
                <w:sz w:val="16"/>
              </w:rPr>
              <w:t xml:space="preserve">9 </w:t>
            </w:r>
          </w:p>
        </w:tc>
      </w:tr>
      <w:tr w:rsidR="00BC4308" w14:paraId="24197835" w14:textId="77777777">
        <w:trPr>
          <w:trHeight w:val="360"/>
        </w:trPr>
        <w:tc>
          <w:tcPr>
            <w:tcW w:w="810" w:type="dxa"/>
            <w:tcBorders>
              <w:right w:val="dotted" w:sz="4" w:space="0" w:color="auto"/>
            </w:tcBorders>
            <w:shd w:val="clear" w:color="auto" w:fill="DFDFD7"/>
            <w:vAlign w:val="center"/>
          </w:tcPr>
          <w:p w14:paraId="43E6EBB4" w14:textId="77777777" w:rsidR="00BC4308" w:rsidRDefault="000A4916">
            <w:r>
              <w:rPr>
                <w:rFonts w:eastAsia="Arial"/>
                <w:b/>
                <w:sz w:val="16"/>
              </w:rPr>
              <w:t>15.</w:t>
            </w:r>
          </w:p>
        </w:tc>
        <w:tc>
          <w:tcPr>
            <w:tcW w:w="810" w:type="dxa"/>
            <w:tcBorders>
              <w:right w:val="dotted" w:sz="4" w:space="0" w:color="auto"/>
            </w:tcBorders>
            <w:shd w:val="clear" w:color="auto" w:fill="DFDFD7"/>
            <w:vAlign w:val="center"/>
          </w:tcPr>
          <w:p w14:paraId="0CED3574" w14:textId="77777777" w:rsidR="00BC4308" w:rsidRDefault="000A4916">
            <w:r>
              <w:rPr>
                <w:rFonts w:eastAsia="Arial"/>
                <w:b/>
                <w:sz w:val="16"/>
              </w:rPr>
              <w:t>(*)</w:t>
            </w:r>
          </w:p>
        </w:tc>
        <w:tc>
          <w:tcPr>
            <w:tcW w:w="810" w:type="dxa"/>
            <w:tcBorders>
              <w:right w:val="dotted" w:sz="4" w:space="0" w:color="auto"/>
            </w:tcBorders>
            <w:shd w:val="clear" w:color="auto" w:fill="DFDFD7"/>
            <w:vAlign w:val="center"/>
          </w:tcPr>
          <w:p w14:paraId="03286D8C" w14:textId="77777777" w:rsidR="00BC4308" w:rsidRDefault="000A4916">
            <w:r>
              <w:rPr>
                <w:rFonts w:eastAsia="Arial"/>
                <w:b/>
                <w:sz w:val="16"/>
              </w:rPr>
              <w:t>QN</w:t>
            </w:r>
          </w:p>
        </w:tc>
        <w:tc>
          <w:tcPr>
            <w:tcW w:w="810" w:type="dxa"/>
            <w:tcBorders>
              <w:right w:val="dotted" w:sz="4" w:space="0" w:color="auto"/>
            </w:tcBorders>
            <w:shd w:val="clear" w:color="auto" w:fill="DFDFD7"/>
            <w:vAlign w:val="center"/>
          </w:tcPr>
          <w:p w14:paraId="40FF557F" w14:textId="77777777" w:rsidR="00BC4308" w:rsidRDefault="000A4916">
            <w:r>
              <w:rPr>
                <w:rFonts w:eastAsia="Arial"/>
                <w:b/>
                <w:sz w:val="16"/>
              </w:rPr>
              <w:t>MG/VG</w:t>
            </w:r>
          </w:p>
        </w:tc>
        <w:tc>
          <w:tcPr>
            <w:tcW w:w="810" w:type="dxa"/>
            <w:tcBorders>
              <w:right w:val="dotted" w:sz="4" w:space="0" w:color="auto"/>
            </w:tcBorders>
            <w:shd w:val="clear" w:color="auto" w:fill="DFDFD7"/>
            <w:vAlign w:val="center"/>
          </w:tcPr>
          <w:p w14:paraId="1E7FC77A" w14:textId="77777777" w:rsidR="00BC4308" w:rsidRDefault="000A4916">
            <w:r>
              <w:rPr>
                <w:rFonts w:eastAsia="Arial"/>
                <w:b/>
                <w:sz w:val="16"/>
              </w:rPr>
              <w:t>(+)</w:t>
            </w:r>
          </w:p>
        </w:tc>
        <w:tc>
          <w:tcPr>
            <w:tcW w:w="810" w:type="dxa"/>
            <w:tcBorders>
              <w:right w:val="dotted" w:sz="4" w:space="0" w:color="auto"/>
            </w:tcBorders>
            <w:shd w:val="clear" w:color="auto" w:fill="DFDFD7"/>
            <w:vAlign w:val="center"/>
          </w:tcPr>
          <w:p w14:paraId="271451BD" w14:textId="77777777" w:rsidR="00BC4308" w:rsidRDefault="000A4916">
            <w:r>
              <w:rPr>
                <w:rFonts w:eastAsia="Arial"/>
                <w:b/>
                <w:sz w:val="16"/>
              </w:rPr>
              <w:t>(e)</w:t>
            </w:r>
          </w:p>
        </w:tc>
        <w:tc>
          <w:tcPr>
            <w:tcW w:w="1620" w:type="dxa"/>
            <w:shd w:val="clear" w:color="auto" w:fill="DFDFD7"/>
            <w:vAlign w:val="center"/>
          </w:tcPr>
          <w:p w14:paraId="51907EE6" w14:textId="77777777" w:rsidR="00BC4308" w:rsidRDefault="00BC4308"/>
        </w:tc>
        <w:tc>
          <w:tcPr>
            <w:tcW w:w="1620" w:type="dxa"/>
            <w:shd w:val="clear" w:color="auto" w:fill="DFDFD7"/>
          </w:tcPr>
          <w:p w14:paraId="2F612315" w14:textId="77777777" w:rsidR="00BC4308" w:rsidRDefault="00BC4308"/>
        </w:tc>
        <w:tc>
          <w:tcPr>
            <w:tcW w:w="1620" w:type="dxa"/>
            <w:shd w:val="clear" w:color="auto" w:fill="DFDFD7"/>
          </w:tcPr>
          <w:p w14:paraId="3C8BBB30" w14:textId="77777777" w:rsidR="00BC4308" w:rsidRDefault="00BC4308"/>
        </w:tc>
        <w:tc>
          <w:tcPr>
            <w:tcW w:w="1620" w:type="dxa"/>
            <w:shd w:val="clear" w:color="auto" w:fill="DFDFD7"/>
          </w:tcPr>
          <w:p w14:paraId="5799031E" w14:textId="77777777" w:rsidR="00BC4308" w:rsidRDefault="00BC4308"/>
        </w:tc>
      </w:tr>
      <w:tr w:rsidR="00BC4308" w14:paraId="0DA9784B" w14:textId="77777777">
        <w:trPr>
          <w:trHeight w:val="440"/>
        </w:trPr>
        <w:tc>
          <w:tcPr>
            <w:tcW w:w="1620" w:type="dxa"/>
            <w:gridSpan w:val="2"/>
            <w:vMerge w:val="restart"/>
          </w:tcPr>
          <w:p w14:paraId="002548B9" w14:textId="77777777" w:rsidR="00BC4308" w:rsidRDefault="00BC4308"/>
        </w:tc>
        <w:tc>
          <w:tcPr>
            <w:tcW w:w="1620" w:type="dxa"/>
            <w:gridSpan w:val="2"/>
            <w:tcBorders>
              <w:bottom w:val="dotted" w:sz="4" w:space="0" w:color="auto"/>
            </w:tcBorders>
          </w:tcPr>
          <w:p w14:paraId="31638EEA" w14:textId="77777777" w:rsidR="00BC4308" w:rsidRDefault="000A4916">
            <w:pPr>
              <w:spacing w:before="113" w:after="113"/>
              <w:jc w:val="left"/>
              <w:divId w:val="1"/>
            </w:pPr>
            <w:r>
              <w:rPr>
                <w:b/>
                <w:sz w:val="16"/>
              </w:rPr>
              <w:t>Involucre: length in relation to length of nut</w:t>
            </w:r>
          </w:p>
        </w:tc>
        <w:tc>
          <w:tcPr>
            <w:tcW w:w="1620" w:type="dxa"/>
            <w:gridSpan w:val="2"/>
            <w:tcBorders>
              <w:bottom w:val="dotted" w:sz="4" w:space="0" w:color="auto"/>
            </w:tcBorders>
          </w:tcPr>
          <w:p w14:paraId="536E7934" w14:textId="77777777" w:rsidR="00BC4308" w:rsidRDefault="00BC4308"/>
        </w:tc>
        <w:tc>
          <w:tcPr>
            <w:tcW w:w="1620" w:type="dxa"/>
            <w:tcBorders>
              <w:bottom w:val="dotted" w:sz="4" w:space="0" w:color="auto"/>
            </w:tcBorders>
          </w:tcPr>
          <w:p w14:paraId="502CB215" w14:textId="77777777" w:rsidR="00BC4308" w:rsidRDefault="00BC4308"/>
        </w:tc>
        <w:tc>
          <w:tcPr>
            <w:tcW w:w="1620" w:type="dxa"/>
            <w:tcBorders>
              <w:bottom w:val="dotted" w:sz="4" w:space="0" w:color="auto"/>
            </w:tcBorders>
          </w:tcPr>
          <w:p w14:paraId="5DB8A293" w14:textId="77777777" w:rsidR="00BC4308" w:rsidRDefault="00BC4308"/>
        </w:tc>
        <w:tc>
          <w:tcPr>
            <w:tcW w:w="1620" w:type="dxa"/>
            <w:tcBorders>
              <w:bottom w:val="dotted" w:sz="4" w:space="0" w:color="auto"/>
            </w:tcBorders>
          </w:tcPr>
          <w:p w14:paraId="0F41BE2B" w14:textId="77777777" w:rsidR="00BC4308" w:rsidRDefault="00BC4308"/>
        </w:tc>
        <w:tc>
          <w:tcPr>
            <w:tcW w:w="1620" w:type="dxa"/>
            <w:tcBorders>
              <w:bottom w:val="dotted" w:sz="4" w:space="0" w:color="auto"/>
            </w:tcBorders>
          </w:tcPr>
          <w:p w14:paraId="68292626" w14:textId="77777777" w:rsidR="00BC4308" w:rsidRDefault="00BC4308"/>
        </w:tc>
      </w:tr>
      <w:tr w:rsidR="00BC4308" w14:paraId="7CAF4CB7" w14:textId="77777777">
        <w:trPr>
          <w:trHeight w:val="320"/>
        </w:trPr>
        <w:tc>
          <w:tcPr>
            <w:tcW w:w="1620" w:type="dxa"/>
            <w:gridSpan w:val="2"/>
            <w:vMerge/>
          </w:tcPr>
          <w:p w14:paraId="39788BB8" w14:textId="77777777" w:rsidR="00BC4308" w:rsidRDefault="00BC4308"/>
        </w:tc>
        <w:tc>
          <w:tcPr>
            <w:tcW w:w="1620" w:type="dxa"/>
            <w:gridSpan w:val="2"/>
            <w:tcBorders>
              <w:bottom w:val="dotted" w:sz="4" w:space="0" w:color="auto"/>
            </w:tcBorders>
            <w:vAlign w:val="center"/>
          </w:tcPr>
          <w:p w14:paraId="6094EDB4" w14:textId="77777777" w:rsidR="00BC4308" w:rsidRDefault="000A4916">
            <w:pPr>
              <w:jc w:val="left"/>
              <w:divId w:val="1"/>
            </w:pPr>
            <w:r>
              <w:rPr>
                <w:sz w:val="16"/>
              </w:rPr>
              <w:t>shorter</w:t>
            </w:r>
          </w:p>
        </w:tc>
        <w:tc>
          <w:tcPr>
            <w:tcW w:w="1620" w:type="dxa"/>
            <w:gridSpan w:val="2"/>
            <w:tcBorders>
              <w:bottom w:val="dotted" w:sz="4" w:space="0" w:color="auto"/>
            </w:tcBorders>
            <w:vAlign w:val="center"/>
          </w:tcPr>
          <w:p w14:paraId="4C7006C1" w14:textId="77777777" w:rsidR="00BC4308" w:rsidRDefault="00BC4308"/>
        </w:tc>
        <w:tc>
          <w:tcPr>
            <w:tcW w:w="1620" w:type="dxa"/>
            <w:tcBorders>
              <w:bottom w:val="dotted" w:sz="4" w:space="0" w:color="auto"/>
            </w:tcBorders>
            <w:vAlign w:val="center"/>
          </w:tcPr>
          <w:p w14:paraId="00BFF754" w14:textId="77777777" w:rsidR="00BC4308" w:rsidRDefault="00BC4308"/>
        </w:tc>
        <w:tc>
          <w:tcPr>
            <w:tcW w:w="1620" w:type="dxa"/>
            <w:tcBorders>
              <w:bottom w:val="dotted" w:sz="4" w:space="0" w:color="auto"/>
            </w:tcBorders>
            <w:vAlign w:val="center"/>
          </w:tcPr>
          <w:p w14:paraId="5F80037E" w14:textId="77777777" w:rsidR="00BC4308" w:rsidRDefault="00BC4308"/>
        </w:tc>
        <w:tc>
          <w:tcPr>
            <w:tcW w:w="1620" w:type="dxa"/>
            <w:tcBorders>
              <w:bottom w:val="dotted" w:sz="4" w:space="0" w:color="auto"/>
            </w:tcBorders>
            <w:vAlign w:val="center"/>
          </w:tcPr>
          <w:p w14:paraId="4D12D888" w14:textId="77777777" w:rsidR="00BC4308" w:rsidRDefault="000A4916">
            <w:pPr>
              <w:jc w:val="left"/>
              <w:divId w:val="1"/>
            </w:pPr>
            <w:r>
              <w:rPr>
                <w:sz w:val="16"/>
              </w:rPr>
              <w:t>Tonda Bianca</w:t>
            </w:r>
          </w:p>
        </w:tc>
        <w:tc>
          <w:tcPr>
            <w:tcW w:w="1620" w:type="dxa"/>
            <w:tcBorders>
              <w:bottom w:val="dotted" w:sz="4" w:space="0" w:color="auto"/>
            </w:tcBorders>
            <w:vAlign w:val="center"/>
          </w:tcPr>
          <w:p w14:paraId="6709C3F4" w14:textId="77777777" w:rsidR="00BC4308" w:rsidRDefault="000A4916">
            <w:pPr>
              <w:jc w:val="center"/>
              <w:divId w:val="1"/>
            </w:pPr>
            <w:r>
              <w:rPr>
                <w:rFonts w:eastAsia="Arial"/>
                <w:sz w:val="16"/>
              </w:rPr>
              <w:t xml:space="preserve">1 </w:t>
            </w:r>
          </w:p>
        </w:tc>
      </w:tr>
      <w:tr w:rsidR="00BC4308" w14:paraId="75BB7ABA" w14:textId="77777777">
        <w:trPr>
          <w:trHeight w:val="320"/>
        </w:trPr>
        <w:tc>
          <w:tcPr>
            <w:tcW w:w="1620" w:type="dxa"/>
            <w:gridSpan w:val="2"/>
            <w:vMerge/>
          </w:tcPr>
          <w:p w14:paraId="6C1F09F4" w14:textId="77777777" w:rsidR="00BC4308" w:rsidRDefault="00BC4308"/>
        </w:tc>
        <w:tc>
          <w:tcPr>
            <w:tcW w:w="1620" w:type="dxa"/>
            <w:gridSpan w:val="2"/>
            <w:tcBorders>
              <w:bottom w:val="dotted" w:sz="4" w:space="0" w:color="auto"/>
            </w:tcBorders>
            <w:vAlign w:val="center"/>
          </w:tcPr>
          <w:p w14:paraId="7DCDD10B" w14:textId="77777777" w:rsidR="00BC4308" w:rsidRDefault="000A4916">
            <w:pPr>
              <w:jc w:val="left"/>
              <w:divId w:val="1"/>
            </w:pPr>
            <w:r>
              <w:rPr>
                <w:sz w:val="16"/>
              </w:rPr>
              <w:t>same length</w:t>
            </w:r>
          </w:p>
        </w:tc>
        <w:tc>
          <w:tcPr>
            <w:tcW w:w="1620" w:type="dxa"/>
            <w:gridSpan w:val="2"/>
            <w:tcBorders>
              <w:bottom w:val="dotted" w:sz="4" w:space="0" w:color="auto"/>
            </w:tcBorders>
            <w:vAlign w:val="center"/>
          </w:tcPr>
          <w:p w14:paraId="5BD9997E" w14:textId="77777777" w:rsidR="00BC4308" w:rsidRDefault="00BC4308"/>
        </w:tc>
        <w:tc>
          <w:tcPr>
            <w:tcW w:w="1620" w:type="dxa"/>
            <w:tcBorders>
              <w:bottom w:val="dotted" w:sz="4" w:space="0" w:color="auto"/>
            </w:tcBorders>
            <w:vAlign w:val="center"/>
          </w:tcPr>
          <w:p w14:paraId="45E25269" w14:textId="77777777" w:rsidR="00BC4308" w:rsidRDefault="00BC4308"/>
        </w:tc>
        <w:tc>
          <w:tcPr>
            <w:tcW w:w="1620" w:type="dxa"/>
            <w:tcBorders>
              <w:bottom w:val="dotted" w:sz="4" w:space="0" w:color="auto"/>
            </w:tcBorders>
            <w:vAlign w:val="center"/>
          </w:tcPr>
          <w:p w14:paraId="1680659B" w14:textId="77777777" w:rsidR="00BC4308" w:rsidRDefault="00BC4308"/>
        </w:tc>
        <w:tc>
          <w:tcPr>
            <w:tcW w:w="1620" w:type="dxa"/>
            <w:tcBorders>
              <w:bottom w:val="dotted" w:sz="4" w:space="0" w:color="auto"/>
            </w:tcBorders>
            <w:vAlign w:val="center"/>
          </w:tcPr>
          <w:p w14:paraId="56C6AE85" w14:textId="77777777" w:rsidR="00BC4308" w:rsidRPr="00146F34" w:rsidRDefault="000A4916">
            <w:pPr>
              <w:jc w:val="left"/>
              <w:divId w:val="1"/>
              <w:rPr>
                <w:lang w:val="fr-FR"/>
              </w:rPr>
            </w:pPr>
            <w:r w:rsidRPr="00146F34">
              <w:rPr>
                <w:sz w:val="16"/>
                <w:lang w:val="fr-FR"/>
              </w:rPr>
              <w:t>Cosford, Fertile de Coutard, Merveille de Bollwiller</w:t>
            </w:r>
          </w:p>
        </w:tc>
        <w:tc>
          <w:tcPr>
            <w:tcW w:w="1620" w:type="dxa"/>
            <w:tcBorders>
              <w:bottom w:val="dotted" w:sz="4" w:space="0" w:color="auto"/>
            </w:tcBorders>
            <w:vAlign w:val="center"/>
          </w:tcPr>
          <w:p w14:paraId="1F21FB89" w14:textId="77777777" w:rsidR="00BC4308" w:rsidRDefault="000A4916">
            <w:pPr>
              <w:jc w:val="center"/>
              <w:divId w:val="1"/>
            </w:pPr>
            <w:r>
              <w:rPr>
                <w:rFonts w:eastAsia="Arial"/>
                <w:sz w:val="16"/>
              </w:rPr>
              <w:t xml:space="preserve">2 </w:t>
            </w:r>
          </w:p>
        </w:tc>
      </w:tr>
      <w:tr w:rsidR="00BC4308" w14:paraId="117699C0" w14:textId="77777777">
        <w:trPr>
          <w:trHeight w:val="320"/>
        </w:trPr>
        <w:tc>
          <w:tcPr>
            <w:tcW w:w="1620" w:type="dxa"/>
            <w:gridSpan w:val="2"/>
            <w:vMerge/>
          </w:tcPr>
          <w:p w14:paraId="3460281C" w14:textId="77777777" w:rsidR="00BC4308" w:rsidRDefault="00BC4308"/>
        </w:tc>
        <w:tc>
          <w:tcPr>
            <w:tcW w:w="1620" w:type="dxa"/>
            <w:gridSpan w:val="2"/>
            <w:tcBorders>
              <w:bottom w:val="dotted" w:sz="4" w:space="0" w:color="auto"/>
            </w:tcBorders>
            <w:vAlign w:val="center"/>
          </w:tcPr>
          <w:p w14:paraId="67EF7B6F" w14:textId="77777777" w:rsidR="00BC4308" w:rsidRDefault="000A4916">
            <w:pPr>
              <w:jc w:val="left"/>
              <w:divId w:val="1"/>
            </w:pPr>
            <w:r>
              <w:rPr>
                <w:sz w:val="16"/>
              </w:rPr>
              <w:t>longer</w:t>
            </w:r>
          </w:p>
        </w:tc>
        <w:tc>
          <w:tcPr>
            <w:tcW w:w="1620" w:type="dxa"/>
            <w:gridSpan w:val="2"/>
            <w:tcBorders>
              <w:bottom w:val="dotted" w:sz="4" w:space="0" w:color="auto"/>
            </w:tcBorders>
            <w:vAlign w:val="center"/>
          </w:tcPr>
          <w:p w14:paraId="695F332E" w14:textId="77777777" w:rsidR="00BC4308" w:rsidRDefault="00BC4308"/>
        </w:tc>
        <w:tc>
          <w:tcPr>
            <w:tcW w:w="1620" w:type="dxa"/>
            <w:tcBorders>
              <w:bottom w:val="dotted" w:sz="4" w:space="0" w:color="auto"/>
            </w:tcBorders>
            <w:vAlign w:val="center"/>
          </w:tcPr>
          <w:p w14:paraId="043B4E19" w14:textId="77777777" w:rsidR="00BC4308" w:rsidRDefault="00BC4308"/>
        </w:tc>
        <w:tc>
          <w:tcPr>
            <w:tcW w:w="1620" w:type="dxa"/>
            <w:tcBorders>
              <w:bottom w:val="dotted" w:sz="4" w:space="0" w:color="auto"/>
            </w:tcBorders>
            <w:vAlign w:val="center"/>
          </w:tcPr>
          <w:p w14:paraId="722FB526" w14:textId="77777777" w:rsidR="00BC4308" w:rsidRDefault="00BC4308"/>
        </w:tc>
        <w:tc>
          <w:tcPr>
            <w:tcW w:w="1620" w:type="dxa"/>
            <w:tcBorders>
              <w:bottom w:val="dotted" w:sz="4" w:space="0" w:color="auto"/>
            </w:tcBorders>
            <w:vAlign w:val="center"/>
          </w:tcPr>
          <w:p w14:paraId="2B45691E" w14:textId="77777777" w:rsidR="00BC4308" w:rsidRDefault="000A4916">
            <w:pPr>
              <w:jc w:val="left"/>
              <w:divId w:val="1"/>
            </w:pPr>
            <w:r>
              <w:rPr>
                <w:sz w:val="16"/>
              </w:rPr>
              <w:t>Kargalak, Lambert's Filbert, Segorbe, Tombul, Tonda Gentile delle Langhe</w:t>
            </w:r>
          </w:p>
        </w:tc>
        <w:tc>
          <w:tcPr>
            <w:tcW w:w="1620" w:type="dxa"/>
            <w:tcBorders>
              <w:bottom w:val="dotted" w:sz="4" w:space="0" w:color="auto"/>
            </w:tcBorders>
            <w:vAlign w:val="center"/>
          </w:tcPr>
          <w:p w14:paraId="20DE768C" w14:textId="77777777" w:rsidR="00BC4308" w:rsidRDefault="000A4916">
            <w:pPr>
              <w:jc w:val="center"/>
              <w:divId w:val="1"/>
            </w:pPr>
            <w:r>
              <w:rPr>
                <w:rFonts w:eastAsia="Arial"/>
                <w:sz w:val="16"/>
              </w:rPr>
              <w:t xml:space="preserve">3 </w:t>
            </w:r>
          </w:p>
        </w:tc>
      </w:tr>
      <w:tr w:rsidR="00BC4308" w14:paraId="7F01D3D8" w14:textId="77777777">
        <w:trPr>
          <w:trHeight w:val="360"/>
        </w:trPr>
        <w:tc>
          <w:tcPr>
            <w:tcW w:w="810" w:type="dxa"/>
            <w:tcBorders>
              <w:right w:val="dotted" w:sz="4" w:space="0" w:color="auto"/>
            </w:tcBorders>
            <w:shd w:val="clear" w:color="auto" w:fill="DFDFD7"/>
            <w:vAlign w:val="center"/>
          </w:tcPr>
          <w:p w14:paraId="0DF519C5" w14:textId="77777777" w:rsidR="00BC4308" w:rsidRDefault="000A4916">
            <w:r>
              <w:rPr>
                <w:rFonts w:eastAsia="Arial"/>
                <w:b/>
                <w:sz w:val="16"/>
              </w:rPr>
              <w:t>16.</w:t>
            </w:r>
          </w:p>
        </w:tc>
        <w:tc>
          <w:tcPr>
            <w:tcW w:w="810" w:type="dxa"/>
            <w:tcBorders>
              <w:right w:val="dotted" w:sz="4" w:space="0" w:color="auto"/>
            </w:tcBorders>
            <w:shd w:val="clear" w:color="auto" w:fill="DFDFD7"/>
            <w:vAlign w:val="center"/>
          </w:tcPr>
          <w:p w14:paraId="0EEA44D4" w14:textId="77777777" w:rsidR="00BC4308" w:rsidRDefault="000A4916">
            <w:r>
              <w:rPr>
                <w:rFonts w:eastAsia="Arial"/>
                <w:b/>
                <w:sz w:val="16"/>
              </w:rPr>
              <w:t>(*)</w:t>
            </w:r>
          </w:p>
        </w:tc>
        <w:tc>
          <w:tcPr>
            <w:tcW w:w="810" w:type="dxa"/>
            <w:tcBorders>
              <w:right w:val="dotted" w:sz="4" w:space="0" w:color="auto"/>
            </w:tcBorders>
            <w:shd w:val="clear" w:color="auto" w:fill="DFDFD7"/>
            <w:vAlign w:val="center"/>
          </w:tcPr>
          <w:p w14:paraId="4C5F3D93" w14:textId="77777777" w:rsidR="00BC4308" w:rsidRDefault="000A4916">
            <w:r>
              <w:rPr>
                <w:rFonts w:eastAsia="Arial"/>
                <w:b/>
                <w:sz w:val="16"/>
              </w:rPr>
              <w:t>QN</w:t>
            </w:r>
          </w:p>
        </w:tc>
        <w:tc>
          <w:tcPr>
            <w:tcW w:w="810" w:type="dxa"/>
            <w:tcBorders>
              <w:right w:val="dotted" w:sz="4" w:space="0" w:color="auto"/>
            </w:tcBorders>
            <w:shd w:val="clear" w:color="auto" w:fill="DFDFD7"/>
            <w:vAlign w:val="center"/>
          </w:tcPr>
          <w:p w14:paraId="7CCA11F5" w14:textId="77777777" w:rsidR="00BC4308" w:rsidRDefault="000A4916">
            <w:r>
              <w:rPr>
                <w:rFonts w:eastAsia="Arial"/>
                <w:b/>
                <w:sz w:val="16"/>
              </w:rPr>
              <w:t>VG</w:t>
            </w:r>
          </w:p>
        </w:tc>
        <w:tc>
          <w:tcPr>
            <w:tcW w:w="810" w:type="dxa"/>
            <w:tcBorders>
              <w:right w:val="dotted" w:sz="4" w:space="0" w:color="auto"/>
            </w:tcBorders>
            <w:shd w:val="clear" w:color="auto" w:fill="DFDFD7"/>
            <w:vAlign w:val="center"/>
          </w:tcPr>
          <w:p w14:paraId="6F1FD0DF" w14:textId="77777777" w:rsidR="00BC4308" w:rsidRDefault="000A4916">
            <w:r>
              <w:rPr>
                <w:rFonts w:eastAsia="Arial"/>
                <w:b/>
                <w:sz w:val="16"/>
              </w:rPr>
              <w:t>(+)</w:t>
            </w:r>
          </w:p>
        </w:tc>
        <w:tc>
          <w:tcPr>
            <w:tcW w:w="810" w:type="dxa"/>
            <w:tcBorders>
              <w:right w:val="dotted" w:sz="4" w:space="0" w:color="auto"/>
            </w:tcBorders>
            <w:shd w:val="clear" w:color="auto" w:fill="DFDFD7"/>
            <w:vAlign w:val="center"/>
          </w:tcPr>
          <w:p w14:paraId="329CF85E" w14:textId="77777777" w:rsidR="00BC4308" w:rsidRDefault="000A4916">
            <w:r>
              <w:rPr>
                <w:rFonts w:eastAsia="Arial"/>
                <w:b/>
                <w:sz w:val="16"/>
              </w:rPr>
              <w:t>(e)</w:t>
            </w:r>
          </w:p>
        </w:tc>
        <w:tc>
          <w:tcPr>
            <w:tcW w:w="1620" w:type="dxa"/>
            <w:shd w:val="clear" w:color="auto" w:fill="DFDFD7"/>
            <w:vAlign w:val="center"/>
          </w:tcPr>
          <w:p w14:paraId="4AF103A4" w14:textId="77777777" w:rsidR="00BC4308" w:rsidRDefault="00BC4308"/>
        </w:tc>
        <w:tc>
          <w:tcPr>
            <w:tcW w:w="1620" w:type="dxa"/>
            <w:shd w:val="clear" w:color="auto" w:fill="DFDFD7"/>
          </w:tcPr>
          <w:p w14:paraId="1B258E16" w14:textId="77777777" w:rsidR="00BC4308" w:rsidRDefault="00BC4308"/>
        </w:tc>
        <w:tc>
          <w:tcPr>
            <w:tcW w:w="1620" w:type="dxa"/>
            <w:shd w:val="clear" w:color="auto" w:fill="DFDFD7"/>
          </w:tcPr>
          <w:p w14:paraId="0AC89DDD" w14:textId="77777777" w:rsidR="00BC4308" w:rsidRDefault="00BC4308"/>
        </w:tc>
        <w:tc>
          <w:tcPr>
            <w:tcW w:w="1620" w:type="dxa"/>
            <w:shd w:val="clear" w:color="auto" w:fill="DFDFD7"/>
          </w:tcPr>
          <w:p w14:paraId="4D5CDFC8" w14:textId="77777777" w:rsidR="00BC4308" w:rsidRDefault="00BC4308"/>
        </w:tc>
      </w:tr>
      <w:tr w:rsidR="00BC4308" w14:paraId="5C83519D" w14:textId="77777777">
        <w:trPr>
          <w:trHeight w:val="440"/>
        </w:trPr>
        <w:tc>
          <w:tcPr>
            <w:tcW w:w="1620" w:type="dxa"/>
            <w:gridSpan w:val="2"/>
            <w:vMerge w:val="restart"/>
          </w:tcPr>
          <w:p w14:paraId="0428FDA8" w14:textId="77777777" w:rsidR="00BC4308" w:rsidRDefault="00BC4308"/>
        </w:tc>
        <w:tc>
          <w:tcPr>
            <w:tcW w:w="1620" w:type="dxa"/>
            <w:gridSpan w:val="2"/>
            <w:tcBorders>
              <w:bottom w:val="dotted" w:sz="4" w:space="0" w:color="auto"/>
            </w:tcBorders>
          </w:tcPr>
          <w:p w14:paraId="3397D6FF" w14:textId="77777777" w:rsidR="00BC4308" w:rsidRDefault="000A4916">
            <w:pPr>
              <w:spacing w:before="113" w:after="113"/>
              <w:jc w:val="left"/>
              <w:divId w:val="1"/>
            </w:pPr>
            <w:r>
              <w:rPr>
                <w:b/>
                <w:sz w:val="16"/>
              </w:rPr>
              <w:t>Involucre: depth of indentations</w:t>
            </w:r>
          </w:p>
        </w:tc>
        <w:tc>
          <w:tcPr>
            <w:tcW w:w="1620" w:type="dxa"/>
            <w:gridSpan w:val="2"/>
            <w:tcBorders>
              <w:bottom w:val="dotted" w:sz="4" w:space="0" w:color="auto"/>
            </w:tcBorders>
          </w:tcPr>
          <w:p w14:paraId="631FBA9E" w14:textId="77777777" w:rsidR="00BC4308" w:rsidRDefault="00BC4308"/>
        </w:tc>
        <w:tc>
          <w:tcPr>
            <w:tcW w:w="1620" w:type="dxa"/>
            <w:tcBorders>
              <w:bottom w:val="dotted" w:sz="4" w:space="0" w:color="auto"/>
            </w:tcBorders>
          </w:tcPr>
          <w:p w14:paraId="53473243" w14:textId="77777777" w:rsidR="00BC4308" w:rsidRDefault="00BC4308"/>
        </w:tc>
        <w:tc>
          <w:tcPr>
            <w:tcW w:w="1620" w:type="dxa"/>
            <w:tcBorders>
              <w:bottom w:val="dotted" w:sz="4" w:space="0" w:color="auto"/>
            </w:tcBorders>
          </w:tcPr>
          <w:p w14:paraId="6D601FA2" w14:textId="77777777" w:rsidR="00BC4308" w:rsidRDefault="00BC4308"/>
        </w:tc>
        <w:tc>
          <w:tcPr>
            <w:tcW w:w="1620" w:type="dxa"/>
            <w:tcBorders>
              <w:bottom w:val="dotted" w:sz="4" w:space="0" w:color="auto"/>
            </w:tcBorders>
          </w:tcPr>
          <w:p w14:paraId="1BAA8E41" w14:textId="77777777" w:rsidR="00BC4308" w:rsidRDefault="00BC4308"/>
        </w:tc>
        <w:tc>
          <w:tcPr>
            <w:tcW w:w="1620" w:type="dxa"/>
            <w:tcBorders>
              <w:bottom w:val="dotted" w:sz="4" w:space="0" w:color="auto"/>
            </w:tcBorders>
          </w:tcPr>
          <w:p w14:paraId="79200596" w14:textId="77777777" w:rsidR="00BC4308" w:rsidRDefault="00BC4308"/>
        </w:tc>
      </w:tr>
      <w:tr w:rsidR="00BC4308" w14:paraId="5E2D92FC" w14:textId="77777777">
        <w:trPr>
          <w:trHeight w:val="320"/>
        </w:trPr>
        <w:tc>
          <w:tcPr>
            <w:tcW w:w="1620" w:type="dxa"/>
            <w:gridSpan w:val="2"/>
            <w:vMerge/>
          </w:tcPr>
          <w:p w14:paraId="34DED345" w14:textId="77777777" w:rsidR="00BC4308" w:rsidRDefault="00BC4308"/>
        </w:tc>
        <w:tc>
          <w:tcPr>
            <w:tcW w:w="1620" w:type="dxa"/>
            <w:gridSpan w:val="2"/>
            <w:tcBorders>
              <w:bottom w:val="dotted" w:sz="4" w:space="0" w:color="auto"/>
            </w:tcBorders>
            <w:vAlign w:val="center"/>
          </w:tcPr>
          <w:p w14:paraId="635BD2BC" w14:textId="77777777" w:rsidR="00BC4308" w:rsidRDefault="000A4916">
            <w:pPr>
              <w:jc w:val="left"/>
              <w:divId w:val="1"/>
            </w:pPr>
            <w:r>
              <w:rPr>
                <w:sz w:val="16"/>
              </w:rPr>
              <w:t>shallow</w:t>
            </w:r>
          </w:p>
        </w:tc>
        <w:tc>
          <w:tcPr>
            <w:tcW w:w="1620" w:type="dxa"/>
            <w:gridSpan w:val="2"/>
            <w:tcBorders>
              <w:bottom w:val="dotted" w:sz="4" w:space="0" w:color="auto"/>
            </w:tcBorders>
            <w:vAlign w:val="center"/>
          </w:tcPr>
          <w:p w14:paraId="54B059E0" w14:textId="77777777" w:rsidR="00BC4308" w:rsidRDefault="00BC4308"/>
        </w:tc>
        <w:tc>
          <w:tcPr>
            <w:tcW w:w="1620" w:type="dxa"/>
            <w:tcBorders>
              <w:bottom w:val="dotted" w:sz="4" w:space="0" w:color="auto"/>
            </w:tcBorders>
            <w:vAlign w:val="center"/>
          </w:tcPr>
          <w:p w14:paraId="0C74CF94" w14:textId="77777777" w:rsidR="00BC4308" w:rsidRDefault="00BC4308"/>
        </w:tc>
        <w:tc>
          <w:tcPr>
            <w:tcW w:w="1620" w:type="dxa"/>
            <w:tcBorders>
              <w:bottom w:val="dotted" w:sz="4" w:space="0" w:color="auto"/>
            </w:tcBorders>
            <w:vAlign w:val="center"/>
          </w:tcPr>
          <w:p w14:paraId="784C1523" w14:textId="77777777" w:rsidR="00BC4308" w:rsidRDefault="00BC4308"/>
        </w:tc>
        <w:tc>
          <w:tcPr>
            <w:tcW w:w="1620" w:type="dxa"/>
            <w:tcBorders>
              <w:bottom w:val="dotted" w:sz="4" w:space="0" w:color="auto"/>
            </w:tcBorders>
            <w:vAlign w:val="center"/>
          </w:tcPr>
          <w:p w14:paraId="19D3DEA5" w14:textId="77777777" w:rsidR="00BC4308" w:rsidRDefault="000A4916">
            <w:pPr>
              <w:jc w:val="left"/>
              <w:divId w:val="1"/>
            </w:pPr>
            <w:r>
              <w:rPr>
                <w:sz w:val="16"/>
              </w:rPr>
              <w:t>Lambert's Filbert, Tombul</w:t>
            </w:r>
          </w:p>
        </w:tc>
        <w:tc>
          <w:tcPr>
            <w:tcW w:w="1620" w:type="dxa"/>
            <w:tcBorders>
              <w:bottom w:val="dotted" w:sz="4" w:space="0" w:color="auto"/>
            </w:tcBorders>
            <w:vAlign w:val="center"/>
          </w:tcPr>
          <w:p w14:paraId="70112E64" w14:textId="77777777" w:rsidR="00BC4308" w:rsidRDefault="000A4916">
            <w:pPr>
              <w:jc w:val="center"/>
              <w:divId w:val="1"/>
            </w:pPr>
            <w:r>
              <w:rPr>
                <w:rFonts w:eastAsia="Arial"/>
                <w:sz w:val="16"/>
              </w:rPr>
              <w:t xml:space="preserve">1 </w:t>
            </w:r>
          </w:p>
        </w:tc>
      </w:tr>
      <w:tr w:rsidR="00BC4308" w14:paraId="4611FCA8" w14:textId="77777777">
        <w:trPr>
          <w:trHeight w:val="320"/>
        </w:trPr>
        <w:tc>
          <w:tcPr>
            <w:tcW w:w="1620" w:type="dxa"/>
            <w:gridSpan w:val="2"/>
            <w:vMerge/>
          </w:tcPr>
          <w:p w14:paraId="156CB3AD" w14:textId="77777777" w:rsidR="00BC4308" w:rsidRDefault="00BC4308"/>
        </w:tc>
        <w:tc>
          <w:tcPr>
            <w:tcW w:w="1620" w:type="dxa"/>
            <w:gridSpan w:val="2"/>
            <w:tcBorders>
              <w:bottom w:val="dotted" w:sz="4" w:space="0" w:color="auto"/>
            </w:tcBorders>
            <w:vAlign w:val="center"/>
          </w:tcPr>
          <w:p w14:paraId="0635BD6E" w14:textId="77777777" w:rsidR="00BC4308" w:rsidRDefault="000A4916">
            <w:pPr>
              <w:jc w:val="left"/>
              <w:divId w:val="1"/>
            </w:pPr>
            <w:r>
              <w:rPr>
                <w:sz w:val="16"/>
              </w:rPr>
              <w:t>medium</w:t>
            </w:r>
          </w:p>
        </w:tc>
        <w:tc>
          <w:tcPr>
            <w:tcW w:w="1620" w:type="dxa"/>
            <w:gridSpan w:val="2"/>
            <w:tcBorders>
              <w:bottom w:val="dotted" w:sz="4" w:space="0" w:color="auto"/>
            </w:tcBorders>
            <w:vAlign w:val="center"/>
          </w:tcPr>
          <w:p w14:paraId="56B0E6AC" w14:textId="77777777" w:rsidR="00BC4308" w:rsidRDefault="00BC4308"/>
        </w:tc>
        <w:tc>
          <w:tcPr>
            <w:tcW w:w="1620" w:type="dxa"/>
            <w:tcBorders>
              <w:bottom w:val="dotted" w:sz="4" w:space="0" w:color="auto"/>
            </w:tcBorders>
            <w:vAlign w:val="center"/>
          </w:tcPr>
          <w:p w14:paraId="5B8E39C9" w14:textId="77777777" w:rsidR="00BC4308" w:rsidRDefault="00BC4308"/>
        </w:tc>
        <w:tc>
          <w:tcPr>
            <w:tcW w:w="1620" w:type="dxa"/>
            <w:tcBorders>
              <w:bottom w:val="dotted" w:sz="4" w:space="0" w:color="auto"/>
            </w:tcBorders>
            <w:vAlign w:val="center"/>
          </w:tcPr>
          <w:p w14:paraId="7A4BC409" w14:textId="77777777" w:rsidR="00BC4308" w:rsidRDefault="00BC4308"/>
        </w:tc>
        <w:tc>
          <w:tcPr>
            <w:tcW w:w="1620" w:type="dxa"/>
            <w:tcBorders>
              <w:bottom w:val="dotted" w:sz="4" w:space="0" w:color="auto"/>
            </w:tcBorders>
            <w:vAlign w:val="center"/>
          </w:tcPr>
          <w:p w14:paraId="47AC7C50" w14:textId="77777777" w:rsidR="00BC4308" w:rsidRPr="00146F34" w:rsidRDefault="000A4916">
            <w:pPr>
              <w:jc w:val="left"/>
              <w:divId w:val="1"/>
              <w:rPr>
                <w:lang w:val="fr-FR"/>
              </w:rPr>
            </w:pPr>
            <w:r w:rsidRPr="00146F34">
              <w:rPr>
                <w:sz w:val="16"/>
                <w:lang w:val="fr-FR"/>
              </w:rPr>
              <w:t>Fertile de Coutard, Tonda Gentile delle Langhe</w:t>
            </w:r>
          </w:p>
        </w:tc>
        <w:tc>
          <w:tcPr>
            <w:tcW w:w="1620" w:type="dxa"/>
            <w:tcBorders>
              <w:bottom w:val="dotted" w:sz="4" w:space="0" w:color="auto"/>
            </w:tcBorders>
            <w:vAlign w:val="center"/>
          </w:tcPr>
          <w:p w14:paraId="3F29EA65" w14:textId="77777777" w:rsidR="00BC4308" w:rsidRDefault="000A4916">
            <w:pPr>
              <w:jc w:val="center"/>
              <w:divId w:val="1"/>
            </w:pPr>
            <w:r>
              <w:rPr>
                <w:rFonts w:eastAsia="Arial"/>
                <w:sz w:val="16"/>
              </w:rPr>
              <w:t xml:space="preserve">2 </w:t>
            </w:r>
          </w:p>
        </w:tc>
      </w:tr>
      <w:tr w:rsidR="00BC4308" w14:paraId="48F4FE61" w14:textId="77777777">
        <w:trPr>
          <w:trHeight w:val="320"/>
        </w:trPr>
        <w:tc>
          <w:tcPr>
            <w:tcW w:w="1620" w:type="dxa"/>
            <w:gridSpan w:val="2"/>
            <w:vMerge/>
          </w:tcPr>
          <w:p w14:paraId="3B169C50" w14:textId="77777777" w:rsidR="00BC4308" w:rsidRDefault="00BC4308"/>
        </w:tc>
        <w:tc>
          <w:tcPr>
            <w:tcW w:w="1620" w:type="dxa"/>
            <w:gridSpan w:val="2"/>
            <w:tcBorders>
              <w:bottom w:val="dotted" w:sz="4" w:space="0" w:color="auto"/>
            </w:tcBorders>
            <w:vAlign w:val="center"/>
          </w:tcPr>
          <w:p w14:paraId="6D777663" w14:textId="77777777" w:rsidR="00BC4308" w:rsidRDefault="000A4916">
            <w:pPr>
              <w:jc w:val="left"/>
              <w:divId w:val="1"/>
            </w:pPr>
            <w:r>
              <w:rPr>
                <w:sz w:val="16"/>
              </w:rPr>
              <w:t>deep</w:t>
            </w:r>
          </w:p>
        </w:tc>
        <w:tc>
          <w:tcPr>
            <w:tcW w:w="1620" w:type="dxa"/>
            <w:gridSpan w:val="2"/>
            <w:tcBorders>
              <w:bottom w:val="dotted" w:sz="4" w:space="0" w:color="auto"/>
            </w:tcBorders>
            <w:vAlign w:val="center"/>
          </w:tcPr>
          <w:p w14:paraId="1B059F31" w14:textId="77777777" w:rsidR="00BC4308" w:rsidRDefault="00BC4308"/>
        </w:tc>
        <w:tc>
          <w:tcPr>
            <w:tcW w:w="1620" w:type="dxa"/>
            <w:tcBorders>
              <w:bottom w:val="dotted" w:sz="4" w:space="0" w:color="auto"/>
            </w:tcBorders>
            <w:vAlign w:val="center"/>
          </w:tcPr>
          <w:p w14:paraId="41B8CB94" w14:textId="77777777" w:rsidR="00BC4308" w:rsidRDefault="00BC4308"/>
        </w:tc>
        <w:tc>
          <w:tcPr>
            <w:tcW w:w="1620" w:type="dxa"/>
            <w:tcBorders>
              <w:bottom w:val="dotted" w:sz="4" w:space="0" w:color="auto"/>
            </w:tcBorders>
            <w:vAlign w:val="center"/>
          </w:tcPr>
          <w:p w14:paraId="6966D01E" w14:textId="77777777" w:rsidR="00BC4308" w:rsidRDefault="00BC4308"/>
        </w:tc>
        <w:tc>
          <w:tcPr>
            <w:tcW w:w="1620" w:type="dxa"/>
            <w:tcBorders>
              <w:bottom w:val="dotted" w:sz="4" w:space="0" w:color="auto"/>
            </w:tcBorders>
            <w:vAlign w:val="center"/>
          </w:tcPr>
          <w:p w14:paraId="284B098F" w14:textId="77777777" w:rsidR="00BC4308" w:rsidRDefault="000A4916">
            <w:pPr>
              <w:jc w:val="left"/>
              <w:divId w:val="1"/>
            </w:pPr>
            <w:r>
              <w:rPr>
                <w:sz w:val="16"/>
              </w:rPr>
              <w:t>Gunslebert</w:t>
            </w:r>
          </w:p>
        </w:tc>
        <w:tc>
          <w:tcPr>
            <w:tcW w:w="1620" w:type="dxa"/>
            <w:tcBorders>
              <w:bottom w:val="dotted" w:sz="4" w:space="0" w:color="auto"/>
            </w:tcBorders>
            <w:vAlign w:val="center"/>
          </w:tcPr>
          <w:p w14:paraId="61BA73AF" w14:textId="77777777" w:rsidR="00BC4308" w:rsidRDefault="000A4916">
            <w:pPr>
              <w:jc w:val="center"/>
              <w:divId w:val="1"/>
            </w:pPr>
            <w:r>
              <w:rPr>
                <w:rFonts w:eastAsia="Arial"/>
                <w:sz w:val="16"/>
              </w:rPr>
              <w:t xml:space="preserve">3 </w:t>
            </w:r>
          </w:p>
        </w:tc>
      </w:tr>
      <w:tr w:rsidR="00BC4308" w14:paraId="3E3B50F6" w14:textId="77777777">
        <w:trPr>
          <w:trHeight w:val="360"/>
        </w:trPr>
        <w:tc>
          <w:tcPr>
            <w:tcW w:w="810" w:type="dxa"/>
            <w:tcBorders>
              <w:right w:val="dotted" w:sz="4" w:space="0" w:color="auto"/>
            </w:tcBorders>
            <w:shd w:val="clear" w:color="auto" w:fill="DFDFD7"/>
            <w:vAlign w:val="center"/>
          </w:tcPr>
          <w:p w14:paraId="79CFA81A" w14:textId="77777777" w:rsidR="00BC4308" w:rsidRDefault="000A4916">
            <w:r>
              <w:rPr>
                <w:rFonts w:eastAsia="Arial"/>
                <w:b/>
                <w:sz w:val="16"/>
              </w:rPr>
              <w:t>17.</w:t>
            </w:r>
          </w:p>
        </w:tc>
        <w:tc>
          <w:tcPr>
            <w:tcW w:w="810" w:type="dxa"/>
            <w:tcBorders>
              <w:right w:val="dotted" w:sz="4" w:space="0" w:color="auto"/>
            </w:tcBorders>
            <w:shd w:val="clear" w:color="auto" w:fill="DFDFD7"/>
            <w:vAlign w:val="center"/>
          </w:tcPr>
          <w:p w14:paraId="2E70D79F" w14:textId="77777777" w:rsidR="00BC4308" w:rsidRDefault="000A4916">
            <w:r>
              <w:rPr>
                <w:rFonts w:eastAsia="Arial"/>
                <w:b/>
                <w:sz w:val="16"/>
              </w:rPr>
              <w:t>(*)</w:t>
            </w:r>
          </w:p>
        </w:tc>
        <w:tc>
          <w:tcPr>
            <w:tcW w:w="810" w:type="dxa"/>
            <w:tcBorders>
              <w:right w:val="dotted" w:sz="4" w:space="0" w:color="auto"/>
            </w:tcBorders>
            <w:shd w:val="clear" w:color="auto" w:fill="DFDFD7"/>
            <w:vAlign w:val="center"/>
          </w:tcPr>
          <w:p w14:paraId="3A0CB113" w14:textId="77777777" w:rsidR="00BC4308" w:rsidRDefault="000A4916">
            <w:r>
              <w:rPr>
                <w:rFonts w:eastAsia="Arial"/>
                <w:b/>
                <w:sz w:val="16"/>
              </w:rPr>
              <w:t>QN</w:t>
            </w:r>
          </w:p>
        </w:tc>
        <w:tc>
          <w:tcPr>
            <w:tcW w:w="810" w:type="dxa"/>
            <w:tcBorders>
              <w:right w:val="dotted" w:sz="4" w:space="0" w:color="auto"/>
            </w:tcBorders>
            <w:shd w:val="clear" w:color="auto" w:fill="DFDFD7"/>
            <w:vAlign w:val="center"/>
          </w:tcPr>
          <w:p w14:paraId="13F1F63A" w14:textId="77777777" w:rsidR="00BC4308" w:rsidRDefault="000A4916">
            <w:r>
              <w:rPr>
                <w:rFonts w:eastAsia="Arial"/>
                <w:b/>
                <w:sz w:val="16"/>
              </w:rPr>
              <w:t>VG</w:t>
            </w:r>
          </w:p>
        </w:tc>
        <w:tc>
          <w:tcPr>
            <w:tcW w:w="810" w:type="dxa"/>
            <w:tcBorders>
              <w:right w:val="dotted" w:sz="4" w:space="0" w:color="auto"/>
            </w:tcBorders>
            <w:shd w:val="clear" w:color="auto" w:fill="DFDFD7"/>
            <w:vAlign w:val="center"/>
          </w:tcPr>
          <w:p w14:paraId="447FDE1F" w14:textId="77777777" w:rsidR="00BC4308" w:rsidRDefault="000A4916">
            <w:r>
              <w:rPr>
                <w:rFonts w:eastAsia="Arial"/>
                <w:b/>
                <w:sz w:val="16"/>
              </w:rPr>
              <w:t>(+)</w:t>
            </w:r>
          </w:p>
        </w:tc>
        <w:tc>
          <w:tcPr>
            <w:tcW w:w="810" w:type="dxa"/>
            <w:tcBorders>
              <w:right w:val="dotted" w:sz="4" w:space="0" w:color="auto"/>
            </w:tcBorders>
            <w:shd w:val="clear" w:color="auto" w:fill="DFDFD7"/>
            <w:vAlign w:val="center"/>
          </w:tcPr>
          <w:p w14:paraId="787916F0" w14:textId="77777777" w:rsidR="00BC4308" w:rsidRDefault="000A4916">
            <w:r>
              <w:rPr>
                <w:rFonts w:eastAsia="Arial"/>
                <w:b/>
                <w:sz w:val="16"/>
              </w:rPr>
              <w:t>(e)</w:t>
            </w:r>
          </w:p>
        </w:tc>
        <w:tc>
          <w:tcPr>
            <w:tcW w:w="1620" w:type="dxa"/>
            <w:shd w:val="clear" w:color="auto" w:fill="DFDFD7"/>
            <w:vAlign w:val="center"/>
          </w:tcPr>
          <w:p w14:paraId="5871E08F" w14:textId="77777777" w:rsidR="00BC4308" w:rsidRDefault="00BC4308"/>
        </w:tc>
        <w:tc>
          <w:tcPr>
            <w:tcW w:w="1620" w:type="dxa"/>
            <w:shd w:val="clear" w:color="auto" w:fill="DFDFD7"/>
          </w:tcPr>
          <w:p w14:paraId="23C0B308" w14:textId="77777777" w:rsidR="00BC4308" w:rsidRDefault="00BC4308"/>
        </w:tc>
        <w:tc>
          <w:tcPr>
            <w:tcW w:w="1620" w:type="dxa"/>
            <w:shd w:val="clear" w:color="auto" w:fill="DFDFD7"/>
          </w:tcPr>
          <w:p w14:paraId="32A0EEA8" w14:textId="77777777" w:rsidR="00BC4308" w:rsidRDefault="00BC4308"/>
        </w:tc>
        <w:tc>
          <w:tcPr>
            <w:tcW w:w="1620" w:type="dxa"/>
            <w:shd w:val="clear" w:color="auto" w:fill="DFDFD7"/>
          </w:tcPr>
          <w:p w14:paraId="62F07813" w14:textId="77777777" w:rsidR="00BC4308" w:rsidRDefault="00BC4308"/>
        </w:tc>
      </w:tr>
      <w:tr w:rsidR="00BC4308" w14:paraId="7170A16E" w14:textId="77777777">
        <w:trPr>
          <w:trHeight w:val="440"/>
        </w:trPr>
        <w:tc>
          <w:tcPr>
            <w:tcW w:w="1620" w:type="dxa"/>
            <w:gridSpan w:val="2"/>
            <w:vMerge w:val="restart"/>
          </w:tcPr>
          <w:p w14:paraId="049DC1F7" w14:textId="77777777" w:rsidR="00BC4308" w:rsidRDefault="00BC4308"/>
        </w:tc>
        <w:tc>
          <w:tcPr>
            <w:tcW w:w="1620" w:type="dxa"/>
            <w:gridSpan w:val="2"/>
            <w:tcBorders>
              <w:bottom w:val="dotted" w:sz="4" w:space="0" w:color="auto"/>
            </w:tcBorders>
          </w:tcPr>
          <w:p w14:paraId="3326D6FB" w14:textId="77777777" w:rsidR="00BC4308" w:rsidRDefault="000A4916">
            <w:pPr>
              <w:spacing w:before="113" w:after="113"/>
              <w:jc w:val="left"/>
              <w:divId w:val="1"/>
            </w:pPr>
            <w:r>
              <w:rPr>
                <w:b/>
                <w:sz w:val="16"/>
              </w:rPr>
              <w:t>Involucre: serration</w:t>
            </w:r>
          </w:p>
        </w:tc>
        <w:tc>
          <w:tcPr>
            <w:tcW w:w="1620" w:type="dxa"/>
            <w:gridSpan w:val="2"/>
            <w:tcBorders>
              <w:bottom w:val="dotted" w:sz="4" w:space="0" w:color="auto"/>
            </w:tcBorders>
          </w:tcPr>
          <w:p w14:paraId="74122223" w14:textId="77777777" w:rsidR="00BC4308" w:rsidRDefault="00BC4308"/>
        </w:tc>
        <w:tc>
          <w:tcPr>
            <w:tcW w:w="1620" w:type="dxa"/>
            <w:tcBorders>
              <w:bottom w:val="dotted" w:sz="4" w:space="0" w:color="auto"/>
            </w:tcBorders>
          </w:tcPr>
          <w:p w14:paraId="76B49970" w14:textId="77777777" w:rsidR="00BC4308" w:rsidRDefault="00BC4308"/>
        </w:tc>
        <w:tc>
          <w:tcPr>
            <w:tcW w:w="1620" w:type="dxa"/>
            <w:tcBorders>
              <w:bottom w:val="dotted" w:sz="4" w:space="0" w:color="auto"/>
            </w:tcBorders>
          </w:tcPr>
          <w:p w14:paraId="096F604B" w14:textId="77777777" w:rsidR="00BC4308" w:rsidRDefault="00BC4308"/>
        </w:tc>
        <w:tc>
          <w:tcPr>
            <w:tcW w:w="1620" w:type="dxa"/>
            <w:tcBorders>
              <w:bottom w:val="dotted" w:sz="4" w:space="0" w:color="auto"/>
            </w:tcBorders>
          </w:tcPr>
          <w:p w14:paraId="10CDC171" w14:textId="77777777" w:rsidR="00BC4308" w:rsidRDefault="00BC4308"/>
        </w:tc>
        <w:tc>
          <w:tcPr>
            <w:tcW w:w="1620" w:type="dxa"/>
            <w:tcBorders>
              <w:bottom w:val="dotted" w:sz="4" w:space="0" w:color="auto"/>
            </w:tcBorders>
          </w:tcPr>
          <w:p w14:paraId="4082B543" w14:textId="77777777" w:rsidR="00BC4308" w:rsidRDefault="00BC4308"/>
        </w:tc>
      </w:tr>
      <w:tr w:rsidR="00BC4308" w14:paraId="0E1D7456" w14:textId="77777777">
        <w:trPr>
          <w:trHeight w:val="320"/>
        </w:trPr>
        <w:tc>
          <w:tcPr>
            <w:tcW w:w="1620" w:type="dxa"/>
            <w:gridSpan w:val="2"/>
            <w:vMerge/>
          </w:tcPr>
          <w:p w14:paraId="08EDEDDA" w14:textId="77777777" w:rsidR="00BC4308" w:rsidRDefault="00BC4308"/>
        </w:tc>
        <w:tc>
          <w:tcPr>
            <w:tcW w:w="1620" w:type="dxa"/>
            <w:gridSpan w:val="2"/>
            <w:tcBorders>
              <w:bottom w:val="dotted" w:sz="4" w:space="0" w:color="auto"/>
            </w:tcBorders>
            <w:vAlign w:val="center"/>
          </w:tcPr>
          <w:p w14:paraId="2ACA8576" w14:textId="77777777" w:rsidR="00BC4308" w:rsidRDefault="000A4916">
            <w:pPr>
              <w:jc w:val="left"/>
              <w:divId w:val="1"/>
            </w:pPr>
            <w:r>
              <w:rPr>
                <w:sz w:val="16"/>
              </w:rPr>
              <w:t>weak</w:t>
            </w:r>
          </w:p>
        </w:tc>
        <w:tc>
          <w:tcPr>
            <w:tcW w:w="1620" w:type="dxa"/>
            <w:gridSpan w:val="2"/>
            <w:tcBorders>
              <w:bottom w:val="dotted" w:sz="4" w:space="0" w:color="auto"/>
            </w:tcBorders>
            <w:vAlign w:val="center"/>
          </w:tcPr>
          <w:p w14:paraId="366EBB5C" w14:textId="77777777" w:rsidR="00BC4308" w:rsidRDefault="00BC4308"/>
        </w:tc>
        <w:tc>
          <w:tcPr>
            <w:tcW w:w="1620" w:type="dxa"/>
            <w:tcBorders>
              <w:bottom w:val="dotted" w:sz="4" w:space="0" w:color="auto"/>
            </w:tcBorders>
            <w:vAlign w:val="center"/>
          </w:tcPr>
          <w:p w14:paraId="51169ACD" w14:textId="77777777" w:rsidR="00BC4308" w:rsidRDefault="00BC4308"/>
        </w:tc>
        <w:tc>
          <w:tcPr>
            <w:tcW w:w="1620" w:type="dxa"/>
            <w:tcBorders>
              <w:bottom w:val="dotted" w:sz="4" w:space="0" w:color="auto"/>
            </w:tcBorders>
            <w:vAlign w:val="center"/>
          </w:tcPr>
          <w:p w14:paraId="6B3D9744" w14:textId="77777777" w:rsidR="00BC4308" w:rsidRDefault="00BC4308"/>
        </w:tc>
        <w:tc>
          <w:tcPr>
            <w:tcW w:w="1620" w:type="dxa"/>
            <w:tcBorders>
              <w:bottom w:val="dotted" w:sz="4" w:space="0" w:color="auto"/>
            </w:tcBorders>
            <w:vAlign w:val="center"/>
          </w:tcPr>
          <w:p w14:paraId="34E10204" w14:textId="77777777" w:rsidR="00BC4308" w:rsidRDefault="000A4916">
            <w:pPr>
              <w:jc w:val="left"/>
              <w:divId w:val="1"/>
            </w:pPr>
            <w:r>
              <w:rPr>
                <w:sz w:val="16"/>
              </w:rPr>
              <w:t>Lambert's Filbert, Segorbe, Tombul, Tonda Bianca</w:t>
            </w:r>
          </w:p>
        </w:tc>
        <w:tc>
          <w:tcPr>
            <w:tcW w:w="1620" w:type="dxa"/>
            <w:tcBorders>
              <w:bottom w:val="dotted" w:sz="4" w:space="0" w:color="auto"/>
            </w:tcBorders>
            <w:vAlign w:val="center"/>
          </w:tcPr>
          <w:p w14:paraId="3717261A" w14:textId="77777777" w:rsidR="00BC4308" w:rsidRDefault="000A4916">
            <w:pPr>
              <w:jc w:val="center"/>
              <w:divId w:val="1"/>
            </w:pPr>
            <w:r>
              <w:rPr>
                <w:rFonts w:eastAsia="Arial"/>
                <w:sz w:val="16"/>
              </w:rPr>
              <w:t xml:space="preserve">1 </w:t>
            </w:r>
          </w:p>
        </w:tc>
      </w:tr>
      <w:tr w:rsidR="00BC4308" w14:paraId="02604CA9" w14:textId="77777777">
        <w:trPr>
          <w:trHeight w:val="320"/>
        </w:trPr>
        <w:tc>
          <w:tcPr>
            <w:tcW w:w="1620" w:type="dxa"/>
            <w:gridSpan w:val="2"/>
            <w:vMerge/>
          </w:tcPr>
          <w:p w14:paraId="1B04C642" w14:textId="77777777" w:rsidR="00BC4308" w:rsidRDefault="00BC4308"/>
        </w:tc>
        <w:tc>
          <w:tcPr>
            <w:tcW w:w="1620" w:type="dxa"/>
            <w:gridSpan w:val="2"/>
            <w:tcBorders>
              <w:bottom w:val="dotted" w:sz="4" w:space="0" w:color="auto"/>
            </w:tcBorders>
            <w:vAlign w:val="center"/>
          </w:tcPr>
          <w:p w14:paraId="2136A29A" w14:textId="77777777" w:rsidR="00BC4308" w:rsidRDefault="000A4916">
            <w:pPr>
              <w:jc w:val="left"/>
              <w:divId w:val="1"/>
            </w:pPr>
            <w:r>
              <w:rPr>
                <w:sz w:val="16"/>
              </w:rPr>
              <w:t>medium</w:t>
            </w:r>
          </w:p>
        </w:tc>
        <w:tc>
          <w:tcPr>
            <w:tcW w:w="1620" w:type="dxa"/>
            <w:gridSpan w:val="2"/>
            <w:tcBorders>
              <w:bottom w:val="dotted" w:sz="4" w:space="0" w:color="auto"/>
            </w:tcBorders>
            <w:vAlign w:val="center"/>
          </w:tcPr>
          <w:p w14:paraId="4808B281" w14:textId="77777777" w:rsidR="00BC4308" w:rsidRDefault="00BC4308"/>
        </w:tc>
        <w:tc>
          <w:tcPr>
            <w:tcW w:w="1620" w:type="dxa"/>
            <w:tcBorders>
              <w:bottom w:val="dotted" w:sz="4" w:space="0" w:color="auto"/>
            </w:tcBorders>
            <w:vAlign w:val="center"/>
          </w:tcPr>
          <w:p w14:paraId="10B4E06C" w14:textId="77777777" w:rsidR="00BC4308" w:rsidRDefault="00BC4308"/>
        </w:tc>
        <w:tc>
          <w:tcPr>
            <w:tcW w:w="1620" w:type="dxa"/>
            <w:tcBorders>
              <w:bottom w:val="dotted" w:sz="4" w:space="0" w:color="auto"/>
            </w:tcBorders>
            <w:vAlign w:val="center"/>
          </w:tcPr>
          <w:p w14:paraId="061255BF" w14:textId="77777777" w:rsidR="00BC4308" w:rsidRDefault="00BC4308"/>
        </w:tc>
        <w:tc>
          <w:tcPr>
            <w:tcW w:w="1620" w:type="dxa"/>
            <w:tcBorders>
              <w:bottom w:val="dotted" w:sz="4" w:space="0" w:color="auto"/>
            </w:tcBorders>
            <w:vAlign w:val="center"/>
          </w:tcPr>
          <w:p w14:paraId="087030F2" w14:textId="77777777" w:rsidR="00BC4308" w:rsidRPr="00146F34" w:rsidRDefault="000A4916">
            <w:pPr>
              <w:jc w:val="left"/>
              <w:divId w:val="1"/>
              <w:rPr>
                <w:lang w:val="fr-FR"/>
              </w:rPr>
            </w:pPr>
            <w:r w:rsidRPr="00146F34">
              <w:rPr>
                <w:sz w:val="16"/>
                <w:lang w:val="fr-FR"/>
              </w:rPr>
              <w:t>Fertile de Coutard, Tonda Gentile delle Langhe</w:t>
            </w:r>
          </w:p>
        </w:tc>
        <w:tc>
          <w:tcPr>
            <w:tcW w:w="1620" w:type="dxa"/>
            <w:tcBorders>
              <w:bottom w:val="dotted" w:sz="4" w:space="0" w:color="auto"/>
            </w:tcBorders>
            <w:vAlign w:val="center"/>
          </w:tcPr>
          <w:p w14:paraId="53125C00" w14:textId="77777777" w:rsidR="00BC4308" w:rsidRDefault="000A4916">
            <w:pPr>
              <w:jc w:val="center"/>
              <w:divId w:val="1"/>
            </w:pPr>
            <w:r>
              <w:rPr>
                <w:rFonts w:eastAsia="Arial"/>
                <w:sz w:val="16"/>
              </w:rPr>
              <w:t xml:space="preserve">2 </w:t>
            </w:r>
          </w:p>
        </w:tc>
      </w:tr>
      <w:tr w:rsidR="00BC4308" w14:paraId="73EB04AA" w14:textId="77777777">
        <w:trPr>
          <w:trHeight w:val="320"/>
        </w:trPr>
        <w:tc>
          <w:tcPr>
            <w:tcW w:w="1620" w:type="dxa"/>
            <w:gridSpan w:val="2"/>
            <w:vMerge/>
          </w:tcPr>
          <w:p w14:paraId="4369AF02" w14:textId="77777777" w:rsidR="00BC4308" w:rsidRDefault="00BC4308"/>
        </w:tc>
        <w:tc>
          <w:tcPr>
            <w:tcW w:w="1620" w:type="dxa"/>
            <w:gridSpan w:val="2"/>
            <w:tcBorders>
              <w:bottom w:val="dotted" w:sz="4" w:space="0" w:color="auto"/>
            </w:tcBorders>
            <w:vAlign w:val="center"/>
          </w:tcPr>
          <w:p w14:paraId="486BC1BC" w14:textId="77777777" w:rsidR="00BC4308" w:rsidRDefault="000A4916">
            <w:pPr>
              <w:jc w:val="left"/>
              <w:divId w:val="1"/>
            </w:pPr>
            <w:r>
              <w:rPr>
                <w:sz w:val="16"/>
              </w:rPr>
              <w:t>strong</w:t>
            </w:r>
          </w:p>
        </w:tc>
        <w:tc>
          <w:tcPr>
            <w:tcW w:w="1620" w:type="dxa"/>
            <w:gridSpan w:val="2"/>
            <w:tcBorders>
              <w:bottom w:val="dotted" w:sz="4" w:space="0" w:color="auto"/>
            </w:tcBorders>
            <w:vAlign w:val="center"/>
          </w:tcPr>
          <w:p w14:paraId="68F42A40" w14:textId="77777777" w:rsidR="00BC4308" w:rsidRDefault="00BC4308"/>
        </w:tc>
        <w:tc>
          <w:tcPr>
            <w:tcW w:w="1620" w:type="dxa"/>
            <w:tcBorders>
              <w:bottom w:val="dotted" w:sz="4" w:space="0" w:color="auto"/>
            </w:tcBorders>
            <w:vAlign w:val="center"/>
          </w:tcPr>
          <w:p w14:paraId="7A05DB19" w14:textId="77777777" w:rsidR="00BC4308" w:rsidRDefault="00BC4308"/>
        </w:tc>
        <w:tc>
          <w:tcPr>
            <w:tcW w:w="1620" w:type="dxa"/>
            <w:tcBorders>
              <w:bottom w:val="dotted" w:sz="4" w:space="0" w:color="auto"/>
            </w:tcBorders>
            <w:vAlign w:val="center"/>
          </w:tcPr>
          <w:p w14:paraId="4DB345F7" w14:textId="77777777" w:rsidR="00BC4308" w:rsidRDefault="00BC4308"/>
        </w:tc>
        <w:tc>
          <w:tcPr>
            <w:tcW w:w="1620" w:type="dxa"/>
            <w:tcBorders>
              <w:bottom w:val="dotted" w:sz="4" w:space="0" w:color="auto"/>
            </w:tcBorders>
            <w:vAlign w:val="center"/>
          </w:tcPr>
          <w:p w14:paraId="7190068B" w14:textId="77777777" w:rsidR="00BC4308" w:rsidRDefault="000A4916">
            <w:pPr>
              <w:jc w:val="left"/>
              <w:divId w:val="1"/>
            </w:pPr>
            <w:r>
              <w:rPr>
                <w:sz w:val="16"/>
              </w:rPr>
              <w:t>Gunslebert, Morell, Negret</w:t>
            </w:r>
          </w:p>
        </w:tc>
        <w:tc>
          <w:tcPr>
            <w:tcW w:w="1620" w:type="dxa"/>
            <w:tcBorders>
              <w:bottom w:val="dotted" w:sz="4" w:space="0" w:color="auto"/>
            </w:tcBorders>
            <w:vAlign w:val="center"/>
          </w:tcPr>
          <w:p w14:paraId="3D57FF54" w14:textId="77777777" w:rsidR="00BC4308" w:rsidRDefault="000A4916">
            <w:pPr>
              <w:jc w:val="center"/>
              <w:divId w:val="1"/>
            </w:pPr>
            <w:r>
              <w:rPr>
                <w:rFonts w:eastAsia="Arial"/>
                <w:sz w:val="16"/>
              </w:rPr>
              <w:t xml:space="preserve">3 </w:t>
            </w:r>
          </w:p>
        </w:tc>
      </w:tr>
      <w:tr w:rsidR="00BC4308" w14:paraId="621DC76C" w14:textId="77777777">
        <w:trPr>
          <w:trHeight w:val="360"/>
        </w:trPr>
        <w:tc>
          <w:tcPr>
            <w:tcW w:w="810" w:type="dxa"/>
            <w:tcBorders>
              <w:right w:val="dotted" w:sz="4" w:space="0" w:color="auto"/>
            </w:tcBorders>
            <w:shd w:val="clear" w:color="auto" w:fill="DFDFD7"/>
            <w:vAlign w:val="center"/>
          </w:tcPr>
          <w:p w14:paraId="1A1EF515" w14:textId="77777777" w:rsidR="00BC4308" w:rsidRDefault="000A4916" w:rsidP="00146F34">
            <w:pPr>
              <w:keepNext/>
            </w:pPr>
            <w:r>
              <w:rPr>
                <w:rFonts w:eastAsia="Arial"/>
                <w:b/>
                <w:sz w:val="16"/>
              </w:rPr>
              <w:lastRenderedPageBreak/>
              <w:t>18.</w:t>
            </w:r>
          </w:p>
        </w:tc>
        <w:tc>
          <w:tcPr>
            <w:tcW w:w="810" w:type="dxa"/>
            <w:tcBorders>
              <w:right w:val="dotted" w:sz="4" w:space="0" w:color="auto"/>
            </w:tcBorders>
            <w:shd w:val="clear" w:color="auto" w:fill="DFDFD7"/>
            <w:vAlign w:val="center"/>
          </w:tcPr>
          <w:p w14:paraId="30ACDBE7" w14:textId="77777777" w:rsidR="00BC4308" w:rsidRDefault="00BC4308" w:rsidP="00146F34">
            <w:pPr>
              <w:keepNext/>
            </w:pPr>
          </w:p>
        </w:tc>
        <w:tc>
          <w:tcPr>
            <w:tcW w:w="810" w:type="dxa"/>
            <w:tcBorders>
              <w:right w:val="dotted" w:sz="4" w:space="0" w:color="auto"/>
            </w:tcBorders>
            <w:shd w:val="clear" w:color="auto" w:fill="DFDFD7"/>
            <w:vAlign w:val="center"/>
          </w:tcPr>
          <w:p w14:paraId="727D0C60" w14:textId="77777777" w:rsidR="00BC4308" w:rsidRDefault="000A4916" w:rsidP="00146F34">
            <w:pPr>
              <w:keepNext/>
            </w:pPr>
            <w:r>
              <w:rPr>
                <w:rFonts w:eastAsia="Arial"/>
                <w:b/>
                <w:sz w:val="16"/>
              </w:rPr>
              <w:t>QN</w:t>
            </w:r>
          </w:p>
        </w:tc>
        <w:tc>
          <w:tcPr>
            <w:tcW w:w="810" w:type="dxa"/>
            <w:tcBorders>
              <w:right w:val="dotted" w:sz="4" w:space="0" w:color="auto"/>
            </w:tcBorders>
            <w:shd w:val="clear" w:color="auto" w:fill="DFDFD7"/>
            <w:vAlign w:val="center"/>
          </w:tcPr>
          <w:p w14:paraId="4250A873" w14:textId="77777777" w:rsidR="00BC4308" w:rsidRDefault="000A4916" w:rsidP="00146F34">
            <w:pPr>
              <w:keepNext/>
            </w:pPr>
            <w:r>
              <w:rPr>
                <w:rFonts w:eastAsia="Arial"/>
                <w:b/>
                <w:sz w:val="16"/>
              </w:rPr>
              <w:t>VG</w:t>
            </w:r>
          </w:p>
        </w:tc>
        <w:tc>
          <w:tcPr>
            <w:tcW w:w="810" w:type="dxa"/>
            <w:tcBorders>
              <w:right w:val="dotted" w:sz="4" w:space="0" w:color="auto"/>
            </w:tcBorders>
            <w:shd w:val="clear" w:color="auto" w:fill="DFDFD7"/>
            <w:vAlign w:val="center"/>
          </w:tcPr>
          <w:p w14:paraId="2B5B1B12" w14:textId="77777777" w:rsidR="00BC4308" w:rsidRDefault="000A4916" w:rsidP="00146F34">
            <w:pPr>
              <w:keepNext/>
            </w:pPr>
            <w:r>
              <w:rPr>
                <w:rFonts w:eastAsia="Arial"/>
                <w:b/>
                <w:sz w:val="16"/>
              </w:rPr>
              <w:t>(+)</w:t>
            </w:r>
          </w:p>
        </w:tc>
        <w:tc>
          <w:tcPr>
            <w:tcW w:w="810" w:type="dxa"/>
            <w:tcBorders>
              <w:right w:val="dotted" w:sz="4" w:space="0" w:color="auto"/>
            </w:tcBorders>
            <w:shd w:val="clear" w:color="auto" w:fill="DFDFD7"/>
            <w:vAlign w:val="center"/>
          </w:tcPr>
          <w:p w14:paraId="612A4C77" w14:textId="77777777" w:rsidR="00BC4308" w:rsidRDefault="000A4916" w:rsidP="00146F34">
            <w:pPr>
              <w:keepNext/>
            </w:pPr>
            <w:r>
              <w:rPr>
                <w:rFonts w:eastAsia="Arial"/>
                <w:b/>
                <w:sz w:val="16"/>
              </w:rPr>
              <w:t>(e)</w:t>
            </w:r>
          </w:p>
        </w:tc>
        <w:tc>
          <w:tcPr>
            <w:tcW w:w="1620" w:type="dxa"/>
            <w:shd w:val="clear" w:color="auto" w:fill="DFDFD7"/>
            <w:vAlign w:val="center"/>
          </w:tcPr>
          <w:p w14:paraId="2EC463A6" w14:textId="77777777" w:rsidR="00BC4308" w:rsidRDefault="00BC4308" w:rsidP="00146F34">
            <w:pPr>
              <w:keepNext/>
            </w:pPr>
          </w:p>
        </w:tc>
        <w:tc>
          <w:tcPr>
            <w:tcW w:w="1620" w:type="dxa"/>
            <w:shd w:val="clear" w:color="auto" w:fill="DFDFD7"/>
          </w:tcPr>
          <w:p w14:paraId="3F2F98CB" w14:textId="77777777" w:rsidR="00BC4308" w:rsidRDefault="00BC4308" w:rsidP="00146F34">
            <w:pPr>
              <w:keepNext/>
            </w:pPr>
          </w:p>
        </w:tc>
        <w:tc>
          <w:tcPr>
            <w:tcW w:w="1620" w:type="dxa"/>
            <w:shd w:val="clear" w:color="auto" w:fill="DFDFD7"/>
          </w:tcPr>
          <w:p w14:paraId="20057425" w14:textId="77777777" w:rsidR="00BC4308" w:rsidRDefault="00BC4308" w:rsidP="00146F34">
            <w:pPr>
              <w:keepNext/>
            </w:pPr>
          </w:p>
        </w:tc>
        <w:tc>
          <w:tcPr>
            <w:tcW w:w="1620" w:type="dxa"/>
            <w:shd w:val="clear" w:color="auto" w:fill="DFDFD7"/>
          </w:tcPr>
          <w:p w14:paraId="0C458576" w14:textId="77777777" w:rsidR="00BC4308" w:rsidRDefault="00BC4308" w:rsidP="00146F34">
            <w:pPr>
              <w:keepNext/>
            </w:pPr>
          </w:p>
        </w:tc>
      </w:tr>
      <w:tr w:rsidR="00BC4308" w14:paraId="1170345F" w14:textId="77777777">
        <w:trPr>
          <w:trHeight w:val="440"/>
        </w:trPr>
        <w:tc>
          <w:tcPr>
            <w:tcW w:w="1620" w:type="dxa"/>
            <w:gridSpan w:val="2"/>
            <w:vMerge w:val="restart"/>
          </w:tcPr>
          <w:p w14:paraId="2B7865FC" w14:textId="77777777" w:rsidR="00BC4308" w:rsidRDefault="00BC4308"/>
        </w:tc>
        <w:tc>
          <w:tcPr>
            <w:tcW w:w="1620" w:type="dxa"/>
            <w:gridSpan w:val="2"/>
            <w:tcBorders>
              <w:bottom w:val="dotted" w:sz="4" w:space="0" w:color="auto"/>
            </w:tcBorders>
          </w:tcPr>
          <w:p w14:paraId="44ED2FAA" w14:textId="77777777" w:rsidR="00BC4308" w:rsidRDefault="000A4916">
            <w:pPr>
              <w:spacing w:before="113" w:after="113"/>
              <w:jc w:val="left"/>
              <w:divId w:val="1"/>
            </w:pPr>
            <w:r>
              <w:rPr>
                <w:b/>
                <w:sz w:val="16"/>
              </w:rPr>
              <w:t>Involucre: size of basal support</w:t>
            </w:r>
          </w:p>
        </w:tc>
        <w:tc>
          <w:tcPr>
            <w:tcW w:w="1620" w:type="dxa"/>
            <w:gridSpan w:val="2"/>
            <w:tcBorders>
              <w:bottom w:val="dotted" w:sz="4" w:space="0" w:color="auto"/>
            </w:tcBorders>
          </w:tcPr>
          <w:p w14:paraId="5A4A72A9" w14:textId="77777777" w:rsidR="00BC4308" w:rsidRDefault="00BC4308"/>
        </w:tc>
        <w:tc>
          <w:tcPr>
            <w:tcW w:w="1620" w:type="dxa"/>
            <w:tcBorders>
              <w:bottom w:val="dotted" w:sz="4" w:space="0" w:color="auto"/>
            </w:tcBorders>
          </w:tcPr>
          <w:p w14:paraId="751D986E" w14:textId="77777777" w:rsidR="00BC4308" w:rsidRDefault="00BC4308"/>
        </w:tc>
        <w:tc>
          <w:tcPr>
            <w:tcW w:w="1620" w:type="dxa"/>
            <w:tcBorders>
              <w:bottom w:val="dotted" w:sz="4" w:space="0" w:color="auto"/>
            </w:tcBorders>
          </w:tcPr>
          <w:p w14:paraId="0B6DA867" w14:textId="77777777" w:rsidR="00BC4308" w:rsidRDefault="00BC4308"/>
        </w:tc>
        <w:tc>
          <w:tcPr>
            <w:tcW w:w="1620" w:type="dxa"/>
            <w:tcBorders>
              <w:bottom w:val="dotted" w:sz="4" w:space="0" w:color="auto"/>
            </w:tcBorders>
          </w:tcPr>
          <w:p w14:paraId="08E23563" w14:textId="77777777" w:rsidR="00BC4308" w:rsidRDefault="00BC4308"/>
        </w:tc>
        <w:tc>
          <w:tcPr>
            <w:tcW w:w="1620" w:type="dxa"/>
            <w:tcBorders>
              <w:bottom w:val="dotted" w:sz="4" w:space="0" w:color="auto"/>
            </w:tcBorders>
          </w:tcPr>
          <w:p w14:paraId="6926D2C1" w14:textId="77777777" w:rsidR="00BC4308" w:rsidRDefault="00BC4308"/>
        </w:tc>
      </w:tr>
      <w:tr w:rsidR="00BC4308" w14:paraId="4B2AEE9F" w14:textId="77777777">
        <w:trPr>
          <w:trHeight w:val="320"/>
        </w:trPr>
        <w:tc>
          <w:tcPr>
            <w:tcW w:w="1620" w:type="dxa"/>
            <w:gridSpan w:val="2"/>
            <w:vMerge/>
          </w:tcPr>
          <w:p w14:paraId="1895D676" w14:textId="77777777" w:rsidR="00BC4308" w:rsidRDefault="00BC4308"/>
        </w:tc>
        <w:tc>
          <w:tcPr>
            <w:tcW w:w="1620" w:type="dxa"/>
            <w:gridSpan w:val="2"/>
            <w:tcBorders>
              <w:bottom w:val="dotted" w:sz="4" w:space="0" w:color="auto"/>
            </w:tcBorders>
            <w:vAlign w:val="center"/>
          </w:tcPr>
          <w:p w14:paraId="47513E50" w14:textId="77777777" w:rsidR="00BC4308" w:rsidRDefault="000A4916">
            <w:pPr>
              <w:jc w:val="left"/>
              <w:divId w:val="1"/>
            </w:pPr>
            <w:r>
              <w:rPr>
                <w:sz w:val="16"/>
              </w:rPr>
              <w:t>small</w:t>
            </w:r>
          </w:p>
        </w:tc>
        <w:tc>
          <w:tcPr>
            <w:tcW w:w="1620" w:type="dxa"/>
            <w:gridSpan w:val="2"/>
            <w:tcBorders>
              <w:bottom w:val="dotted" w:sz="4" w:space="0" w:color="auto"/>
            </w:tcBorders>
            <w:vAlign w:val="center"/>
          </w:tcPr>
          <w:p w14:paraId="12D06DEA" w14:textId="77777777" w:rsidR="00BC4308" w:rsidRDefault="00BC4308"/>
        </w:tc>
        <w:tc>
          <w:tcPr>
            <w:tcW w:w="1620" w:type="dxa"/>
            <w:tcBorders>
              <w:bottom w:val="dotted" w:sz="4" w:space="0" w:color="auto"/>
            </w:tcBorders>
            <w:vAlign w:val="center"/>
          </w:tcPr>
          <w:p w14:paraId="61155E3B" w14:textId="77777777" w:rsidR="00BC4308" w:rsidRDefault="00BC4308"/>
        </w:tc>
        <w:tc>
          <w:tcPr>
            <w:tcW w:w="1620" w:type="dxa"/>
            <w:tcBorders>
              <w:bottom w:val="dotted" w:sz="4" w:space="0" w:color="auto"/>
            </w:tcBorders>
            <w:vAlign w:val="center"/>
          </w:tcPr>
          <w:p w14:paraId="0BCCEE6E" w14:textId="77777777" w:rsidR="00BC4308" w:rsidRDefault="00BC4308"/>
        </w:tc>
        <w:tc>
          <w:tcPr>
            <w:tcW w:w="1620" w:type="dxa"/>
            <w:tcBorders>
              <w:bottom w:val="dotted" w:sz="4" w:space="0" w:color="auto"/>
            </w:tcBorders>
            <w:vAlign w:val="center"/>
          </w:tcPr>
          <w:p w14:paraId="4FE3A224" w14:textId="77777777" w:rsidR="00BC4308" w:rsidRDefault="000A4916">
            <w:pPr>
              <w:jc w:val="left"/>
              <w:divId w:val="1"/>
            </w:pPr>
            <w:r>
              <w:rPr>
                <w:sz w:val="16"/>
              </w:rPr>
              <w:t>Cosford</w:t>
            </w:r>
          </w:p>
        </w:tc>
        <w:tc>
          <w:tcPr>
            <w:tcW w:w="1620" w:type="dxa"/>
            <w:tcBorders>
              <w:bottom w:val="dotted" w:sz="4" w:space="0" w:color="auto"/>
            </w:tcBorders>
            <w:vAlign w:val="center"/>
          </w:tcPr>
          <w:p w14:paraId="6AD0110C" w14:textId="77777777" w:rsidR="00BC4308" w:rsidRDefault="000A4916">
            <w:pPr>
              <w:jc w:val="center"/>
              <w:divId w:val="1"/>
            </w:pPr>
            <w:r>
              <w:rPr>
                <w:rFonts w:eastAsia="Arial"/>
                <w:sz w:val="16"/>
              </w:rPr>
              <w:t xml:space="preserve">1 </w:t>
            </w:r>
          </w:p>
        </w:tc>
      </w:tr>
      <w:tr w:rsidR="00BC4308" w14:paraId="7E112042" w14:textId="77777777">
        <w:trPr>
          <w:trHeight w:val="320"/>
        </w:trPr>
        <w:tc>
          <w:tcPr>
            <w:tcW w:w="1620" w:type="dxa"/>
            <w:gridSpan w:val="2"/>
            <w:vMerge/>
          </w:tcPr>
          <w:p w14:paraId="49112DF1" w14:textId="77777777" w:rsidR="00BC4308" w:rsidRDefault="00BC4308"/>
        </w:tc>
        <w:tc>
          <w:tcPr>
            <w:tcW w:w="1620" w:type="dxa"/>
            <w:gridSpan w:val="2"/>
            <w:tcBorders>
              <w:bottom w:val="dotted" w:sz="4" w:space="0" w:color="auto"/>
            </w:tcBorders>
            <w:vAlign w:val="center"/>
          </w:tcPr>
          <w:p w14:paraId="331C4AC5" w14:textId="77777777" w:rsidR="00BC4308" w:rsidRDefault="000A4916">
            <w:pPr>
              <w:jc w:val="left"/>
              <w:divId w:val="1"/>
            </w:pPr>
            <w:r>
              <w:rPr>
                <w:sz w:val="16"/>
              </w:rPr>
              <w:t>medium</w:t>
            </w:r>
          </w:p>
        </w:tc>
        <w:tc>
          <w:tcPr>
            <w:tcW w:w="1620" w:type="dxa"/>
            <w:gridSpan w:val="2"/>
            <w:tcBorders>
              <w:bottom w:val="dotted" w:sz="4" w:space="0" w:color="auto"/>
            </w:tcBorders>
            <w:vAlign w:val="center"/>
          </w:tcPr>
          <w:p w14:paraId="5F6D47B3" w14:textId="77777777" w:rsidR="00BC4308" w:rsidRDefault="00BC4308"/>
        </w:tc>
        <w:tc>
          <w:tcPr>
            <w:tcW w:w="1620" w:type="dxa"/>
            <w:tcBorders>
              <w:bottom w:val="dotted" w:sz="4" w:space="0" w:color="auto"/>
            </w:tcBorders>
            <w:vAlign w:val="center"/>
          </w:tcPr>
          <w:p w14:paraId="7E647996" w14:textId="77777777" w:rsidR="00BC4308" w:rsidRDefault="00BC4308"/>
        </w:tc>
        <w:tc>
          <w:tcPr>
            <w:tcW w:w="1620" w:type="dxa"/>
            <w:tcBorders>
              <w:bottom w:val="dotted" w:sz="4" w:space="0" w:color="auto"/>
            </w:tcBorders>
            <w:vAlign w:val="center"/>
          </w:tcPr>
          <w:p w14:paraId="6F996E58" w14:textId="77777777" w:rsidR="00BC4308" w:rsidRDefault="00BC4308"/>
        </w:tc>
        <w:tc>
          <w:tcPr>
            <w:tcW w:w="1620" w:type="dxa"/>
            <w:tcBorders>
              <w:bottom w:val="dotted" w:sz="4" w:space="0" w:color="auto"/>
            </w:tcBorders>
            <w:vAlign w:val="center"/>
          </w:tcPr>
          <w:p w14:paraId="6C2B13BD" w14:textId="77777777" w:rsidR="00BC4308" w:rsidRDefault="000A4916">
            <w:pPr>
              <w:jc w:val="left"/>
              <w:divId w:val="1"/>
            </w:pPr>
            <w:r>
              <w:rPr>
                <w:sz w:val="16"/>
              </w:rPr>
              <w:t>Merveille de Bollwiller, Segorbe</w:t>
            </w:r>
          </w:p>
        </w:tc>
        <w:tc>
          <w:tcPr>
            <w:tcW w:w="1620" w:type="dxa"/>
            <w:tcBorders>
              <w:bottom w:val="dotted" w:sz="4" w:space="0" w:color="auto"/>
            </w:tcBorders>
            <w:vAlign w:val="center"/>
          </w:tcPr>
          <w:p w14:paraId="4BA1178C" w14:textId="77777777" w:rsidR="00BC4308" w:rsidRDefault="000A4916">
            <w:pPr>
              <w:jc w:val="center"/>
              <w:divId w:val="1"/>
            </w:pPr>
            <w:r>
              <w:rPr>
                <w:rFonts w:eastAsia="Arial"/>
                <w:sz w:val="16"/>
              </w:rPr>
              <w:t xml:space="preserve">2 </w:t>
            </w:r>
          </w:p>
        </w:tc>
      </w:tr>
      <w:tr w:rsidR="00BC4308" w14:paraId="26F9248E" w14:textId="77777777">
        <w:trPr>
          <w:trHeight w:val="320"/>
        </w:trPr>
        <w:tc>
          <w:tcPr>
            <w:tcW w:w="1620" w:type="dxa"/>
            <w:gridSpan w:val="2"/>
            <w:vMerge/>
          </w:tcPr>
          <w:p w14:paraId="720F9256" w14:textId="77777777" w:rsidR="00BC4308" w:rsidRDefault="00BC4308"/>
        </w:tc>
        <w:tc>
          <w:tcPr>
            <w:tcW w:w="1620" w:type="dxa"/>
            <w:gridSpan w:val="2"/>
            <w:tcBorders>
              <w:bottom w:val="dotted" w:sz="4" w:space="0" w:color="auto"/>
            </w:tcBorders>
            <w:vAlign w:val="center"/>
          </w:tcPr>
          <w:p w14:paraId="5A6DF1F0" w14:textId="77777777" w:rsidR="00BC4308" w:rsidRDefault="000A4916">
            <w:pPr>
              <w:jc w:val="left"/>
              <w:divId w:val="1"/>
            </w:pPr>
            <w:r>
              <w:rPr>
                <w:sz w:val="16"/>
              </w:rPr>
              <w:t>large</w:t>
            </w:r>
          </w:p>
        </w:tc>
        <w:tc>
          <w:tcPr>
            <w:tcW w:w="1620" w:type="dxa"/>
            <w:gridSpan w:val="2"/>
            <w:tcBorders>
              <w:bottom w:val="dotted" w:sz="4" w:space="0" w:color="auto"/>
            </w:tcBorders>
            <w:vAlign w:val="center"/>
          </w:tcPr>
          <w:p w14:paraId="46E77867" w14:textId="77777777" w:rsidR="00BC4308" w:rsidRDefault="00BC4308"/>
        </w:tc>
        <w:tc>
          <w:tcPr>
            <w:tcW w:w="1620" w:type="dxa"/>
            <w:tcBorders>
              <w:bottom w:val="dotted" w:sz="4" w:space="0" w:color="auto"/>
            </w:tcBorders>
            <w:vAlign w:val="center"/>
          </w:tcPr>
          <w:p w14:paraId="3902D6B1" w14:textId="77777777" w:rsidR="00BC4308" w:rsidRDefault="00BC4308"/>
        </w:tc>
        <w:tc>
          <w:tcPr>
            <w:tcW w:w="1620" w:type="dxa"/>
            <w:tcBorders>
              <w:bottom w:val="dotted" w:sz="4" w:space="0" w:color="auto"/>
            </w:tcBorders>
            <w:vAlign w:val="center"/>
          </w:tcPr>
          <w:p w14:paraId="3CF324E2" w14:textId="77777777" w:rsidR="00BC4308" w:rsidRDefault="00BC4308"/>
        </w:tc>
        <w:tc>
          <w:tcPr>
            <w:tcW w:w="1620" w:type="dxa"/>
            <w:tcBorders>
              <w:bottom w:val="dotted" w:sz="4" w:space="0" w:color="auto"/>
            </w:tcBorders>
            <w:vAlign w:val="center"/>
          </w:tcPr>
          <w:p w14:paraId="56DAD11C" w14:textId="77777777" w:rsidR="00BC4308" w:rsidRPr="00146F34" w:rsidRDefault="000A4916">
            <w:pPr>
              <w:jc w:val="left"/>
              <w:divId w:val="1"/>
              <w:rPr>
                <w:lang w:val="fr-FR"/>
              </w:rPr>
            </w:pPr>
            <w:r w:rsidRPr="00146F34">
              <w:rPr>
                <w:sz w:val="16"/>
                <w:lang w:val="fr-FR"/>
              </w:rPr>
              <w:t>Fertile de Coutard, Tonda di Giffoni</w:t>
            </w:r>
          </w:p>
        </w:tc>
        <w:tc>
          <w:tcPr>
            <w:tcW w:w="1620" w:type="dxa"/>
            <w:tcBorders>
              <w:bottom w:val="dotted" w:sz="4" w:space="0" w:color="auto"/>
            </w:tcBorders>
            <w:vAlign w:val="center"/>
          </w:tcPr>
          <w:p w14:paraId="2395054D" w14:textId="77777777" w:rsidR="00BC4308" w:rsidRDefault="000A4916">
            <w:pPr>
              <w:jc w:val="center"/>
              <w:divId w:val="1"/>
            </w:pPr>
            <w:r>
              <w:rPr>
                <w:rFonts w:eastAsia="Arial"/>
                <w:sz w:val="16"/>
              </w:rPr>
              <w:t xml:space="preserve">3 </w:t>
            </w:r>
          </w:p>
        </w:tc>
      </w:tr>
      <w:tr w:rsidR="00BC4308" w14:paraId="6DEDB790" w14:textId="77777777">
        <w:trPr>
          <w:trHeight w:val="360"/>
        </w:trPr>
        <w:tc>
          <w:tcPr>
            <w:tcW w:w="810" w:type="dxa"/>
            <w:tcBorders>
              <w:right w:val="dotted" w:sz="4" w:space="0" w:color="auto"/>
            </w:tcBorders>
            <w:shd w:val="clear" w:color="auto" w:fill="DFDFD7"/>
            <w:vAlign w:val="center"/>
          </w:tcPr>
          <w:p w14:paraId="3EFC1D4C" w14:textId="77777777" w:rsidR="00BC4308" w:rsidRDefault="000A4916">
            <w:r>
              <w:rPr>
                <w:rFonts w:eastAsia="Arial"/>
                <w:b/>
                <w:sz w:val="16"/>
              </w:rPr>
              <w:t>19.</w:t>
            </w:r>
          </w:p>
        </w:tc>
        <w:tc>
          <w:tcPr>
            <w:tcW w:w="810" w:type="dxa"/>
            <w:tcBorders>
              <w:right w:val="dotted" w:sz="4" w:space="0" w:color="auto"/>
            </w:tcBorders>
            <w:shd w:val="clear" w:color="auto" w:fill="DFDFD7"/>
            <w:vAlign w:val="center"/>
          </w:tcPr>
          <w:p w14:paraId="68FCD1E9" w14:textId="77777777" w:rsidR="00BC4308" w:rsidRDefault="00BC4308"/>
        </w:tc>
        <w:tc>
          <w:tcPr>
            <w:tcW w:w="810" w:type="dxa"/>
            <w:tcBorders>
              <w:right w:val="dotted" w:sz="4" w:space="0" w:color="auto"/>
            </w:tcBorders>
            <w:shd w:val="clear" w:color="auto" w:fill="DFDFD7"/>
            <w:vAlign w:val="center"/>
          </w:tcPr>
          <w:p w14:paraId="460DC7AA" w14:textId="77777777" w:rsidR="00BC4308" w:rsidRDefault="000A4916">
            <w:r>
              <w:rPr>
                <w:rFonts w:eastAsia="Arial"/>
                <w:b/>
                <w:sz w:val="16"/>
              </w:rPr>
              <w:t>QN</w:t>
            </w:r>
          </w:p>
        </w:tc>
        <w:tc>
          <w:tcPr>
            <w:tcW w:w="810" w:type="dxa"/>
            <w:tcBorders>
              <w:right w:val="dotted" w:sz="4" w:space="0" w:color="auto"/>
            </w:tcBorders>
            <w:shd w:val="clear" w:color="auto" w:fill="DFDFD7"/>
            <w:vAlign w:val="center"/>
          </w:tcPr>
          <w:p w14:paraId="19B18D71" w14:textId="77777777" w:rsidR="00BC4308" w:rsidRDefault="000A4916">
            <w:r>
              <w:rPr>
                <w:rFonts w:eastAsia="Arial"/>
                <w:b/>
                <w:sz w:val="16"/>
              </w:rPr>
              <w:t>VG</w:t>
            </w:r>
          </w:p>
        </w:tc>
        <w:tc>
          <w:tcPr>
            <w:tcW w:w="810" w:type="dxa"/>
            <w:tcBorders>
              <w:right w:val="dotted" w:sz="4" w:space="0" w:color="auto"/>
            </w:tcBorders>
            <w:shd w:val="clear" w:color="auto" w:fill="DFDFD7"/>
            <w:vAlign w:val="center"/>
          </w:tcPr>
          <w:p w14:paraId="4B8BE2DE" w14:textId="77777777" w:rsidR="00BC4308" w:rsidRDefault="000A4916">
            <w:r>
              <w:rPr>
                <w:rFonts w:eastAsia="Arial"/>
                <w:b/>
                <w:sz w:val="16"/>
              </w:rPr>
              <w:t>(+)</w:t>
            </w:r>
          </w:p>
        </w:tc>
        <w:tc>
          <w:tcPr>
            <w:tcW w:w="810" w:type="dxa"/>
            <w:tcBorders>
              <w:right w:val="dotted" w:sz="4" w:space="0" w:color="auto"/>
            </w:tcBorders>
            <w:shd w:val="clear" w:color="auto" w:fill="DFDFD7"/>
            <w:vAlign w:val="center"/>
          </w:tcPr>
          <w:p w14:paraId="508B4F0A" w14:textId="77777777" w:rsidR="00BC4308" w:rsidRDefault="000A4916">
            <w:r>
              <w:rPr>
                <w:rFonts w:eastAsia="Arial"/>
                <w:b/>
                <w:sz w:val="16"/>
              </w:rPr>
              <w:t>(e)</w:t>
            </w:r>
          </w:p>
        </w:tc>
        <w:tc>
          <w:tcPr>
            <w:tcW w:w="1620" w:type="dxa"/>
            <w:shd w:val="clear" w:color="auto" w:fill="DFDFD7"/>
            <w:vAlign w:val="center"/>
          </w:tcPr>
          <w:p w14:paraId="0B641E29" w14:textId="77777777" w:rsidR="00BC4308" w:rsidRDefault="00BC4308"/>
        </w:tc>
        <w:tc>
          <w:tcPr>
            <w:tcW w:w="1620" w:type="dxa"/>
            <w:shd w:val="clear" w:color="auto" w:fill="DFDFD7"/>
          </w:tcPr>
          <w:p w14:paraId="1AE5B11C" w14:textId="77777777" w:rsidR="00BC4308" w:rsidRDefault="00BC4308"/>
        </w:tc>
        <w:tc>
          <w:tcPr>
            <w:tcW w:w="1620" w:type="dxa"/>
            <w:shd w:val="clear" w:color="auto" w:fill="DFDFD7"/>
          </w:tcPr>
          <w:p w14:paraId="78C84B12" w14:textId="77777777" w:rsidR="00BC4308" w:rsidRDefault="00BC4308"/>
        </w:tc>
        <w:tc>
          <w:tcPr>
            <w:tcW w:w="1620" w:type="dxa"/>
            <w:shd w:val="clear" w:color="auto" w:fill="DFDFD7"/>
          </w:tcPr>
          <w:p w14:paraId="36F4F1D1" w14:textId="77777777" w:rsidR="00BC4308" w:rsidRDefault="00BC4308"/>
        </w:tc>
      </w:tr>
      <w:tr w:rsidR="00BC4308" w14:paraId="1D7E7A40" w14:textId="77777777">
        <w:trPr>
          <w:trHeight w:val="440"/>
        </w:trPr>
        <w:tc>
          <w:tcPr>
            <w:tcW w:w="1620" w:type="dxa"/>
            <w:gridSpan w:val="2"/>
            <w:vMerge w:val="restart"/>
          </w:tcPr>
          <w:p w14:paraId="53A80AF1" w14:textId="77777777" w:rsidR="00BC4308" w:rsidRDefault="00BC4308"/>
        </w:tc>
        <w:tc>
          <w:tcPr>
            <w:tcW w:w="1620" w:type="dxa"/>
            <w:gridSpan w:val="2"/>
            <w:tcBorders>
              <w:bottom w:val="dotted" w:sz="4" w:space="0" w:color="auto"/>
            </w:tcBorders>
          </w:tcPr>
          <w:p w14:paraId="70B8B4A9" w14:textId="77777777" w:rsidR="00BC4308" w:rsidRDefault="000A4916">
            <w:pPr>
              <w:spacing w:before="113" w:after="113"/>
              <w:jc w:val="left"/>
              <w:divId w:val="1"/>
            </w:pPr>
            <w:r>
              <w:rPr>
                <w:b/>
                <w:sz w:val="16"/>
              </w:rPr>
              <w:t>Involucre: jointing of bracts</w:t>
            </w:r>
          </w:p>
        </w:tc>
        <w:tc>
          <w:tcPr>
            <w:tcW w:w="1620" w:type="dxa"/>
            <w:gridSpan w:val="2"/>
            <w:tcBorders>
              <w:bottom w:val="dotted" w:sz="4" w:space="0" w:color="auto"/>
            </w:tcBorders>
          </w:tcPr>
          <w:p w14:paraId="78F7B3EC" w14:textId="77777777" w:rsidR="00BC4308" w:rsidRDefault="00BC4308"/>
        </w:tc>
        <w:tc>
          <w:tcPr>
            <w:tcW w:w="1620" w:type="dxa"/>
            <w:tcBorders>
              <w:bottom w:val="dotted" w:sz="4" w:space="0" w:color="auto"/>
            </w:tcBorders>
          </w:tcPr>
          <w:p w14:paraId="51BE60BD" w14:textId="77777777" w:rsidR="00BC4308" w:rsidRDefault="00BC4308"/>
        </w:tc>
        <w:tc>
          <w:tcPr>
            <w:tcW w:w="1620" w:type="dxa"/>
            <w:tcBorders>
              <w:bottom w:val="dotted" w:sz="4" w:space="0" w:color="auto"/>
            </w:tcBorders>
          </w:tcPr>
          <w:p w14:paraId="0F92242E" w14:textId="77777777" w:rsidR="00BC4308" w:rsidRDefault="00BC4308"/>
        </w:tc>
        <w:tc>
          <w:tcPr>
            <w:tcW w:w="1620" w:type="dxa"/>
            <w:tcBorders>
              <w:bottom w:val="dotted" w:sz="4" w:space="0" w:color="auto"/>
            </w:tcBorders>
          </w:tcPr>
          <w:p w14:paraId="7482B34D" w14:textId="77777777" w:rsidR="00BC4308" w:rsidRDefault="00BC4308"/>
        </w:tc>
        <w:tc>
          <w:tcPr>
            <w:tcW w:w="1620" w:type="dxa"/>
            <w:tcBorders>
              <w:bottom w:val="dotted" w:sz="4" w:space="0" w:color="auto"/>
            </w:tcBorders>
          </w:tcPr>
          <w:p w14:paraId="552592D3" w14:textId="77777777" w:rsidR="00BC4308" w:rsidRDefault="00BC4308"/>
        </w:tc>
      </w:tr>
      <w:tr w:rsidR="00BC4308" w14:paraId="609867E7" w14:textId="77777777">
        <w:trPr>
          <w:trHeight w:val="320"/>
        </w:trPr>
        <w:tc>
          <w:tcPr>
            <w:tcW w:w="1620" w:type="dxa"/>
            <w:gridSpan w:val="2"/>
            <w:vMerge/>
          </w:tcPr>
          <w:p w14:paraId="1824BBAD" w14:textId="77777777" w:rsidR="00BC4308" w:rsidRDefault="00BC4308"/>
        </w:tc>
        <w:tc>
          <w:tcPr>
            <w:tcW w:w="1620" w:type="dxa"/>
            <w:gridSpan w:val="2"/>
            <w:tcBorders>
              <w:bottom w:val="dotted" w:sz="4" w:space="0" w:color="auto"/>
            </w:tcBorders>
            <w:vAlign w:val="center"/>
          </w:tcPr>
          <w:p w14:paraId="544087D4" w14:textId="77777777" w:rsidR="00BC4308" w:rsidRDefault="000A4916">
            <w:pPr>
              <w:jc w:val="left"/>
              <w:divId w:val="1"/>
            </w:pPr>
            <w:r>
              <w:rPr>
                <w:sz w:val="16"/>
              </w:rPr>
              <w:t>absent</w:t>
            </w:r>
          </w:p>
        </w:tc>
        <w:tc>
          <w:tcPr>
            <w:tcW w:w="1620" w:type="dxa"/>
            <w:gridSpan w:val="2"/>
            <w:tcBorders>
              <w:bottom w:val="dotted" w:sz="4" w:space="0" w:color="auto"/>
            </w:tcBorders>
            <w:vAlign w:val="center"/>
          </w:tcPr>
          <w:p w14:paraId="4AA7C1C2" w14:textId="77777777" w:rsidR="00BC4308" w:rsidRDefault="00BC4308"/>
        </w:tc>
        <w:tc>
          <w:tcPr>
            <w:tcW w:w="1620" w:type="dxa"/>
            <w:tcBorders>
              <w:bottom w:val="dotted" w:sz="4" w:space="0" w:color="auto"/>
            </w:tcBorders>
            <w:vAlign w:val="center"/>
          </w:tcPr>
          <w:p w14:paraId="20C0FEFA" w14:textId="77777777" w:rsidR="00BC4308" w:rsidRDefault="00BC4308"/>
        </w:tc>
        <w:tc>
          <w:tcPr>
            <w:tcW w:w="1620" w:type="dxa"/>
            <w:tcBorders>
              <w:bottom w:val="dotted" w:sz="4" w:space="0" w:color="auto"/>
            </w:tcBorders>
            <w:vAlign w:val="center"/>
          </w:tcPr>
          <w:p w14:paraId="27028BF2" w14:textId="77777777" w:rsidR="00BC4308" w:rsidRDefault="00BC4308"/>
        </w:tc>
        <w:tc>
          <w:tcPr>
            <w:tcW w:w="1620" w:type="dxa"/>
            <w:tcBorders>
              <w:bottom w:val="dotted" w:sz="4" w:space="0" w:color="auto"/>
            </w:tcBorders>
            <w:vAlign w:val="center"/>
          </w:tcPr>
          <w:p w14:paraId="27BF9590" w14:textId="77777777" w:rsidR="00BC4308" w:rsidRDefault="000A4916">
            <w:pPr>
              <w:jc w:val="left"/>
              <w:divId w:val="1"/>
            </w:pPr>
            <w:r>
              <w:rPr>
                <w:sz w:val="16"/>
              </w:rPr>
              <w:t>Corabel, Ferwiller, Gunslebert</w:t>
            </w:r>
          </w:p>
        </w:tc>
        <w:tc>
          <w:tcPr>
            <w:tcW w:w="1620" w:type="dxa"/>
            <w:tcBorders>
              <w:bottom w:val="dotted" w:sz="4" w:space="0" w:color="auto"/>
            </w:tcBorders>
            <w:vAlign w:val="center"/>
          </w:tcPr>
          <w:p w14:paraId="7BD97632" w14:textId="77777777" w:rsidR="00BC4308" w:rsidRDefault="000A4916">
            <w:pPr>
              <w:jc w:val="center"/>
              <w:divId w:val="1"/>
            </w:pPr>
            <w:r>
              <w:rPr>
                <w:rFonts w:eastAsia="Arial"/>
                <w:sz w:val="16"/>
              </w:rPr>
              <w:t xml:space="preserve">1 </w:t>
            </w:r>
          </w:p>
        </w:tc>
      </w:tr>
      <w:tr w:rsidR="00BC4308" w14:paraId="2D6C1555" w14:textId="77777777">
        <w:trPr>
          <w:trHeight w:val="320"/>
        </w:trPr>
        <w:tc>
          <w:tcPr>
            <w:tcW w:w="1620" w:type="dxa"/>
            <w:gridSpan w:val="2"/>
            <w:vMerge/>
          </w:tcPr>
          <w:p w14:paraId="51D6FFFA" w14:textId="77777777" w:rsidR="00BC4308" w:rsidRDefault="00BC4308"/>
        </w:tc>
        <w:tc>
          <w:tcPr>
            <w:tcW w:w="1620" w:type="dxa"/>
            <w:gridSpan w:val="2"/>
            <w:tcBorders>
              <w:bottom w:val="dotted" w:sz="4" w:space="0" w:color="auto"/>
            </w:tcBorders>
            <w:vAlign w:val="center"/>
          </w:tcPr>
          <w:p w14:paraId="40270BB6" w14:textId="77777777" w:rsidR="00BC4308" w:rsidRDefault="000A4916">
            <w:pPr>
              <w:jc w:val="left"/>
              <w:divId w:val="1"/>
            </w:pPr>
            <w:r>
              <w:rPr>
                <w:sz w:val="16"/>
              </w:rPr>
              <w:t>on one side only</w:t>
            </w:r>
          </w:p>
        </w:tc>
        <w:tc>
          <w:tcPr>
            <w:tcW w:w="1620" w:type="dxa"/>
            <w:gridSpan w:val="2"/>
            <w:tcBorders>
              <w:bottom w:val="dotted" w:sz="4" w:space="0" w:color="auto"/>
            </w:tcBorders>
            <w:vAlign w:val="center"/>
          </w:tcPr>
          <w:p w14:paraId="34F9228E" w14:textId="77777777" w:rsidR="00BC4308" w:rsidRDefault="00BC4308"/>
        </w:tc>
        <w:tc>
          <w:tcPr>
            <w:tcW w:w="1620" w:type="dxa"/>
            <w:tcBorders>
              <w:bottom w:val="dotted" w:sz="4" w:space="0" w:color="auto"/>
            </w:tcBorders>
            <w:vAlign w:val="center"/>
          </w:tcPr>
          <w:p w14:paraId="54AF6878" w14:textId="77777777" w:rsidR="00BC4308" w:rsidRDefault="00BC4308"/>
        </w:tc>
        <w:tc>
          <w:tcPr>
            <w:tcW w:w="1620" w:type="dxa"/>
            <w:tcBorders>
              <w:bottom w:val="dotted" w:sz="4" w:space="0" w:color="auto"/>
            </w:tcBorders>
            <w:vAlign w:val="center"/>
          </w:tcPr>
          <w:p w14:paraId="684796FD" w14:textId="77777777" w:rsidR="00BC4308" w:rsidRDefault="00BC4308"/>
        </w:tc>
        <w:tc>
          <w:tcPr>
            <w:tcW w:w="1620" w:type="dxa"/>
            <w:tcBorders>
              <w:bottom w:val="dotted" w:sz="4" w:space="0" w:color="auto"/>
            </w:tcBorders>
            <w:vAlign w:val="center"/>
          </w:tcPr>
          <w:p w14:paraId="1D78481F" w14:textId="77777777" w:rsidR="00BC4308" w:rsidRPr="00146F34" w:rsidRDefault="000A4916">
            <w:pPr>
              <w:jc w:val="left"/>
              <w:divId w:val="1"/>
              <w:rPr>
                <w:lang w:val="fr-FR"/>
              </w:rPr>
            </w:pPr>
            <w:r w:rsidRPr="00146F34">
              <w:rPr>
                <w:sz w:val="16"/>
                <w:lang w:val="fr-FR"/>
              </w:rPr>
              <w:t>Fertile de Coutard, Negret, Tonda di Giffoni, Tonda Gentile delle Langhe</w:t>
            </w:r>
          </w:p>
        </w:tc>
        <w:tc>
          <w:tcPr>
            <w:tcW w:w="1620" w:type="dxa"/>
            <w:tcBorders>
              <w:bottom w:val="dotted" w:sz="4" w:space="0" w:color="auto"/>
            </w:tcBorders>
            <w:vAlign w:val="center"/>
          </w:tcPr>
          <w:p w14:paraId="2A73896E" w14:textId="77777777" w:rsidR="00BC4308" w:rsidRDefault="000A4916">
            <w:pPr>
              <w:jc w:val="center"/>
              <w:divId w:val="1"/>
            </w:pPr>
            <w:r>
              <w:rPr>
                <w:rFonts w:eastAsia="Arial"/>
                <w:sz w:val="16"/>
              </w:rPr>
              <w:t xml:space="preserve">2 </w:t>
            </w:r>
          </w:p>
        </w:tc>
      </w:tr>
      <w:tr w:rsidR="00BC4308" w14:paraId="6E0A7041" w14:textId="77777777">
        <w:trPr>
          <w:trHeight w:val="320"/>
        </w:trPr>
        <w:tc>
          <w:tcPr>
            <w:tcW w:w="1620" w:type="dxa"/>
            <w:gridSpan w:val="2"/>
            <w:vMerge/>
          </w:tcPr>
          <w:p w14:paraId="267B2596" w14:textId="77777777" w:rsidR="00BC4308" w:rsidRDefault="00BC4308"/>
        </w:tc>
        <w:tc>
          <w:tcPr>
            <w:tcW w:w="1620" w:type="dxa"/>
            <w:gridSpan w:val="2"/>
            <w:tcBorders>
              <w:bottom w:val="dotted" w:sz="4" w:space="0" w:color="auto"/>
            </w:tcBorders>
            <w:vAlign w:val="center"/>
          </w:tcPr>
          <w:p w14:paraId="5D5DBED0" w14:textId="77777777" w:rsidR="00BC4308" w:rsidRDefault="000A4916">
            <w:pPr>
              <w:jc w:val="left"/>
              <w:divId w:val="1"/>
            </w:pPr>
            <w:r>
              <w:rPr>
                <w:sz w:val="16"/>
              </w:rPr>
              <w:t>on both sides</w:t>
            </w:r>
          </w:p>
        </w:tc>
        <w:tc>
          <w:tcPr>
            <w:tcW w:w="1620" w:type="dxa"/>
            <w:gridSpan w:val="2"/>
            <w:tcBorders>
              <w:bottom w:val="dotted" w:sz="4" w:space="0" w:color="auto"/>
            </w:tcBorders>
            <w:vAlign w:val="center"/>
          </w:tcPr>
          <w:p w14:paraId="706E0ACD" w14:textId="77777777" w:rsidR="00BC4308" w:rsidRDefault="00BC4308"/>
        </w:tc>
        <w:tc>
          <w:tcPr>
            <w:tcW w:w="1620" w:type="dxa"/>
            <w:tcBorders>
              <w:bottom w:val="dotted" w:sz="4" w:space="0" w:color="auto"/>
            </w:tcBorders>
            <w:vAlign w:val="center"/>
          </w:tcPr>
          <w:p w14:paraId="48A14120" w14:textId="77777777" w:rsidR="00BC4308" w:rsidRDefault="00BC4308"/>
        </w:tc>
        <w:tc>
          <w:tcPr>
            <w:tcW w:w="1620" w:type="dxa"/>
            <w:tcBorders>
              <w:bottom w:val="dotted" w:sz="4" w:space="0" w:color="auto"/>
            </w:tcBorders>
            <w:vAlign w:val="center"/>
          </w:tcPr>
          <w:p w14:paraId="6D4C3CC4" w14:textId="77777777" w:rsidR="00BC4308" w:rsidRDefault="00BC4308"/>
        </w:tc>
        <w:tc>
          <w:tcPr>
            <w:tcW w:w="1620" w:type="dxa"/>
            <w:tcBorders>
              <w:bottom w:val="dotted" w:sz="4" w:space="0" w:color="auto"/>
            </w:tcBorders>
            <w:vAlign w:val="center"/>
          </w:tcPr>
          <w:p w14:paraId="20C42ABC" w14:textId="77777777" w:rsidR="00BC4308" w:rsidRDefault="000A4916">
            <w:pPr>
              <w:jc w:val="left"/>
              <w:divId w:val="1"/>
            </w:pPr>
            <w:r>
              <w:rPr>
                <w:sz w:val="16"/>
              </w:rPr>
              <w:t>Tombul</w:t>
            </w:r>
          </w:p>
        </w:tc>
        <w:tc>
          <w:tcPr>
            <w:tcW w:w="1620" w:type="dxa"/>
            <w:tcBorders>
              <w:bottom w:val="dotted" w:sz="4" w:space="0" w:color="auto"/>
            </w:tcBorders>
            <w:vAlign w:val="center"/>
          </w:tcPr>
          <w:p w14:paraId="20A827C5" w14:textId="77777777" w:rsidR="00BC4308" w:rsidRDefault="000A4916">
            <w:pPr>
              <w:jc w:val="center"/>
              <w:divId w:val="1"/>
            </w:pPr>
            <w:r>
              <w:rPr>
                <w:rFonts w:eastAsia="Arial"/>
                <w:sz w:val="16"/>
              </w:rPr>
              <w:t xml:space="preserve">3 </w:t>
            </w:r>
          </w:p>
        </w:tc>
      </w:tr>
      <w:tr w:rsidR="00BC4308" w14:paraId="2B033E1A" w14:textId="77777777">
        <w:trPr>
          <w:trHeight w:val="360"/>
        </w:trPr>
        <w:tc>
          <w:tcPr>
            <w:tcW w:w="810" w:type="dxa"/>
            <w:tcBorders>
              <w:right w:val="dotted" w:sz="4" w:space="0" w:color="auto"/>
            </w:tcBorders>
            <w:shd w:val="clear" w:color="auto" w:fill="DFDFD7"/>
            <w:vAlign w:val="center"/>
          </w:tcPr>
          <w:p w14:paraId="21815697" w14:textId="77777777" w:rsidR="00BC4308" w:rsidRDefault="000A4916">
            <w:r>
              <w:rPr>
                <w:rFonts w:eastAsia="Arial"/>
                <w:b/>
                <w:sz w:val="16"/>
              </w:rPr>
              <w:t>20.</w:t>
            </w:r>
          </w:p>
        </w:tc>
        <w:tc>
          <w:tcPr>
            <w:tcW w:w="810" w:type="dxa"/>
            <w:tcBorders>
              <w:right w:val="dotted" w:sz="4" w:space="0" w:color="auto"/>
            </w:tcBorders>
            <w:shd w:val="clear" w:color="auto" w:fill="DFDFD7"/>
            <w:vAlign w:val="center"/>
          </w:tcPr>
          <w:p w14:paraId="79E3A4C3" w14:textId="77777777" w:rsidR="00BC4308" w:rsidRDefault="000A4916">
            <w:r>
              <w:rPr>
                <w:rFonts w:eastAsia="Arial"/>
                <w:b/>
                <w:sz w:val="16"/>
              </w:rPr>
              <w:t>(*)</w:t>
            </w:r>
          </w:p>
        </w:tc>
        <w:tc>
          <w:tcPr>
            <w:tcW w:w="810" w:type="dxa"/>
            <w:tcBorders>
              <w:right w:val="dotted" w:sz="4" w:space="0" w:color="auto"/>
            </w:tcBorders>
            <w:shd w:val="clear" w:color="auto" w:fill="DFDFD7"/>
            <w:vAlign w:val="center"/>
          </w:tcPr>
          <w:p w14:paraId="2D34B8BD" w14:textId="77777777" w:rsidR="00BC4308" w:rsidRDefault="000A4916">
            <w:r>
              <w:rPr>
                <w:rFonts w:eastAsia="Arial"/>
                <w:b/>
                <w:sz w:val="16"/>
              </w:rPr>
              <w:t>QN</w:t>
            </w:r>
          </w:p>
        </w:tc>
        <w:tc>
          <w:tcPr>
            <w:tcW w:w="810" w:type="dxa"/>
            <w:tcBorders>
              <w:right w:val="dotted" w:sz="4" w:space="0" w:color="auto"/>
            </w:tcBorders>
            <w:shd w:val="clear" w:color="auto" w:fill="DFDFD7"/>
            <w:vAlign w:val="center"/>
          </w:tcPr>
          <w:p w14:paraId="5A9FF3B7" w14:textId="77777777" w:rsidR="00BC4308" w:rsidRDefault="000A4916">
            <w:r>
              <w:rPr>
                <w:rFonts w:eastAsia="Arial"/>
                <w:b/>
                <w:sz w:val="16"/>
              </w:rPr>
              <w:t>MG/VG</w:t>
            </w:r>
          </w:p>
        </w:tc>
        <w:tc>
          <w:tcPr>
            <w:tcW w:w="810" w:type="dxa"/>
            <w:tcBorders>
              <w:right w:val="dotted" w:sz="4" w:space="0" w:color="auto"/>
            </w:tcBorders>
            <w:shd w:val="clear" w:color="auto" w:fill="DFDFD7"/>
            <w:vAlign w:val="center"/>
          </w:tcPr>
          <w:p w14:paraId="45559124" w14:textId="77777777" w:rsidR="00BC4308" w:rsidRDefault="00BC4308"/>
        </w:tc>
        <w:tc>
          <w:tcPr>
            <w:tcW w:w="810" w:type="dxa"/>
            <w:tcBorders>
              <w:right w:val="dotted" w:sz="4" w:space="0" w:color="auto"/>
            </w:tcBorders>
            <w:shd w:val="clear" w:color="auto" w:fill="DFDFD7"/>
            <w:vAlign w:val="center"/>
          </w:tcPr>
          <w:p w14:paraId="7EADEDDD" w14:textId="77777777" w:rsidR="00BC4308" w:rsidRDefault="000A4916">
            <w:r>
              <w:rPr>
                <w:rFonts w:eastAsia="Arial"/>
                <w:b/>
                <w:sz w:val="16"/>
              </w:rPr>
              <w:t>(f)</w:t>
            </w:r>
          </w:p>
        </w:tc>
        <w:tc>
          <w:tcPr>
            <w:tcW w:w="1620" w:type="dxa"/>
            <w:shd w:val="clear" w:color="auto" w:fill="DFDFD7"/>
            <w:vAlign w:val="center"/>
          </w:tcPr>
          <w:p w14:paraId="718B24AE" w14:textId="77777777" w:rsidR="00BC4308" w:rsidRDefault="00BC4308"/>
        </w:tc>
        <w:tc>
          <w:tcPr>
            <w:tcW w:w="1620" w:type="dxa"/>
            <w:shd w:val="clear" w:color="auto" w:fill="DFDFD7"/>
          </w:tcPr>
          <w:p w14:paraId="020B088C" w14:textId="77777777" w:rsidR="00BC4308" w:rsidRDefault="00BC4308"/>
        </w:tc>
        <w:tc>
          <w:tcPr>
            <w:tcW w:w="1620" w:type="dxa"/>
            <w:shd w:val="clear" w:color="auto" w:fill="DFDFD7"/>
          </w:tcPr>
          <w:p w14:paraId="7C539489" w14:textId="77777777" w:rsidR="00BC4308" w:rsidRDefault="00BC4308"/>
        </w:tc>
        <w:tc>
          <w:tcPr>
            <w:tcW w:w="1620" w:type="dxa"/>
            <w:shd w:val="clear" w:color="auto" w:fill="DFDFD7"/>
          </w:tcPr>
          <w:p w14:paraId="2D763606" w14:textId="77777777" w:rsidR="00BC4308" w:rsidRDefault="00BC4308"/>
        </w:tc>
      </w:tr>
      <w:tr w:rsidR="00BC4308" w14:paraId="12A3B7B2" w14:textId="77777777">
        <w:trPr>
          <w:trHeight w:val="440"/>
        </w:trPr>
        <w:tc>
          <w:tcPr>
            <w:tcW w:w="1620" w:type="dxa"/>
            <w:gridSpan w:val="2"/>
            <w:vMerge w:val="restart"/>
          </w:tcPr>
          <w:p w14:paraId="36722E95" w14:textId="77777777" w:rsidR="00BC4308" w:rsidRDefault="00BC4308"/>
        </w:tc>
        <w:tc>
          <w:tcPr>
            <w:tcW w:w="1620" w:type="dxa"/>
            <w:gridSpan w:val="2"/>
            <w:tcBorders>
              <w:bottom w:val="dotted" w:sz="4" w:space="0" w:color="auto"/>
            </w:tcBorders>
          </w:tcPr>
          <w:p w14:paraId="5571DA60" w14:textId="77777777" w:rsidR="00BC4308" w:rsidRDefault="000A4916">
            <w:pPr>
              <w:spacing w:before="113" w:after="113"/>
              <w:jc w:val="left"/>
              <w:divId w:val="1"/>
            </w:pPr>
            <w:r>
              <w:rPr>
                <w:b/>
                <w:sz w:val="16"/>
              </w:rPr>
              <w:t>Nut: size</w:t>
            </w:r>
          </w:p>
        </w:tc>
        <w:tc>
          <w:tcPr>
            <w:tcW w:w="1620" w:type="dxa"/>
            <w:gridSpan w:val="2"/>
            <w:tcBorders>
              <w:bottom w:val="dotted" w:sz="4" w:space="0" w:color="auto"/>
            </w:tcBorders>
          </w:tcPr>
          <w:p w14:paraId="0BD38353" w14:textId="77777777" w:rsidR="00BC4308" w:rsidRDefault="00BC4308"/>
        </w:tc>
        <w:tc>
          <w:tcPr>
            <w:tcW w:w="1620" w:type="dxa"/>
            <w:tcBorders>
              <w:bottom w:val="dotted" w:sz="4" w:space="0" w:color="auto"/>
            </w:tcBorders>
          </w:tcPr>
          <w:p w14:paraId="4C61B096" w14:textId="77777777" w:rsidR="00BC4308" w:rsidRDefault="00BC4308"/>
        </w:tc>
        <w:tc>
          <w:tcPr>
            <w:tcW w:w="1620" w:type="dxa"/>
            <w:tcBorders>
              <w:bottom w:val="dotted" w:sz="4" w:space="0" w:color="auto"/>
            </w:tcBorders>
          </w:tcPr>
          <w:p w14:paraId="5AC0557D" w14:textId="77777777" w:rsidR="00BC4308" w:rsidRDefault="00BC4308"/>
        </w:tc>
        <w:tc>
          <w:tcPr>
            <w:tcW w:w="1620" w:type="dxa"/>
            <w:tcBorders>
              <w:bottom w:val="dotted" w:sz="4" w:space="0" w:color="auto"/>
            </w:tcBorders>
          </w:tcPr>
          <w:p w14:paraId="1F9C84F0" w14:textId="77777777" w:rsidR="00BC4308" w:rsidRDefault="00BC4308"/>
        </w:tc>
        <w:tc>
          <w:tcPr>
            <w:tcW w:w="1620" w:type="dxa"/>
            <w:tcBorders>
              <w:bottom w:val="dotted" w:sz="4" w:space="0" w:color="auto"/>
            </w:tcBorders>
          </w:tcPr>
          <w:p w14:paraId="52A4AD93" w14:textId="77777777" w:rsidR="00BC4308" w:rsidRDefault="00BC4308"/>
        </w:tc>
      </w:tr>
      <w:tr w:rsidR="00BC4308" w14:paraId="515EB04A" w14:textId="77777777">
        <w:trPr>
          <w:trHeight w:val="320"/>
        </w:trPr>
        <w:tc>
          <w:tcPr>
            <w:tcW w:w="1620" w:type="dxa"/>
            <w:gridSpan w:val="2"/>
            <w:vMerge/>
          </w:tcPr>
          <w:p w14:paraId="2DCAF298" w14:textId="77777777" w:rsidR="00BC4308" w:rsidRDefault="00BC4308"/>
        </w:tc>
        <w:tc>
          <w:tcPr>
            <w:tcW w:w="1620" w:type="dxa"/>
            <w:gridSpan w:val="2"/>
            <w:tcBorders>
              <w:bottom w:val="dotted" w:sz="4" w:space="0" w:color="auto"/>
            </w:tcBorders>
            <w:vAlign w:val="center"/>
          </w:tcPr>
          <w:p w14:paraId="5DC97D45" w14:textId="77777777" w:rsidR="00BC4308" w:rsidRDefault="000A4916">
            <w:pPr>
              <w:jc w:val="left"/>
              <w:divId w:val="1"/>
            </w:pPr>
            <w:r>
              <w:rPr>
                <w:sz w:val="16"/>
              </w:rPr>
              <w:t>very small</w:t>
            </w:r>
          </w:p>
        </w:tc>
        <w:tc>
          <w:tcPr>
            <w:tcW w:w="1620" w:type="dxa"/>
            <w:gridSpan w:val="2"/>
            <w:tcBorders>
              <w:bottom w:val="dotted" w:sz="4" w:space="0" w:color="auto"/>
            </w:tcBorders>
            <w:vAlign w:val="center"/>
          </w:tcPr>
          <w:p w14:paraId="15D7A7EB" w14:textId="77777777" w:rsidR="00BC4308" w:rsidRDefault="00BC4308"/>
        </w:tc>
        <w:tc>
          <w:tcPr>
            <w:tcW w:w="1620" w:type="dxa"/>
            <w:tcBorders>
              <w:bottom w:val="dotted" w:sz="4" w:space="0" w:color="auto"/>
            </w:tcBorders>
            <w:vAlign w:val="center"/>
          </w:tcPr>
          <w:p w14:paraId="0D51B2C6" w14:textId="77777777" w:rsidR="00BC4308" w:rsidRDefault="00BC4308"/>
        </w:tc>
        <w:tc>
          <w:tcPr>
            <w:tcW w:w="1620" w:type="dxa"/>
            <w:tcBorders>
              <w:bottom w:val="dotted" w:sz="4" w:space="0" w:color="auto"/>
            </w:tcBorders>
            <w:vAlign w:val="center"/>
          </w:tcPr>
          <w:p w14:paraId="12440596" w14:textId="77777777" w:rsidR="00BC4308" w:rsidRDefault="00BC4308"/>
        </w:tc>
        <w:tc>
          <w:tcPr>
            <w:tcW w:w="1620" w:type="dxa"/>
            <w:tcBorders>
              <w:bottom w:val="dotted" w:sz="4" w:space="0" w:color="auto"/>
            </w:tcBorders>
            <w:vAlign w:val="center"/>
          </w:tcPr>
          <w:p w14:paraId="5697130C" w14:textId="77777777" w:rsidR="00BC4308" w:rsidRDefault="000A4916">
            <w:pPr>
              <w:jc w:val="left"/>
              <w:divId w:val="1"/>
            </w:pPr>
            <w:r>
              <w:rPr>
                <w:sz w:val="16"/>
              </w:rPr>
              <w:t>Sivri</w:t>
            </w:r>
          </w:p>
        </w:tc>
        <w:tc>
          <w:tcPr>
            <w:tcW w:w="1620" w:type="dxa"/>
            <w:tcBorders>
              <w:bottom w:val="dotted" w:sz="4" w:space="0" w:color="auto"/>
            </w:tcBorders>
            <w:vAlign w:val="center"/>
          </w:tcPr>
          <w:p w14:paraId="7CC29F1A" w14:textId="77777777" w:rsidR="00BC4308" w:rsidRDefault="000A4916">
            <w:pPr>
              <w:jc w:val="center"/>
              <w:divId w:val="1"/>
            </w:pPr>
            <w:r>
              <w:rPr>
                <w:rFonts w:eastAsia="Arial"/>
                <w:sz w:val="16"/>
              </w:rPr>
              <w:t xml:space="preserve">1 </w:t>
            </w:r>
          </w:p>
        </w:tc>
      </w:tr>
      <w:tr w:rsidR="00BC4308" w14:paraId="34A82120" w14:textId="77777777">
        <w:trPr>
          <w:trHeight w:val="320"/>
        </w:trPr>
        <w:tc>
          <w:tcPr>
            <w:tcW w:w="1620" w:type="dxa"/>
            <w:gridSpan w:val="2"/>
            <w:vMerge/>
          </w:tcPr>
          <w:p w14:paraId="389DECDC" w14:textId="77777777" w:rsidR="00BC4308" w:rsidRDefault="00BC4308"/>
        </w:tc>
        <w:tc>
          <w:tcPr>
            <w:tcW w:w="1620" w:type="dxa"/>
            <w:gridSpan w:val="2"/>
            <w:tcBorders>
              <w:bottom w:val="dotted" w:sz="4" w:space="0" w:color="auto"/>
            </w:tcBorders>
            <w:vAlign w:val="center"/>
          </w:tcPr>
          <w:p w14:paraId="1D9495EE" w14:textId="77777777" w:rsidR="00BC4308" w:rsidRDefault="000A4916">
            <w:pPr>
              <w:jc w:val="left"/>
              <w:divId w:val="1"/>
            </w:pPr>
            <w:r>
              <w:rPr>
                <w:sz w:val="16"/>
              </w:rPr>
              <w:t>small</w:t>
            </w:r>
          </w:p>
        </w:tc>
        <w:tc>
          <w:tcPr>
            <w:tcW w:w="1620" w:type="dxa"/>
            <w:gridSpan w:val="2"/>
            <w:tcBorders>
              <w:bottom w:val="dotted" w:sz="4" w:space="0" w:color="auto"/>
            </w:tcBorders>
            <w:vAlign w:val="center"/>
          </w:tcPr>
          <w:p w14:paraId="6848956A" w14:textId="77777777" w:rsidR="00BC4308" w:rsidRDefault="00BC4308"/>
        </w:tc>
        <w:tc>
          <w:tcPr>
            <w:tcW w:w="1620" w:type="dxa"/>
            <w:tcBorders>
              <w:bottom w:val="dotted" w:sz="4" w:space="0" w:color="auto"/>
            </w:tcBorders>
            <w:vAlign w:val="center"/>
          </w:tcPr>
          <w:p w14:paraId="4398E810" w14:textId="77777777" w:rsidR="00BC4308" w:rsidRDefault="00BC4308"/>
        </w:tc>
        <w:tc>
          <w:tcPr>
            <w:tcW w:w="1620" w:type="dxa"/>
            <w:tcBorders>
              <w:bottom w:val="dotted" w:sz="4" w:space="0" w:color="auto"/>
            </w:tcBorders>
            <w:vAlign w:val="center"/>
          </w:tcPr>
          <w:p w14:paraId="5C0B7E82" w14:textId="77777777" w:rsidR="00BC4308" w:rsidRDefault="00BC4308"/>
        </w:tc>
        <w:tc>
          <w:tcPr>
            <w:tcW w:w="1620" w:type="dxa"/>
            <w:tcBorders>
              <w:bottom w:val="dotted" w:sz="4" w:space="0" w:color="auto"/>
            </w:tcBorders>
            <w:vAlign w:val="center"/>
          </w:tcPr>
          <w:p w14:paraId="4001331E" w14:textId="77777777" w:rsidR="00BC4308" w:rsidRPr="00146F34" w:rsidRDefault="000A4916">
            <w:pPr>
              <w:jc w:val="left"/>
              <w:divId w:val="1"/>
              <w:rPr>
                <w:lang w:val="fr-FR"/>
              </w:rPr>
            </w:pPr>
            <w:r w:rsidRPr="00146F34">
              <w:rPr>
                <w:sz w:val="16"/>
                <w:lang w:val="fr-FR"/>
              </w:rPr>
              <w:t>Negret, Tombul, Tonda Gentile delle Langhe</w:t>
            </w:r>
          </w:p>
        </w:tc>
        <w:tc>
          <w:tcPr>
            <w:tcW w:w="1620" w:type="dxa"/>
            <w:tcBorders>
              <w:bottom w:val="dotted" w:sz="4" w:space="0" w:color="auto"/>
            </w:tcBorders>
            <w:vAlign w:val="center"/>
          </w:tcPr>
          <w:p w14:paraId="0912E356" w14:textId="77777777" w:rsidR="00BC4308" w:rsidRDefault="000A4916">
            <w:pPr>
              <w:jc w:val="center"/>
              <w:divId w:val="1"/>
            </w:pPr>
            <w:r>
              <w:rPr>
                <w:rFonts w:eastAsia="Arial"/>
                <w:sz w:val="16"/>
              </w:rPr>
              <w:t xml:space="preserve">2 </w:t>
            </w:r>
          </w:p>
        </w:tc>
      </w:tr>
      <w:tr w:rsidR="00BC4308" w14:paraId="10DBC330" w14:textId="77777777">
        <w:trPr>
          <w:trHeight w:val="320"/>
        </w:trPr>
        <w:tc>
          <w:tcPr>
            <w:tcW w:w="1620" w:type="dxa"/>
            <w:gridSpan w:val="2"/>
            <w:vMerge/>
          </w:tcPr>
          <w:p w14:paraId="310B9C05" w14:textId="77777777" w:rsidR="00BC4308" w:rsidRDefault="00BC4308"/>
        </w:tc>
        <w:tc>
          <w:tcPr>
            <w:tcW w:w="1620" w:type="dxa"/>
            <w:gridSpan w:val="2"/>
            <w:tcBorders>
              <w:bottom w:val="dotted" w:sz="4" w:space="0" w:color="auto"/>
            </w:tcBorders>
            <w:vAlign w:val="center"/>
          </w:tcPr>
          <w:p w14:paraId="256D4C07" w14:textId="77777777" w:rsidR="00BC4308" w:rsidRDefault="000A4916">
            <w:pPr>
              <w:jc w:val="left"/>
              <w:divId w:val="1"/>
            </w:pPr>
            <w:r>
              <w:rPr>
                <w:sz w:val="16"/>
              </w:rPr>
              <w:t>medium</w:t>
            </w:r>
          </w:p>
        </w:tc>
        <w:tc>
          <w:tcPr>
            <w:tcW w:w="1620" w:type="dxa"/>
            <w:gridSpan w:val="2"/>
            <w:tcBorders>
              <w:bottom w:val="dotted" w:sz="4" w:space="0" w:color="auto"/>
            </w:tcBorders>
            <w:vAlign w:val="center"/>
          </w:tcPr>
          <w:p w14:paraId="6D0A64B5" w14:textId="77777777" w:rsidR="00BC4308" w:rsidRDefault="000A4916">
            <w:pPr>
              <w:jc w:val="left"/>
              <w:divId w:val="1"/>
            </w:pPr>
            <w:r>
              <w:rPr>
                <w:sz w:val="16"/>
              </w:rPr>
              <w:t>petite</w:t>
            </w:r>
          </w:p>
        </w:tc>
        <w:tc>
          <w:tcPr>
            <w:tcW w:w="1620" w:type="dxa"/>
            <w:tcBorders>
              <w:bottom w:val="dotted" w:sz="4" w:space="0" w:color="auto"/>
            </w:tcBorders>
            <w:vAlign w:val="center"/>
          </w:tcPr>
          <w:p w14:paraId="42C66E7D" w14:textId="77777777" w:rsidR="00BC4308" w:rsidRDefault="000A4916">
            <w:pPr>
              <w:jc w:val="left"/>
              <w:divId w:val="1"/>
            </w:pPr>
            <w:r>
              <w:rPr>
                <w:sz w:val="16"/>
              </w:rPr>
              <w:t>klein</w:t>
            </w:r>
          </w:p>
        </w:tc>
        <w:tc>
          <w:tcPr>
            <w:tcW w:w="1620" w:type="dxa"/>
            <w:tcBorders>
              <w:bottom w:val="dotted" w:sz="4" w:space="0" w:color="auto"/>
            </w:tcBorders>
            <w:vAlign w:val="center"/>
          </w:tcPr>
          <w:p w14:paraId="51897944" w14:textId="77777777" w:rsidR="00BC4308" w:rsidRDefault="000A4916">
            <w:pPr>
              <w:jc w:val="left"/>
              <w:divId w:val="1"/>
            </w:pPr>
            <w:r>
              <w:rPr>
                <w:sz w:val="16"/>
              </w:rPr>
              <w:t>pequeño</w:t>
            </w:r>
          </w:p>
        </w:tc>
        <w:tc>
          <w:tcPr>
            <w:tcW w:w="1620" w:type="dxa"/>
            <w:tcBorders>
              <w:bottom w:val="dotted" w:sz="4" w:space="0" w:color="auto"/>
            </w:tcBorders>
            <w:vAlign w:val="center"/>
          </w:tcPr>
          <w:p w14:paraId="21FE06F6" w14:textId="77777777" w:rsidR="00BC4308" w:rsidRDefault="000A4916">
            <w:pPr>
              <w:jc w:val="left"/>
              <w:divId w:val="1"/>
            </w:pPr>
            <w:r>
              <w:rPr>
                <w:sz w:val="16"/>
              </w:rPr>
              <w:t>Morell, Segorbe, Tonda di Giffoni</w:t>
            </w:r>
          </w:p>
        </w:tc>
        <w:tc>
          <w:tcPr>
            <w:tcW w:w="1620" w:type="dxa"/>
            <w:tcBorders>
              <w:bottom w:val="dotted" w:sz="4" w:space="0" w:color="auto"/>
            </w:tcBorders>
            <w:vAlign w:val="center"/>
          </w:tcPr>
          <w:p w14:paraId="295DDC5E" w14:textId="77777777" w:rsidR="00BC4308" w:rsidRDefault="000A4916">
            <w:pPr>
              <w:jc w:val="center"/>
              <w:divId w:val="1"/>
            </w:pPr>
            <w:r>
              <w:rPr>
                <w:rFonts w:eastAsia="Arial"/>
                <w:sz w:val="16"/>
              </w:rPr>
              <w:t xml:space="preserve">3 </w:t>
            </w:r>
          </w:p>
        </w:tc>
      </w:tr>
      <w:tr w:rsidR="00BC4308" w14:paraId="160BE15A" w14:textId="77777777">
        <w:trPr>
          <w:trHeight w:val="320"/>
        </w:trPr>
        <w:tc>
          <w:tcPr>
            <w:tcW w:w="1620" w:type="dxa"/>
            <w:gridSpan w:val="2"/>
            <w:vMerge/>
          </w:tcPr>
          <w:p w14:paraId="59DBD563" w14:textId="77777777" w:rsidR="00BC4308" w:rsidRDefault="00BC4308"/>
        </w:tc>
        <w:tc>
          <w:tcPr>
            <w:tcW w:w="1620" w:type="dxa"/>
            <w:gridSpan w:val="2"/>
            <w:tcBorders>
              <w:bottom w:val="dotted" w:sz="4" w:space="0" w:color="auto"/>
            </w:tcBorders>
            <w:vAlign w:val="center"/>
          </w:tcPr>
          <w:p w14:paraId="619625B5" w14:textId="77777777" w:rsidR="00BC4308" w:rsidRDefault="000A4916">
            <w:pPr>
              <w:jc w:val="left"/>
              <w:divId w:val="1"/>
            </w:pPr>
            <w:r>
              <w:rPr>
                <w:sz w:val="16"/>
              </w:rPr>
              <w:t>large</w:t>
            </w:r>
          </w:p>
        </w:tc>
        <w:tc>
          <w:tcPr>
            <w:tcW w:w="1620" w:type="dxa"/>
            <w:gridSpan w:val="2"/>
            <w:tcBorders>
              <w:bottom w:val="dotted" w:sz="4" w:space="0" w:color="auto"/>
            </w:tcBorders>
            <w:vAlign w:val="center"/>
          </w:tcPr>
          <w:p w14:paraId="58317C6D" w14:textId="77777777" w:rsidR="00BC4308" w:rsidRDefault="00BC4308"/>
        </w:tc>
        <w:tc>
          <w:tcPr>
            <w:tcW w:w="1620" w:type="dxa"/>
            <w:tcBorders>
              <w:bottom w:val="dotted" w:sz="4" w:space="0" w:color="auto"/>
            </w:tcBorders>
            <w:vAlign w:val="center"/>
          </w:tcPr>
          <w:p w14:paraId="7D7F3C1C" w14:textId="77777777" w:rsidR="00BC4308" w:rsidRDefault="00BC4308"/>
        </w:tc>
        <w:tc>
          <w:tcPr>
            <w:tcW w:w="1620" w:type="dxa"/>
            <w:tcBorders>
              <w:bottom w:val="dotted" w:sz="4" w:space="0" w:color="auto"/>
            </w:tcBorders>
            <w:vAlign w:val="center"/>
          </w:tcPr>
          <w:p w14:paraId="1531E833" w14:textId="77777777" w:rsidR="00BC4308" w:rsidRDefault="00BC4308"/>
        </w:tc>
        <w:tc>
          <w:tcPr>
            <w:tcW w:w="1620" w:type="dxa"/>
            <w:tcBorders>
              <w:bottom w:val="dotted" w:sz="4" w:space="0" w:color="auto"/>
            </w:tcBorders>
            <w:vAlign w:val="center"/>
          </w:tcPr>
          <w:p w14:paraId="36A5A0E7" w14:textId="77777777" w:rsidR="00BC4308" w:rsidRPr="00146F34" w:rsidRDefault="000A4916">
            <w:pPr>
              <w:jc w:val="left"/>
              <w:divId w:val="1"/>
              <w:rPr>
                <w:lang w:val="fr-FR"/>
              </w:rPr>
            </w:pPr>
            <w:r w:rsidRPr="00146F34">
              <w:rPr>
                <w:sz w:val="16"/>
                <w:lang w:val="fr-FR"/>
              </w:rPr>
              <w:t>Fertile de Coutard, Merveille de Bollwiller</w:t>
            </w:r>
          </w:p>
        </w:tc>
        <w:tc>
          <w:tcPr>
            <w:tcW w:w="1620" w:type="dxa"/>
            <w:tcBorders>
              <w:bottom w:val="dotted" w:sz="4" w:space="0" w:color="auto"/>
            </w:tcBorders>
            <w:vAlign w:val="center"/>
          </w:tcPr>
          <w:p w14:paraId="0B1A967D" w14:textId="77777777" w:rsidR="00BC4308" w:rsidRDefault="000A4916">
            <w:pPr>
              <w:jc w:val="center"/>
              <w:divId w:val="1"/>
            </w:pPr>
            <w:r>
              <w:rPr>
                <w:rFonts w:eastAsia="Arial"/>
                <w:sz w:val="16"/>
              </w:rPr>
              <w:t xml:space="preserve">4 </w:t>
            </w:r>
          </w:p>
        </w:tc>
      </w:tr>
      <w:tr w:rsidR="00BC4308" w14:paraId="0EBF5A9A" w14:textId="77777777">
        <w:trPr>
          <w:trHeight w:val="320"/>
        </w:trPr>
        <w:tc>
          <w:tcPr>
            <w:tcW w:w="1620" w:type="dxa"/>
            <w:gridSpan w:val="2"/>
            <w:vMerge/>
          </w:tcPr>
          <w:p w14:paraId="60D0E60D" w14:textId="77777777" w:rsidR="00BC4308" w:rsidRDefault="00BC4308"/>
        </w:tc>
        <w:tc>
          <w:tcPr>
            <w:tcW w:w="1620" w:type="dxa"/>
            <w:gridSpan w:val="2"/>
            <w:tcBorders>
              <w:bottom w:val="dotted" w:sz="4" w:space="0" w:color="auto"/>
            </w:tcBorders>
            <w:vAlign w:val="center"/>
          </w:tcPr>
          <w:p w14:paraId="49166EF1" w14:textId="77777777" w:rsidR="00BC4308" w:rsidRDefault="000A4916">
            <w:pPr>
              <w:jc w:val="left"/>
              <w:divId w:val="1"/>
            </w:pPr>
            <w:r>
              <w:rPr>
                <w:sz w:val="16"/>
              </w:rPr>
              <w:t>very large</w:t>
            </w:r>
          </w:p>
        </w:tc>
        <w:tc>
          <w:tcPr>
            <w:tcW w:w="1620" w:type="dxa"/>
            <w:gridSpan w:val="2"/>
            <w:tcBorders>
              <w:bottom w:val="dotted" w:sz="4" w:space="0" w:color="auto"/>
            </w:tcBorders>
            <w:vAlign w:val="center"/>
          </w:tcPr>
          <w:p w14:paraId="7CAAF4CE" w14:textId="77777777" w:rsidR="00BC4308" w:rsidRDefault="000A4916">
            <w:pPr>
              <w:jc w:val="left"/>
              <w:divId w:val="1"/>
            </w:pPr>
            <w:r>
              <w:rPr>
                <w:sz w:val="16"/>
              </w:rPr>
              <w:t>moyenne</w:t>
            </w:r>
          </w:p>
        </w:tc>
        <w:tc>
          <w:tcPr>
            <w:tcW w:w="1620" w:type="dxa"/>
            <w:tcBorders>
              <w:bottom w:val="dotted" w:sz="4" w:space="0" w:color="auto"/>
            </w:tcBorders>
            <w:vAlign w:val="center"/>
          </w:tcPr>
          <w:p w14:paraId="457E7A32" w14:textId="77777777" w:rsidR="00BC4308" w:rsidRDefault="000A4916">
            <w:pPr>
              <w:jc w:val="left"/>
              <w:divId w:val="1"/>
            </w:pPr>
            <w:r>
              <w:rPr>
                <w:sz w:val="16"/>
              </w:rPr>
              <w:t>mittel</w:t>
            </w:r>
          </w:p>
        </w:tc>
        <w:tc>
          <w:tcPr>
            <w:tcW w:w="1620" w:type="dxa"/>
            <w:tcBorders>
              <w:bottom w:val="dotted" w:sz="4" w:space="0" w:color="auto"/>
            </w:tcBorders>
            <w:vAlign w:val="center"/>
          </w:tcPr>
          <w:p w14:paraId="2022B7A4" w14:textId="77777777" w:rsidR="00BC4308" w:rsidRDefault="000A4916">
            <w:pPr>
              <w:jc w:val="left"/>
              <w:divId w:val="1"/>
            </w:pPr>
            <w:r>
              <w:rPr>
                <w:sz w:val="16"/>
              </w:rPr>
              <w:t>medio</w:t>
            </w:r>
          </w:p>
        </w:tc>
        <w:tc>
          <w:tcPr>
            <w:tcW w:w="1620" w:type="dxa"/>
            <w:tcBorders>
              <w:bottom w:val="dotted" w:sz="4" w:space="0" w:color="auto"/>
            </w:tcBorders>
            <w:vAlign w:val="center"/>
          </w:tcPr>
          <w:p w14:paraId="6EEBE27F" w14:textId="77777777" w:rsidR="00BC4308" w:rsidRDefault="000A4916">
            <w:pPr>
              <w:jc w:val="left"/>
              <w:divId w:val="1"/>
            </w:pPr>
            <w:r>
              <w:rPr>
                <w:sz w:val="16"/>
              </w:rPr>
              <w:t>Apoldaer Zellernuss, Bergeri, Ennis</w:t>
            </w:r>
          </w:p>
        </w:tc>
        <w:tc>
          <w:tcPr>
            <w:tcW w:w="1620" w:type="dxa"/>
            <w:tcBorders>
              <w:bottom w:val="dotted" w:sz="4" w:space="0" w:color="auto"/>
            </w:tcBorders>
            <w:vAlign w:val="center"/>
          </w:tcPr>
          <w:p w14:paraId="6A5D0CC2" w14:textId="77777777" w:rsidR="00BC4308" w:rsidRDefault="000A4916">
            <w:pPr>
              <w:jc w:val="center"/>
              <w:divId w:val="1"/>
            </w:pPr>
            <w:r>
              <w:rPr>
                <w:rFonts w:eastAsia="Arial"/>
                <w:sz w:val="16"/>
              </w:rPr>
              <w:t xml:space="preserve">5 </w:t>
            </w:r>
          </w:p>
        </w:tc>
      </w:tr>
      <w:tr w:rsidR="00BC4308" w14:paraId="7079BB79" w14:textId="77777777">
        <w:trPr>
          <w:trHeight w:val="360"/>
        </w:trPr>
        <w:tc>
          <w:tcPr>
            <w:tcW w:w="810" w:type="dxa"/>
            <w:tcBorders>
              <w:right w:val="dotted" w:sz="4" w:space="0" w:color="auto"/>
            </w:tcBorders>
            <w:shd w:val="clear" w:color="auto" w:fill="DFDFD7"/>
            <w:vAlign w:val="center"/>
          </w:tcPr>
          <w:p w14:paraId="5E037D8A" w14:textId="77777777" w:rsidR="00BC4308" w:rsidRDefault="000A4916">
            <w:r>
              <w:rPr>
                <w:rFonts w:eastAsia="Arial"/>
                <w:b/>
                <w:sz w:val="16"/>
              </w:rPr>
              <w:t>21.</w:t>
            </w:r>
          </w:p>
        </w:tc>
        <w:tc>
          <w:tcPr>
            <w:tcW w:w="810" w:type="dxa"/>
            <w:tcBorders>
              <w:right w:val="dotted" w:sz="4" w:space="0" w:color="auto"/>
            </w:tcBorders>
            <w:shd w:val="clear" w:color="auto" w:fill="DFDFD7"/>
            <w:vAlign w:val="center"/>
          </w:tcPr>
          <w:p w14:paraId="46F40ECB" w14:textId="77777777" w:rsidR="00BC4308" w:rsidRDefault="000A4916">
            <w:r>
              <w:rPr>
                <w:rFonts w:eastAsia="Arial"/>
                <w:b/>
                <w:sz w:val="16"/>
              </w:rPr>
              <w:t>(*)</w:t>
            </w:r>
          </w:p>
        </w:tc>
        <w:tc>
          <w:tcPr>
            <w:tcW w:w="810" w:type="dxa"/>
            <w:tcBorders>
              <w:right w:val="dotted" w:sz="4" w:space="0" w:color="auto"/>
            </w:tcBorders>
            <w:shd w:val="clear" w:color="auto" w:fill="DFDFD7"/>
            <w:vAlign w:val="center"/>
          </w:tcPr>
          <w:p w14:paraId="1BE85EA9" w14:textId="77777777" w:rsidR="00BC4308" w:rsidRDefault="000A4916">
            <w:r>
              <w:rPr>
                <w:rFonts w:eastAsia="Arial"/>
                <w:b/>
                <w:sz w:val="16"/>
              </w:rPr>
              <w:t>PQ</w:t>
            </w:r>
          </w:p>
        </w:tc>
        <w:tc>
          <w:tcPr>
            <w:tcW w:w="810" w:type="dxa"/>
            <w:tcBorders>
              <w:right w:val="dotted" w:sz="4" w:space="0" w:color="auto"/>
            </w:tcBorders>
            <w:shd w:val="clear" w:color="auto" w:fill="DFDFD7"/>
            <w:vAlign w:val="center"/>
          </w:tcPr>
          <w:p w14:paraId="3C8435DD" w14:textId="77777777" w:rsidR="00BC4308" w:rsidRDefault="000A4916">
            <w:r>
              <w:rPr>
                <w:rFonts w:eastAsia="Arial"/>
                <w:b/>
                <w:sz w:val="16"/>
              </w:rPr>
              <w:t>VG</w:t>
            </w:r>
          </w:p>
        </w:tc>
        <w:tc>
          <w:tcPr>
            <w:tcW w:w="810" w:type="dxa"/>
            <w:tcBorders>
              <w:right w:val="dotted" w:sz="4" w:space="0" w:color="auto"/>
            </w:tcBorders>
            <w:shd w:val="clear" w:color="auto" w:fill="DFDFD7"/>
            <w:vAlign w:val="center"/>
          </w:tcPr>
          <w:p w14:paraId="3713292A" w14:textId="77777777" w:rsidR="00BC4308" w:rsidRDefault="000A4916">
            <w:r>
              <w:rPr>
                <w:rFonts w:eastAsia="Arial"/>
                <w:b/>
                <w:sz w:val="16"/>
              </w:rPr>
              <w:t>(+)</w:t>
            </w:r>
          </w:p>
        </w:tc>
        <w:tc>
          <w:tcPr>
            <w:tcW w:w="810" w:type="dxa"/>
            <w:tcBorders>
              <w:right w:val="dotted" w:sz="4" w:space="0" w:color="auto"/>
            </w:tcBorders>
            <w:shd w:val="clear" w:color="auto" w:fill="DFDFD7"/>
            <w:vAlign w:val="center"/>
          </w:tcPr>
          <w:p w14:paraId="751F0DD7" w14:textId="77777777" w:rsidR="00BC4308" w:rsidRDefault="000A4916">
            <w:r>
              <w:rPr>
                <w:rFonts w:eastAsia="Arial"/>
                <w:b/>
                <w:sz w:val="16"/>
              </w:rPr>
              <w:t>(f)</w:t>
            </w:r>
          </w:p>
        </w:tc>
        <w:tc>
          <w:tcPr>
            <w:tcW w:w="1620" w:type="dxa"/>
            <w:shd w:val="clear" w:color="auto" w:fill="DFDFD7"/>
            <w:vAlign w:val="center"/>
          </w:tcPr>
          <w:p w14:paraId="4362EC4A" w14:textId="77777777" w:rsidR="00BC4308" w:rsidRDefault="00BC4308"/>
        </w:tc>
        <w:tc>
          <w:tcPr>
            <w:tcW w:w="1620" w:type="dxa"/>
            <w:shd w:val="clear" w:color="auto" w:fill="DFDFD7"/>
          </w:tcPr>
          <w:p w14:paraId="450F9E09" w14:textId="77777777" w:rsidR="00BC4308" w:rsidRDefault="00BC4308"/>
        </w:tc>
        <w:tc>
          <w:tcPr>
            <w:tcW w:w="1620" w:type="dxa"/>
            <w:shd w:val="clear" w:color="auto" w:fill="DFDFD7"/>
          </w:tcPr>
          <w:p w14:paraId="032EA03B" w14:textId="77777777" w:rsidR="00BC4308" w:rsidRDefault="00BC4308"/>
        </w:tc>
        <w:tc>
          <w:tcPr>
            <w:tcW w:w="1620" w:type="dxa"/>
            <w:shd w:val="clear" w:color="auto" w:fill="DFDFD7"/>
          </w:tcPr>
          <w:p w14:paraId="2EC5AC8F" w14:textId="77777777" w:rsidR="00BC4308" w:rsidRDefault="00BC4308"/>
        </w:tc>
      </w:tr>
      <w:tr w:rsidR="00BC4308" w14:paraId="58B9929B" w14:textId="77777777">
        <w:trPr>
          <w:trHeight w:val="440"/>
        </w:trPr>
        <w:tc>
          <w:tcPr>
            <w:tcW w:w="1620" w:type="dxa"/>
            <w:gridSpan w:val="2"/>
            <w:vMerge w:val="restart"/>
          </w:tcPr>
          <w:p w14:paraId="0919F36B" w14:textId="77777777" w:rsidR="00BC4308" w:rsidRDefault="00BC4308"/>
        </w:tc>
        <w:tc>
          <w:tcPr>
            <w:tcW w:w="1620" w:type="dxa"/>
            <w:gridSpan w:val="2"/>
            <w:tcBorders>
              <w:bottom w:val="dotted" w:sz="4" w:space="0" w:color="auto"/>
            </w:tcBorders>
          </w:tcPr>
          <w:p w14:paraId="439BF70F" w14:textId="77777777" w:rsidR="00BC4308" w:rsidRDefault="000A4916">
            <w:pPr>
              <w:spacing w:before="113" w:after="113"/>
              <w:jc w:val="left"/>
              <w:divId w:val="1"/>
            </w:pPr>
            <w:r>
              <w:rPr>
                <w:b/>
                <w:sz w:val="16"/>
              </w:rPr>
              <w:t>Nut: shape in lateral view</w:t>
            </w:r>
          </w:p>
        </w:tc>
        <w:tc>
          <w:tcPr>
            <w:tcW w:w="1620" w:type="dxa"/>
            <w:gridSpan w:val="2"/>
            <w:tcBorders>
              <w:bottom w:val="dotted" w:sz="4" w:space="0" w:color="auto"/>
            </w:tcBorders>
          </w:tcPr>
          <w:p w14:paraId="5161D436" w14:textId="77777777" w:rsidR="00BC4308" w:rsidRDefault="00BC4308"/>
        </w:tc>
        <w:tc>
          <w:tcPr>
            <w:tcW w:w="1620" w:type="dxa"/>
            <w:tcBorders>
              <w:bottom w:val="dotted" w:sz="4" w:space="0" w:color="auto"/>
            </w:tcBorders>
          </w:tcPr>
          <w:p w14:paraId="31170CAF" w14:textId="77777777" w:rsidR="00BC4308" w:rsidRDefault="00BC4308"/>
        </w:tc>
        <w:tc>
          <w:tcPr>
            <w:tcW w:w="1620" w:type="dxa"/>
            <w:tcBorders>
              <w:bottom w:val="dotted" w:sz="4" w:space="0" w:color="auto"/>
            </w:tcBorders>
          </w:tcPr>
          <w:p w14:paraId="5C4E7315" w14:textId="77777777" w:rsidR="00BC4308" w:rsidRDefault="00BC4308"/>
        </w:tc>
        <w:tc>
          <w:tcPr>
            <w:tcW w:w="1620" w:type="dxa"/>
            <w:tcBorders>
              <w:bottom w:val="dotted" w:sz="4" w:space="0" w:color="auto"/>
            </w:tcBorders>
          </w:tcPr>
          <w:p w14:paraId="48A1E0D8" w14:textId="77777777" w:rsidR="00BC4308" w:rsidRDefault="00BC4308"/>
        </w:tc>
        <w:tc>
          <w:tcPr>
            <w:tcW w:w="1620" w:type="dxa"/>
            <w:tcBorders>
              <w:bottom w:val="dotted" w:sz="4" w:space="0" w:color="auto"/>
            </w:tcBorders>
          </w:tcPr>
          <w:p w14:paraId="053B8DBF" w14:textId="77777777" w:rsidR="00BC4308" w:rsidRDefault="00BC4308"/>
        </w:tc>
      </w:tr>
      <w:tr w:rsidR="00BC4308" w14:paraId="497DAAF4" w14:textId="77777777">
        <w:trPr>
          <w:trHeight w:val="320"/>
        </w:trPr>
        <w:tc>
          <w:tcPr>
            <w:tcW w:w="1620" w:type="dxa"/>
            <w:gridSpan w:val="2"/>
            <w:vMerge/>
          </w:tcPr>
          <w:p w14:paraId="623A2351" w14:textId="77777777" w:rsidR="00BC4308" w:rsidRDefault="00BC4308"/>
        </w:tc>
        <w:tc>
          <w:tcPr>
            <w:tcW w:w="1620" w:type="dxa"/>
            <w:gridSpan w:val="2"/>
            <w:tcBorders>
              <w:bottom w:val="dotted" w:sz="4" w:space="0" w:color="auto"/>
            </w:tcBorders>
            <w:vAlign w:val="center"/>
          </w:tcPr>
          <w:p w14:paraId="6B69C08D" w14:textId="77777777" w:rsidR="00BC4308" w:rsidRDefault="000A4916">
            <w:pPr>
              <w:jc w:val="left"/>
              <w:divId w:val="1"/>
            </w:pPr>
            <w:r>
              <w:rPr>
                <w:sz w:val="16"/>
              </w:rPr>
              <w:t>oblate</w:t>
            </w:r>
          </w:p>
        </w:tc>
        <w:tc>
          <w:tcPr>
            <w:tcW w:w="1620" w:type="dxa"/>
            <w:gridSpan w:val="2"/>
            <w:tcBorders>
              <w:bottom w:val="dotted" w:sz="4" w:space="0" w:color="auto"/>
            </w:tcBorders>
            <w:vAlign w:val="center"/>
          </w:tcPr>
          <w:p w14:paraId="530CD12A" w14:textId="77777777" w:rsidR="00BC4308" w:rsidRDefault="00BC4308"/>
        </w:tc>
        <w:tc>
          <w:tcPr>
            <w:tcW w:w="1620" w:type="dxa"/>
            <w:tcBorders>
              <w:bottom w:val="dotted" w:sz="4" w:space="0" w:color="auto"/>
            </w:tcBorders>
            <w:vAlign w:val="center"/>
          </w:tcPr>
          <w:p w14:paraId="2DC1207C" w14:textId="77777777" w:rsidR="00BC4308" w:rsidRDefault="00BC4308"/>
        </w:tc>
        <w:tc>
          <w:tcPr>
            <w:tcW w:w="1620" w:type="dxa"/>
            <w:tcBorders>
              <w:bottom w:val="dotted" w:sz="4" w:space="0" w:color="auto"/>
            </w:tcBorders>
            <w:vAlign w:val="center"/>
          </w:tcPr>
          <w:p w14:paraId="650801EC" w14:textId="77777777" w:rsidR="00BC4308" w:rsidRDefault="00BC4308"/>
        </w:tc>
        <w:tc>
          <w:tcPr>
            <w:tcW w:w="1620" w:type="dxa"/>
            <w:tcBorders>
              <w:bottom w:val="dotted" w:sz="4" w:space="0" w:color="auto"/>
            </w:tcBorders>
            <w:vAlign w:val="center"/>
          </w:tcPr>
          <w:p w14:paraId="7F3EA282" w14:textId="77777777" w:rsidR="00BC4308" w:rsidRDefault="000A4916">
            <w:pPr>
              <w:jc w:val="left"/>
              <w:divId w:val="1"/>
            </w:pPr>
            <w:r>
              <w:rPr>
                <w:sz w:val="16"/>
              </w:rPr>
              <w:t>Kargalak</w:t>
            </w:r>
          </w:p>
        </w:tc>
        <w:tc>
          <w:tcPr>
            <w:tcW w:w="1620" w:type="dxa"/>
            <w:tcBorders>
              <w:bottom w:val="dotted" w:sz="4" w:space="0" w:color="auto"/>
            </w:tcBorders>
            <w:vAlign w:val="center"/>
          </w:tcPr>
          <w:p w14:paraId="20ED4506" w14:textId="77777777" w:rsidR="00BC4308" w:rsidRDefault="000A4916">
            <w:pPr>
              <w:jc w:val="center"/>
              <w:divId w:val="1"/>
            </w:pPr>
            <w:r>
              <w:rPr>
                <w:rFonts w:eastAsia="Arial"/>
                <w:sz w:val="16"/>
              </w:rPr>
              <w:t xml:space="preserve">1 </w:t>
            </w:r>
          </w:p>
        </w:tc>
      </w:tr>
      <w:tr w:rsidR="00BC4308" w14:paraId="0452B242" w14:textId="77777777">
        <w:trPr>
          <w:trHeight w:val="320"/>
        </w:trPr>
        <w:tc>
          <w:tcPr>
            <w:tcW w:w="1620" w:type="dxa"/>
            <w:gridSpan w:val="2"/>
            <w:vMerge/>
          </w:tcPr>
          <w:p w14:paraId="7514402F" w14:textId="77777777" w:rsidR="00BC4308" w:rsidRDefault="00BC4308"/>
        </w:tc>
        <w:tc>
          <w:tcPr>
            <w:tcW w:w="1620" w:type="dxa"/>
            <w:gridSpan w:val="2"/>
            <w:tcBorders>
              <w:bottom w:val="dotted" w:sz="4" w:space="0" w:color="auto"/>
            </w:tcBorders>
            <w:vAlign w:val="center"/>
          </w:tcPr>
          <w:p w14:paraId="24EF3A58" w14:textId="77777777" w:rsidR="00BC4308" w:rsidRDefault="000A4916">
            <w:pPr>
              <w:jc w:val="left"/>
              <w:divId w:val="1"/>
            </w:pPr>
            <w:r>
              <w:rPr>
                <w:sz w:val="16"/>
              </w:rPr>
              <w:t>ovate</w:t>
            </w:r>
          </w:p>
        </w:tc>
        <w:tc>
          <w:tcPr>
            <w:tcW w:w="1620" w:type="dxa"/>
            <w:gridSpan w:val="2"/>
            <w:tcBorders>
              <w:bottom w:val="dotted" w:sz="4" w:space="0" w:color="auto"/>
            </w:tcBorders>
            <w:vAlign w:val="center"/>
          </w:tcPr>
          <w:p w14:paraId="089E11C5" w14:textId="77777777" w:rsidR="00BC4308" w:rsidRDefault="00BC4308"/>
        </w:tc>
        <w:tc>
          <w:tcPr>
            <w:tcW w:w="1620" w:type="dxa"/>
            <w:tcBorders>
              <w:bottom w:val="dotted" w:sz="4" w:space="0" w:color="auto"/>
            </w:tcBorders>
            <w:vAlign w:val="center"/>
          </w:tcPr>
          <w:p w14:paraId="331C7734" w14:textId="77777777" w:rsidR="00BC4308" w:rsidRDefault="00BC4308"/>
        </w:tc>
        <w:tc>
          <w:tcPr>
            <w:tcW w:w="1620" w:type="dxa"/>
            <w:tcBorders>
              <w:bottom w:val="dotted" w:sz="4" w:space="0" w:color="auto"/>
            </w:tcBorders>
            <w:vAlign w:val="center"/>
          </w:tcPr>
          <w:p w14:paraId="6615C80D" w14:textId="77777777" w:rsidR="00BC4308" w:rsidRDefault="00BC4308"/>
        </w:tc>
        <w:tc>
          <w:tcPr>
            <w:tcW w:w="1620" w:type="dxa"/>
            <w:tcBorders>
              <w:bottom w:val="dotted" w:sz="4" w:space="0" w:color="auto"/>
            </w:tcBorders>
            <w:vAlign w:val="center"/>
          </w:tcPr>
          <w:p w14:paraId="6CA88378" w14:textId="77777777" w:rsidR="00BC4308" w:rsidRDefault="000A4916">
            <w:pPr>
              <w:jc w:val="left"/>
              <w:divId w:val="1"/>
            </w:pPr>
            <w:r>
              <w:rPr>
                <w:sz w:val="16"/>
              </w:rPr>
              <w:t>Imperatrice Eugenie, Negret</w:t>
            </w:r>
          </w:p>
        </w:tc>
        <w:tc>
          <w:tcPr>
            <w:tcW w:w="1620" w:type="dxa"/>
            <w:tcBorders>
              <w:bottom w:val="dotted" w:sz="4" w:space="0" w:color="auto"/>
            </w:tcBorders>
            <w:vAlign w:val="center"/>
          </w:tcPr>
          <w:p w14:paraId="17C89040" w14:textId="77777777" w:rsidR="00BC4308" w:rsidRDefault="000A4916">
            <w:pPr>
              <w:jc w:val="center"/>
              <w:divId w:val="1"/>
            </w:pPr>
            <w:r>
              <w:rPr>
                <w:rFonts w:eastAsia="Arial"/>
                <w:sz w:val="16"/>
              </w:rPr>
              <w:t xml:space="preserve">2 </w:t>
            </w:r>
          </w:p>
        </w:tc>
      </w:tr>
      <w:tr w:rsidR="00BC4308" w14:paraId="538D22D3" w14:textId="77777777">
        <w:trPr>
          <w:trHeight w:val="320"/>
        </w:trPr>
        <w:tc>
          <w:tcPr>
            <w:tcW w:w="1620" w:type="dxa"/>
            <w:gridSpan w:val="2"/>
            <w:vMerge/>
          </w:tcPr>
          <w:p w14:paraId="738D3AA2" w14:textId="77777777" w:rsidR="00BC4308" w:rsidRDefault="00BC4308"/>
        </w:tc>
        <w:tc>
          <w:tcPr>
            <w:tcW w:w="1620" w:type="dxa"/>
            <w:gridSpan w:val="2"/>
            <w:tcBorders>
              <w:bottom w:val="dotted" w:sz="4" w:space="0" w:color="auto"/>
            </w:tcBorders>
            <w:vAlign w:val="center"/>
          </w:tcPr>
          <w:p w14:paraId="0C0F3C96" w14:textId="77777777" w:rsidR="00BC4308" w:rsidRDefault="000A4916">
            <w:pPr>
              <w:jc w:val="left"/>
              <w:divId w:val="1"/>
            </w:pPr>
            <w:r>
              <w:rPr>
                <w:sz w:val="16"/>
              </w:rPr>
              <w:t>circular</w:t>
            </w:r>
          </w:p>
        </w:tc>
        <w:tc>
          <w:tcPr>
            <w:tcW w:w="1620" w:type="dxa"/>
            <w:gridSpan w:val="2"/>
            <w:tcBorders>
              <w:bottom w:val="dotted" w:sz="4" w:space="0" w:color="auto"/>
            </w:tcBorders>
            <w:vAlign w:val="center"/>
          </w:tcPr>
          <w:p w14:paraId="3F93F0FA" w14:textId="77777777" w:rsidR="00BC4308" w:rsidRDefault="00BC4308"/>
        </w:tc>
        <w:tc>
          <w:tcPr>
            <w:tcW w:w="1620" w:type="dxa"/>
            <w:tcBorders>
              <w:bottom w:val="dotted" w:sz="4" w:space="0" w:color="auto"/>
            </w:tcBorders>
            <w:vAlign w:val="center"/>
          </w:tcPr>
          <w:p w14:paraId="29908049" w14:textId="77777777" w:rsidR="00BC4308" w:rsidRDefault="00BC4308"/>
        </w:tc>
        <w:tc>
          <w:tcPr>
            <w:tcW w:w="1620" w:type="dxa"/>
            <w:tcBorders>
              <w:bottom w:val="dotted" w:sz="4" w:space="0" w:color="auto"/>
            </w:tcBorders>
            <w:vAlign w:val="center"/>
          </w:tcPr>
          <w:p w14:paraId="279645B7" w14:textId="77777777" w:rsidR="00BC4308" w:rsidRDefault="00BC4308"/>
        </w:tc>
        <w:tc>
          <w:tcPr>
            <w:tcW w:w="1620" w:type="dxa"/>
            <w:tcBorders>
              <w:bottom w:val="dotted" w:sz="4" w:space="0" w:color="auto"/>
            </w:tcBorders>
            <w:vAlign w:val="center"/>
          </w:tcPr>
          <w:p w14:paraId="4AFD451D" w14:textId="77777777" w:rsidR="00BC4308" w:rsidRPr="00146F34" w:rsidRDefault="000A4916">
            <w:pPr>
              <w:jc w:val="left"/>
              <w:divId w:val="1"/>
              <w:rPr>
                <w:lang w:val="fr-FR"/>
              </w:rPr>
            </w:pPr>
            <w:r w:rsidRPr="00146F34">
              <w:rPr>
                <w:sz w:val="16"/>
                <w:lang w:val="fr-FR"/>
              </w:rPr>
              <w:t>Clark, Fertile de Coutard, Tonda Gentile delle Langhe</w:t>
            </w:r>
          </w:p>
        </w:tc>
        <w:tc>
          <w:tcPr>
            <w:tcW w:w="1620" w:type="dxa"/>
            <w:tcBorders>
              <w:bottom w:val="dotted" w:sz="4" w:space="0" w:color="auto"/>
            </w:tcBorders>
            <w:vAlign w:val="center"/>
          </w:tcPr>
          <w:p w14:paraId="715135E2" w14:textId="77777777" w:rsidR="00BC4308" w:rsidRDefault="000A4916">
            <w:pPr>
              <w:jc w:val="center"/>
              <w:divId w:val="1"/>
            </w:pPr>
            <w:r>
              <w:rPr>
                <w:rFonts w:eastAsia="Arial"/>
                <w:sz w:val="16"/>
              </w:rPr>
              <w:t xml:space="preserve">3 </w:t>
            </w:r>
          </w:p>
        </w:tc>
      </w:tr>
      <w:tr w:rsidR="00BC4308" w14:paraId="6F80CED2" w14:textId="77777777">
        <w:trPr>
          <w:trHeight w:val="320"/>
        </w:trPr>
        <w:tc>
          <w:tcPr>
            <w:tcW w:w="1620" w:type="dxa"/>
            <w:gridSpan w:val="2"/>
            <w:vMerge/>
          </w:tcPr>
          <w:p w14:paraId="687DDF14" w14:textId="77777777" w:rsidR="00BC4308" w:rsidRDefault="00BC4308"/>
        </w:tc>
        <w:tc>
          <w:tcPr>
            <w:tcW w:w="1620" w:type="dxa"/>
            <w:gridSpan w:val="2"/>
            <w:tcBorders>
              <w:bottom w:val="dotted" w:sz="4" w:space="0" w:color="auto"/>
            </w:tcBorders>
            <w:vAlign w:val="center"/>
          </w:tcPr>
          <w:p w14:paraId="3FE3E7B8" w14:textId="77777777" w:rsidR="00BC4308" w:rsidRDefault="000A4916">
            <w:pPr>
              <w:jc w:val="left"/>
              <w:divId w:val="1"/>
            </w:pPr>
            <w:r>
              <w:rPr>
                <w:sz w:val="16"/>
              </w:rPr>
              <w:t>obovate</w:t>
            </w:r>
          </w:p>
        </w:tc>
        <w:tc>
          <w:tcPr>
            <w:tcW w:w="1620" w:type="dxa"/>
            <w:gridSpan w:val="2"/>
            <w:tcBorders>
              <w:bottom w:val="dotted" w:sz="4" w:space="0" w:color="auto"/>
            </w:tcBorders>
            <w:vAlign w:val="center"/>
          </w:tcPr>
          <w:p w14:paraId="253D5570" w14:textId="77777777" w:rsidR="00BC4308" w:rsidRDefault="00BC4308"/>
        </w:tc>
        <w:tc>
          <w:tcPr>
            <w:tcW w:w="1620" w:type="dxa"/>
            <w:tcBorders>
              <w:bottom w:val="dotted" w:sz="4" w:space="0" w:color="auto"/>
            </w:tcBorders>
            <w:vAlign w:val="center"/>
          </w:tcPr>
          <w:p w14:paraId="3D036A20" w14:textId="77777777" w:rsidR="00BC4308" w:rsidRDefault="00BC4308"/>
        </w:tc>
        <w:tc>
          <w:tcPr>
            <w:tcW w:w="1620" w:type="dxa"/>
            <w:tcBorders>
              <w:bottom w:val="dotted" w:sz="4" w:space="0" w:color="auto"/>
            </w:tcBorders>
            <w:vAlign w:val="center"/>
          </w:tcPr>
          <w:p w14:paraId="470B2F8E" w14:textId="77777777" w:rsidR="00BC4308" w:rsidRDefault="00BC4308"/>
        </w:tc>
        <w:tc>
          <w:tcPr>
            <w:tcW w:w="1620" w:type="dxa"/>
            <w:tcBorders>
              <w:bottom w:val="dotted" w:sz="4" w:space="0" w:color="auto"/>
            </w:tcBorders>
            <w:vAlign w:val="center"/>
          </w:tcPr>
          <w:p w14:paraId="132C43F0" w14:textId="77777777" w:rsidR="00BC4308" w:rsidRDefault="000A4916">
            <w:pPr>
              <w:jc w:val="left"/>
              <w:divId w:val="1"/>
            </w:pPr>
            <w:r>
              <w:rPr>
                <w:sz w:val="16"/>
              </w:rPr>
              <w:t>Butler</w:t>
            </w:r>
          </w:p>
        </w:tc>
        <w:tc>
          <w:tcPr>
            <w:tcW w:w="1620" w:type="dxa"/>
            <w:tcBorders>
              <w:bottom w:val="dotted" w:sz="4" w:space="0" w:color="auto"/>
            </w:tcBorders>
            <w:vAlign w:val="center"/>
          </w:tcPr>
          <w:p w14:paraId="24371080" w14:textId="77777777" w:rsidR="00BC4308" w:rsidRDefault="000A4916">
            <w:pPr>
              <w:jc w:val="center"/>
              <w:divId w:val="1"/>
            </w:pPr>
            <w:r>
              <w:rPr>
                <w:rFonts w:eastAsia="Arial"/>
                <w:sz w:val="16"/>
              </w:rPr>
              <w:t xml:space="preserve">4 </w:t>
            </w:r>
          </w:p>
        </w:tc>
      </w:tr>
      <w:tr w:rsidR="00BC4308" w14:paraId="6F9BA369" w14:textId="77777777">
        <w:trPr>
          <w:trHeight w:val="320"/>
        </w:trPr>
        <w:tc>
          <w:tcPr>
            <w:tcW w:w="1620" w:type="dxa"/>
            <w:gridSpan w:val="2"/>
            <w:vMerge/>
          </w:tcPr>
          <w:p w14:paraId="3B8B43B4" w14:textId="77777777" w:rsidR="00BC4308" w:rsidRDefault="00BC4308"/>
        </w:tc>
        <w:tc>
          <w:tcPr>
            <w:tcW w:w="1620" w:type="dxa"/>
            <w:gridSpan w:val="2"/>
            <w:tcBorders>
              <w:bottom w:val="dotted" w:sz="4" w:space="0" w:color="auto"/>
            </w:tcBorders>
            <w:vAlign w:val="center"/>
          </w:tcPr>
          <w:p w14:paraId="68B11C24" w14:textId="2F3DFC0F" w:rsidR="00BC4308" w:rsidRDefault="000A4916">
            <w:pPr>
              <w:jc w:val="left"/>
              <w:divId w:val="1"/>
            </w:pPr>
            <w:r>
              <w:rPr>
                <w:sz w:val="16"/>
              </w:rPr>
              <w:t>conic</w:t>
            </w:r>
          </w:p>
        </w:tc>
        <w:tc>
          <w:tcPr>
            <w:tcW w:w="1620" w:type="dxa"/>
            <w:gridSpan w:val="2"/>
            <w:tcBorders>
              <w:bottom w:val="dotted" w:sz="4" w:space="0" w:color="auto"/>
            </w:tcBorders>
            <w:vAlign w:val="center"/>
          </w:tcPr>
          <w:p w14:paraId="6D91836B" w14:textId="77777777" w:rsidR="00BC4308" w:rsidRDefault="00BC4308"/>
        </w:tc>
        <w:tc>
          <w:tcPr>
            <w:tcW w:w="1620" w:type="dxa"/>
            <w:tcBorders>
              <w:bottom w:val="dotted" w:sz="4" w:space="0" w:color="auto"/>
            </w:tcBorders>
            <w:vAlign w:val="center"/>
          </w:tcPr>
          <w:p w14:paraId="026B80C2" w14:textId="77777777" w:rsidR="00BC4308" w:rsidRDefault="00BC4308"/>
        </w:tc>
        <w:tc>
          <w:tcPr>
            <w:tcW w:w="1620" w:type="dxa"/>
            <w:tcBorders>
              <w:bottom w:val="dotted" w:sz="4" w:space="0" w:color="auto"/>
            </w:tcBorders>
            <w:vAlign w:val="center"/>
          </w:tcPr>
          <w:p w14:paraId="713740B4" w14:textId="77777777" w:rsidR="00BC4308" w:rsidRDefault="00BC4308"/>
        </w:tc>
        <w:tc>
          <w:tcPr>
            <w:tcW w:w="1620" w:type="dxa"/>
            <w:tcBorders>
              <w:bottom w:val="dotted" w:sz="4" w:space="0" w:color="auto"/>
            </w:tcBorders>
            <w:vAlign w:val="center"/>
          </w:tcPr>
          <w:p w14:paraId="6FBA3C5D" w14:textId="77777777" w:rsidR="00BC4308" w:rsidRPr="00146F34" w:rsidRDefault="000A4916">
            <w:pPr>
              <w:jc w:val="left"/>
              <w:divId w:val="1"/>
              <w:rPr>
                <w:lang w:val="fr-FR"/>
              </w:rPr>
            </w:pPr>
            <w:r w:rsidRPr="00146F34">
              <w:rPr>
                <w:sz w:val="16"/>
                <w:lang w:val="fr-FR"/>
              </w:rPr>
              <w:t>Ennis, Jean's, Merveille de Bollwiller</w:t>
            </w:r>
          </w:p>
        </w:tc>
        <w:tc>
          <w:tcPr>
            <w:tcW w:w="1620" w:type="dxa"/>
            <w:tcBorders>
              <w:bottom w:val="dotted" w:sz="4" w:space="0" w:color="auto"/>
            </w:tcBorders>
            <w:vAlign w:val="center"/>
          </w:tcPr>
          <w:p w14:paraId="56AAC02F" w14:textId="77777777" w:rsidR="00BC4308" w:rsidRDefault="000A4916">
            <w:pPr>
              <w:jc w:val="center"/>
              <w:divId w:val="1"/>
            </w:pPr>
            <w:r>
              <w:rPr>
                <w:rFonts w:eastAsia="Arial"/>
                <w:sz w:val="16"/>
              </w:rPr>
              <w:t xml:space="preserve">5 </w:t>
            </w:r>
          </w:p>
        </w:tc>
      </w:tr>
      <w:tr w:rsidR="00BC4308" w14:paraId="2C5477F1" w14:textId="77777777">
        <w:trPr>
          <w:trHeight w:val="320"/>
        </w:trPr>
        <w:tc>
          <w:tcPr>
            <w:tcW w:w="1620" w:type="dxa"/>
            <w:gridSpan w:val="2"/>
            <w:vMerge/>
          </w:tcPr>
          <w:p w14:paraId="40D8F944" w14:textId="77777777" w:rsidR="00BC4308" w:rsidRDefault="00BC4308"/>
        </w:tc>
        <w:tc>
          <w:tcPr>
            <w:tcW w:w="1620" w:type="dxa"/>
            <w:gridSpan w:val="2"/>
            <w:tcBorders>
              <w:bottom w:val="dotted" w:sz="4" w:space="0" w:color="auto"/>
            </w:tcBorders>
            <w:vAlign w:val="center"/>
          </w:tcPr>
          <w:p w14:paraId="5EDF84EF" w14:textId="77777777" w:rsidR="00BC4308" w:rsidRDefault="000A4916">
            <w:pPr>
              <w:jc w:val="left"/>
              <w:divId w:val="1"/>
            </w:pPr>
            <w:r>
              <w:rPr>
                <w:sz w:val="16"/>
              </w:rPr>
              <w:t>oblong</w:t>
            </w:r>
          </w:p>
        </w:tc>
        <w:tc>
          <w:tcPr>
            <w:tcW w:w="1620" w:type="dxa"/>
            <w:gridSpan w:val="2"/>
            <w:tcBorders>
              <w:bottom w:val="dotted" w:sz="4" w:space="0" w:color="auto"/>
            </w:tcBorders>
            <w:vAlign w:val="center"/>
          </w:tcPr>
          <w:p w14:paraId="3FFBBFDB" w14:textId="77777777" w:rsidR="00BC4308" w:rsidRDefault="00BC4308"/>
        </w:tc>
        <w:tc>
          <w:tcPr>
            <w:tcW w:w="1620" w:type="dxa"/>
            <w:tcBorders>
              <w:bottom w:val="dotted" w:sz="4" w:space="0" w:color="auto"/>
            </w:tcBorders>
            <w:vAlign w:val="center"/>
          </w:tcPr>
          <w:p w14:paraId="37FC1824" w14:textId="77777777" w:rsidR="00BC4308" w:rsidRDefault="00BC4308"/>
        </w:tc>
        <w:tc>
          <w:tcPr>
            <w:tcW w:w="1620" w:type="dxa"/>
            <w:tcBorders>
              <w:bottom w:val="dotted" w:sz="4" w:space="0" w:color="auto"/>
            </w:tcBorders>
            <w:vAlign w:val="center"/>
          </w:tcPr>
          <w:p w14:paraId="5D36DFEA" w14:textId="77777777" w:rsidR="00BC4308" w:rsidRDefault="00BC4308"/>
        </w:tc>
        <w:tc>
          <w:tcPr>
            <w:tcW w:w="1620" w:type="dxa"/>
            <w:tcBorders>
              <w:bottom w:val="dotted" w:sz="4" w:space="0" w:color="auto"/>
            </w:tcBorders>
            <w:vAlign w:val="center"/>
          </w:tcPr>
          <w:p w14:paraId="1D38EEC0" w14:textId="77777777" w:rsidR="00BC4308" w:rsidRDefault="000A4916">
            <w:pPr>
              <w:jc w:val="left"/>
              <w:divId w:val="1"/>
            </w:pPr>
            <w:r>
              <w:rPr>
                <w:sz w:val="16"/>
              </w:rPr>
              <w:t>Cosford, Lambert's Filbert</w:t>
            </w:r>
          </w:p>
        </w:tc>
        <w:tc>
          <w:tcPr>
            <w:tcW w:w="1620" w:type="dxa"/>
            <w:tcBorders>
              <w:bottom w:val="dotted" w:sz="4" w:space="0" w:color="auto"/>
            </w:tcBorders>
            <w:vAlign w:val="center"/>
          </w:tcPr>
          <w:p w14:paraId="2C2BEDF4" w14:textId="77777777" w:rsidR="00BC4308" w:rsidRDefault="000A4916">
            <w:pPr>
              <w:jc w:val="center"/>
              <w:divId w:val="1"/>
            </w:pPr>
            <w:r>
              <w:rPr>
                <w:rFonts w:eastAsia="Arial"/>
                <w:sz w:val="16"/>
              </w:rPr>
              <w:t xml:space="preserve">6 </w:t>
            </w:r>
          </w:p>
        </w:tc>
      </w:tr>
      <w:tr w:rsidR="00BC4308" w14:paraId="6D4958B8" w14:textId="77777777">
        <w:trPr>
          <w:trHeight w:val="360"/>
        </w:trPr>
        <w:tc>
          <w:tcPr>
            <w:tcW w:w="810" w:type="dxa"/>
            <w:tcBorders>
              <w:right w:val="dotted" w:sz="4" w:space="0" w:color="auto"/>
            </w:tcBorders>
            <w:shd w:val="clear" w:color="auto" w:fill="DFDFD7"/>
            <w:vAlign w:val="center"/>
          </w:tcPr>
          <w:p w14:paraId="3F8A2B46" w14:textId="77777777" w:rsidR="00BC4308" w:rsidRDefault="000A4916">
            <w:r>
              <w:rPr>
                <w:rFonts w:eastAsia="Arial"/>
                <w:b/>
                <w:sz w:val="16"/>
              </w:rPr>
              <w:t>22.</w:t>
            </w:r>
          </w:p>
        </w:tc>
        <w:tc>
          <w:tcPr>
            <w:tcW w:w="810" w:type="dxa"/>
            <w:tcBorders>
              <w:right w:val="dotted" w:sz="4" w:space="0" w:color="auto"/>
            </w:tcBorders>
            <w:shd w:val="clear" w:color="auto" w:fill="DFDFD7"/>
            <w:vAlign w:val="center"/>
          </w:tcPr>
          <w:p w14:paraId="32AAE449" w14:textId="77777777" w:rsidR="00BC4308" w:rsidRDefault="000A4916">
            <w:r>
              <w:rPr>
                <w:rFonts w:eastAsia="Arial"/>
                <w:b/>
                <w:sz w:val="16"/>
              </w:rPr>
              <w:t>(*)</w:t>
            </w:r>
          </w:p>
        </w:tc>
        <w:tc>
          <w:tcPr>
            <w:tcW w:w="810" w:type="dxa"/>
            <w:tcBorders>
              <w:right w:val="dotted" w:sz="4" w:space="0" w:color="auto"/>
            </w:tcBorders>
            <w:shd w:val="clear" w:color="auto" w:fill="DFDFD7"/>
            <w:vAlign w:val="center"/>
          </w:tcPr>
          <w:p w14:paraId="6104A5C6" w14:textId="77777777" w:rsidR="00BC4308" w:rsidRDefault="000A4916">
            <w:r>
              <w:rPr>
                <w:rFonts w:eastAsia="Arial"/>
                <w:b/>
                <w:sz w:val="16"/>
              </w:rPr>
              <w:t>PQ</w:t>
            </w:r>
          </w:p>
        </w:tc>
        <w:tc>
          <w:tcPr>
            <w:tcW w:w="810" w:type="dxa"/>
            <w:tcBorders>
              <w:right w:val="dotted" w:sz="4" w:space="0" w:color="auto"/>
            </w:tcBorders>
            <w:shd w:val="clear" w:color="auto" w:fill="DFDFD7"/>
            <w:vAlign w:val="center"/>
          </w:tcPr>
          <w:p w14:paraId="0A58944B" w14:textId="77777777" w:rsidR="00BC4308" w:rsidRDefault="000A4916">
            <w:r>
              <w:rPr>
                <w:rFonts w:eastAsia="Arial"/>
                <w:b/>
                <w:sz w:val="16"/>
              </w:rPr>
              <w:t>VG</w:t>
            </w:r>
          </w:p>
        </w:tc>
        <w:tc>
          <w:tcPr>
            <w:tcW w:w="810" w:type="dxa"/>
            <w:tcBorders>
              <w:right w:val="dotted" w:sz="4" w:space="0" w:color="auto"/>
            </w:tcBorders>
            <w:shd w:val="clear" w:color="auto" w:fill="DFDFD7"/>
            <w:vAlign w:val="center"/>
          </w:tcPr>
          <w:p w14:paraId="033DC24A" w14:textId="77777777" w:rsidR="00BC4308" w:rsidRDefault="000A4916">
            <w:r>
              <w:rPr>
                <w:rFonts w:eastAsia="Arial"/>
                <w:b/>
                <w:sz w:val="16"/>
              </w:rPr>
              <w:t>(+)</w:t>
            </w:r>
          </w:p>
        </w:tc>
        <w:tc>
          <w:tcPr>
            <w:tcW w:w="810" w:type="dxa"/>
            <w:tcBorders>
              <w:right w:val="dotted" w:sz="4" w:space="0" w:color="auto"/>
            </w:tcBorders>
            <w:shd w:val="clear" w:color="auto" w:fill="DFDFD7"/>
            <w:vAlign w:val="center"/>
          </w:tcPr>
          <w:p w14:paraId="73533778" w14:textId="77777777" w:rsidR="00BC4308" w:rsidRDefault="000A4916">
            <w:r>
              <w:rPr>
                <w:rFonts w:eastAsia="Arial"/>
                <w:b/>
                <w:sz w:val="16"/>
              </w:rPr>
              <w:t>(f)</w:t>
            </w:r>
          </w:p>
        </w:tc>
        <w:tc>
          <w:tcPr>
            <w:tcW w:w="1620" w:type="dxa"/>
            <w:shd w:val="clear" w:color="auto" w:fill="DFDFD7"/>
            <w:vAlign w:val="center"/>
          </w:tcPr>
          <w:p w14:paraId="5A83E557" w14:textId="77777777" w:rsidR="00BC4308" w:rsidRDefault="00BC4308"/>
        </w:tc>
        <w:tc>
          <w:tcPr>
            <w:tcW w:w="1620" w:type="dxa"/>
            <w:shd w:val="clear" w:color="auto" w:fill="DFDFD7"/>
          </w:tcPr>
          <w:p w14:paraId="110216FF" w14:textId="77777777" w:rsidR="00BC4308" w:rsidRDefault="00BC4308"/>
        </w:tc>
        <w:tc>
          <w:tcPr>
            <w:tcW w:w="1620" w:type="dxa"/>
            <w:shd w:val="clear" w:color="auto" w:fill="DFDFD7"/>
          </w:tcPr>
          <w:p w14:paraId="1838E6B1" w14:textId="77777777" w:rsidR="00BC4308" w:rsidRDefault="00BC4308"/>
        </w:tc>
        <w:tc>
          <w:tcPr>
            <w:tcW w:w="1620" w:type="dxa"/>
            <w:shd w:val="clear" w:color="auto" w:fill="DFDFD7"/>
          </w:tcPr>
          <w:p w14:paraId="59F6D4AA" w14:textId="77777777" w:rsidR="00BC4308" w:rsidRDefault="00BC4308"/>
        </w:tc>
      </w:tr>
      <w:tr w:rsidR="00BC4308" w14:paraId="6ECB2AC4" w14:textId="77777777">
        <w:trPr>
          <w:trHeight w:val="440"/>
        </w:trPr>
        <w:tc>
          <w:tcPr>
            <w:tcW w:w="1620" w:type="dxa"/>
            <w:gridSpan w:val="2"/>
            <w:vMerge w:val="restart"/>
          </w:tcPr>
          <w:p w14:paraId="31DD7851" w14:textId="77777777" w:rsidR="00BC4308" w:rsidRDefault="00BC4308"/>
        </w:tc>
        <w:tc>
          <w:tcPr>
            <w:tcW w:w="1620" w:type="dxa"/>
            <w:gridSpan w:val="2"/>
            <w:tcBorders>
              <w:bottom w:val="dotted" w:sz="4" w:space="0" w:color="auto"/>
            </w:tcBorders>
          </w:tcPr>
          <w:p w14:paraId="185D7D71" w14:textId="77777777" w:rsidR="00BC4308" w:rsidRDefault="000A4916">
            <w:pPr>
              <w:spacing w:before="113" w:after="113"/>
              <w:jc w:val="left"/>
              <w:divId w:val="1"/>
            </w:pPr>
            <w:r>
              <w:rPr>
                <w:b/>
                <w:sz w:val="16"/>
              </w:rPr>
              <w:t>Nut: shape in cross-section</w:t>
            </w:r>
          </w:p>
        </w:tc>
        <w:tc>
          <w:tcPr>
            <w:tcW w:w="1620" w:type="dxa"/>
            <w:gridSpan w:val="2"/>
            <w:tcBorders>
              <w:bottom w:val="dotted" w:sz="4" w:space="0" w:color="auto"/>
            </w:tcBorders>
          </w:tcPr>
          <w:p w14:paraId="55A20C80" w14:textId="77777777" w:rsidR="00BC4308" w:rsidRDefault="00BC4308"/>
        </w:tc>
        <w:tc>
          <w:tcPr>
            <w:tcW w:w="1620" w:type="dxa"/>
            <w:tcBorders>
              <w:bottom w:val="dotted" w:sz="4" w:space="0" w:color="auto"/>
            </w:tcBorders>
          </w:tcPr>
          <w:p w14:paraId="44C66A09" w14:textId="77777777" w:rsidR="00BC4308" w:rsidRDefault="00BC4308"/>
        </w:tc>
        <w:tc>
          <w:tcPr>
            <w:tcW w:w="1620" w:type="dxa"/>
            <w:tcBorders>
              <w:bottom w:val="dotted" w:sz="4" w:space="0" w:color="auto"/>
            </w:tcBorders>
          </w:tcPr>
          <w:p w14:paraId="0ADEA574" w14:textId="77777777" w:rsidR="00BC4308" w:rsidRDefault="00BC4308"/>
        </w:tc>
        <w:tc>
          <w:tcPr>
            <w:tcW w:w="1620" w:type="dxa"/>
            <w:tcBorders>
              <w:bottom w:val="dotted" w:sz="4" w:space="0" w:color="auto"/>
            </w:tcBorders>
          </w:tcPr>
          <w:p w14:paraId="1A7DFFE0" w14:textId="77777777" w:rsidR="00BC4308" w:rsidRDefault="00BC4308"/>
        </w:tc>
        <w:tc>
          <w:tcPr>
            <w:tcW w:w="1620" w:type="dxa"/>
            <w:tcBorders>
              <w:bottom w:val="dotted" w:sz="4" w:space="0" w:color="auto"/>
            </w:tcBorders>
          </w:tcPr>
          <w:p w14:paraId="6ECDF8B5" w14:textId="77777777" w:rsidR="00BC4308" w:rsidRDefault="00BC4308"/>
        </w:tc>
      </w:tr>
      <w:tr w:rsidR="00BC4308" w14:paraId="2B656473" w14:textId="77777777">
        <w:trPr>
          <w:trHeight w:val="320"/>
        </w:trPr>
        <w:tc>
          <w:tcPr>
            <w:tcW w:w="1620" w:type="dxa"/>
            <w:gridSpan w:val="2"/>
            <w:vMerge/>
          </w:tcPr>
          <w:p w14:paraId="03349A84" w14:textId="77777777" w:rsidR="00BC4308" w:rsidRDefault="00BC4308"/>
        </w:tc>
        <w:tc>
          <w:tcPr>
            <w:tcW w:w="1620" w:type="dxa"/>
            <w:gridSpan w:val="2"/>
            <w:tcBorders>
              <w:bottom w:val="dotted" w:sz="4" w:space="0" w:color="auto"/>
            </w:tcBorders>
            <w:vAlign w:val="center"/>
          </w:tcPr>
          <w:p w14:paraId="1418706E" w14:textId="77777777" w:rsidR="00BC4308" w:rsidRDefault="000A4916">
            <w:pPr>
              <w:jc w:val="left"/>
              <w:divId w:val="1"/>
            </w:pPr>
            <w:r>
              <w:rPr>
                <w:sz w:val="16"/>
              </w:rPr>
              <w:t>elliptic</w:t>
            </w:r>
          </w:p>
        </w:tc>
        <w:tc>
          <w:tcPr>
            <w:tcW w:w="1620" w:type="dxa"/>
            <w:gridSpan w:val="2"/>
            <w:tcBorders>
              <w:bottom w:val="dotted" w:sz="4" w:space="0" w:color="auto"/>
            </w:tcBorders>
            <w:vAlign w:val="center"/>
          </w:tcPr>
          <w:p w14:paraId="089DE177" w14:textId="77777777" w:rsidR="00BC4308" w:rsidRDefault="00BC4308"/>
        </w:tc>
        <w:tc>
          <w:tcPr>
            <w:tcW w:w="1620" w:type="dxa"/>
            <w:tcBorders>
              <w:bottom w:val="dotted" w:sz="4" w:space="0" w:color="auto"/>
            </w:tcBorders>
            <w:vAlign w:val="center"/>
          </w:tcPr>
          <w:p w14:paraId="2BDF50DF" w14:textId="77777777" w:rsidR="00BC4308" w:rsidRDefault="00BC4308"/>
        </w:tc>
        <w:tc>
          <w:tcPr>
            <w:tcW w:w="1620" w:type="dxa"/>
            <w:tcBorders>
              <w:bottom w:val="dotted" w:sz="4" w:space="0" w:color="auto"/>
            </w:tcBorders>
            <w:vAlign w:val="center"/>
          </w:tcPr>
          <w:p w14:paraId="312E4F28" w14:textId="77777777" w:rsidR="00BC4308" w:rsidRDefault="00BC4308"/>
        </w:tc>
        <w:tc>
          <w:tcPr>
            <w:tcW w:w="1620" w:type="dxa"/>
            <w:tcBorders>
              <w:bottom w:val="dotted" w:sz="4" w:space="0" w:color="auto"/>
            </w:tcBorders>
            <w:vAlign w:val="center"/>
          </w:tcPr>
          <w:p w14:paraId="589F8AB2" w14:textId="77777777" w:rsidR="00BC4308" w:rsidRDefault="000A4916">
            <w:pPr>
              <w:jc w:val="left"/>
              <w:divId w:val="1"/>
            </w:pPr>
            <w:r>
              <w:rPr>
                <w:sz w:val="16"/>
              </w:rPr>
              <w:t>Lambert's Filbert, Negret</w:t>
            </w:r>
          </w:p>
        </w:tc>
        <w:tc>
          <w:tcPr>
            <w:tcW w:w="1620" w:type="dxa"/>
            <w:tcBorders>
              <w:bottom w:val="dotted" w:sz="4" w:space="0" w:color="auto"/>
            </w:tcBorders>
            <w:vAlign w:val="center"/>
          </w:tcPr>
          <w:p w14:paraId="7B98AE58" w14:textId="77777777" w:rsidR="00BC4308" w:rsidRDefault="000A4916">
            <w:pPr>
              <w:jc w:val="center"/>
              <w:divId w:val="1"/>
            </w:pPr>
            <w:r>
              <w:rPr>
                <w:rFonts w:eastAsia="Arial"/>
                <w:sz w:val="16"/>
              </w:rPr>
              <w:t xml:space="preserve">1 </w:t>
            </w:r>
          </w:p>
        </w:tc>
      </w:tr>
      <w:tr w:rsidR="00BC4308" w14:paraId="0768BDCD" w14:textId="77777777">
        <w:trPr>
          <w:trHeight w:val="320"/>
        </w:trPr>
        <w:tc>
          <w:tcPr>
            <w:tcW w:w="1620" w:type="dxa"/>
            <w:gridSpan w:val="2"/>
            <w:vMerge/>
          </w:tcPr>
          <w:p w14:paraId="6BCB5AA1" w14:textId="77777777" w:rsidR="00BC4308" w:rsidRDefault="00BC4308"/>
        </w:tc>
        <w:tc>
          <w:tcPr>
            <w:tcW w:w="1620" w:type="dxa"/>
            <w:gridSpan w:val="2"/>
            <w:tcBorders>
              <w:bottom w:val="dotted" w:sz="4" w:space="0" w:color="auto"/>
            </w:tcBorders>
            <w:vAlign w:val="center"/>
          </w:tcPr>
          <w:p w14:paraId="7360BDEF" w14:textId="77777777" w:rsidR="00BC4308" w:rsidRDefault="000A4916">
            <w:pPr>
              <w:jc w:val="left"/>
              <w:divId w:val="1"/>
            </w:pPr>
            <w:r>
              <w:rPr>
                <w:sz w:val="16"/>
              </w:rPr>
              <w:t>circular</w:t>
            </w:r>
          </w:p>
        </w:tc>
        <w:tc>
          <w:tcPr>
            <w:tcW w:w="1620" w:type="dxa"/>
            <w:gridSpan w:val="2"/>
            <w:tcBorders>
              <w:bottom w:val="dotted" w:sz="4" w:space="0" w:color="auto"/>
            </w:tcBorders>
            <w:vAlign w:val="center"/>
          </w:tcPr>
          <w:p w14:paraId="616365F2" w14:textId="77777777" w:rsidR="00BC4308" w:rsidRDefault="00BC4308"/>
        </w:tc>
        <w:tc>
          <w:tcPr>
            <w:tcW w:w="1620" w:type="dxa"/>
            <w:tcBorders>
              <w:bottom w:val="dotted" w:sz="4" w:space="0" w:color="auto"/>
            </w:tcBorders>
            <w:vAlign w:val="center"/>
          </w:tcPr>
          <w:p w14:paraId="3D4AD2F3" w14:textId="77777777" w:rsidR="00BC4308" w:rsidRDefault="00BC4308"/>
        </w:tc>
        <w:tc>
          <w:tcPr>
            <w:tcW w:w="1620" w:type="dxa"/>
            <w:tcBorders>
              <w:bottom w:val="dotted" w:sz="4" w:space="0" w:color="auto"/>
            </w:tcBorders>
            <w:vAlign w:val="center"/>
          </w:tcPr>
          <w:p w14:paraId="7A8B8C8A" w14:textId="77777777" w:rsidR="00BC4308" w:rsidRDefault="00BC4308"/>
        </w:tc>
        <w:tc>
          <w:tcPr>
            <w:tcW w:w="1620" w:type="dxa"/>
            <w:tcBorders>
              <w:bottom w:val="dotted" w:sz="4" w:space="0" w:color="auto"/>
            </w:tcBorders>
            <w:vAlign w:val="center"/>
          </w:tcPr>
          <w:p w14:paraId="569B8949" w14:textId="77777777" w:rsidR="00BC4308" w:rsidRPr="00146F34" w:rsidRDefault="000A4916">
            <w:pPr>
              <w:jc w:val="left"/>
              <w:divId w:val="1"/>
              <w:rPr>
                <w:lang w:val="fr-FR"/>
              </w:rPr>
            </w:pPr>
            <w:r w:rsidRPr="00146F34">
              <w:rPr>
                <w:sz w:val="16"/>
                <w:lang w:val="fr-FR"/>
              </w:rPr>
              <w:t>Merveille de Bollwiller, Tonda Romana</w:t>
            </w:r>
          </w:p>
        </w:tc>
        <w:tc>
          <w:tcPr>
            <w:tcW w:w="1620" w:type="dxa"/>
            <w:tcBorders>
              <w:bottom w:val="dotted" w:sz="4" w:space="0" w:color="auto"/>
            </w:tcBorders>
            <w:vAlign w:val="center"/>
          </w:tcPr>
          <w:p w14:paraId="27EE98CD" w14:textId="77777777" w:rsidR="00BC4308" w:rsidRDefault="000A4916">
            <w:pPr>
              <w:jc w:val="center"/>
              <w:divId w:val="1"/>
            </w:pPr>
            <w:r>
              <w:rPr>
                <w:rFonts w:eastAsia="Arial"/>
                <w:sz w:val="16"/>
              </w:rPr>
              <w:t xml:space="preserve">2 </w:t>
            </w:r>
          </w:p>
        </w:tc>
      </w:tr>
      <w:tr w:rsidR="00BC4308" w14:paraId="11220265" w14:textId="77777777">
        <w:trPr>
          <w:trHeight w:val="320"/>
        </w:trPr>
        <w:tc>
          <w:tcPr>
            <w:tcW w:w="1620" w:type="dxa"/>
            <w:gridSpan w:val="2"/>
            <w:vMerge/>
          </w:tcPr>
          <w:p w14:paraId="58462655" w14:textId="77777777" w:rsidR="00BC4308" w:rsidRDefault="00BC4308"/>
        </w:tc>
        <w:tc>
          <w:tcPr>
            <w:tcW w:w="1620" w:type="dxa"/>
            <w:gridSpan w:val="2"/>
            <w:tcBorders>
              <w:bottom w:val="dotted" w:sz="4" w:space="0" w:color="auto"/>
            </w:tcBorders>
            <w:vAlign w:val="center"/>
          </w:tcPr>
          <w:p w14:paraId="163961F3" w14:textId="77777777" w:rsidR="00BC4308" w:rsidRDefault="000A4916">
            <w:pPr>
              <w:jc w:val="left"/>
              <w:divId w:val="1"/>
            </w:pPr>
            <w:r>
              <w:rPr>
                <w:sz w:val="16"/>
              </w:rPr>
              <w:t>angular</w:t>
            </w:r>
          </w:p>
        </w:tc>
        <w:tc>
          <w:tcPr>
            <w:tcW w:w="1620" w:type="dxa"/>
            <w:gridSpan w:val="2"/>
            <w:tcBorders>
              <w:bottom w:val="dotted" w:sz="4" w:space="0" w:color="auto"/>
            </w:tcBorders>
            <w:vAlign w:val="center"/>
          </w:tcPr>
          <w:p w14:paraId="326F5D4D" w14:textId="77777777" w:rsidR="00BC4308" w:rsidRDefault="00BC4308"/>
        </w:tc>
        <w:tc>
          <w:tcPr>
            <w:tcW w:w="1620" w:type="dxa"/>
            <w:tcBorders>
              <w:bottom w:val="dotted" w:sz="4" w:space="0" w:color="auto"/>
            </w:tcBorders>
            <w:vAlign w:val="center"/>
          </w:tcPr>
          <w:p w14:paraId="755B2B63" w14:textId="77777777" w:rsidR="00BC4308" w:rsidRDefault="00BC4308"/>
        </w:tc>
        <w:tc>
          <w:tcPr>
            <w:tcW w:w="1620" w:type="dxa"/>
            <w:tcBorders>
              <w:bottom w:val="dotted" w:sz="4" w:space="0" w:color="auto"/>
            </w:tcBorders>
            <w:vAlign w:val="center"/>
          </w:tcPr>
          <w:p w14:paraId="459C5BB1" w14:textId="77777777" w:rsidR="00BC4308" w:rsidRDefault="00BC4308"/>
        </w:tc>
        <w:tc>
          <w:tcPr>
            <w:tcW w:w="1620" w:type="dxa"/>
            <w:tcBorders>
              <w:bottom w:val="dotted" w:sz="4" w:space="0" w:color="auto"/>
            </w:tcBorders>
            <w:vAlign w:val="center"/>
          </w:tcPr>
          <w:p w14:paraId="1A767057" w14:textId="77777777" w:rsidR="00BC4308" w:rsidRDefault="000A4916">
            <w:pPr>
              <w:jc w:val="left"/>
              <w:divId w:val="1"/>
            </w:pPr>
            <w:r>
              <w:rPr>
                <w:sz w:val="16"/>
              </w:rPr>
              <w:t>Tonda Gentile delle Langhe</w:t>
            </w:r>
          </w:p>
        </w:tc>
        <w:tc>
          <w:tcPr>
            <w:tcW w:w="1620" w:type="dxa"/>
            <w:tcBorders>
              <w:bottom w:val="dotted" w:sz="4" w:space="0" w:color="auto"/>
            </w:tcBorders>
            <w:vAlign w:val="center"/>
          </w:tcPr>
          <w:p w14:paraId="4CC087AE" w14:textId="77777777" w:rsidR="00BC4308" w:rsidRDefault="000A4916">
            <w:pPr>
              <w:jc w:val="center"/>
              <w:divId w:val="1"/>
            </w:pPr>
            <w:r>
              <w:rPr>
                <w:rFonts w:eastAsia="Arial"/>
                <w:sz w:val="16"/>
              </w:rPr>
              <w:t xml:space="preserve">3 </w:t>
            </w:r>
          </w:p>
        </w:tc>
      </w:tr>
      <w:tr w:rsidR="00BC4308" w14:paraId="4F4B9CB3" w14:textId="77777777">
        <w:trPr>
          <w:trHeight w:val="320"/>
        </w:trPr>
        <w:tc>
          <w:tcPr>
            <w:tcW w:w="1620" w:type="dxa"/>
            <w:gridSpan w:val="2"/>
            <w:vMerge/>
          </w:tcPr>
          <w:p w14:paraId="60C28A8C" w14:textId="77777777" w:rsidR="00BC4308" w:rsidRDefault="00BC4308"/>
        </w:tc>
        <w:tc>
          <w:tcPr>
            <w:tcW w:w="1620" w:type="dxa"/>
            <w:gridSpan w:val="2"/>
            <w:tcBorders>
              <w:bottom w:val="dotted" w:sz="4" w:space="0" w:color="auto"/>
            </w:tcBorders>
            <w:vAlign w:val="center"/>
          </w:tcPr>
          <w:p w14:paraId="2249FCFF" w14:textId="77777777" w:rsidR="00BC4308" w:rsidRDefault="000A4916">
            <w:pPr>
              <w:jc w:val="left"/>
              <w:divId w:val="1"/>
            </w:pPr>
            <w:r>
              <w:rPr>
                <w:sz w:val="16"/>
              </w:rPr>
              <w:t>transverse oblong</w:t>
            </w:r>
          </w:p>
        </w:tc>
        <w:tc>
          <w:tcPr>
            <w:tcW w:w="1620" w:type="dxa"/>
            <w:gridSpan w:val="2"/>
            <w:tcBorders>
              <w:bottom w:val="dotted" w:sz="4" w:space="0" w:color="auto"/>
            </w:tcBorders>
            <w:vAlign w:val="center"/>
          </w:tcPr>
          <w:p w14:paraId="0B7B77D7" w14:textId="77777777" w:rsidR="00BC4308" w:rsidRDefault="00BC4308"/>
        </w:tc>
        <w:tc>
          <w:tcPr>
            <w:tcW w:w="1620" w:type="dxa"/>
            <w:tcBorders>
              <w:bottom w:val="dotted" w:sz="4" w:space="0" w:color="auto"/>
            </w:tcBorders>
            <w:vAlign w:val="center"/>
          </w:tcPr>
          <w:p w14:paraId="1AB1253C" w14:textId="77777777" w:rsidR="00BC4308" w:rsidRDefault="00BC4308"/>
        </w:tc>
        <w:tc>
          <w:tcPr>
            <w:tcW w:w="1620" w:type="dxa"/>
            <w:tcBorders>
              <w:bottom w:val="dotted" w:sz="4" w:space="0" w:color="auto"/>
            </w:tcBorders>
            <w:vAlign w:val="center"/>
          </w:tcPr>
          <w:p w14:paraId="18EE3622" w14:textId="77777777" w:rsidR="00BC4308" w:rsidRDefault="00BC4308"/>
        </w:tc>
        <w:tc>
          <w:tcPr>
            <w:tcW w:w="1620" w:type="dxa"/>
            <w:tcBorders>
              <w:bottom w:val="dotted" w:sz="4" w:space="0" w:color="auto"/>
            </w:tcBorders>
            <w:vAlign w:val="center"/>
          </w:tcPr>
          <w:p w14:paraId="059F66D6" w14:textId="77777777" w:rsidR="00BC4308" w:rsidRDefault="000A4916">
            <w:pPr>
              <w:jc w:val="left"/>
              <w:divId w:val="1"/>
            </w:pPr>
            <w:r>
              <w:rPr>
                <w:sz w:val="16"/>
              </w:rPr>
              <w:t>Gunslebert</w:t>
            </w:r>
          </w:p>
        </w:tc>
        <w:tc>
          <w:tcPr>
            <w:tcW w:w="1620" w:type="dxa"/>
            <w:tcBorders>
              <w:bottom w:val="dotted" w:sz="4" w:space="0" w:color="auto"/>
            </w:tcBorders>
            <w:vAlign w:val="center"/>
          </w:tcPr>
          <w:p w14:paraId="4F38C0DC" w14:textId="77777777" w:rsidR="00BC4308" w:rsidRDefault="000A4916">
            <w:pPr>
              <w:jc w:val="center"/>
              <w:divId w:val="1"/>
            </w:pPr>
            <w:r>
              <w:rPr>
                <w:rFonts w:eastAsia="Arial"/>
                <w:sz w:val="16"/>
              </w:rPr>
              <w:t xml:space="preserve">4 </w:t>
            </w:r>
          </w:p>
        </w:tc>
      </w:tr>
      <w:tr w:rsidR="00BC4308" w14:paraId="5A0F0DDB" w14:textId="77777777">
        <w:trPr>
          <w:trHeight w:val="360"/>
        </w:trPr>
        <w:tc>
          <w:tcPr>
            <w:tcW w:w="810" w:type="dxa"/>
            <w:tcBorders>
              <w:right w:val="dotted" w:sz="4" w:space="0" w:color="auto"/>
            </w:tcBorders>
            <w:shd w:val="clear" w:color="auto" w:fill="DFDFD7"/>
            <w:vAlign w:val="center"/>
          </w:tcPr>
          <w:p w14:paraId="22C764A2" w14:textId="77777777" w:rsidR="00BC4308" w:rsidRDefault="000A4916" w:rsidP="00146F34">
            <w:pPr>
              <w:keepNext/>
            </w:pPr>
            <w:r>
              <w:rPr>
                <w:rFonts w:eastAsia="Arial"/>
                <w:b/>
                <w:sz w:val="16"/>
              </w:rPr>
              <w:lastRenderedPageBreak/>
              <w:t>23.</w:t>
            </w:r>
          </w:p>
        </w:tc>
        <w:tc>
          <w:tcPr>
            <w:tcW w:w="810" w:type="dxa"/>
            <w:tcBorders>
              <w:right w:val="dotted" w:sz="4" w:space="0" w:color="auto"/>
            </w:tcBorders>
            <w:shd w:val="clear" w:color="auto" w:fill="DFDFD7"/>
            <w:vAlign w:val="center"/>
          </w:tcPr>
          <w:p w14:paraId="566C5A04" w14:textId="77777777" w:rsidR="00BC4308" w:rsidRDefault="00BC4308" w:rsidP="00146F34">
            <w:pPr>
              <w:keepNext/>
            </w:pPr>
          </w:p>
        </w:tc>
        <w:tc>
          <w:tcPr>
            <w:tcW w:w="810" w:type="dxa"/>
            <w:tcBorders>
              <w:right w:val="dotted" w:sz="4" w:space="0" w:color="auto"/>
            </w:tcBorders>
            <w:shd w:val="clear" w:color="auto" w:fill="DFDFD7"/>
            <w:vAlign w:val="center"/>
          </w:tcPr>
          <w:p w14:paraId="15C62A04" w14:textId="77777777" w:rsidR="00BC4308" w:rsidRDefault="000A4916" w:rsidP="00146F34">
            <w:pPr>
              <w:keepNext/>
            </w:pPr>
            <w:r>
              <w:rPr>
                <w:rFonts w:eastAsia="Arial"/>
                <w:b/>
                <w:sz w:val="16"/>
              </w:rPr>
              <w:t>PQ</w:t>
            </w:r>
          </w:p>
        </w:tc>
        <w:tc>
          <w:tcPr>
            <w:tcW w:w="810" w:type="dxa"/>
            <w:tcBorders>
              <w:right w:val="dotted" w:sz="4" w:space="0" w:color="auto"/>
            </w:tcBorders>
            <w:shd w:val="clear" w:color="auto" w:fill="DFDFD7"/>
            <w:vAlign w:val="center"/>
          </w:tcPr>
          <w:p w14:paraId="6E4697C5" w14:textId="77777777" w:rsidR="00BC4308" w:rsidRDefault="000A4916" w:rsidP="00146F34">
            <w:pPr>
              <w:keepNext/>
            </w:pPr>
            <w:r>
              <w:rPr>
                <w:rFonts w:eastAsia="Arial"/>
                <w:b/>
                <w:sz w:val="16"/>
              </w:rPr>
              <w:t>VG</w:t>
            </w:r>
          </w:p>
        </w:tc>
        <w:tc>
          <w:tcPr>
            <w:tcW w:w="810" w:type="dxa"/>
            <w:tcBorders>
              <w:right w:val="dotted" w:sz="4" w:space="0" w:color="auto"/>
            </w:tcBorders>
            <w:shd w:val="clear" w:color="auto" w:fill="DFDFD7"/>
            <w:vAlign w:val="center"/>
          </w:tcPr>
          <w:p w14:paraId="253942E0" w14:textId="77777777" w:rsidR="00BC4308" w:rsidRDefault="00BC4308" w:rsidP="00146F34">
            <w:pPr>
              <w:keepNext/>
            </w:pPr>
          </w:p>
        </w:tc>
        <w:tc>
          <w:tcPr>
            <w:tcW w:w="810" w:type="dxa"/>
            <w:tcBorders>
              <w:right w:val="dotted" w:sz="4" w:space="0" w:color="auto"/>
            </w:tcBorders>
            <w:shd w:val="clear" w:color="auto" w:fill="DFDFD7"/>
            <w:vAlign w:val="center"/>
          </w:tcPr>
          <w:p w14:paraId="20C74AD7" w14:textId="77777777" w:rsidR="00BC4308" w:rsidRDefault="000A4916" w:rsidP="00146F34">
            <w:pPr>
              <w:keepNext/>
            </w:pPr>
            <w:r>
              <w:rPr>
                <w:rFonts w:eastAsia="Arial"/>
                <w:b/>
                <w:sz w:val="16"/>
              </w:rPr>
              <w:t>(f)</w:t>
            </w:r>
          </w:p>
        </w:tc>
        <w:tc>
          <w:tcPr>
            <w:tcW w:w="1620" w:type="dxa"/>
            <w:shd w:val="clear" w:color="auto" w:fill="DFDFD7"/>
            <w:vAlign w:val="center"/>
          </w:tcPr>
          <w:p w14:paraId="188EEE2E" w14:textId="77777777" w:rsidR="00BC4308" w:rsidRDefault="00BC4308" w:rsidP="00146F34">
            <w:pPr>
              <w:keepNext/>
            </w:pPr>
          </w:p>
        </w:tc>
        <w:tc>
          <w:tcPr>
            <w:tcW w:w="1620" w:type="dxa"/>
            <w:shd w:val="clear" w:color="auto" w:fill="DFDFD7"/>
          </w:tcPr>
          <w:p w14:paraId="3E54068B" w14:textId="77777777" w:rsidR="00BC4308" w:rsidRDefault="00BC4308" w:rsidP="00146F34">
            <w:pPr>
              <w:keepNext/>
            </w:pPr>
          </w:p>
        </w:tc>
        <w:tc>
          <w:tcPr>
            <w:tcW w:w="1620" w:type="dxa"/>
            <w:shd w:val="clear" w:color="auto" w:fill="DFDFD7"/>
          </w:tcPr>
          <w:p w14:paraId="388BE64D" w14:textId="77777777" w:rsidR="00BC4308" w:rsidRDefault="00BC4308" w:rsidP="00146F34">
            <w:pPr>
              <w:keepNext/>
            </w:pPr>
          </w:p>
        </w:tc>
        <w:tc>
          <w:tcPr>
            <w:tcW w:w="1620" w:type="dxa"/>
            <w:shd w:val="clear" w:color="auto" w:fill="DFDFD7"/>
          </w:tcPr>
          <w:p w14:paraId="6A0EEFB6" w14:textId="77777777" w:rsidR="00BC4308" w:rsidRDefault="00BC4308" w:rsidP="00146F34">
            <w:pPr>
              <w:keepNext/>
            </w:pPr>
          </w:p>
        </w:tc>
      </w:tr>
      <w:tr w:rsidR="00BC4308" w14:paraId="7AE389EC" w14:textId="77777777">
        <w:trPr>
          <w:trHeight w:val="440"/>
        </w:trPr>
        <w:tc>
          <w:tcPr>
            <w:tcW w:w="1620" w:type="dxa"/>
            <w:gridSpan w:val="2"/>
            <w:vMerge w:val="restart"/>
          </w:tcPr>
          <w:p w14:paraId="0E936440" w14:textId="77777777" w:rsidR="00BC4308" w:rsidRDefault="00BC4308"/>
        </w:tc>
        <w:tc>
          <w:tcPr>
            <w:tcW w:w="1620" w:type="dxa"/>
            <w:gridSpan w:val="2"/>
            <w:tcBorders>
              <w:bottom w:val="dotted" w:sz="4" w:space="0" w:color="auto"/>
            </w:tcBorders>
          </w:tcPr>
          <w:p w14:paraId="4779AEFC" w14:textId="77777777" w:rsidR="00BC4308" w:rsidRDefault="000A4916">
            <w:pPr>
              <w:spacing w:before="113" w:after="113"/>
              <w:jc w:val="left"/>
              <w:divId w:val="1"/>
            </w:pPr>
            <w:r>
              <w:rPr>
                <w:b/>
                <w:sz w:val="16"/>
              </w:rPr>
              <w:t>Nut: color</w:t>
            </w:r>
          </w:p>
        </w:tc>
        <w:tc>
          <w:tcPr>
            <w:tcW w:w="1620" w:type="dxa"/>
            <w:gridSpan w:val="2"/>
            <w:tcBorders>
              <w:bottom w:val="dotted" w:sz="4" w:space="0" w:color="auto"/>
            </w:tcBorders>
          </w:tcPr>
          <w:p w14:paraId="223ADB2E" w14:textId="77777777" w:rsidR="00BC4308" w:rsidRDefault="00BC4308"/>
        </w:tc>
        <w:tc>
          <w:tcPr>
            <w:tcW w:w="1620" w:type="dxa"/>
            <w:tcBorders>
              <w:bottom w:val="dotted" w:sz="4" w:space="0" w:color="auto"/>
            </w:tcBorders>
          </w:tcPr>
          <w:p w14:paraId="46F74130" w14:textId="77777777" w:rsidR="00BC4308" w:rsidRDefault="00BC4308"/>
        </w:tc>
        <w:tc>
          <w:tcPr>
            <w:tcW w:w="1620" w:type="dxa"/>
            <w:tcBorders>
              <w:bottom w:val="dotted" w:sz="4" w:space="0" w:color="auto"/>
            </w:tcBorders>
          </w:tcPr>
          <w:p w14:paraId="168CA13C" w14:textId="77777777" w:rsidR="00BC4308" w:rsidRDefault="00BC4308"/>
        </w:tc>
        <w:tc>
          <w:tcPr>
            <w:tcW w:w="1620" w:type="dxa"/>
            <w:tcBorders>
              <w:bottom w:val="dotted" w:sz="4" w:space="0" w:color="auto"/>
            </w:tcBorders>
          </w:tcPr>
          <w:p w14:paraId="2C12499F" w14:textId="77777777" w:rsidR="00BC4308" w:rsidRDefault="00BC4308"/>
        </w:tc>
        <w:tc>
          <w:tcPr>
            <w:tcW w:w="1620" w:type="dxa"/>
            <w:tcBorders>
              <w:bottom w:val="dotted" w:sz="4" w:space="0" w:color="auto"/>
            </w:tcBorders>
          </w:tcPr>
          <w:p w14:paraId="549F35E6" w14:textId="77777777" w:rsidR="00BC4308" w:rsidRDefault="00BC4308"/>
        </w:tc>
      </w:tr>
      <w:tr w:rsidR="00BC4308" w14:paraId="0674F8E9" w14:textId="77777777">
        <w:trPr>
          <w:trHeight w:val="320"/>
        </w:trPr>
        <w:tc>
          <w:tcPr>
            <w:tcW w:w="1620" w:type="dxa"/>
            <w:gridSpan w:val="2"/>
            <w:vMerge/>
          </w:tcPr>
          <w:p w14:paraId="062F2CFB" w14:textId="77777777" w:rsidR="00BC4308" w:rsidRDefault="00BC4308"/>
        </w:tc>
        <w:tc>
          <w:tcPr>
            <w:tcW w:w="1620" w:type="dxa"/>
            <w:gridSpan w:val="2"/>
            <w:tcBorders>
              <w:bottom w:val="dotted" w:sz="4" w:space="0" w:color="auto"/>
            </w:tcBorders>
            <w:vAlign w:val="center"/>
          </w:tcPr>
          <w:p w14:paraId="5ADD519A" w14:textId="77777777" w:rsidR="00BC4308" w:rsidRDefault="000A4916">
            <w:pPr>
              <w:jc w:val="left"/>
              <w:divId w:val="1"/>
            </w:pPr>
            <w:r>
              <w:rPr>
                <w:sz w:val="16"/>
              </w:rPr>
              <w:t>greenish yellow</w:t>
            </w:r>
          </w:p>
        </w:tc>
        <w:tc>
          <w:tcPr>
            <w:tcW w:w="1620" w:type="dxa"/>
            <w:gridSpan w:val="2"/>
            <w:tcBorders>
              <w:bottom w:val="dotted" w:sz="4" w:space="0" w:color="auto"/>
            </w:tcBorders>
            <w:vAlign w:val="center"/>
          </w:tcPr>
          <w:p w14:paraId="77907887" w14:textId="77777777" w:rsidR="00BC4308" w:rsidRDefault="00BC4308"/>
        </w:tc>
        <w:tc>
          <w:tcPr>
            <w:tcW w:w="1620" w:type="dxa"/>
            <w:tcBorders>
              <w:bottom w:val="dotted" w:sz="4" w:space="0" w:color="auto"/>
            </w:tcBorders>
            <w:vAlign w:val="center"/>
          </w:tcPr>
          <w:p w14:paraId="7C6CCF58" w14:textId="77777777" w:rsidR="00BC4308" w:rsidRDefault="00BC4308"/>
        </w:tc>
        <w:tc>
          <w:tcPr>
            <w:tcW w:w="1620" w:type="dxa"/>
            <w:tcBorders>
              <w:bottom w:val="dotted" w:sz="4" w:space="0" w:color="auto"/>
            </w:tcBorders>
            <w:vAlign w:val="center"/>
          </w:tcPr>
          <w:p w14:paraId="755B705B" w14:textId="77777777" w:rsidR="00BC4308" w:rsidRDefault="00BC4308"/>
        </w:tc>
        <w:tc>
          <w:tcPr>
            <w:tcW w:w="1620" w:type="dxa"/>
            <w:tcBorders>
              <w:bottom w:val="dotted" w:sz="4" w:space="0" w:color="auto"/>
            </w:tcBorders>
            <w:vAlign w:val="center"/>
          </w:tcPr>
          <w:p w14:paraId="4FF249F8" w14:textId="77777777" w:rsidR="00BC4308" w:rsidRDefault="000A4916">
            <w:pPr>
              <w:jc w:val="left"/>
              <w:divId w:val="1"/>
            </w:pPr>
            <w:r>
              <w:rPr>
                <w:sz w:val="16"/>
              </w:rPr>
              <w:t>Tonda Bianca</w:t>
            </w:r>
          </w:p>
        </w:tc>
        <w:tc>
          <w:tcPr>
            <w:tcW w:w="1620" w:type="dxa"/>
            <w:tcBorders>
              <w:bottom w:val="dotted" w:sz="4" w:space="0" w:color="auto"/>
            </w:tcBorders>
            <w:vAlign w:val="center"/>
          </w:tcPr>
          <w:p w14:paraId="1D0C9320" w14:textId="77777777" w:rsidR="00BC4308" w:rsidRDefault="000A4916">
            <w:pPr>
              <w:jc w:val="center"/>
              <w:divId w:val="1"/>
            </w:pPr>
            <w:r>
              <w:rPr>
                <w:rFonts w:eastAsia="Arial"/>
                <w:sz w:val="16"/>
              </w:rPr>
              <w:t xml:space="preserve">1 </w:t>
            </w:r>
          </w:p>
        </w:tc>
      </w:tr>
      <w:tr w:rsidR="00BC4308" w14:paraId="27D4BA08" w14:textId="77777777">
        <w:trPr>
          <w:trHeight w:val="320"/>
        </w:trPr>
        <w:tc>
          <w:tcPr>
            <w:tcW w:w="1620" w:type="dxa"/>
            <w:gridSpan w:val="2"/>
            <w:vMerge/>
          </w:tcPr>
          <w:p w14:paraId="507DC4A8" w14:textId="77777777" w:rsidR="00BC4308" w:rsidRDefault="00BC4308"/>
        </w:tc>
        <w:tc>
          <w:tcPr>
            <w:tcW w:w="1620" w:type="dxa"/>
            <w:gridSpan w:val="2"/>
            <w:tcBorders>
              <w:bottom w:val="dotted" w:sz="4" w:space="0" w:color="auto"/>
            </w:tcBorders>
            <w:vAlign w:val="center"/>
          </w:tcPr>
          <w:p w14:paraId="03EE3BD9" w14:textId="77777777" w:rsidR="00BC4308" w:rsidRDefault="000A4916">
            <w:pPr>
              <w:jc w:val="left"/>
              <w:divId w:val="1"/>
            </w:pPr>
            <w:r>
              <w:rPr>
                <w:sz w:val="16"/>
              </w:rPr>
              <w:t>light brown</w:t>
            </w:r>
          </w:p>
        </w:tc>
        <w:tc>
          <w:tcPr>
            <w:tcW w:w="1620" w:type="dxa"/>
            <w:gridSpan w:val="2"/>
            <w:tcBorders>
              <w:bottom w:val="dotted" w:sz="4" w:space="0" w:color="auto"/>
            </w:tcBorders>
            <w:vAlign w:val="center"/>
          </w:tcPr>
          <w:p w14:paraId="657AAD00" w14:textId="77777777" w:rsidR="00BC4308" w:rsidRDefault="00BC4308"/>
        </w:tc>
        <w:tc>
          <w:tcPr>
            <w:tcW w:w="1620" w:type="dxa"/>
            <w:tcBorders>
              <w:bottom w:val="dotted" w:sz="4" w:space="0" w:color="auto"/>
            </w:tcBorders>
            <w:vAlign w:val="center"/>
          </w:tcPr>
          <w:p w14:paraId="2E4BC98B" w14:textId="77777777" w:rsidR="00BC4308" w:rsidRDefault="00BC4308"/>
        </w:tc>
        <w:tc>
          <w:tcPr>
            <w:tcW w:w="1620" w:type="dxa"/>
            <w:tcBorders>
              <w:bottom w:val="dotted" w:sz="4" w:space="0" w:color="auto"/>
            </w:tcBorders>
            <w:vAlign w:val="center"/>
          </w:tcPr>
          <w:p w14:paraId="2C7FAC98" w14:textId="77777777" w:rsidR="00BC4308" w:rsidRDefault="00BC4308"/>
        </w:tc>
        <w:tc>
          <w:tcPr>
            <w:tcW w:w="1620" w:type="dxa"/>
            <w:tcBorders>
              <w:bottom w:val="dotted" w:sz="4" w:space="0" w:color="auto"/>
            </w:tcBorders>
            <w:vAlign w:val="center"/>
          </w:tcPr>
          <w:p w14:paraId="390D078E" w14:textId="77777777" w:rsidR="00BC4308" w:rsidRDefault="000A4916">
            <w:pPr>
              <w:jc w:val="left"/>
              <w:divId w:val="1"/>
            </w:pPr>
            <w:r>
              <w:rPr>
                <w:sz w:val="16"/>
              </w:rPr>
              <w:t>Cosford, Daviana, Morell, Tonda Gentile delle Langhe</w:t>
            </w:r>
          </w:p>
        </w:tc>
        <w:tc>
          <w:tcPr>
            <w:tcW w:w="1620" w:type="dxa"/>
            <w:tcBorders>
              <w:bottom w:val="dotted" w:sz="4" w:space="0" w:color="auto"/>
            </w:tcBorders>
            <w:vAlign w:val="center"/>
          </w:tcPr>
          <w:p w14:paraId="43E79F3D" w14:textId="77777777" w:rsidR="00BC4308" w:rsidRDefault="000A4916">
            <w:pPr>
              <w:jc w:val="center"/>
              <w:divId w:val="1"/>
            </w:pPr>
            <w:r>
              <w:rPr>
                <w:rFonts w:eastAsia="Arial"/>
                <w:sz w:val="16"/>
              </w:rPr>
              <w:t xml:space="preserve">2 </w:t>
            </w:r>
          </w:p>
        </w:tc>
      </w:tr>
      <w:tr w:rsidR="00BC4308" w14:paraId="2B37141E" w14:textId="77777777">
        <w:trPr>
          <w:trHeight w:val="320"/>
        </w:trPr>
        <w:tc>
          <w:tcPr>
            <w:tcW w:w="1620" w:type="dxa"/>
            <w:gridSpan w:val="2"/>
            <w:vMerge/>
          </w:tcPr>
          <w:p w14:paraId="26F19AB3" w14:textId="77777777" w:rsidR="00BC4308" w:rsidRDefault="00BC4308"/>
        </w:tc>
        <w:tc>
          <w:tcPr>
            <w:tcW w:w="1620" w:type="dxa"/>
            <w:gridSpan w:val="2"/>
            <w:tcBorders>
              <w:bottom w:val="dotted" w:sz="4" w:space="0" w:color="auto"/>
            </w:tcBorders>
            <w:vAlign w:val="center"/>
          </w:tcPr>
          <w:p w14:paraId="1DC89E0B" w14:textId="77777777" w:rsidR="00BC4308" w:rsidRDefault="000A4916">
            <w:pPr>
              <w:jc w:val="left"/>
              <w:divId w:val="1"/>
            </w:pPr>
            <w:r>
              <w:rPr>
                <w:sz w:val="16"/>
              </w:rPr>
              <w:t>dark brown</w:t>
            </w:r>
          </w:p>
        </w:tc>
        <w:tc>
          <w:tcPr>
            <w:tcW w:w="1620" w:type="dxa"/>
            <w:gridSpan w:val="2"/>
            <w:tcBorders>
              <w:bottom w:val="dotted" w:sz="4" w:space="0" w:color="auto"/>
            </w:tcBorders>
            <w:vAlign w:val="center"/>
          </w:tcPr>
          <w:p w14:paraId="3463DDBE" w14:textId="77777777" w:rsidR="00BC4308" w:rsidRDefault="00BC4308"/>
        </w:tc>
        <w:tc>
          <w:tcPr>
            <w:tcW w:w="1620" w:type="dxa"/>
            <w:tcBorders>
              <w:bottom w:val="dotted" w:sz="4" w:space="0" w:color="auto"/>
            </w:tcBorders>
            <w:vAlign w:val="center"/>
          </w:tcPr>
          <w:p w14:paraId="763EA261" w14:textId="77777777" w:rsidR="00BC4308" w:rsidRDefault="00BC4308"/>
        </w:tc>
        <w:tc>
          <w:tcPr>
            <w:tcW w:w="1620" w:type="dxa"/>
            <w:tcBorders>
              <w:bottom w:val="dotted" w:sz="4" w:space="0" w:color="auto"/>
            </w:tcBorders>
            <w:vAlign w:val="center"/>
          </w:tcPr>
          <w:p w14:paraId="5BE853B4" w14:textId="77777777" w:rsidR="00BC4308" w:rsidRDefault="00BC4308"/>
        </w:tc>
        <w:tc>
          <w:tcPr>
            <w:tcW w:w="1620" w:type="dxa"/>
            <w:tcBorders>
              <w:bottom w:val="dotted" w:sz="4" w:space="0" w:color="auto"/>
            </w:tcBorders>
            <w:vAlign w:val="center"/>
          </w:tcPr>
          <w:p w14:paraId="7AE012F4" w14:textId="77777777" w:rsidR="00BC4308" w:rsidRPr="00146F34" w:rsidRDefault="000A4916">
            <w:pPr>
              <w:jc w:val="left"/>
              <w:divId w:val="1"/>
              <w:rPr>
                <w:lang w:val="fr-FR"/>
              </w:rPr>
            </w:pPr>
            <w:r w:rsidRPr="00146F34">
              <w:rPr>
                <w:sz w:val="16"/>
                <w:lang w:val="fr-FR"/>
              </w:rPr>
              <w:t>Ennis, Fertile de Coutard, Negret, Tonda Romana</w:t>
            </w:r>
          </w:p>
        </w:tc>
        <w:tc>
          <w:tcPr>
            <w:tcW w:w="1620" w:type="dxa"/>
            <w:tcBorders>
              <w:bottom w:val="dotted" w:sz="4" w:space="0" w:color="auto"/>
            </w:tcBorders>
            <w:vAlign w:val="center"/>
          </w:tcPr>
          <w:p w14:paraId="0144106F" w14:textId="77777777" w:rsidR="00BC4308" w:rsidRDefault="000A4916">
            <w:pPr>
              <w:jc w:val="center"/>
              <w:divId w:val="1"/>
            </w:pPr>
            <w:r>
              <w:rPr>
                <w:rFonts w:eastAsia="Arial"/>
                <w:sz w:val="16"/>
              </w:rPr>
              <w:t xml:space="preserve">3 </w:t>
            </w:r>
          </w:p>
        </w:tc>
      </w:tr>
      <w:tr w:rsidR="00BC4308" w14:paraId="72021116" w14:textId="77777777">
        <w:trPr>
          <w:trHeight w:val="360"/>
        </w:trPr>
        <w:tc>
          <w:tcPr>
            <w:tcW w:w="810" w:type="dxa"/>
            <w:tcBorders>
              <w:right w:val="dotted" w:sz="4" w:space="0" w:color="auto"/>
            </w:tcBorders>
            <w:shd w:val="clear" w:color="auto" w:fill="DFDFD7"/>
            <w:vAlign w:val="center"/>
          </w:tcPr>
          <w:p w14:paraId="7B0B99AA" w14:textId="77777777" w:rsidR="00BC4308" w:rsidRDefault="000A4916">
            <w:r>
              <w:rPr>
                <w:rFonts w:eastAsia="Arial"/>
                <w:b/>
                <w:sz w:val="16"/>
              </w:rPr>
              <w:t>24.</w:t>
            </w:r>
          </w:p>
        </w:tc>
        <w:tc>
          <w:tcPr>
            <w:tcW w:w="810" w:type="dxa"/>
            <w:tcBorders>
              <w:right w:val="dotted" w:sz="4" w:space="0" w:color="auto"/>
            </w:tcBorders>
            <w:shd w:val="clear" w:color="auto" w:fill="DFDFD7"/>
            <w:vAlign w:val="center"/>
          </w:tcPr>
          <w:p w14:paraId="07130124" w14:textId="77777777" w:rsidR="00BC4308" w:rsidRDefault="00BC4308"/>
        </w:tc>
        <w:tc>
          <w:tcPr>
            <w:tcW w:w="810" w:type="dxa"/>
            <w:tcBorders>
              <w:right w:val="dotted" w:sz="4" w:space="0" w:color="auto"/>
            </w:tcBorders>
            <w:shd w:val="clear" w:color="auto" w:fill="DFDFD7"/>
            <w:vAlign w:val="center"/>
          </w:tcPr>
          <w:p w14:paraId="7F1F6D02" w14:textId="77777777" w:rsidR="00BC4308" w:rsidRDefault="000A4916">
            <w:r>
              <w:rPr>
                <w:rFonts w:eastAsia="Arial"/>
                <w:b/>
                <w:sz w:val="16"/>
              </w:rPr>
              <w:t>QN</w:t>
            </w:r>
          </w:p>
        </w:tc>
        <w:tc>
          <w:tcPr>
            <w:tcW w:w="810" w:type="dxa"/>
            <w:tcBorders>
              <w:right w:val="dotted" w:sz="4" w:space="0" w:color="auto"/>
            </w:tcBorders>
            <w:shd w:val="clear" w:color="auto" w:fill="DFDFD7"/>
            <w:vAlign w:val="center"/>
          </w:tcPr>
          <w:p w14:paraId="73A5E900" w14:textId="77777777" w:rsidR="00BC4308" w:rsidRDefault="000A4916">
            <w:r>
              <w:rPr>
                <w:rFonts w:eastAsia="Arial"/>
                <w:b/>
                <w:sz w:val="16"/>
              </w:rPr>
              <w:t>VG</w:t>
            </w:r>
          </w:p>
        </w:tc>
        <w:tc>
          <w:tcPr>
            <w:tcW w:w="810" w:type="dxa"/>
            <w:tcBorders>
              <w:right w:val="dotted" w:sz="4" w:space="0" w:color="auto"/>
            </w:tcBorders>
            <w:shd w:val="clear" w:color="auto" w:fill="DFDFD7"/>
            <w:vAlign w:val="center"/>
          </w:tcPr>
          <w:p w14:paraId="3EE887D5" w14:textId="77777777" w:rsidR="00BC4308" w:rsidRDefault="00BC4308"/>
        </w:tc>
        <w:tc>
          <w:tcPr>
            <w:tcW w:w="810" w:type="dxa"/>
            <w:tcBorders>
              <w:right w:val="dotted" w:sz="4" w:space="0" w:color="auto"/>
            </w:tcBorders>
            <w:shd w:val="clear" w:color="auto" w:fill="DFDFD7"/>
            <w:vAlign w:val="center"/>
          </w:tcPr>
          <w:p w14:paraId="79AFC054" w14:textId="77777777" w:rsidR="00BC4308" w:rsidRDefault="000A4916">
            <w:r>
              <w:rPr>
                <w:rFonts w:eastAsia="Arial"/>
                <w:b/>
                <w:sz w:val="16"/>
              </w:rPr>
              <w:t>(f)</w:t>
            </w:r>
          </w:p>
        </w:tc>
        <w:tc>
          <w:tcPr>
            <w:tcW w:w="1620" w:type="dxa"/>
            <w:shd w:val="clear" w:color="auto" w:fill="DFDFD7"/>
            <w:vAlign w:val="center"/>
          </w:tcPr>
          <w:p w14:paraId="6672616E" w14:textId="77777777" w:rsidR="00BC4308" w:rsidRDefault="00BC4308"/>
        </w:tc>
        <w:tc>
          <w:tcPr>
            <w:tcW w:w="1620" w:type="dxa"/>
            <w:shd w:val="clear" w:color="auto" w:fill="DFDFD7"/>
          </w:tcPr>
          <w:p w14:paraId="4D10B02C" w14:textId="77777777" w:rsidR="00BC4308" w:rsidRDefault="00BC4308"/>
        </w:tc>
        <w:tc>
          <w:tcPr>
            <w:tcW w:w="1620" w:type="dxa"/>
            <w:shd w:val="clear" w:color="auto" w:fill="DFDFD7"/>
          </w:tcPr>
          <w:p w14:paraId="14436174" w14:textId="77777777" w:rsidR="00BC4308" w:rsidRDefault="00BC4308"/>
        </w:tc>
        <w:tc>
          <w:tcPr>
            <w:tcW w:w="1620" w:type="dxa"/>
            <w:shd w:val="clear" w:color="auto" w:fill="DFDFD7"/>
          </w:tcPr>
          <w:p w14:paraId="77FE4DF8" w14:textId="77777777" w:rsidR="00BC4308" w:rsidRDefault="00BC4308"/>
        </w:tc>
      </w:tr>
      <w:tr w:rsidR="00BC4308" w14:paraId="437DB681" w14:textId="77777777">
        <w:trPr>
          <w:trHeight w:val="440"/>
        </w:trPr>
        <w:tc>
          <w:tcPr>
            <w:tcW w:w="1620" w:type="dxa"/>
            <w:gridSpan w:val="2"/>
            <w:vMerge w:val="restart"/>
          </w:tcPr>
          <w:p w14:paraId="54566BB5" w14:textId="77777777" w:rsidR="00BC4308" w:rsidRDefault="00BC4308"/>
        </w:tc>
        <w:tc>
          <w:tcPr>
            <w:tcW w:w="1620" w:type="dxa"/>
            <w:gridSpan w:val="2"/>
            <w:tcBorders>
              <w:bottom w:val="dotted" w:sz="4" w:space="0" w:color="auto"/>
            </w:tcBorders>
          </w:tcPr>
          <w:p w14:paraId="126EDC31" w14:textId="77777777" w:rsidR="00BC4308" w:rsidRDefault="000A4916">
            <w:pPr>
              <w:spacing w:before="113" w:after="113"/>
              <w:jc w:val="left"/>
              <w:divId w:val="1"/>
            </w:pPr>
            <w:r>
              <w:rPr>
                <w:b/>
                <w:sz w:val="16"/>
              </w:rPr>
              <w:t>Nut: presence of stripes on shell</w:t>
            </w:r>
          </w:p>
        </w:tc>
        <w:tc>
          <w:tcPr>
            <w:tcW w:w="1620" w:type="dxa"/>
            <w:gridSpan w:val="2"/>
            <w:tcBorders>
              <w:bottom w:val="dotted" w:sz="4" w:space="0" w:color="auto"/>
            </w:tcBorders>
          </w:tcPr>
          <w:p w14:paraId="42020AAF" w14:textId="77777777" w:rsidR="00BC4308" w:rsidRDefault="00BC4308"/>
        </w:tc>
        <w:tc>
          <w:tcPr>
            <w:tcW w:w="1620" w:type="dxa"/>
            <w:tcBorders>
              <w:bottom w:val="dotted" w:sz="4" w:space="0" w:color="auto"/>
            </w:tcBorders>
          </w:tcPr>
          <w:p w14:paraId="6360AEF8" w14:textId="77777777" w:rsidR="00BC4308" w:rsidRDefault="00BC4308"/>
        </w:tc>
        <w:tc>
          <w:tcPr>
            <w:tcW w:w="1620" w:type="dxa"/>
            <w:tcBorders>
              <w:bottom w:val="dotted" w:sz="4" w:space="0" w:color="auto"/>
            </w:tcBorders>
          </w:tcPr>
          <w:p w14:paraId="0F25404E" w14:textId="77777777" w:rsidR="00BC4308" w:rsidRDefault="00BC4308"/>
        </w:tc>
        <w:tc>
          <w:tcPr>
            <w:tcW w:w="1620" w:type="dxa"/>
            <w:tcBorders>
              <w:bottom w:val="dotted" w:sz="4" w:space="0" w:color="auto"/>
            </w:tcBorders>
          </w:tcPr>
          <w:p w14:paraId="2320AC81" w14:textId="77777777" w:rsidR="00BC4308" w:rsidRDefault="00BC4308"/>
        </w:tc>
        <w:tc>
          <w:tcPr>
            <w:tcW w:w="1620" w:type="dxa"/>
            <w:tcBorders>
              <w:bottom w:val="dotted" w:sz="4" w:space="0" w:color="auto"/>
            </w:tcBorders>
          </w:tcPr>
          <w:p w14:paraId="3786A53C" w14:textId="77777777" w:rsidR="00BC4308" w:rsidRDefault="00BC4308"/>
        </w:tc>
      </w:tr>
      <w:tr w:rsidR="00BC4308" w14:paraId="77493FDC" w14:textId="77777777">
        <w:trPr>
          <w:trHeight w:val="320"/>
        </w:trPr>
        <w:tc>
          <w:tcPr>
            <w:tcW w:w="1620" w:type="dxa"/>
            <w:gridSpan w:val="2"/>
            <w:vMerge/>
          </w:tcPr>
          <w:p w14:paraId="48CF462F" w14:textId="77777777" w:rsidR="00BC4308" w:rsidRDefault="00BC4308"/>
        </w:tc>
        <w:tc>
          <w:tcPr>
            <w:tcW w:w="1620" w:type="dxa"/>
            <w:gridSpan w:val="2"/>
            <w:tcBorders>
              <w:bottom w:val="dotted" w:sz="4" w:space="0" w:color="auto"/>
            </w:tcBorders>
            <w:vAlign w:val="center"/>
          </w:tcPr>
          <w:p w14:paraId="52C45250" w14:textId="77777777" w:rsidR="00BC4308" w:rsidRDefault="000A4916">
            <w:pPr>
              <w:jc w:val="left"/>
              <w:divId w:val="1"/>
            </w:pPr>
            <w:r>
              <w:rPr>
                <w:sz w:val="16"/>
              </w:rPr>
              <w:t>absent or weak</w:t>
            </w:r>
          </w:p>
        </w:tc>
        <w:tc>
          <w:tcPr>
            <w:tcW w:w="1620" w:type="dxa"/>
            <w:gridSpan w:val="2"/>
            <w:tcBorders>
              <w:bottom w:val="dotted" w:sz="4" w:space="0" w:color="auto"/>
            </w:tcBorders>
            <w:vAlign w:val="center"/>
          </w:tcPr>
          <w:p w14:paraId="5096ADB7" w14:textId="77777777" w:rsidR="00BC4308" w:rsidRDefault="00BC4308"/>
        </w:tc>
        <w:tc>
          <w:tcPr>
            <w:tcW w:w="1620" w:type="dxa"/>
            <w:tcBorders>
              <w:bottom w:val="dotted" w:sz="4" w:space="0" w:color="auto"/>
            </w:tcBorders>
            <w:vAlign w:val="center"/>
          </w:tcPr>
          <w:p w14:paraId="3F93197A" w14:textId="77777777" w:rsidR="00BC4308" w:rsidRDefault="00BC4308"/>
        </w:tc>
        <w:tc>
          <w:tcPr>
            <w:tcW w:w="1620" w:type="dxa"/>
            <w:tcBorders>
              <w:bottom w:val="dotted" w:sz="4" w:space="0" w:color="auto"/>
            </w:tcBorders>
            <w:vAlign w:val="center"/>
          </w:tcPr>
          <w:p w14:paraId="0945288D" w14:textId="77777777" w:rsidR="00BC4308" w:rsidRDefault="00BC4308"/>
        </w:tc>
        <w:tc>
          <w:tcPr>
            <w:tcW w:w="1620" w:type="dxa"/>
            <w:tcBorders>
              <w:bottom w:val="dotted" w:sz="4" w:space="0" w:color="auto"/>
            </w:tcBorders>
            <w:vAlign w:val="center"/>
          </w:tcPr>
          <w:p w14:paraId="3D316AC9" w14:textId="77777777" w:rsidR="00BC4308" w:rsidRDefault="000A4916">
            <w:pPr>
              <w:jc w:val="left"/>
              <w:divId w:val="1"/>
            </w:pPr>
            <w:r>
              <w:rPr>
                <w:sz w:val="16"/>
              </w:rPr>
              <w:t>Kargalak, Segorbe</w:t>
            </w:r>
          </w:p>
        </w:tc>
        <w:tc>
          <w:tcPr>
            <w:tcW w:w="1620" w:type="dxa"/>
            <w:tcBorders>
              <w:bottom w:val="dotted" w:sz="4" w:space="0" w:color="auto"/>
            </w:tcBorders>
            <w:vAlign w:val="center"/>
          </w:tcPr>
          <w:p w14:paraId="2BDA7863" w14:textId="77777777" w:rsidR="00BC4308" w:rsidRDefault="000A4916">
            <w:pPr>
              <w:jc w:val="center"/>
              <w:divId w:val="1"/>
            </w:pPr>
            <w:r>
              <w:rPr>
                <w:rFonts w:eastAsia="Arial"/>
                <w:sz w:val="16"/>
              </w:rPr>
              <w:t xml:space="preserve">1 </w:t>
            </w:r>
          </w:p>
        </w:tc>
      </w:tr>
      <w:tr w:rsidR="00BC4308" w14:paraId="19DD9669" w14:textId="77777777">
        <w:trPr>
          <w:trHeight w:val="320"/>
        </w:trPr>
        <w:tc>
          <w:tcPr>
            <w:tcW w:w="1620" w:type="dxa"/>
            <w:gridSpan w:val="2"/>
            <w:vMerge/>
          </w:tcPr>
          <w:p w14:paraId="5023C937" w14:textId="77777777" w:rsidR="00BC4308" w:rsidRDefault="00BC4308"/>
        </w:tc>
        <w:tc>
          <w:tcPr>
            <w:tcW w:w="1620" w:type="dxa"/>
            <w:gridSpan w:val="2"/>
            <w:tcBorders>
              <w:bottom w:val="dotted" w:sz="4" w:space="0" w:color="auto"/>
            </w:tcBorders>
            <w:vAlign w:val="center"/>
          </w:tcPr>
          <w:p w14:paraId="07EB2B36" w14:textId="77777777" w:rsidR="00BC4308" w:rsidRDefault="000A4916">
            <w:pPr>
              <w:jc w:val="left"/>
              <w:divId w:val="1"/>
            </w:pPr>
            <w:r>
              <w:rPr>
                <w:sz w:val="16"/>
              </w:rPr>
              <w:t>medium</w:t>
            </w:r>
          </w:p>
        </w:tc>
        <w:tc>
          <w:tcPr>
            <w:tcW w:w="1620" w:type="dxa"/>
            <w:gridSpan w:val="2"/>
            <w:tcBorders>
              <w:bottom w:val="dotted" w:sz="4" w:space="0" w:color="auto"/>
            </w:tcBorders>
            <w:vAlign w:val="center"/>
          </w:tcPr>
          <w:p w14:paraId="63E55D21" w14:textId="77777777" w:rsidR="00BC4308" w:rsidRDefault="00BC4308"/>
        </w:tc>
        <w:tc>
          <w:tcPr>
            <w:tcW w:w="1620" w:type="dxa"/>
            <w:tcBorders>
              <w:bottom w:val="dotted" w:sz="4" w:space="0" w:color="auto"/>
            </w:tcBorders>
            <w:vAlign w:val="center"/>
          </w:tcPr>
          <w:p w14:paraId="7132A2C3" w14:textId="77777777" w:rsidR="00BC4308" w:rsidRDefault="00BC4308"/>
        </w:tc>
        <w:tc>
          <w:tcPr>
            <w:tcW w:w="1620" w:type="dxa"/>
            <w:tcBorders>
              <w:bottom w:val="dotted" w:sz="4" w:space="0" w:color="auto"/>
            </w:tcBorders>
            <w:vAlign w:val="center"/>
          </w:tcPr>
          <w:p w14:paraId="3E9B02A2" w14:textId="77777777" w:rsidR="00BC4308" w:rsidRDefault="00BC4308"/>
        </w:tc>
        <w:tc>
          <w:tcPr>
            <w:tcW w:w="1620" w:type="dxa"/>
            <w:tcBorders>
              <w:bottom w:val="dotted" w:sz="4" w:space="0" w:color="auto"/>
            </w:tcBorders>
            <w:vAlign w:val="center"/>
          </w:tcPr>
          <w:p w14:paraId="5BC0DAFD" w14:textId="77777777" w:rsidR="00BC4308" w:rsidRDefault="000A4916">
            <w:pPr>
              <w:jc w:val="left"/>
              <w:divId w:val="1"/>
            </w:pPr>
            <w:r>
              <w:rPr>
                <w:sz w:val="16"/>
              </w:rPr>
              <w:t>Cosford, Daviana</w:t>
            </w:r>
          </w:p>
        </w:tc>
        <w:tc>
          <w:tcPr>
            <w:tcW w:w="1620" w:type="dxa"/>
            <w:tcBorders>
              <w:bottom w:val="dotted" w:sz="4" w:space="0" w:color="auto"/>
            </w:tcBorders>
            <w:vAlign w:val="center"/>
          </w:tcPr>
          <w:p w14:paraId="109E0975" w14:textId="77777777" w:rsidR="00BC4308" w:rsidRDefault="000A4916">
            <w:pPr>
              <w:jc w:val="center"/>
              <w:divId w:val="1"/>
            </w:pPr>
            <w:r>
              <w:rPr>
                <w:rFonts w:eastAsia="Arial"/>
                <w:sz w:val="16"/>
              </w:rPr>
              <w:t xml:space="preserve">2 </w:t>
            </w:r>
          </w:p>
        </w:tc>
      </w:tr>
      <w:tr w:rsidR="00BC4308" w14:paraId="7FBC92B4" w14:textId="77777777">
        <w:trPr>
          <w:trHeight w:val="320"/>
        </w:trPr>
        <w:tc>
          <w:tcPr>
            <w:tcW w:w="1620" w:type="dxa"/>
            <w:gridSpan w:val="2"/>
            <w:vMerge/>
          </w:tcPr>
          <w:p w14:paraId="64E009DE" w14:textId="77777777" w:rsidR="00BC4308" w:rsidRDefault="00BC4308"/>
        </w:tc>
        <w:tc>
          <w:tcPr>
            <w:tcW w:w="1620" w:type="dxa"/>
            <w:gridSpan w:val="2"/>
            <w:tcBorders>
              <w:bottom w:val="dotted" w:sz="4" w:space="0" w:color="auto"/>
            </w:tcBorders>
            <w:vAlign w:val="center"/>
          </w:tcPr>
          <w:p w14:paraId="01E76DAF" w14:textId="77777777" w:rsidR="00BC4308" w:rsidRDefault="000A4916">
            <w:pPr>
              <w:jc w:val="left"/>
              <w:divId w:val="1"/>
            </w:pPr>
            <w:r>
              <w:rPr>
                <w:sz w:val="16"/>
              </w:rPr>
              <w:t>strong</w:t>
            </w:r>
          </w:p>
        </w:tc>
        <w:tc>
          <w:tcPr>
            <w:tcW w:w="1620" w:type="dxa"/>
            <w:gridSpan w:val="2"/>
            <w:tcBorders>
              <w:bottom w:val="dotted" w:sz="4" w:space="0" w:color="auto"/>
            </w:tcBorders>
            <w:vAlign w:val="center"/>
          </w:tcPr>
          <w:p w14:paraId="2667727F" w14:textId="77777777" w:rsidR="00BC4308" w:rsidRDefault="00BC4308"/>
        </w:tc>
        <w:tc>
          <w:tcPr>
            <w:tcW w:w="1620" w:type="dxa"/>
            <w:tcBorders>
              <w:bottom w:val="dotted" w:sz="4" w:space="0" w:color="auto"/>
            </w:tcBorders>
            <w:vAlign w:val="center"/>
          </w:tcPr>
          <w:p w14:paraId="69A03426" w14:textId="77777777" w:rsidR="00BC4308" w:rsidRDefault="00BC4308"/>
        </w:tc>
        <w:tc>
          <w:tcPr>
            <w:tcW w:w="1620" w:type="dxa"/>
            <w:tcBorders>
              <w:bottom w:val="dotted" w:sz="4" w:space="0" w:color="auto"/>
            </w:tcBorders>
            <w:vAlign w:val="center"/>
          </w:tcPr>
          <w:p w14:paraId="41FD879F" w14:textId="77777777" w:rsidR="00BC4308" w:rsidRDefault="00BC4308"/>
        </w:tc>
        <w:tc>
          <w:tcPr>
            <w:tcW w:w="1620" w:type="dxa"/>
            <w:tcBorders>
              <w:bottom w:val="dotted" w:sz="4" w:space="0" w:color="auto"/>
            </w:tcBorders>
            <w:vAlign w:val="center"/>
          </w:tcPr>
          <w:p w14:paraId="3648B53B" w14:textId="77777777" w:rsidR="00BC4308" w:rsidRDefault="000A4916">
            <w:pPr>
              <w:jc w:val="left"/>
              <w:divId w:val="1"/>
            </w:pPr>
            <w:r>
              <w:rPr>
                <w:sz w:val="16"/>
              </w:rPr>
              <w:t>Camponica</w:t>
            </w:r>
          </w:p>
        </w:tc>
        <w:tc>
          <w:tcPr>
            <w:tcW w:w="1620" w:type="dxa"/>
            <w:tcBorders>
              <w:bottom w:val="dotted" w:sz="4" w:space="0" w:color="auto"/>
            </w:tcBorders>
            <w:vAlign w:val="center"/>
          </w:tcPr>
          <w:p w14:paraId="1E5D6370" w14:textId="77777777" w:rsidR="00BC4308" w:rsidRDefault="000A4916">
            <w:pPr>
              <w:jc w:val="center"/>
              <w:divId w:val="1"/>
            </w:pPr>
            <w:r>
              <w:rPr>
                <w:rFonts w:eastAsia="Arial"/>
                <w:sz w:val="16"/>
              </w:rPr>
              <w:t xml:space="preserve">3 </w:t>
            </w:r>
          </w:p>
        </w:tc>
      </w:tr>
      <w:tr w:rsidR="00BC4308" w14:paraId="1088D899" w14:textId="77777777">
        <w:trPr>
          <w:trHeight w:val="360"/>
        </w:trPr>
        <w:tc>
          <w:tcPr>
            <w:tcW w:w="810" w:type="dxa"/>
            <w:tcBorders>
              <w:right w:val="dotted" w:sz="4" w:space="0" w:color="auto"/>
            </w:tcBorders>
            <w:shd w:val="clear" w:color="auto" w:fill="DFDFD7"/>
            <w:vAlign w:val="center"/>
          </w:tcPr>
          <w:p w14:paraId="00550D7D" w14:textId="77777777" w:rsidR="00BC4308" w:rsidRDefault="000A4916">
            <w:r>
              <w:rPr>
                <w:rFonts w:eastAsia="Arial"/>
                <w:b/>
                <w:sz w:val="16"/>
              </w:rPr>
              <w:t>25.</w:t>
            </w:r>
          </w:p>
        </w:tc>
        <w:tc>
          <w:tcPr>
            <w:tcW w:w="810" w:type="dxa"/>
            <w:tcBorders>
              <w:right w:val="dotted" w:sz="4" w:space="0" w:color="auto"/>
            </w:tcBorders>
            <w:shd w:val="clear" w:color="auto" w:fill="DFDFD7"/>
            <w:vAlign w:val="center"/>
          </w:tcPr>
          <w:p w14:paraId="59F31EE5" w14:textId="77777777" w:rsidR="00BC4308" w:rsidRDefault="000A4916">
            <w:r>
              <w:rPr>
                <w:rFonts w:eastAsia="Arial"/>
                <w:b/>
                <w:sz w:val="16"/>
              </w:rPr>
              <w:t>(*)</w:t>
            </w:r>
          </w:p>
        </w:tc>
        <w:tc>
          <w:tcPr>
            <w:tcW w:w="810" w:type="dxa"/>
            <w:tcBorders>
              <w:right w:val="dotted" w:sz="4" w:space="0" w:color="auto"/>
            </w:tcBorders>
            <w:shd w:val="clear" w:color="auto" w:fill="DFDFD7"/>
            <w:vAlign w:val="center"/>
          </w:tcPr>
          <w:p w14:paraId="5EF510A8" w14:textId="77777777" w:rsidR="00BC4308" w:rsidRDefault="000A4916">
            <w:r>
              <w:rPr>
                <w:rFonts w:eastAsia="Arial"/>
                <w:b/>
                <w:sz w:val="16"/>
              </w:rPr>
              <w:t>PQ</w:t>
            </w:r>
          </w:p>
        </w:tc>
        <w:tc>
          <w:tcPr>
            <w:tcW w:w="810" w:type="dxa"/>
            <w:tcBorders>
              <w:right w:val="dotted" w:sz="4" w:space="0" w:color="auto"/>
            </w:tcBorders>
            <w:shd w:val="clear" w:color="auto" w:fill="DFDFD7"/>
            <w:vAlign w:val="center"/>
          </w:tcPr>
          <w:p w14:paraId="7A8CE09C" w14:textId="77777777" w:rsidR="00BC4308" w:rsidRDefault="000A4916">
            <w:r>
              <w:rPr>
                <w:rFonts w:eastAsia="Arial"/>
                <w:b/>
                <w:sz w:val="16"/>
              </w:rPr>
              <w:t>VG</w:t>
            </w:r>
          </w:p>
        </w:tc>
        <w:tc>
          <w:tcPr>
            <w:tcW w:w="810" w:type="dxa"/>
            <w:tcBorders>
              <w:right w:val="dotted" w:sz="4" w:space="0" w:color="auto"/>
            </w:tcBorders>
            <w:shd w:val="clear" w:color="auto" w:fill="DFDFD7"/>
            <w:vAlign w:val="center"/>
          </w:tcPr>
          <w:p w14:paraId="0991A9E0" w14:textId="77777777" w:rsidR="00BC4308" w:rsidRDefault="000A4916">
            <w:r>
              <w:rPr>
                <w:rFonts w:eastAsia="Arial"/>
                <w:b/>
                <w:sz w:val="16"/>
              </w:rPr>
              <w:t>(+)</w:t>
            </w:r>
          </w:p>
        </w:tc>
        <w:tc>
          <w:tcPr>
            <w:tcW w:w="810" w:type="dxa"/>
            <w:tcBorders>
              <w:right w:val="dotted" w:sz="4" w:space="0" w:color="auto"/>
            </w:tcBorders>
            <w:shd w:val="clear" w:color="auto" w:fill="DFDFD7"/>
            <w:vAlign w:val="center"/>
          </w:tcPr>
          <w:p w14:paraId="342EAAC0" w14:textId="77777777" w:rsidR="00BC4308" w:rsidRDefault="000A4916">
            <w:r>
              <w:rPr>
                <w:rFonts w:eastAsia="Arial"/>
                <w:b/>
                <w:sz w:val="16"/>
              </w:rPr>
              <w:t>(f)</w:t>
            </w:r>
          </w:p>
        </w:tc>
        <w:tc>
          <w:tcPr>
            <w:tcW w:w="1620" w:type="dxa"/>
            <w:shd w:val="clear" w:color="auto" w:fill="DFDFD7"/>
            <w:vAlign w:val="center"/>
          </w:tcPr>
          <w:p w14:paraId="7D596050" w14:textId="77777777" w:rsidR="00BC4308" w:rsidRDefault="00BC4308"/>
        </w:tc>
        <w:tc>
          <w:tcPr>
            <w:tcW w:w="1620" w:type="dxa"/>
            <w:shd w:val="clear" w:color="auto" w:fill="DFDFD7"/>
          </w:tcPr>
          <w:p w14:paraId="68D0D1B9" w14:textId="77777777" w:rsidR="00BC4308" w:rsidRDefault="00BC4308"/>
        </w:tc>
        <w:tc>
          <w:tcPr>
            <w:tcW w:w="1620" w:type="dxa"/>
            <w:shd w:val="clear" w:color="auto" w:fill="DFDFD7"/>
          </w:tcPr>
          <w:p w14:paraId="2E0A9F5E" w14:textId="77777777" w:rsidR="00BC4308" w:rsidRDefault="00BC4308"/>
        </w:tc>
        <w:tc>
          <w:tcPr>
            <w:tcW w:w="1620" w:type="dxa"/>
            <w:shd w:val="clear" w:color="auto" w:fill="DFDFD7"/>
          </w:tcPr>
          <w:p w14:paraId="6890A7F9" w14:textId="77777777" w:rsidR="00BC4308" w:rsidRDefault="00BC4308"/>
        </w:tc>
      </w:tr>
      <w:tr w:rsidR="00BC4308" w14:paraId="1BDACB3D" w14:textId="77777777">
        <w:trPr>
          <w:trHeight w:val="440"/>
        </w:trPr>
        <w:tc>
          <w:tcPr>
            <w:tcW w:w="1620" w:type="dxa"/>
            <w:gridSpan w:val="2"/>
            <w:vMerge w:val="restart"/>
          </w:tcPr>
          <w:p w14:paraId="6CEA1097" w14:textId="77777777" w:rsidR="00BC4308" w:rsidRDefault="00BC4308"/>
        </w:tc>
        <w:tc>
          <w:tcPr>
            <w:tcW w:w="1620" w:type="dxa"/>
            <w:gridSpan w:val="2"/>
            <w:tcBorders>
              <w:bottom w:val="dotted" w:sz="4" w:space="0" w:color="auto"/>
            </w:tcBorders>
          </w:tcPr>
          <w:p w14:paraId="6A8B54BC" w14:textId="77777777" w:rsidR="00BC4308" w:rsidRDefault="000A4916">
            <w:pPr>
              <w:spacing w:before="113" w:after="113"/>
              <w:jc w:val="left"/>
              <w:divId w:val="1"/>
            </w:pPr>
            <w:r>
              <w:rPr>
                <w:b/>
                <w:sz w:val="16"/>
              </w:rPr>
              <w:t>Nut: shape of apex</w:t>
            </w:r>
          </w:p>
        </w:tc>
        <w:tc>
          <w:tcPr>
            <w:tcW w:w="1620" w:type="dxa"/>
            <w:gridSpan w:val="2"/>
            <w:tcBorders>
              <w:bottom w:val="dotted" w:sz="4" w:space="0" w:color="auto"/>
            </w:tcBorders>
          </w:tcPr>
          <w:p w14:paraId="7E3E8F14" w14:textId="77777777" w:rsidR="00BC4308" w:rsidRDefault="00BC4308"/>
        </w:tc>
        <w:tc>
          <w:tcPr>
            <w:tcW w:w="1620" w:type="dxa"/>
            <w:tcBorders>
              <w:bottom w:val="dotted" w:sz="4" w:space="0" w:color="auto"/>
            </w:tcBorders>
          </w:tcPr>
          <w:p w14:paraId="4103E9DA" w14:textId="77777777" w:rsidR="00BC4308" w:rsidRDefault="00BC4308"/>
        </w:tc>
        <w:tc>
          <w:tcPr>
            <w:tcW w:w="1620" w:type="dxa"/>
            <w:tcBorders>
              <w:bottom w:val="dotted" w:sz="4" w:space="0" w:color="auto"/>
            </w:tcBorders>
          </w:tcPr>
          <w:p w14:paraId="4E2F2623" w14:textId="77777777" w:rsidR="00BC4308" w:rsidRDefault="00BC4308"/>
        </w:tc>
        <w:tc>
          <w:tcPr>
            <w:tcW w:w="1620" w:type="dxa"/>
            <w:tcBorders>
              <w:bottom w:val="dotted" w:sz="4" w:space="0" w:color="auto"/>
            </w:tcBorders>
          </w:tcPr>
          <w:p w14:paraId="01D6F3AC" w14:textId="77777777" w:rsidR="00BC4308" w:rsidRDefault="00BC4308"/>
        </w:tc>
        <w:tc>
          <w:tcPr>
            <w:tcW w:w="1620" w:type="dxa"/>
            <w:tcBorders>
              <w:bottom w:val="dotted" w:sz="4" w:space="0" w:color="auto"/>
            </w:tcBorders>
          </w:tcPr>
          <w:p w14:paraId="2E4EB0A1" w14:textId="77777777" w:rsidR="00BC4308" w:rsidRDefault="00BC4308"/>
        </w:tc>
      </w:tr>
      <w:tr w:rsidR="00BC4308" w14:paraId="2D63B054" w14:textId="77777777">
        <w:trPr>
          <w:trHeight w:val="320"/>
        </w:trPr>
        <w:tc>
          <w:tcPr>
            <w:tcW w:w="1620" w:type="dxa"/>
            <w:gridSpan w:val="2"/>
            <w:vMerge/>
          </w:tcPr>
          <w:p w14:paraId="33B396DD" w14:textId="77777777" w:rsidR="00BC4308" w:rsidRDefault="00BC4308"/>
        </w:tc>
        <w:tc>
          <w:tcPr>
            <w:tcW w:w="1620" w:type="dxa"/>
            <w:gridSpan w:val="2"/>
            <w:tcBorders>
              <w:bottom w:val="dotted" w:sz="4" w:space="0" w:color="auto"/>
            </w:tcBorders>
            <w:vAlign w:val="center"/>
          </w:tcPr>
          <w:p w14:paraId="0BAF5C81" w14:textId="77777777" w:rsidR="00BC4308" w:rsidRDefault="000A4916">
            <w:pPr>
              <w:jc w:val="left"/>
              <w:divId w:val="1"/>
            </w:pPr>
            <w:r>
              <w:rPr>
                <w:sz w:val="16"/>
              </w:rPr>
              <w:t>narrow acute</w:t>
            </w:r>
          </w:p>
        </w:tc>
        <w:tc>
          <w:tcPr>
            <w:tcW w:w="1620" w:type="dxa"/>
            <w:gridSpan w:val="2"/>
            <w:tcBorders>
              <w:bottom w:val="dotted" w:sz="4" w:space="0" w:color="auto"/>
            </w:tcBorders>
            <w:vAlign w:val="center"/>
          </w:tcPr>
          <w:p w14:paraId="617C6786" w14:textId="77777777" w:rsidR="00BC4308" w:rsidRDefault="00BC4308"/>
        </w:tc>
        <w:tc>
          <w:tcPr>
            <w:tcW w:w="1620" w:type="dxa"/>
            <w:tcBorders>
              <w:bottom w:val="dotted" w:sz="4" w:space="0" w:color="auto"/>
            </w:tcBorders>
            <w:vAlign w:val="center"/>
          </w:tcPr>
          <w:p w14:paraId="7C9C7563" w14:textId="77777777" w:rsidR="00BC4308" w:rsidRDefault="00BC4308"/>
        </w:tc>
        <w:tc>
          <w:tcPr>
            <w:tcW w:w="1620" w:type="dxa"/>
            <w:tcBorders>
              <w:bottom w:val="dotted" w:sz="4" w:space="0" w:color="auto"/>
            </w:tcBorders>
            <w:vAlign w:val="center"/>
          </w:tcPr>
          <w:p w14:paraId="195064E2" w14:textId="77777777" w:rsidR="00BC4308" w:rsidRDefault="00BC4308"/>
        </w:tc>
        <w:tc>
          <w:tcPr>
            <w:tcW w:w="1620" w:type="dxa"/>
            <w:tcBorders>
              <w:bottom w:val="dotted" w:sz="4" w:space="0" w:color="auto"/>
            </w:tcBorders>
            <w:vAlign w:val="center"/>
          </w:tcPr>
          <w:p w14:paraId="3C3AE6C7" w14:textId="77777777" w:rsidR="00BC4308" w:rsidRDefault="000A4916">
            <w:pPr>
              <w:jc w:val="left"/>
              <w:divId w:val="1"/>
            </w:pPr>
            <w:r>
              <w:rPr>
                <w:sz w:val="16"/>
              </w:rPr>
              <w:t>Imperatrice Eugenie, Jean's</w:t>
            </w:r>
          </w:p>
        </w:tc>
        <w:tc>
          <w:tcPr>
            <w:tcW w:w="1620" w:type="dxa"/>
            <w:tcBorders>
              <w:bottom w:val="dotted" w:sz="4" w:space="0" w:color="auto"/>
            </w:tcBorders>
            <w:vAlign w:val="center"/>
          </w:tcPr>
          <w:p w14:paraId="3AB42E5E" w14:textId="77777777" w:rsidR="00BC4308" w:rsidRDefault="000A4916">
            <w:pPr>
              <w:jc w:val="center"/>
              <w:divId w:val="1"/>
            </w:pPr>
            <w:r>
              <w:rPr>
                <w:rFonts w:eastAsia="Arial"/>
                <w:sz w:val="16"/>
              </w:rPr>
              <w:t xml:space="preserve">1 </w:t>
            </w:r>
          </w:p>
        </w:tc>
      </w:tr>
      <w:tr w:rsidR="00BC4308" w14:paraId="07CC80A4" w14:textId="77777777">
        <w:trPr>
          <w:trHeight w:val="320"/>
        </w:trPr>
        <w:tc>
          <w:tcPr>
            <w:tcW w:w="1620" w:type="dxa"/>
            <w:gridSpan w:val="2"/>
            <w:vMerge/>
          </w:tcPr>
          <w:p w14:paraId="64705ABC" w14:textId="77777777" w:rsidR="00BC4308" w:rsidRDefault="00BC4308"/>
        </w:tc>
        <w:tc>
          <w:tcPr>
            <w:tcW w:w="1620" w:type="dxa"/>
            <w:gridSpan w:val="2"/>
            <w:tcBorders>
              <w:bottom w:val="dotted" w:sz="4" w:space="0" w:color="auto"/>
            </w:tcBorders>
            <w:vAlign w:val="center"/>
          </w:tcPr>
          <w:p w14:paraId="4555BE6E" w14:textId="77777777" w:rsidR="00BC4308" w:rsidRDefault="000A4916">
            <w:pPr>
              <w:jc w:val="left"/>
              <w:divId w:val="1"/>
            </w:pPr>
            <w:r>
              <w:rPr>
                <w:sz w:val="16"/>
              </w:rPr>
              <w:t>broad acute</w:t>
            </w:r>
          </w:p>
        </w:tc>
        <w:tc>
          <w:tcPr>
            <w:tcW w:w="1620" w:type="dxa"/>
            <w:gridSpan w:val="2"/>
            <w:tcBorders>
              <w:bottom w:val="dotted" w:sz="4" w:space="0" w:color="auto"/>
            </w:tcBorders>
            <w:vAlign w:val="center"/>
          </w:tcPr>
          <w:p w14:paraId="05775D87" w14:textId="77777777" w:rsidR="00BC4308" w:rsidRDefault="00BC4308"/>
        </w:tc>
        <w:tc>
          <w:tcPr>
            <w:tcW w:w="1620" w:type="dxa"/>
            <w:tcBorders>
              <w:bottom w:val="dotted" w:sz="4" w:space="0" w:color="auto"/>
            </w:tcBorders>
            <w:vAlign w:val="center"/>
          </w:tcPr>
          <w:p w14:paraId="4F4BB62B" w14:textId="77777777" w:rsidR="00BC4308" w:rsidRDefault="00BC4308"/>
        </w:tc>
        <w:tc>
          <w:tcPr>
            <w:tcW w:w="1620" w:type="dxa"/>
            <w:tcBorders>
              <w:bottom w:val="dotted" w:sz="4" w:space="0" w:color="auto"/>
            </w:tcBorders>
            <w:vAlign w:val="center"/>
          </w:tcPr>
          <w:p w14:paraId="26987D51" w14:textId="77777777" w:rsidR="00BC4308" w:rsidRDefault="00BC4308"/>
        </w:tc>
        <w:tc>
          <w:tcPr>
            <w:tcW w:w="1620" w:type="dxa"/>
            <w:tcBorders>
              <w:bottom w:val="dotted" w:sz="4" w:space="0" w:color="auto"/>
            </w:tcBorders>
            <w:vAlign w:val="center"/>
          </w:tcPr>
          <w:p w14:paraId="430C6345" w14:textId="77777777" w:rsidR="00BC4308" w:rsidRDefault="000A4916">
            <w:pPr>
              <w:jc w:val="left"/>
              <w:divId w:val="1"/>
            </w:pPr>
            <w:r>
              <w:rPr>
                <w:sz w:val="16"/>
              </w:rPr>
              <w:t>Merveille de Bollwiller, Negret</w:t>
            </w:r>
          </w:p>
        </w:tc>
        <w:tc>
          <w:tcPr>
            <w:tcW w:w="1620" w:type="dxa"/>
            <w:tcBorders>
              <w:bottom w:val="dotted" w:sz="4" w:space="0" w:color="auto"/>
            </w:tcBorders>
            <w:vAlign w:val="center"/>
          </w:tcPr>
          <w:p w14:paraId="4D49158C" w14:textId="77777777" w:rsidR="00BC4308" w:rsidRDefault="000A4916">
            <w:pPr>
              <w:jc w:val="center"/>
              <w:divId w:val="1"/>
            </w:pPr>
            <w:r>
              <w:rPr>
                <w:rFonts w:eastAsia="Arial"/>
                <w:sz w:val="16"/>
              </w:rPr>
              <w:t xml:space="preserve">2 </w:t>
            </w:r>
          </w:p>
        </w:tc>
      </w:tr>
      <w:tr w:rsidR="00BC4308" w14:paraId="3E3B29C1" w14:textId="77777777">
        <w:trPr>
          <w:trHeight w:val="320"/>
        </w:trPr>
        <w:tc>
          <w:tcPr>
            <w:tcW w:w="1620" w:type="dxa"/>
            <w:gridSpan w:val="2"/>
            <w:vMerge/>
          </w:tcPr>
          <w:p w14:paraId="4B6FD2D1" w14:textId="77777777" w:rsidR="00BC4308" w:rsidRDefault="00BC4308"/>
        </w:tc>
        <w:tc>
          <w:tcPr>
            <w:tcW w:w="1620" w:type="dxa"/>
            <w:gridSpan w:val="2"/>
            <w:tcBorders>
              <w:bottom w:val="dotted" w:sz="4" w:space="0" w:color="auto"/>
            </w:tcBorders>
            <w:vAlign w:val="center"/>
          </w:tcPr>
          <w:p w14:paraId="1BF78175" w14:textId="77777777" w:rsidR="00BC4308" w:rsidRDefault="000A4916">
            <w:pPr>
              <w:jc w:val="left"/>
              <w:divId w:val="1"/>
            </w:pPr>
            <w:r>
              <w:rPr>
                <w:sz w:val="16"/>
              </w:rPr>
              <w:t>obtuse</w:t>
            </w:r>
          </w:p>
        </w:tc>
        <w:tc>
          <w:tcPr>
            <w:tcW w:w="1620" w:type="dxa"/>
            <w:gridSpan w:val="2"/>
            <w:tcBorders>
              <w:bottom w:val="dotted" w:sz="4" w:space="0" w:color="auto"/>
            </w:tcBorders>
            <w:vAlign w:val="center"/>
          </w:tcPr>
          <w:p w14:paraId="012E1DB4" w14:textId="77777777" w:rsidR="00BC4308" w:rsidRDefault="00BC4308"/>
        </w:tc>
        <w:tc>
          <w:tcPr>
            <w:tcW w:w="1620" w:type="dxa"/>
            <w:tcBorders>
              <w:bottom w:val="dotted" w:sz="4" w:space="0" w:color="auto"/>
            </w:tcBorders>
            <w:vAlign w:val="center"/>
          </w:tcPr>
          <w:p w14:paraId="61363EB5" w14:textId="77777777" w:rsidR="00BC4308" w:rsidRDefault="00BC4308"/>
        </w:tc>
        <w:tc>
          <w:tcPr>
            <w:tcW w:w="1620" w:type="dxa"/>
            <w:tcBorders>
              <w:bottom w:val="dotted" w:sz="4" w:space="0" w:color="auto"/>
            </w:tcBorders>
            <w:vAlign w:val="center"/>
          </w:tcPr>
          <w:p w14:paraId="7910880F" w14:textId="77777777" w:rsidR="00BC4308" w:rsidRDefault="00BC4308"/>
        </w:tc>
        <w:tc>
          <w:tcPr>
            <w:tcW w:w="1620" w:type="dxa"/>
            <w:tcBorders>
              <w:bottom w:val="dotted" w:sz="4" w:space="0" w:color="auto"/>
            </w:tcBorders>
            <w:vAlign w:val="center"/>
          </w:tcPr>
          <w:p w14:paraId="0A4098BF" w14:textId="77777777" w:rsidR="00BC4308" w:rsidRPr="00146F34" w:rsidRDefault="000A4916">
            <w:pPr>
              <w:jc w:val="left"/>
              <w:divId w:val="1"/>
              <w:rPr>
                <w:lang w:val="fr-FR"/>
              </w:rPr>
            </w:pPr>
            <w:r w:rsidRPr="00146F34">
              <w:rPr>
                <w:sz w:val="16"/>
                <w:lang w:val="fr-FR"/>
              </w:rPr>
              <w:t>Fertile de Coutard, Tonda Gentile delle Langhe</w:t>
            </w:r>
          </w:p>
        </w:tc>
        <w:tc>
          <w:tcPr>
            <w:tcW w:w="1620" w:type="dxa"/>
            <w:tcBorders>
              <w:bottom w:val="dotted" w:sz="4" w:space="0" w:color="auto"/>
            </w:tcBorders>
            <w:vAlign w:val="center"/>
          </w:tcPr>
          <w:p w14:paraId="6B307D13" w14:textId="77777777" w:rsidR="00BC4308" w:rsidRDefault="000A4916">
            <w:pPr>
              <w:jc w:val="center"/>
              <w:divId w:val="1"/>
            </w:pPr>
            <w:r>
              <w:rPr>
                <w:rFonts w:eastAsia="Arial"/>
                <w:sz w:val="16"/>
              </w:rPr>
              <w:t xml:space="preserve">3 </w:t>
            </w:r>
          </w:p>
        </w:tc>
      </w:tr>
      <w:tr w:rsidR="00BC4308" w14:paraId="0A7542C6" w14:textId="77777777">
        <w:trPr>
          <w:trHeight w:val="320"/>
        </w:trPr>
        <w:tc>
          <w:tcPr>
            <w:tcW w:w="1620" w:type="dxa"/>
            <w:gridSpan w:val="2"/>
            <w:vMerge/>
          </w:tcPr>
          <w:p w14:paraId="7EBDA1A8" w14:textId="77777777" w:rsidR="00BC4308" w:rsidRDefault="00BC4308"/>
        </w:tc>
        <w:tc>
          <w:tcPr>
            <w:tcW w:w="1620" w:type="dxa"/>
            <w:gridSpan w:val="2"/>
            <w:tcBorders>
              <w:bottom w:val="dotted" w:sz="4" w:space="0" w:color="auto"/>
            </w:tcBorders>
            <w:vAlign w:val="center"/>
          </w:tcPr>
          <w:p w14:paraId="4BEFB459" w14:textId="77777777" w:rsidR="00BC4308" w:rsidRDefault="000A4916">
            <w:pPr>
              <w:jc w:val="left"/>
              <w:divId w:val="1"/>
            </w:pPr>
            <w:r>
              <w:rPr>
                <w:sz w:val="16"/>
              </w:rPr>
              <w:t>truncate</w:t>
            </w:r>
          </w:p>
        </w:tc>
        <w:tc>
          <w:tcPr>
            <w:tcW w:w="1620" w:type="dxa"/>
            <w:gridSpan w:val="2"/>
            <w:tcBorders>
              <w:bottom w:val="dotted" w:sz="4" w:space="0" w:color="auto"/>
            </w:tcBorders>
            <w:vAlign w:val="center"/>
          </w:tcPr>
          <w:p w14:paraId="45E6A029" w14:textId="77777777" w:rsidR="00BC4308" w:rsidRDefault="00BC4308"/>
        </w:tc>
        <w:tc>
          <w:tcPr>
            <w:tcW w:w="1620" w:type="dxa"/>
            <w:tcBorders>
              <w:bottom w:val="dotted" w:sz="4" w:space="0" w:color="auto"/>
            </w:tcBorders>
            <w:vAlign w:val="center"/>
          </w:tcPr>
          <w:p w14:paraId="3B9B18F7" w14:textId="77777777" w:rsidR="00BC4308" w:rsidRDefault="00BC4308"/>
        </w:tc>
        <w:tc>
          <w:tcPr>
            <w:tcW w:w="1620" w:type="dxa"/>
            <w:tcBorders>
              <w:bottom w:val="dotted" w:sz="4" w:space="0" w:color="auto"/>
            </w:tcBorders>
            <w:vAlign w:val="center"/>
          </w:tcPr>
          <w:p w14:paraId="48198DED" w14:textId="77777777" w:rsidR="00BC4308" w:rsidRDefault="00BC4308"/>
        </w:tc>
        <w:tc>
          <w:tcPr>
            <w:tcW w:w="1620" w:type="dxa"/>
            <w:tcBorders>
              <w:bottom w:val="dotted" w:sz="4" w:space="0" w:color="auto"/>
            </w:tcBorders>
            <w:vAlign w:val="center"/>
          </w:tcPr>
          <w:p w14:paraId="1766A0E8" w14:textId="77777777" w:rsidR="00BC4308" w:rsidRDefault="000A4916">
            <w:pPr>
              <w:jc w:val="left"/>
              <w:divId w:val="1"/>
            </w:pPr>
            <w:r>
              <w:rPr>
                <w:sz w:val="16"/>
              </w:rPr>
              <w:t>Kargalak</w:t>
            </w:r>
          </w:p>
        </w:tc>
        <w:tc>
          <w:tcPr>
            <w:tcW w:w="1620" w:type="dxa"/>
            <w:tcBorders>
              <w:bottom w:val="dotted" w:sz="4" w:space="0" w:color="auto"/>
            </w:tcBorders>
            <w:vAlign w:val="center"/>
          </w:tcPr>
          <w:p w14:paraId="573795A8" w14:textId="77777777" w:rsidR="00BC4308" w:rsidRDefault="000A4916">
            <w:pPr>
              <w:jc w:val="center"/>
              <w:divId w:val="1"/>
            </w:pPr>
            <w:r>
              <w:rPr>
                <w:rFonts w:eastAsia="Arial"/>
                <w:sz w:val="16"/>
              </w:rPr>
              <w:t xml:space="preserve">4 </w:t>
            </w:r>
          </w:p>
        </w:tc>
      </w:tr>
      <w:tr w:rsidR="00BC4308" w14:paraId="024838C3" w14:textId="77777777">
        <w:trPr>
          <w:trHeight w:val="360"/>
        </w:trPr>
        <w:tc>
          <w:tcPr>
            <w:tcW w:w="810" w:type="dxa"/>
            <w:tcBorders>
              <w:right w:val="dotted" w:sz="4" w:space="0" w:color="auto"/>
            </w:tcBorders>
            <w:shd w:val="clear" w:color="auto" w:fill="DFDFD7"/>
            <w:vAlign w:val="center"/>
          </w:tcPr>
          <w:p w14:paraId="4F8F5941" w14:textId="77777777" w:rsidR="00BC4308" w:rsidRDefault="000A4916">
            <w:r>
              <w:rPr>
                <w:rFonts w:eastAsia="Arial"/>
                <w:b/>
                <w:sz w:val="16"/>
              </w:rPr>
              <w:t>26.</w:t>
            </w:r>
          </w:p>
        </w:tc>
        <w:tc>
          <w:tcPr>
            <w:tcW w:w="810" w:type="dxa"/>
            <w:tcBorders>
              <w:right w:val="dotted" w:sz="4" w:space="0" w:color="auto"/>
            </w:tcBorders>
            <w:shd w:val="clear" w:color="auto" w:fill="DFDFD7"/>
            <w:vAlign w:val="center"/>
          </w:tcPr>
          <w:p w14:paraId="495FFCB6" w14:textId="77777777" w:rsidR="00BC4308" w:rsidRDefault="000A4916">
            <w:r>
              <w:rPr>
                <w:rFonts w:eastAsia="Arial"/>
                <w:b/>
                <w:sz w:val="16"/>
              </w:rPr>
              <w:t>(*)</w:t>
            </w:r>
          </w:p>
        </w:tc>
        <w:tc>
          <w:tcPr>
            <w:tcW w:w="810" w:type="dxa"/>
            <w:tcBorders>
              <w:right w:val="dotted" w:sz="4" w:space="0" w:color="auto"/>
            </w:tcBorders>
            <w:shd w:val="clear" w:color="auto" w:fill="DFDFD7"/>
            <w:vAlign w:val="center"/>
          </w:tcPr>
          <w:p w14:paraId="026EB3C1" w14:textId="77777777" w:rsidR="00BC4308" w:rsidRDefault="000A4916">
            <w:r>
              <w:rPr>
                <w:rFonts w:eastAsia="Arial"/>
                <w:b/>
                <w:sz w:val="16"/>
              </w:rPr>
              <w:t>QN</w:t>
            </w:r>
          </w:p>
        </w:tc>
        <w:tc>
          <w:tcPr>
            <w:tcW w:w="810" w:type="dxa"/>
            <w:tcBorders>
              <w:right w:val="dotted" w:sz="4" w:space="0" w:color="auto"/>
            </w:tcBorders>
            <w:shd w:val="clear" w:color="auto" w:fill="DFDFD7"/>
            <w:vAlign w:val="center"/>
          </w:tcPr>
          <w:p w14:paraId="6BF29A39" w14:textId="77777777" w:rsidR="00BC4308" w:rsidRDefault="000A4916">
            <w:r>
              <w:rPr>
                <w:rFonts w:eastAsia="Arial"/>
                <w:b/>
                <w:sz w:val="16"/>
              </w:rPr>
              <w:t>VG</w:t>
            </w:r>
          </w:p>
        </w:tc>
        <w:tc>
          <w:tcPr>
            <w:tcW w:w="810" w:type="dxa"/>
            <w:tcBorders>
              <w:right w:val="dotted" w:sz="4" w:space="0" w:color="auto"/>
            </w:tcBorders>
            <w:shd w:val="clear" w:color="auto" w:fill="DFDFD7"/>
            <w:vAlign w:val="center"/>
          </w:tcPr>
          <w:p w14:paraId="551375DE" w14:textId="77777777" w:rsidR="00BC4308" w:rsidRDefault="000A4916">
            <w:r>
              <w:rPr>
                <w:rFonts w:eastAsia="Arial"/>
                <w:b/>
                <w:sz w:val="16"/>
              </w:rPr>
              <w:t>(+)</w:t>
            </w:r>
          </w:p>
        </w:tc>
        <w:tc>
          <w:tcPr>
            <w:tcW w:w="810" w:type="dxa"/>
            <w:tcBorders>
              <w:right w:val="dotted" w:sz="4" w:space="0" w:color="auto"/>
            </w:tcBorders>
            <w:shd w:val="clear" w:color="auto" w:fill="DFDFD7"/>
            <w:vAlign w:val="center"/>
          </w:tcPr>
          <w:p w14:paraId="669DAB79" w14:textId="77777777" w:rsidR="00BC4308" w:rsidRDefault="000A4916">
            <w:r>
              <w:rPr>
                <w:rFonts w:eastAsia="Arial"/>
                <w:b/>
                <w:sz w:val="16"/>
              </w:rPr>
              <w:t>(f)</w:t>
            </w:r>
          </w:p>
        </w:tc>
        <w:tc>
          <w:tcPr>
            <w:tcW w:w="1620" w:type="dxa"/>
            <w:shd w:val="clear" w:color="auto" w:fill="DFDFD7"/>
            <w:vAlign w:val="center"/>
          </w:tcPr>
          <w:p w14:paraId="49C83B64" w14:textId="77777777" w:rsidR="00BC4308" w:rsidRDefault="00BC4308"/>
        </w:tc>
        <w:tc>
          <w:tcPr>
            <w:tcW w:w="1620" w:type="dxa"/>
            <w:shd w:val="clear" w:color="auto" w:fill="DFDFD7"/>
          </w:tcPr>
          <w:p w14:paraId="219B3D87" w14:textId="77777777" w:rsidR="00BC4308" w:rsidRDefault="00BC4308"/>
        </w:tc>
        <w:tc>
          <w:tcPr>
            <w:tcW w:w="1620" w:type="dxa"/>
            <w:shd w:val="clear" w:color="auto" w:fill="DFDFD7"/>
          </w:tcPr>
          <w:p w14:paraId="5B94217C" w14:textId="77777777" w:rsidR="00BC4308" w:rsidRDefault="00BC4308"/>
        </w:tc>
        <w:tc>
          <w:tcPr>
            <w:tcW w:w="1620" w:type="dxa"/>
            <w:shd w:val="clear" w:color="auto" w:fill="DFDFD7"/>
          </w:tcPr>
          <w:p w14:paraId="5CD569C9" w14:textId="77777777" w:rsidR="00BC4308" w:rsidRDefault="00BC4308"/>
        </w:tc>
      </w:tr>
      <w:tr w:rsidR="00BC4308" w14:paraId="38FBA97B" w14:textId="77777777">
        <w:trPr>
          <w:trHeight w:val="440"/>
        </w:trPr>
        <w:tc>
          <w:tcPr>
            <w:tcW w:w="1620" w:type="dxa"/>
            <w:gridSpan w:val="2"/>
            <w:vMerge w:val="restart"/>
          </w:tcPr>
          <w:p w14:paraId="27B6442B" w14:textId="77777777" w:rsidR="00BC4308" w:rsidRDefault="00BC4308"/>
        </w:tc>
        <w:tc>
          <w:tcPr>
            <w:tcW w:w="1620" w:type="dxa"/>
            <w:gridSpan w:val="2"/>
            <w:tcBorders>
              <w:bottom w:val="dotted" w:sz="4" w:space="0" w:color="auto"/>
            </w:tcBorders>
          </w:tcPr>
          <w:p w14:paraId="1661E95D" w14:textId="77777777" w:rsidR="00BC4308" w:rsidRDefault="000A4916">
            <w:pPr>
              <w:spacing w:before="113" w:after="113"/>
              <w:jc w:val="left"/>
              <w:divId w:val="1"/>
            </w:pPr>
            <w:r>
              <w:rPr>
                <w:b/>
                <w:sz w:val="16"/>
              </w:rPr>
              <w:t>Nut: prominence of mucron</w:t>
            </w:r>
          </w:p>
        </w:tc>
        <w:tc>
          <w:tcPr>
            <w:tcW w:w="1620" w:type="dxa"/>
            <w:gridSpan w:val="2"/>
            <w:tcBorders>
              <w:bottom w:val="dotted" w:sz="4" w:space="0" w:color="auto"/>
            </w:tcBorders>
          </w:tcPr>
          <w:p w14:paraId="454240B1" w14:textId="77777777" w:rsidR="00BC4308" w:rsidRDefault="00BC4308"/>
        </w:tc>
        <w:tc>
          <w:tcPr>
            <w:tcW w:w="1620" w:type="dxa"/>
            <w:tcBorders>
              <w:bottom w:val="dotted" w:sz="4" w:space="0" w:color="auto"/>
            </w:tcBorders>
          </w:tcPr>
          <w:p w14:paraId="19B8B114" w14:textId="77777777" w:rsidR="00BC4308" w:rsidRDefault="00BC4308"/>
        </w:tc>
        <w:tc>
          <w:tcPr>
            <w:tcW w:w="1620" w:type="dxa"/>
            <w:tcBorders>
              <w:bottom w:val="dotted" w:sz="4" w:space="0" w:color="auto"/>
            </w:tcBorders>
          </w:tcPr>
          <w:p w14:paraId="5D6DF985" w14:textId="77777777" w:rsidR="00BC4308" w:rsidRDefault="00BC4308"/>
        </w:tc>
        <w:tc>
          <w:tcPr>
            <w:tcW w:w="1620" w:type="dxa"/>
            <w:tcBorders>
              <w:bottom w:val="dotted" w:sz="4" w:space="0" w:color="auto"/>
            </w:tcBorders>
          </w:tcPr>
          <w:p w14:paraId="5F0A586E" w14:textId="77777777" w:rsidR="00BC4308" w:rsidRDefault="00BC4308"/>
        </w:tc>
        <w:tc>
          <w:tcPr>
            <w:tcW w:w="1620" w:type="dxa"/>
            <w:tcBorders>
              <w:bottom w:val="dotted" w:sz="4" w:space="0" w:color="auto"/>
            </w:tcBorders>
          </w:tcPr>
          <w:p w14:paraId="2AEF4A21" w14:textId="77777777" w:rsidR="00BC4308" w:rsidRDefault="00BC4308"/>
        </w:tc>
      </w:tr>
      <w:tr w:rsidR="00BC4308" w14:paraId="34A5E67B" w14:textId="77777777">
        <w:trPr>
          <w:trHeight w:val="320"/>
        </w:trPr>
        <w:tc>
          <w:tcPr>
            <w:tcW w:w="1620" w:type="dxa"/>
            <w:gridSpan w:val="2"/>
            <w:vMerge/>
          </w:tcPr>
          <w:p w14:paraId="29A1B731" w14:textId="77777777" w:rsidR="00BC4308" w:rsidRDefault="00BC4308"/>
        </w:tc>
        <w:tc>
          <w:tcPr>
            <w:tcW w:w="1620" w:type="dxa"/>
            <w:gridSpan w:val="2"/>
            <w:tcBorders>
              <w:bottom w:val="dotted" w:sz="4" w:space="0" w:color="auto"/>
            </w:tcBorders>
            <w:vAlign w:val="center"/>
          </w:tcPr>
          <w:p w14:paraId="3BFD8EAB" w14:textId="77777777" w:rsidR="00BC4308" w:rsidRDefault="000A4916">
            <w:pPr>
              <w:jc w:val="left"/>
              <w:divId w:val="1"/>
            </w:pPr>
            <w:r>
              <w:rPr>
                <w:sz w:val="16"/>
              </w:rPr>
              <w:t>weak</w:t>
            </w:r>
          </w:p>
        </w:tc>
        <w:tc>
          <w:tcPr>
            <w:tcW w:w="1620" w:type="dxa"/>
            <w:gridSpan w:val="2"/>
            <w:tcBorders>
              <w:bottom w:val="dotted" w:sz="4" w:space="0" w:color="auto"/>
            </w:tcBorders>
            <w:vAlign w:val="center"/>
          </w:tcPr>
          <w:p w14:paraId="095714FC" w14:textId="77777777" w:rsidR="00BC4308" w:rsidRDefault="00BC4308"/>
        </w:tc>
        <w:tc>
          <w:tcPr>
            <w:tcW w:w="1620" w:type="dxa"/>
            <w:tcBorders>
              <w:bottom w:val="dotted" w:sz="4" w:space="0" w:color="auto"/>
            </w:tcBorders>
            <w:vAlign w:val="center"/>
          </w:tcPr>
          <w:p w14:paraId="6CCCB95F" w14:textId="77777777" w:rsidR="00BC4308" w:rsidRDefault="00BC4308"/>
        </w:tc>
        <w:tc>
          <w:tcPr>
            <w:tcW w:w="1620" w:type="dxa"/>
            <w:tcBorders>
              <w:bottom w:val="dotted" w:sz="4" w:space="0" w:color="auto"/>
            </w:tcBorders>
            <w:vAlign w:val="center"/>
          </w:tcPr>
          <w:p w14:paraId="04F069B3" w14:textId="77777777" w:rsidR="00BC4308" w:rsidRDefault="00BC4308"/>
        </w:tc>
        <w:tc>
          <w:tcPr>
            <w:tcW w:w="1620" w:type="dxa"/>
            <w:tcBorders>
              <w:bottom w:val="dotted" w:sz="4" w:space="0" w:color="auto"/>
            </w:tcBorders>
            <w:vAlign w:val="center"/>
          </w:tcPr>
          <w:p w14:paraId="1613B8FE" w14:textId="77777777" w:rsidR="00BC4308" w:rsidRPr="00146F34" w:rsidRDefault="000A4916">
            <w:pPr>
              <w:jc w:val="left"/>
              <w:divId w:val="1"/>
              <w:rPr>
                <w:lang w:val="fr-FR"/>
              </w:rPr>
            </w:pPr>
            <w:r w:rsidRPr="00146F34">
              <w:rPr>
                <w:sz w:val="16"/>
                <w:lang w:val="fr-FR"/>
              </w:rPr>
              <w:t>Cosford, Fertile de Coutard, Tonda di Giffoni</w:t>
            </w:r>
          </w:p>
        </w:tc>
        <w:tc>
          <w:tcPr>
            <w:tcW w:w="1620" w:type="dxa"/>
            <w:tcBorders>
              <w:bottom w:val="dotted" w:sz="4" w:space="0" w:color="auto"/>
            </w:tcBorders>
            <w:vAlign w:val="center"/>
          </w:tcPr>
          <w:p w14:paraId="0DACAE43" w14:textId="77777777" w:rsidR="00BC4308" w:rsidRDefault="000A4916">
            <w:pPr>
              <w:jc w:val="center"/>
              <w:divId w:val="1"/>
            </w:pPr>
            <w:r>
              <w:rPr>
                <w:rFonts w:eastAsia="Arial"/>
                <w:sz w:val="16"/>
              </w:rPr>
              <w:t xml:space="preserve">1 </w:t>
            </w:r>
          </w:p>
        </w:tc>
      </w:tr>
      <w:tr w:rsidR="00BC4308" w14:paraId="26BC98D8" w14:textId="77777777">
        <w:trPr>
          <w:trHeight w:val="320"/>
        </w:trPr>
        <w:tc>
          <w:tcPr>
            <w:tcW w:w="1620" w:type="dxa"/>
            <w:gridSpan w:val="2"/>
            <w:vMerge/>
          </w:tcPr>
          <w:p w14:paraId="5B87C19E" w14:textId="77777777" w:rsidR="00BC4308" w:rsidRDefault="00BC4308"/>
        </w:tc>
        <w:tc>
          <w:tcPr>
            <w:tcW w:w="1620" w:type="dxa"/>
            <w:gridSpan w:val="2"/>
            <w:tcBorders>
              <w:bottom w:val="dotted" w:sz="4" w:space="0" w:color="auto"/>
            </w:tcBorders>
            <w:vAlign w:val="center"/>
          </w:tcPr>
          <w:p w14:paraId="021BA870" w14:textId="77777777" w:rsidR="00BC4308" w:rsidRDefault="000A4916">
            <w:pPr>
              <w:jc w:val="left"/>
              <w:divId w:val="1"/>
            </w:pPr>
            <w:r>
              <w:rPr>
                <w:sz w:val="16"/>
              </w:rPr>
              <w:t>medium</w:t>
            </w:r>
          </w:p>
        </w:tc>
        <w:tc>
          <w:tcPr>
            <w:tcW w:w="1620" w:type="dxa"/>
            <w:gridSpan w:val="2"/>
            <w:tcBorders>
              <w:bottom w:val="dotted" w:sz="4" w:space="0" w:color="auto"/>
            </w:tcBorders>
            <w:vAlign w:val="center"/>
          </w:tcPr>
          <w:p w14:paraId="7A198296" w14:textId="77777777" w:rsidR="00BC4308" w:rsidRDefault="00BC4308"/>
        </w:tc>
        <w:tc>
          <w:tcPr>
            <w:tcW w:w="1620" w:type="dxa"/>
            <w:tcBorders>
              <w:bottom w:val="dotted" w:sz="4" w:space="0" w:color="auto"/>
            </w:tcBorders>
            <w:vAlign w:val="center"/>
          </w:tcPr>
          <w:p w14:paraId="3FB3B3A6" w14:textId="77777777" w:rsidR="00BC4308" w:rsidRDefault="00BC4308"/>
        </w:tc>
        <w:tc>
          <w:tcPr>
            <w:tcW w:w="1620" w:type="dxa"/>
            <w:tcBorders>
              <w:bottom w:val="dotted" w:sz="4" w:space="0" w:color="auto"/>
            </w:tcBorders>
            <w:vAlign w:val="center"/>
          </w:tcPr>
          <w:p w14:paraId="6BFFBB26" w14:textId="77777777" w:rsidR="00BC4308" w:rsidRDefault="00BC4308"/>
        </w:tc>
        <w:tc>
          <w:tcPr>
            <w:tcW w:w="1620" w:type="dxa"/>
            <w:tcBorders>
              <w:bottom w:val="dotted" w:sz="4" w:space="0" w:color="auto"/>
            </w:tcBorders>
            <w:vAlign w:val="center"/>
          </w:tcPr>
          <w:p w14:paraId="4CBB8475" w14:textId="77777777" w:rsidR="00BC4308" w:rsidRDefault="000A4916">
            <w:pPr>
              <w:jc w:val="left"/>
              <w:divId w:val="1"/>
            </w:pPr>
            <w:r>
              <w:rPr>
                <w:sz w:val="16"/>
              </w:rPr>
              <w:t>Lambert's Filbert</w:t>
            </w:r>
          </w:p>
        </w:tc>
        <w:tc>
          <w:tcPr>
            <w:tcW w:w="1620" w:type="dxa"/>
            <w:tcBorders>
              <w:bottom w:val="dotted" w:sz="4" w:space="0" w:color="auto"/>
            </w:tcBorders>
            <w:vAlign w:val="center"/>
          </w:tcPr>
          <w:p w14:paraId="50D56CD2" w14:textId="77777777" w:rsidR="00BC4308" w:rsidRDefault="000A4916">
            <w:pPr>
              <w:jc w:val="center"/>
              <w:divId w:val="1"/>
            </w:pPr>
            <w:r>
              <w:rPr>
                <w:rFonts w:eastAsia="Arial"/>
                <w:sz w:val="16"/>
              </w:rPr>
              <w:t xml:space="preserve">2 </w:t>
            </w:r>
          </w:p>
        </w:tc>
      </w:tr>
      <w:tr w:rsidR="00BC4308" w14:paraId="6D81FCAC" w14:textId="77777777">
        <w:trPr>
          <w:trHeight w:val="320"/>
        </w:trPr>
        <w:tc>
          <w:tcPr>
            <w:tcW w:w="1620" w:type="dxa"/>
            <w:gridSpan w:val="2"/>
            <w:vMerge/>
          </w:tcPr>
          <w:p w14:paraId="2C40672B" w14:textId="77777777" w:rsidR="00BC4308" w:rsidRDefault="00BC4308"/>
        </w:tc>
        <w:tc>
          <w:tcPr>
            <w:tcW w:w="1620" w:type="dxa"/>
            <w:gridSpan w:val="2"/>
            <w:tcBorders>
              <w:bottom w:val="dotted" w:sz="4" w:space="0" w:color="auto"/>
            </w:tcBorders>
            <w:vAlign w:val="center"/>
          </w:tcPr>
          <w:p w14:paraId="3DC2A826" w14:textId="77777777" w:rsidR="00BC4308" w:rsidRDefault="000A4916">
            <w:pPr>
              <w:jc w:val="left"/>
              <w:divId w:val="1"/>
            </w:pPr>
            <w:r>
              <w:rPr>
                <w:sz w:val="16"/>
              </w:rPr>
              <w:t>strong</w:t>
            </w:r>
          </w:p>
        </w:tc>
        <w:tc>
          <w:tcPr>
            <w:tcW w:w="1620" w:type="dxa"/>
            <w:gridSpan w:val="2"/>
            <w:tcBorders>
              <w:bottom w:val="dotted" w:sz="4" w:space="0" w:color="auto"/>
            </w:tcBorders>
            <w:vAlign w:val="center"/>
          </w:tcPr>
          <w:p w14:paraId="6FB9973D" w14:textId="77777777" w:rsidR="00BC4308" w:rsidRDefault="00BC4308"/>
        </w:tc>
        <w:tc>
          <w:tcPr>
            <w:tcW w:w="1620" w:type="dxa"/>
            <w:tcBorders>
              <w:bottom w:val="dotted" w:sz="4" w:space="0" w:color="auto"/>
            </w:tcBorders>
            <w:vAlign w:val="center"/>
          </w:tcPr>
          <w:p w14:paraId="3DEBEC68" w14:textId="77777777" w:rsidR="00BC4308" w:rsidRDefault="00BC4308"/>
        </w:tc>
        <w:tc>
          <w:tcPr>
            <w:tcW w:w="1620" w:type="dxa"/>
            <w:tcBorders>
              <w:bottom w:val="dotted" w:sz="4" w:space="0" w:color="auto"/>
            </w:tcBorders>
            <w:vAlign w:val="center"/>
          </w:tcPr>
          <w:p w14:paraId="1ED92554" w14:textId="77777777" w:rsidR="00BC4308" w:rsidRDefault="00BC4308"/>
        </w:tc>
        <w:tc>
          <w:tcPr>
            <w:tcW w:w="1620" w:type="dxa"/>
            <w:tcBorders>
              <w:bottom w:val="dotted" w:sz="4" w:space="0" w:color="auto"/>
            </w:tcBorders>
            <w:vAlign w:val="center"/>
          </w:tcPr>
          <w:p w14:paraId="0B79CF4D" w14:textId="77777777" w:rsidR="00BC4308" w:rsidRDefault="000A4916">
            <w:pPr>
              <w:jc w:val="left"/>
              <w:divId w:val="1"/>
            </w:pPr>
            <w:r>
              <w:rPr>
                <w:sz w:val="16"/>
              </w:rPr>
              <w:t>Tonda Romana</w:t>
            </w:r>
          </w:p>
        </w:tc>
        <w:tc>
          <w:tcPr>
            <w:tcW w:w="1620" w:type="dxa"/>
            <w:tcBorders>
              <w:bottom w:val="dotted" w:sz="4" w:space="0" w:color="auto"/>
            </w:tcBorders>
            <w:vAlign w:val="center"/>
          </w:tcPr>
          <w:p w14:paraId="5B1270E6" w14:textId="77777777" w:rsidR="00BC4308" w:rsidRDefault="000A4916">
            <w:pPr>
              <w:jc w:val="center"/>
              <w:divId w:val="1"/>
            </w:pPr>
            <w:r>
              <w:rPr>
                <w:rFonts w:eastAsia="Arial"/>
                <w:sz w:val="16"/>
              </w:rPr>
              <w:t xml:space="preserve">3 </w:t>
            </w:r>
          </w:p>
        </w:tc>
      </w:tr>
      <w:tr w:rsidR="00BC4308" w14:paraId="54C07EA9" w14:textId="77777777">
        <w:trPr>
          <w:trHeight w:val="360"/>
        </w:trPr>
        <w:tc>
          <w:tcPr>
            <w:tcW w:w="810" w:type="dxa"/>
            <w:tcBorders>
              <w:right w:val="dotted" w:sz="4" w:space="0" w:color="auto"/>
            </w:tcBorders>
            <w:shd w:val="clear" w:color="auto" w:fill="DFDFD7"/>
            <w:vAlign w:val="center"/>
          </w:tcPr>
          <w:p w14:paraId="2EC73983" w14:textId="77777777" w:rsidR="00BC4308" w:rsidRDefault="000A4916">
            <w:r>
              <w:rPr>
                <w:rFonts w:eastAsia="Arial"/>
                <w:b/>
                <w:sz w:val="16"/>
              </w:rPr>
              <w:t>27.</w:t>
            </w:r>
          </w:p>
        </w:tc>
        <w:tc>
          <w:tcPr>
            <w:tcW w:w="810" w:type="dxa"/>
            <w:tcBorders>
              <w:right w:val="dotted" w:sz="4" w:space="0" w:color="auto"/>
            </w:tcBorders>
            <w:shd w:val="clear" w:color="auto" w:fill="DFDFD7"/>
            <w:vAlign w:val="center"/>
          </w:tcPr>
          <w:p w14:paraId="2BF62724" w14:textId="77777777" w:rsidR="00BC4308" w:rsidRDefault="000A4916">
            <w:r>
              <w:rPr>
                <w:rFonts w:eastAsia="Arial"/>
                <w:b/>
                <w:sz w:val="16"/>
              </w:rPr>
              <w:t>(*)</w:t>
            </w:r>
          </w:p>
        </w:tc>
        <w:tc>
          <w:tcPr>
            <w:tcW w:w="810" w:type="dxa"/>
            <w:tcBorders>
              <w:right w:val="dotted" w:sz="4" w:space="0" w:color="auto"/>
            </w:tcBorders>
            <w:shd w:val="clear" w:color="auto" w:fill="DFDFD7"/>
            <w:vAlign w:val="center"/>
          </w:tcPr>
          <w:p w14:paraId="1D484DAC" w14:textId="77777777" w:rsidR="00BC4308" w:rsidRDefault="000A4916">
            <w:r>
              <w:rPr>
                <w:rFonts w:eastAsia="Arial"/>
                <w:b/>
                <w:sz w:val="16"/>
              </w:rPr>
              <w:t>QN</w:t>
            </w:r>
          </w:p>
        </w:tc>
        <w:tc>
          <w:tcPr>
            <w:tcW w:w="810" w:type="dxa"/>
            <w:tcBorders>
              <w:right w:val="dotted" w:sz="4" w:space="0" w:color="auto"/>
            </w:tcBorders>
            <w:shd w:val="clear" w:color="auto" w:fill="DFDFD7"/>
            <w:vAlign w:val="center"/>
          </w:tcPr>
          <w:p w14:paraId="79D87ECC" w14:textId="77777777" w:rsidR="00BC4308" w:rsidRDefault="000A4916">
            <w:r>
              <w:rPr>
                <w:rFonts w:eastAsia="Arial"/>
                <w:b/>
                <w:sz w:val="16"/>
              </w:rPr>
              <w:t>VG</w:t>
            </w:r>
          </w:p>
        </w:tc>
        <w:tc>
          <w:tcPr>
            <w:tcW w:w="810" w:type="dxa"/>
            <w:tcBorders>
              <w:right w:val="dotted" w:sz="4" w:space="0" w:color="auto"/>
            </w:tcBorders>
            <w:shd w:val="clear" w:color="auto" w:fill="DFDFD7"/>
            <w:vAlign w:val="center"/>
          </w:tcPr>
          <w:p w14:paraId="0185449C" w14:textId="77777777" w:rsidR="00BC4308" w:rsidRDefault="000A4916">
            <w:r>
              <w:rPr>
                <w:rFonts w:eastAsia="Arial"/>
                <w:b/>
                <w:sz w:val="16"/>
              </w:rPr>
              <w:t>(+)</w:t>
            </w:r>
          </w:p>
        </w:tc>
        <w:tc>
          <w:tcPr>
            <w:tcW w:w="810" w:type="dxa"/>
            <w:tcBorders>
              <w:right w:val="dotted" w:sz="4" w:space="0" w:color="auto"/>
            </w:tcBorders>
            <w:shd w:val="clear" w:color="auto" w:fill="DFDFD7"/>
            <w:vAlign w:val="center"/>
          </w:tcPr>
          <w:p w14:paraId="70A5C8BF" w14:textId="77777777" w:rsidR="00BC4308" w:rsidRDefault="000A4916">
            <w:r>
              <w:rPr>
                <w:rFonts w:eastAsia="Arial"/>
                <w:b/>
                <w:sz w:val="16"/>
              </w:rPr>
              <w:t>(f)</w:t>
            </w:r>
          </w:p>
        </w:tc>
        <w:tc>
          <w:tcPr>
            <w:tcW w:w="1620" w:type="dxa"/>
            <w:shd w:val="clear" w:color="auto" w:fill="DFDFD7"/>
            <w:vAlign w:val="center"/>
          </w:tcPr>
          <w:p w14:paraId="23132A72" w14:textId="77777777" w:rsidR="00BC4308" w:rsidRDefault="00BC4308"/>
        </w:tc>
        <w:tc>
          <w:tcPr>
            <w:tcW w:w="1620" w:type="dxa"/>
            <w:shd w:val="clear" w:color="auto" w:fill="DFDFD7"/>
          </w:tcPr>
          <w:p w14:paraId="31501B60" w14:textId="77777777" w:rsidR="00BC4308" w:rsidRDefault="00BC4308"/>
        </w:tc>
        <w:tc>
          <w:tcPr>
            <w:tcW w:w="1620" w:type="dxa"/>
            <w:shd w:val="clear" w:color="auto" w:fill="DFDFD7"/>
          </w:tcPr>
          <w:p w14:paraId="6937020C" w14:textId="77777777" w:rsidR="00BC4308" w:rsidRDefault="00BC4308"/>
        </w:tc>
        <w:tc>
          <w:tcPr>
            <w:tcW w:w="1620" w:type="dxa"/>
            <w:shd w:val="clear" w:color="auto" w:fill="DFDFD7"/>
          </w:tcPr>
          <w:p w14:paraId="7E566DD5" w14:textId="77777777" w:rsidR="00BC4308" w:rsidRDefault="00BC4308"/>
        </w:tc>
      </w:tr>
      <w:tr w:rsidR="00BC4308" w14:paraId="59EA79EA" w14:textId="77777777">
        <w:trPr>
          <w:trHeight w:val="440"/>
        </w:trPr>
        <w:tc>
          <w:tcPr>
            <w:tcW w:w="1620" w:type="dxa"/>
            <w:gridSpan w:val="2"/>
            <w:vMerge w:val="restart"/>
          </w:tcPr>
          <w:p w14:paraId="77C80404" w14:textId="77777777" w:rsidR="00BC4308" w:rsidRDefault="00BC4308"/>
        </w:tc>
        <w:tc>
          <w:tcPr>
            <w:tcW w:w="1620" w:type="dxa"/>
            <w:gridSpan w:val="2"/>
            <w:tcBorders>
              <w:bottom w:val="dotted" w:sz="4" w:space="0" w:color="auto"/>
            </w:tcBorders>
          </w:tcPr>
          <w:p w14:paraId="4F4EF980" w14:textId="77777777" w:rsidR="00BC4308" w:rsidRDefault="000A4916">
            <w:pPr>
              <w:spacing w:before="113" w:after="113"/>
              <w:jc w:val="left"/>
              <w:divId w:val="1"/>
            </w:pPr>
            <w:r>
              <w:rPr>
                <w:b/>
                <w:sz w:val="16"/>
              </w:rPr>
              <w:t>Nut: size of pistil scar</w:t>
            </w:r>
          </w:p>
        </w:tc>
        <w:tc>
          <w:tcPr>
            <w:tcW w:w="1620" w:type="dxa"/>
            <w:gridSpan w:val="2"/>
            <w:tcBorders>
              <w:bottom w:val="dotted" w:sz="4" w:space="0" w:color="auto"/>
            </w:tcBorders>
          </w:tcPr>
          <w:p w14:paraId="23C67AA5" w14:textId="77777777" w:rsidR="00BC4308" w:rsidRDefault="00BC4308"/>
        </w:tc>
        <w:tc>
          <w:tcPr>
            <w:tcW w:w="1620" w:type="dxa"/>
            <w:tcBorders>
              <w:bottom w:val="dotted" w:sz="4" w:space="0" w:color="auto"/>
            </w:tcBorders>
          </w:tcPr>
          <w:p w14:paraId="105BC8F0" w14:textId="77777777" w:rsidR="00BC4308" w:rsidRDefault="00BC4308"/>
        </w:tc>
        <w:tc>
          <w:tcPr>
            <w:tcW w:w="1620" w:type="dxa"/>
            <w:tcBorders>
              <w:bottom w:val="dotted" w:sz="4" w:space="0" w:color="auto"/>
            </w:tcBorders>
          </w:tcPr>
          <w:p w14:paraId="2C384D1F" w14:textId="77777777" w:rsidR="00BC4308" w:rsidRDefault="00BC4308"/>
        </w:tc>
        <w:tc>
          <w:tcPr>
            <w:tcW w:w="1620" w:type="dxa"/>
            <w:tcBorders>
              <w:bottom w:val="dotted" w:sz="4" w:space="0" w:color="auto"/>
            </w:tcBorders>
          </w:tcPr>
          <w:p w14:paraId="06F35F01" w14:textId="77777777" w:rsidR="00BC4308" w:rsidRDefault="00BC4308"/>
        </w:tc>
        <w:tc>
          <w:tcPr>
            <w:tcW w:w="1620" w:type="dxa"/>
            <w:tcBorders>
              <w:bottom w:val="dotted" w:sz="4" w:space="0" w:color="auto"/>
            </w:tcBorders>
          </w:tcPr>
          <w:p w14:paraId="41905A71" w14:textId="77777777" w:rsidR="00BC4308" w:rsidRDefault="00BC4308"/>
        </w:tc>
      </w:tr>
      <w:tr w:rsidR="00BC4308" w14:paraId="6ABEC271" w14:textId="77777777">
        <w:trPr>
          <w:trHeight w:val="320"/>
        </w:trPr>
        <w:tc>
          <w:tcPr>
            <w:tcW w:w="1620" w:type="dxa"/>
            <w:gridSpan w:val="2"/>
            <w:vMerge/>
          </w:tcPr>
          <w:p w14:paraId="1353F02F" w14:textId="77777777" w:rsidR="00BC4308" w:rsidRDefault="00BC4308"/>
        </w:tc>
        <w:tc>
          <w:tcPr>
            <w:tcW w:w="1620" w:type="dxa"/>
            <w:gridSpan w:val="2"/>
            <w:tcBorders>
              <w:bottom w:val="dotted" w:sz="4" w:space="0" w:color="auto"/>
            </w:tcBorders>
            <w:vAlign w:val="center"/>
          </w:tcPr>
          <w:p w14:paraId="1631FD50" w14:textId="77777777" w:rsidR="00BC4308" w:rsidRDefault="000A4916">
            <w:pPr>
              <w:jc w:val="left"/>
              <w:divId w:val="1"/>
            </w:pPr>
            <w:r>
              <w:rPr>
                <w:sz w:val="16"/>
              </w:rPr>
              <w:t>small</w:t>
            </w:r>
          </w:p>
        </w:tc>
        <w:tc>
          <w:tcPr>
            <w:tcW w:w="1620" w:type="dxa"/>
            <w:gridSpan w:val="2"/>
            <w:tcBorders>
              <w:bottom w:val="dotted" w:sz="4" w:space="0" w:color="auto"/>
            </w:tcBorders>
            <w:vAlign w:val="center"/>
          </w:tcPr>
          <w:p w14:paraId="16CFAF6C" w14:textId="77777777" w:rsidR="00BC4308" w:rsidRDefault="00BC4308"/>
        </w:tc>
        <w:tc>
          <w:tcPr>
            <w:tcW w:w="1620" w:type="dxa"/>
            <w:tcBorders>
              <w:bottom w:val="dotted" w:sz="4" w:space="0" w:color="auto"/>
            </w:tcBorders>
            <w:vAlign w:val="center"/>
          </w:tcPr>
          <w:p w14:paraId="38896F0B" w14:textId="77777777" w:rsidR="00BC4308" w:rsidRDefault="00BC4308"/>
        </w:tc>
        <w:tc>
          <w:tcPr>
            <w:tcW w:w="1620" w:type="dxa"/>
            <w:tcBorders>
              <w:bottom w:val="dotted" w:sz="4" w:space="0" w:color="auto"/>
            </w:tcBorders>
            <w:vAlign w:val="center"/>
          </w:tcPr>
          <w:p w14:paraId="0B75C44D" w14:textId="77777777" w:rsidR="00BC4308" w:rsidRDefault="00BC4308"/>
        </w:tc>
        <w:tc>
          <w:tcPr>
            <w:tcW w:w="1620" w:type="dxa"/>
            <w:tcBorders>
              <w:bottom w:val="dotted" w:sz="4" w:space="0" w:color="auto"/>
            </w:tcBorders>
            <w:vAlign w:val="center"/>
          </w:tcPr>
          <w:p w14:paraId="3FF88681" w14:textId="77777777" w:rsidR="00BC4308" w:rsidRPr="00146F34" w:rsidRDefault="000A4916">
            <w:pPr>
              <w:jc w:val="left"/>
              <w:divId w:val="1"/>
              <w:rPr>
                <w:lang w:val="fr-FR"/>
              </w:rPr>
            </w:pPr>
            <w:r w:rsidRPr="00146F34">
              <w:rPr>
                <w:sz w:val="16"/>
                <w:lang w:val="fr-FR"/>
              </w:rPr>
              <w:t>Negret, Tonda Gentile delle Langhe</w:t>
            </w:r>
          </w:p>
        </w:tc>
        <w:tc>
          <w:tcPr>
            <w:tcW w:w="1620" w:type="dxa"/>
            <w:tcBorders>
              <w:bottom w:val="dotted" w:sz="4" w:space="0" w:color="auto"/>
            </w:tcBorders>
            <w:vAlign w:val="center"/>
          </w:tcPr>
          <w:p w14:paraId="3C4CD61C" w14:textId="77777777" w:rsidR="00BC4308" w:rsidRDefault="000A4916">
            <w:pPr>
              <w:jc w:val="center"/>
              <w:divId w:val="1"/>
            </w:pPr>
            <w:r>
              <w:rPr>
                <w:rFonts w:eastAsia="Arial"/>
                <w:sz w:val="16"/>
              </w:rPr>
              <w:t xml:space="preserve">1 </w:t>
            </w:r>
          </w:p>
        </w:tc>
      </w:tr>
      <w:tr w:rsidR="00BC4308" w14:paraId="7425189E" w14:textId="77777777">
        <w:trPr>
          <w:trHeight w:val="320"/>
        </w:trPr>
        <w:tc>
          <w:tcPr>
            <w:tcW w:w="1620" w:type="dxa"/>
            <w:gridSpan w:val="2"/>
            <w:vMerge/>
          </w:tcPr>
          <w:p w14:paraId="333653D3" w14:textId="77777777" w:rsidR="00BC4308" w:rsidRDefault="00BC4308"/>
        </w:tc>
        <w:tc>
          <w:tcPr>
            <w:tcW w:w="1620" w:type="dxa"/>
            <w:gridSpan w:val="2"/>
            <w:tcBorders>
              <w:bottom w:val="dotted" w:sz="4" w:space="0" w:color="auto"/>
            </w:tcBorders>
            <w:vAlign w:val="center"/>
          </w:tcPr>
          <w:p w14:paraId="463A9946" w14:textId="77777777" w:rsidR="00BC4308" w:rsidRDefault="000A4916">
            <w:pPr>
              <w:jc w:val="left"/>
              <w:divId w:val="1"/>
            </w:pPr>
            <w:r>
              <w:rPr>
                <w:sz w:val="16"/>
              </w:rPr>
              <w:t>medium</w:t>
            </w:r>
          </w:p>
        </w:tc>
        <w:tc>
          <w:tcPr>
            <w:tcW w:w="1620" w:type="dxa"/>
            <w:gridSpan w:val="2"/>
            <w:tcBorders>
              <w:bottom w:val="dotted" w:sz="4" w:space="0" w:color="auto"/>
            </w:tcBorders>
            <w:vAlign w:val="center"/>
          </w:tcPr>
          <w:p w14:paraId="5116E12E" w14:textId="77777777" w:rsidR="00BC4308" w:rsidRDefault="00BC4308"/>
        </w:tc>
        <w:tc>
          <w:tcPr>
            <w:tcW w:w="1620" w:type="dxa"/>
            <w:tcBorders>
              <w:bottom w:val="dotted" w:sz="4" w:space="0" w:color="auto"/>
            </w:tcBorders>
            <w:vAlign w:val="center"/>
          </w:tcPr>
          <w:p w14:paraId="75C977E0" w14:textId="77777777" w:rsidR="00BC4308" w:rsidRDefault="00BC4308"/>
        </w:tc>
        <w:tc>
          <w:tcPr>
            <w:tcW w:w="1620" w:type="dxa"/>
            <w:tcBorders>
              <w:bottom w:val="dotted" w:sz="4" w:space="0" w:color="auto"/>
            </w:tcBorders>
            <w:vAlign w:val="center"/>
          </w:tcPr>
          <w:p w14:paraId="4D08C83B" w14:textId="77777777" w:rsidR="00BC4308" w:rsidRDefault="00BC4308"/>
        </w:tc>
        <w:tc>
          <w:tcPr>
            <w:tcW w:w="1620" w:type="dxa"/>
            <w:tcBorders>
              <w:bottom w:val="dotted" w:sz="4" w:space="0" w:color="auto"/>
            </w:tcBorders>
            <w:vAlign w:val="center"/>
          </w:tcPr>
          <w:p w14:paraId="64F66303" w14:textId="77777777" w:rsidR="00BC4308" w:rsidRDefault="000A4916">
            <w:pPr>
              <w:jc w:val="left"/>
              <w:divId w:val="1"/>
            </w:pPr>
            <w:r>
              <w:rPr>
                <w:sz w:val="16"/>
              </w:rPr>
              <w:t>Sivri, Tonda di Giffoni</w:t>
            </w:r>
          </w:p>
        </w:tc>
        <w:tc>
          <w:tcPr>
            <w:tcW w:w="1620" w:type="dxa"/>
            <w:tcBorders>
              <w:bottom w:val="dotted" w:sz="4" w:space="0" w:color="auto"/>
            </w:tcBorders>
            <w:vAlign w:val="center"/>
          </w:tcPr>
          <w:p w14:paraId="5B41534A" w14:textId="77777777" w:rsidR="00BC4308" w:rsidRDefault="000A4916">
            <w:pPr>
              <w:jc w:val="center"/>
              <w:divId w:val="1"/>
            </w:pPr>
            <w:r>
              <w:rPr>
                <w:rFonts w:eastAsia="Arial"/>
                <w:sz w:val="16"/>
              </w:rPr>
              <w:t xml:space="preserve">2 </w:t>
            </w:r>
          </w:p>
        </w:tc>
      </w:tr>
      <w:tr w:rsidR="00BC4308" w14:paraId="09845DDC" w14:textId="77777777">
        <w:trPr>
          <w:trHeight w:val="320"/>
        </w:trPr>
        <w:tc>
          <w:tcPr>
            <w:tcW w:w="1620" w:type="dxa"/>
            <w:gridSpan w:val="2"/>
            <w:vMerge/>
          </w:tcPr>
          <w:p w14:paraId="4E2E6454" w14:textId="77777777" w:rsidR="00BC4308" w:rsidRDefault="00BC4308"/>
        </w:tc>
        <w:tc>
          <w:tcPr>
            <w:tcW w:w="1620" w:type="dxa"/>
            <w:gridSpan w:val="2"/>
            <w:tcBorders>
              <w:bottom w:val="dotted" w:sz="4" w:space="0" w:color="auto"/>
            </w:tcBorders>
            <w:vAlign w:val="center"/>
          </w:tcPr>
          <w:p w14:paraId="64CBB8F7" w14:textId="77777777" w:rsidR="00BC4308" w:rsidRDefault="000A4916">
            <w:pPr>
              <w:jc w:val="left"/>
              <w:divId w:val="1"/>
            </w:pPr>
            <w:r>
              <w:rPr>
                <w:sz w:val="16"/>
              </w:rPr>
              <w:t>large</w:t>
            </w:r>
          </w:p>
        </w:tc>
        <w:tc>
          <w:tcPr>
            <w:tcW w:w="1620" w:type="dxa"/>
            <w:gridSpan w:val="2"/>
            <w:tcBorders>
              <w:bottom w:val="dotted" w:sz="4" w:space="0" w:color="auto"/>
            </w:tcBorders>
            <w:vAlign w:val="center"/>
          </w:tcPr>
          <w:p w14:paraId="7683BC63" w14:textId="77777777" w:rsidR="00BC4308" w:rsidRDefault="00BC4308"/>
        </w:tc>
        <w:tc>
          <w:tcPr>
            <w:tcW w:w="1620" w:type="dxa"/>
            <w:tcBorders>
              <w:bottom w:val="dotted" w:sz="4" w:space="0" w:color="auto"/>
            </w:tcBorders>
            <w:vAlign w:val="center"/>
          </w:tcPr>
          <w:p w14:paraId="36DF07F1" w14:textId="77777777" w:rsidR="00BC4308" w:rsidRDefault="00BC4308"/>
        </w:tc>
        <w:tc>
          <w:tcPr>
            <w:tcW w:w="1620" w:type="dxa"/>
            <w:tcBorders>
              <w:bottom w:val="dotted" w:sz="4" w:space="0" w:color="auto"/>
            </w:tcBorders>
            <w:vAlign w:val="center"/>
          </w:tcPr>
          <w:p w14:paraId="25408AA2" w14:textId="77777777" w:rsidR="00BC4308" w:rsidRDefault="00BC4308"/>
        </w:tc>
        <w:tc>
          <w:tcPr>
            <w:tcW w:w="1620" w:type="dxa"/>
            <w:tcBorders>
              <w:bottom w:val="dotted" w:sz="4" w:space="0" w:color="auto"/>
            </w:tcBorders>
            <w:vAlign w:val="center"/>
          </w:tcPr>
          <w:p w14:paraId="381339C6" w14:textId="77777777" w:rsidR="00BC4308" w:rsidRDefault="000A4916">
            <w:pPr>
              <w:jc w:val="left"/>
              <w:divId w:val="1"/>
            </w:pPr>
            <w:r>
              <w:rPr>
                <w:sz w:val="16"/>
              </w:rPr>
              <w:t>Feriale, Tombul</w:t>
            </w:r>
          </w:p>
        </w:tc>
        <w:tc>
          <w:tcPr>
            <w:tcW w:w="1620" w:type="dxa"/>
            <w:tcBorders>
              <w:bottom w:val="dotted" w:sz="4" w:space="0" w:color="auto"/>
            </w:tcBorders>
            <w:vAlign w:val="center"/>
          </w:tcPr>
          <w:p w14:paraId="549C415D" w14:textId="77777777" w:rsidR="00BC4308" w:rsidRDefault="000A4916">
            <w:pPr>
              <w:jc w:val="center"/>
              <w:divId w:val="1"/>
            </w:pPr>
            <w:r>
              <w:rPr>
                <w:rFonts w:eastAsia="Arial"/>
                <w:sz w:val="16"/>
              </w:rPr>
              <w:t xml:space="preserve">3 </w:t>
            </w:r>
          </w:p>
        </w:tc>
      </w:tr>
      <w:tr w:rsidR="00BC4308" w14:paraId="16CE1E5C" w14:textId="77777777">
        <w:trPr>
          <w:trHeight w:val="360"/>
        </w:trPr>
        <w:tc>
          <w:tcPr>
            <w:tcW w:w="810" w:type="dxa"/>
            <w:tcBorders>
              <w:right w:val="dotted" w:sz="4" w:space="0" w:color="auto"/>
            </w:tcBorders>
            <w:shd w:val="clear" w:color="auto" w:fill="DFDFD7"/>
            <w:vAlign w:val="center"/>
          </w:tcPr>
          <w:p w14:paraId="361188EE" w14:textId="77777777" w:rsidR="00BC4308" w:rsidRDefault="000A4916">
            <w:r>
              <w:rPr>
                <w:rFonts w:eastAsia="Arial"/>
                <w:b/>
                <w:sz w:val="16"/>
              </w:rPr>
              <w:t>28.</w:t>
            </w:r>
          </w:p>
        </w:tc>
        <w:tc>
          <w:tcPr>
            <w:tcW w:w="810" w:type="dxa"/>
            <w:tcBorders>
              <w:right w:val="dotted" w:sz="4" w:space="0" w:color="auto"/>
            </w:tcBorders>
            <w:shd w:val="clear" w:color="auto" w:fill="DFDFD7"/>
            <w:vAlign w:val="center"/>
          </w:tcPr>
          <w:p w14:paraId="59BEDB4A" w14:textId="77777777" w:rsidR="00BC4308" w:rsidRDefault="000A4916">
            <w:r>
              <w:rPr>
                <w:rFonts w:eastAsia="Arial"/>
                <w:b/>
                <w:sz w:val="16"/>
              </w:rPr>
              <w:t>(*)</w:t>
            </w:r>
          </w:p>
        </w:tc>
        <w:tc>
          <w:tcPr>
            <w:tcW w:w="810" w:type="dxa"/>
            <w:tcBorders>
              <w:right w:val="dotted" w:sz="4" w:space="0" w:color="auto"/>
            </w:tcBorders>
            <w:shd w:val="clear" w:color="auto" w:fill="DFDFD7"/>
            <w:vAlign w:val="center"/>
          </w:tcPr>
          <w:p w14:paraId="09EF9501" w14:textId="77777777" w:rsidR="00BC4308" w:rsidRDefault="000A4916">
            <w:r>
              <w:rPr>
                <w:rFonts w:eastAsia="Arial"/>
                <w:b/>
                <w:sz w:val="16"/>
              </w:rPr>
              <w:t>QN</w:t>
            </w:r>
          </w:p>
        </w:tc>
        <w:tc>
          <w:tcPr>
            <w:tcW w:w="810" w:type="dxa"/>
            <w:tcBorders>
              <w:right w:val="dotted" w:sz="4" w:space="0" w:color="auto"/>
            </w:tcBorders>
            <w:shd w:val="clear" w:color="auto" w:fill="DFDFD7"/>
            <w:vAlign w:val="center"/>
          </w:tcPr>
          <w:p w14:paraId="47340926" w14:textId="77777777" w:rsidR="00BC4308" w:rsidRDefault="000A4916">
            <w:r>
              <w:rPr>
                <w:rFonts w:eastAsia="Arial"/>
                <w:b/>
                <w:sz w:val="16"/>
              </w:rPr>
              <w:t>VG</w:t>
            </w:r>
          </w:p>
        </w:tc>
        <w:tc>
          <w:tcPr>
            <w:tcW w:w="810" w:type="dxa"/>
            <w:tcBorders>
              <w:right w:val="dotted" w:sz="4" w:space="0" w:color="auto"/>
            </w:tcBorders>
            <w:shd w:val="clear" w:color="auto" w:fill="DFDFD7"/>
            <w:vAlign w:val="center"/>
          </w:tcPr>
          <w:p w14:paraId="324FE314" w14:textId="77777777" w:rsidR="00BC4308" w:rsidRDefault="00BC4308"/>
        </w:tc>
        <w:tc>
          <w:tcPr>
            <w:tcW w:w="810" w:type="dxa"/>
            <w:tcBorders>
              <w:right w:val="dotted" w:sz="4" w:space="0" w:color="auto"/>
            </w:tcBorders>
            <w:shd w:val="clear" w:color="auto" w:fill="DFDFD7"/>
            <w:vAlign w:val="center"/>
          </w:tcPr>
          <w:p w14:paraId="3DC73BCD" w14:textId="77777777" w:rsidR="00BC4308" w:rsidRDefault="000A4916">
            <w:r>
              <w:rPr>
                <w:rFonts w:eastAsia="Arial"/>
                <w:b/>
                <w:sz w:val="16"/>
              </w:rPr>
              <w:t>(f)</w:t>
            </w:r>
          </w:p>
        </w:tc>
        <w:tc>
          <w:tcPr>
            <w:tcW w:w="1620" w:type="dxa"/>
            <w:shd w:val="clear" w:color="auto" w:fill="DFDFD7"/>
            <w:vAlign w:val="center"/>
          </w:tcPr>
          <w:p w14:paraId="1F4DF088" w14:textId="77777777" w:rsidR="00BC4308" w:rsidRDefault="00BC4308"/>
        </w:tc>
        <w:tc>
          <w:tcPr>
            <w:tcW w:w="1620" w:type="dxa"/>
            <w:shd w:val="clear" w:color="auto" w:fill="DFDFD7"/>
          </w:tcPr>
          <w:p w14:paraId="0C1148B5" w14:textId="77777777" w:rsidR="00BC4308" w:rsidRDefault="00BC4308"/>
        </w:tc>
        <w:tc>
          <w:tcPr>
            <w:tcW w:w="1620" w:type="dxa"/>
            <w:shd w:val="clear" w:color="auto" w:fill="DFDFD7"/>
          </w:tcPr>
          <w:p w14:paraId="0E1EFD2E" w14:textId="77777777" w:rsidR="00BC4308" w:rsidRDefault="00BC4308"/>
        </w:tc>
        <w:tc>
          <w:tcPr>
            <w:tcW w:w="1620" w:type="dxa"/>
            <w:shd w:val="clear" w:color="auto" w:fill="DFDFD7"/>
          </w:tcPr>
          <w:p w14:paraId="55E394BE" w14:textId="77777777" w:rsidR="00BC4308" w:rsidRDefault="00BC4308"/>
        </w:tc>
      </w:tr>
      <w:tr w:rsidR="00BC4308" w14:paraId="2B76A42E" w14:textId="77777777">
        <w:trPr>
          <w:trHeight w:val="440"/>
        </w:trPr>
        <w:tc>
          <w:tcPr>
            <w:tcW w:w="1620" w:type="dxa"/>
            <w:gridSpan w:val="2"/>
            <w:vMerge w:val="restart"/>
          </w:tcPr>
          <w:p w14:paraId="7C6F6105" w14:textId="77777777" w:rsidR="00BC4308" w:rsidRDefault="00BC4308"/>
        </w:tc>
        <w:tc>
          <w:tcPr>
            <w:tcW w:w="1620" w:type="dxa"/>
            <w:gridSpan w:val="2"/>
            <w:tcBorders>
              <w:bottom w:val="dotted" w:sz="4" w:space="0" w:color="auto"/>
            </w:tcBorders>
          </w:tcPr>
          <w:p w14:paraId="57EA0675" w14:textId="77777777" w:rsidR="00BC4308" w:rsidRDefault="000A4916">
            <w:pPr>
              <w:spacing w:before="113" w:after="113"/>
              <w:jc w:val="left"/>
              <w:divId w:val="1"/>
            </w:pPr>
            <w:r>
              <w:rPr>
                <w:b/>
                <w:sz w:val="16"/>
              </w:rPr>
              <w:t>Nut: density of hairiness at apex</w:t>
            </w:r>
          </w:p>
        </w:tc>
        <w:tc>
          <w:tcPr>
            <w:tcW w:w="1620" w:type="dxa"/>
            <w:gridSpan w:val="2"/>
            <w:tcBorders>
              <w:bottom w:val="dotted" w:sz="4" w:space="0" w:color="auto"/>
            </w:tcBorders>
          </w:tcPr>
          <w:p w14:paraId="4806AA45" w14:textId="77777777" w:rsidR="00BC4308" w:rsidRDefault="00BC4308"/>
        </w:tc>
        <w:tc>
          <w:tcPr>
            <w:tcW w:w="1620" w:type="dxa"/>
            <w:tcBorders>
              <w:bottom w:val="dotted" w:sz="4" w:space="0" w:color="auto"/>
            </w:tcBorders>
          </w:tcPr>
          <w:p w14:paraId="42BEE4E5" w14:textId="77777777" w:rsidR="00BC4308" w:rsidRDefault="00BC4308"/>
        </w:tc>
        <w:tc>
          <w:tcPr>
            <w:tcW w:w="1620" w:type="dxa"/>
            <w:tcBorders>
              <w:bottom w:val="dotted" w:sz="4" w:space="0" w:color="auto"/>
            </w:tcBorders>
          </w:tcPr>
          <w:p w14:paraId="305FF823" w14:textId="77777777" w:rsidR="00BC4308" w:rsidRDefault="00BC4308"/>
        </w:tc>
        <w:tc>
          <w:tcPr>
            <w:tcW w:w="1620" w:type="dxa"/>
            <w:tcBorders>
              <w:bottom w:val="dotted" w:sz="4" w:space="0" w:color="auto"/>
            </w:tcBorders>
          </w:tcPr>
          <w:p w14:paraId="6CBF3379" w14:textId="77777777" w:rsidR="00BC4308" w:rsidRDefault="00BC4308"/>
        </w:tc>
        <w:tc>
          <w:tcPr>
            <w:tcW w:w="1620" w:type="dxa"/>
            <w:tcBorders>
              <w:bottom w:val="dotted" w:sz="4" w:space="0" w:color="auto"/>
            </w:tcBorders>
          </w:tcPr>
          <w:p w14:paraId="7E26A436" w14:textId="77777777" w:rsidR="00BC4308" w:rsidRDefault="00BC4308"/>
        </w:tc>
      </w:tr>
      <w:tr w:rsidR="00BC4308" w14:paraId="2B62D783" w14:textId="77777777">
        <w:trPr>
          <w:trHeight w:val="320"/>
        </w:trPr>
        <w:tc>
          <w:tcPr>
            <w:tcW w:w="1620" w:type="dxa"/>
            <w:gridSpan w:val="2"/>
            <w:vMerge/>
          </w:tcPr>
          <w:p w14:paraId="0185363B" w14:textId="77777777" w:rsidR="00BC4308" w:rsidRDefault="00BC4308"/>
        </w:tc>
        <w:tc>
          <w:tcPr>
            <w:tcW w:w="1620" w:type="dxa"/>
            <w:gridSpan w:val="2"/>
            <w:tcBorders>
              <w:bottom w:val="dotted" w:sz="4" w:space="0" w:color="auto"/>
            </w:tcBorders>
            <w:vAlign w:val="center"/>
          </w:tcPr>
          <w:p w14:paraId="6E7E2DC7" w14:textId="77777777" w:rsidR="00BC4308" w:rsidRDefault="000A4916">
            <w:pPr>
              <w:jc w:val="left"/>
              <w:divId w:val="1"/>
            </w:pPr>
            <w:r>
              <w:rPr>
                <w:sz w:val="16"/>
              </w:rPr>
              <w:t>absent or sparse</w:t>
            </w:r>
          </w:p>
        </w:tc>
        <w:tc>
          <w:tcPr>
            <w:tcW w:w="1620" w:type="dxa"/>
            <w:gridSpan w:val="2"/>
            <w:tcBorders>
              <w:bottom w:val="dotted" w:sz="4" w:space="0" w:color="auto"/>
            </w:tcBorders>
            <w:vAlign w:val="center"/>
          </w:tcPr>
          <w:p w14:paraId="79AF1BE8" w14:textId="77777777" w:rsidR="00BC4308" w:rsidRDefault="00BC4308"/>
        </w:tc>
        <w:tc>
          <w:tcPr>
            <w:tcW w:w="1620" w:type="dxa"/>
            <w:tcBorders>
              <w:bottom w:val="dotted" w:sz="4" w:space="0" w:color="auto"/>
            </w:tcBorders>
            <w:vAlign w:val="center"/>
          </w:tcPr>
          <w:p w14:paraId="4DCE9F52" w14:textId="77777777" w:rsidR="00BC4308" w:rsidRDefault="00BC4308"/>
        </w:tc>
        <w:tc>
          <w:tcPr>
            <w:tcW w:w="1620" w:type="dxa"/>
            <w:tcBorders>
              <w:bottom w:val="dotted" w:sz="4" w:space="0" w:color="auto"/>
            </w:tcBorders>
            <w:vAlign w:val="center"/>
          </w:tcPr>
          <w:p w14:paraId="0AC2F95D" w14:textId="77777777" w:rsidR="00BC4308" w:rsidRDefault="00BC4308"/>
        </w:tc>
        <w:tc>
          <w:tcPr>
            <w:tcW w:w="1620" w:type="dxa"/>
            <w:tcBorders>
              <w:bottom w:val="dotted" w:sz="4" w:space="0" w:color="auto"/>
            </w:tcBorders>
            <w:vAlign w:val="center"/>
          </w:tcPr>
          <w:p w14:paraId="74E51FD3" w14:textId="77777777" w:rsidR="00BC4308" w:rsidRDefault="000A4916">
            <w:pPr>
              <w:jc w:val="left"/>
              <w:divId w:val="1"/>
            </w:pPr>
            <w:r>
              <w:rPr>
                <w:sz w:val="16"/>
              </w:rPr>
              <w:t>Cosford, Kargalak</w:t>
            </w:r>
          </w:p>
        </w:tc>
        <w:tc>
          <w:tcPr>
            <w:tcW w:w="1620" w:type="dxa"/>
            <w:tcBorders>
              <w:bottom w:val="dotted" w:sz="4" w:space="0" w:color="auto"/>
            </w:tcBorders>
            <w:vAlign w:val="center"/>
          </w:tcPr>
          <w:p w14:paraId="1502E6F4" w14:textId="77777777" w:rsidR="00BC4308" w:rsidRDefault="000A4916">
            <w:pPr>
              <w:jc w:val="center"/>
              <w:divId w:val="1"/>
            </w:pPr>
            <w:r>
              <w:rPr>
                <w:rFonts w:eastAsia="Arial"/>
                <w:sz w:val="16"/>
              </w:rPr>
              <w:t xml:space="preserve">1 </w:t>
            </w:r>
          </w:p>
        </w:tc>
      </w:tr>
      <w:tr w:rsidR="00BC4308" w14:paraId="2108DABD" w14:textId="77777777">
        <w:trPr>
          <w:trHeight w:val="320"/>
        </w:trPr>
        <w:tc>
          <w:tcPr>
            <w:tcW w:w="1620" w:type="dxa"/>
            <w:gridSpan w:val="2"/>
            <w:vMerge/>
          </w:tcPr>
          <w:p w14:paraId="09F29143" w14:textId="77777777" w:rsidR="00BC4308" w:rsidRDefault="00BC4308"/>
        </w:tc>
        <w:tc>
          <w:tcPr>
            <w:tcW w:w="1620" w:type="dxa"/>
            <w:gridSpan w:val="2"/>
            <w:tcBorders>
              <w:bottom w:val="dotted" w:sz="4" w:space="0" w:color="auto"/>
            </w:tcBorders>
            <w:vAlign w:val="center"/>
          </w:tcPr>
          <w:p w14:paraId="39BB748F" w14:textId="77777777" w:rsidR="00BC4308" w:rsidRDefault="000A4916">
            <w:pPr>
              <w:jc w:val="left"/>
              <w:divId w:val="1"/>
            </w:pPr>
            <w:r>
              <w:rPr>
                <w:sz w:val="16"/>
              </w:rPr>
              <w:t>medium</w:t>
            </w:r>
          </w:p>
        </w:tc>
        <w:tc>
          <w:tcPr>
            <w:tcW w:w="1620" w:type="dxa"/>
            <w:gridSpan w:val="2"/>
            <w:tcBorders>
              <w:bottom w:val="dotted" w:sz="4" w:space="0" w:color="auto"/>
            </w:tcBorders>
            <w:vAlign w:val="center"/>
          </w:tcPr>
          <w:p w14:paraId="677354C8" w14:textId="77777777" w:rsidR="00BC4308" w:rsidRDefault="00BC4308"/>
        </w:tc>
        <w:tc>
          <w:tcPr>
            <w:tcW w:w="1620" w:type="dxa"/>
            <w:tcBorders>
              <w:bottom w:val="dotted" w:sz="4" w:space="0" w:color="auto"/>
            </w:tcBorders>
            <w:vAlign w:val="center"/>
          </w:tcPr>
          <w:p w14:paraId="4E887DC2" w14:textId="77777777" w:rsidR="00BC4308" w:rsidRDefault="00BC4308"/>
        </w:tc>
        <w:tc>
          <w:tcPr>
            <w:tcW w:w="1620" w:type="dxa"/>
            <w:tcBorders>
              <w:bottom w:val="dotted" w:sz="4" w:space="0" w:color="auto"/>
            </w:tcBorders>
            <w:vAlign w:val="center"/>
          </w:tcPr>
          <w:p w14:paraId="654D540A" w14:textId="77777777" w:rsidR="00BC4308" w:rsidRDefault="00BC4308"/>
        </w:tc>
        <w:tc>
          <w:tcPr>
            <w:tcW w:w="1620" w:type="dxa"/>
            <w:tcBorders>
              <w:bottom w:val="dotted" w:sz="4" w:space="0" w:color="auto"/>
            </w:tcBorders>
            <w:vAlign w:val="center"/>
          </w:tcPr>
          <w:p w14:paraId="629DF84B" w14:textId="77777777" w:rsidR="00BC4308" w:rsidRDefault="000A4916">
            <w:pPr>
              <w:jc w:val="left"/>
              <w:divId w:val="1"/>
            </w:pPr>
            <w:r>
              <w:rPr>
                <w:sz w:val="16"/>
              </w:rPr>
              <w:t>Fertile de Coutard</w:t>
            </w:r>
          </w:p>
        </w:tc>
        <w:tc>
          <w:tcPr>
            <w:tcW w:w="1620" w:type="dxa"/>
            <w:tcBorders>
              <w:bottom w:val="dotted" w:sz="4" w:space="0" w:color="auto"/>
            </w:tcBorders>
            <w:vAlign w:val="center"/>
          </w:tcPr>
          <w:p w14:paraId="614B4E54" w14:textId="77777777" w:rsidR="00BC4308" w:rsidRDefault="000A4916">
            <w:pPr>
              <w:jc w:val="center"/>
              <w:divId w:val="1"/>
            </w:pPr>
            <w:r>
              <w:rPr>
                <w:rFonts w:eastAsia="Arial"/>
                <w:sz w:val="16"/>
              </w:rPr>
              <w:t xml:space="preserve">2 </w:t>
            </w:r>
          </w:p>
        </w:tc>
      </w:tr>
      <w:tr w:rsidR="00BC4308" w14:paraId="41A9B792" w14:textId="77777777">
        <w:trPr>
          <w:trHeight w:val="320"/>
        </w:trPr>
        <w:tc>
          <w:tcPr>
            <w:tcW w:w="1620" w:type="dxa"/>
            <w:gridSpan w:val="2"/>
            <w:vMerge/>
          </w:tcPr>
          <w:p w14:paraId="6BBC3F8D" w14:textId="77777777" w:rsidR="00BC4308" w:rsidRDefault="00BC4308"/>
        </w:tc>
        <w:tc>
          <w:tcPr>
            <w:tcW w:w="1620" w:type="dxa"/>
            <w:gridSpan w:val="2"/>
            <w:tcBorders>
              <w:bottom w:val="dotted" w:sz="4" w:space="0" w:color="auto"/>
            </w:tcBorders>
            <w:vAlign w:val="center"/>
          </w:tcPr>
          <w:p w14:paraId="2FDEFB96" w14:textId="77777777" w:rsidR="00BC4308" w:rsidRDefault="000A4916">
            <w:pPr>
              <w:jc w:val="left"/>
              <w:divId w:val="1"/>
            </w:pPr>
            <w:r>
              <w:rPr>
                <w:sz w:val="16"/>
              </w:rPr>
              <w:t>dense</w:t>
            </w:r>
          </w:p>
        </w:tc>
        <w:tc>
          <w:tcPr>
            <w:tcW w:w="1620" w:type="dxa"/>
            <w:gridSpan w:val="2"/>
            <w:tcBorders>
              <w:bottom w:val="dotted" w:sz="4" w:space="0" w:color="auto"/>
            </w:tcBorders>
            <w:vAlign w:val="center"/>
          </w:tcPr>
          <w:p w14:paraId="18666A9C" w14:textId="77777777" w:rsidR="00BC4308" w:rsidRDefault="00BC4308"/>
        </w:tc>
        <w:tc>
          <w:tcPr>
            <w:tcW w:w="1620" w:type="dxa"/>
            <w:tcBorders>
              <w:bottom w:val="dotted" w:sz="4" w:space="0" w:color="auto"/>
            </w:tcBorders>
            <w:vAlign w:val="center"/>
          </w:tcPr>
          <w:p w14:paraId="2C14903B" w14:textId="77777777" w:rsidR="00BC4308" w:rsidRDefault="00BC4308"/>
        </w:tc>
        <w:tc>
          <w:tcPr>
            <w:tcW w:w="1620" w:type="dxa"/>
            <w:tcBorders>
              <w:bottom w:val="dotted" w:sz="4" w:space="0" w:color="auto"/>
            </w:tcBorders>
            <w:vAlign w:val="center"/>
          </w:tcPr>
          <w:p w14:paraId="2BEDEBB2" w14:textId="77777777" w:rsidR="00BC4308" w:rsidRDefault="00BC4308"/>
        </w:tc>
        <w:tc>
          <w:tcPr>
            <w:tcW w:w="1620" w:type="dxa"/>
            <w:tcBorders>
              <w:bottom w:val="dotted" w:sz="4" w:space="0" w:color="auto"/>
            </w:tcBorders>
            <w:vAlign w:val="center"/>
          </w:tcPr>
          <w:p w14:paraId="6177D158" w14:textId="77777777" w:rsidR="00BC4308" w:rsidRDefault="000A4916">
            <w:pPr>
              <w:jc w:val="left"/>
              <w:divId w:val="1"/>
            </w:pPr>
            <w:r>
              <w:rPr>
                <w:sz w:val="16"/>
              </w:rPr>
              <w:t>Apoldaer Zellernuss, Lambert's Filbert</w:t>
            </w:r>
          </w:p>
        </w:tc>
        <w:tc>
          <w:tcPr>
            <w:tcW w:w="1620" w:type="dxa"/>
            <w:tcBorders>
              <w:bottom w:val="dotted" w:sz="4" w:space="0" w:color="auto"/>
            </w:tcBorders>
            <w:vAlign w:val="center"/>
          </w:tcPr>
          <w:p w14:paraId="4CA71A53" w14:textId="77777777" w:rsidR="00BC4308" w:rsidRDefault="000A4916">
            <w:pPr>
              <w:jc w:val="center"/>
              <w:divId w:val="1"/>
            </w:pPr>
            <w:r>
              <w:rPr>
                <w:rFonts w:eastAsia="Arial"/>
                <w:sz w:val="16"/>
              </w:rPr>
              <w:t xml:space="preserve">3 </w:t>
            </w:r>
          </w:p>
        </w:tc>
      </w:tr>
      <w:tr w:rsidR="00BC4308" w14:paraId="17A4EAC4" w14:textId="77777777">
        <w:trPr>
          <w:trHeight w:val="360"/>
        </w:trPr>
        <w:tc>
          <w:tcPr>
            <w:tcW w:w="810" w:type="dxa"/>
            <w:tcBorders>
              <w:right w:val="dotted" w:sz="4" w:space="0" w:color="auto"/>
            </w:tcBorders>
            <w:shd w:val="clear" w:color="auto" w:fill="DFDFD7"/>
            <w:vAlign w:val="center"/>
          </w:tcPr>
          <w:p w14:paraId="26F43894" w14:textId="77777777" w:rsidR="00BC4308" w:rsidRDefault="000A4916" w:rsidP="00146F34">
            <w:pPr>
              <w:keepNext/>
            </w:pPr>
            <w:r>
              <w:rPr>
                <w:rFonts w:eastAsia="Arial"/>
                <w:b/>
                <w:sz w:val="16"/>
              </w:rPr>
              <w:lastRenderedPageBreak/>
              <w:t>29.</w:t>
            </w:r>
          </w:p>
        </w:tc>
        <w:tc>
          <w:tcPr>
            <w:tcW w:w="810" w:type="dxa"/>
            <w:tcBorders>
              <w:right w:val="dotted" w:sz="4" w:space="0" w:color="auto"/>
            </w:tcBorders>
            <w:shd w:val="clear" w:color="auto" w:fill="DFDFD7"/>
            <w:vAlign w:val="center"/>
          </w:tcPr>
          <w:p w14:paraId="022B45C2" w14:textId="77777777" w:rsidR="00BC4308" w:rsidRDefault="000A4916" w:rsidP="00146F34">
            <w:pPr>
              <w:keepNext/>
            </w:pPr>
            <w:r>
              <w:rPr>
                <w:rFonts w:eastAsia="Arial"/>
                <w:b/>
                <w:sz w:val="16"/>
              </w:rPr>
              <w:t>(*)</w:t>
            </w:r>
          </w:p>
        </w:tc>
        <w:tc>
          <w:tcPr>
            <w:tcW w:w="810" w:type="dxa"/>
            <w:tcBorders>
              <w:right w:val="dotted" w:sz="4" w:space="0" w:color="auto"/>
            </w:tcBorders>
            <w:shd w:val="clear" w:color="auto" w:fill="DFDFD7"/>
            <w:vAlign w:val="center"/>
          </w:tcPr>
          <w:p w14:paraId="511FDB99" w14:textId="77777777" w:rsidR="00BC4308" w:rsidRDefault="000A4916" w:rsidP="00146F34">
            <w:pPr>
              <w:keepNext/>
            </w:pPr>
            <w:r>
              <w:rPr>
                <w:rFonts w:eastAsia="Arial"/>
                <w:b/>
                <w:sz w:val="16"/>
              </w:rPr>
              <w:t>QN</w:t>
            </w:r>
          </w:p>
        </w:tc>
        <w:tc>
          <w:tcPr>
            <w:tcW w:w="810" w:type="dxa"/>
            <w:tcBorders>
              <w:right w:val="dotted" w:sz="4" w:space="0" w:color="auto"/>
            </w:tcBorders>
            <w:shd w:val="clear" w:color="auto" w:fill="DFDFD7"/>
            <w:vAlign w:val="center"/>
          </w:tcPr>
          <w:p w14:paraId="4E38584C" w14:textId="77777777" w:rsidR="00BC4308" w:rsidRDefault="000A4916" w:rsidP="00146F34">
            <w:pPr>
              <w:keepNext/>
            </w:pPr>
            <w:r>
              <w:rPr>
                <w:rFonts w:eastAsia="Arial"/>
                <w:b/>
                <w:sz w:val="16"/>
              </w:rPr>
              <w:t>VG</w:t>
            </w:r>
          </w:p>
        </w:tc>
        <w:tc>
          <w:tcPr>
            <w:tcW w:w="810" w:type="dxa"/>
            <w:tcBorders>
              <w:right w:val="dotted" w:sz="4" w:space="0" w:color="auto"/>
            </w:tcBorders>
            <w:shd w:val="clear" w:color="auto" w:fill="DFDFD7"/>
            <w:vAlign w:val="center"/>
          </w:tcPr>
          <w:p w14:paraId="62A032AD" w14:textId="77777777" w:rsidR="00BC4308" w:rsidRDefault="000A4916" w:rsidP="00146F34">
            <w:pPr>
              <w:keepNext/>
            </w:pPr>
            <w:r>
              <w:rPr>
                <w:rFonts w:eastAsia="Arial"/>
                <w:b/>
                <w:sz w:val="16"/>
              </w:rPr>
              <w:t>(+)</w:t>
            </w:r>
          </w:p>
        </w:tc>
        <w:tc>
          <w:tcPr>
            <w:tcW w:w="810" w:type="dxa"/>
            <w:tcBorders>
              <w:right w:val="dotted" w:sz="4" w:space="0" w:color="auto"/>
            </w:tcBorders>
            <w:shd w:val="clear" w:color="auto" w:fill="DFDFD7"/>
            <w:vAlign w:val="center"/>
          </w:tcPr>
          <w:p w14:paraId="36C4F33C" w14:textId="77777777" w:rsidR="00BC4308" w:rsidRDefault="000A4916" w:rsidP="00146F34">
            <w:pPr>
              <w:keepNext/>
            </w:pPr>
            <w:r>
              <w:rPr>
                <w:rFonts w:eastAsia="Arial"/>
                <w:b/>
                <w:sz w:val="16"/>
              </w:rPr>
              <w:t>(f)</w:t>
            </w:r>
          </w:p>
        </w:tc>
        <w:tc>
          <w:tcPr>
            <w:tcW w:w="1620" w:type="dxa"/>
            <w:shd w:val="clear" w:color="auto" w:fill="DFDFD7"/>
            <w:vAlign w:val="center"/>
          </w:tcPr>
          <w:p w14:paraId="3CB41D36" w14:textId="77777777" w:rsidR="00BC4308" w:rsidRDefault="00BC4308" w:rsidP="00146F34">
            <w:pPr>
              <w:keepNext/>
            </w:pPr>
          </w:p>
        </w:tc>
        <w:tc>
          <w:tcPr>
            <w:tcW w:w="1620" w:type="dxa"/>
            <w:shd w:val="clear" w:color="auto" w:fill="DFDFD7"/>
          </w:tcPr>
          <w:p w14:paraId="64D18758" w14:textId="77777777" w:rsidR="00BC4308" w:rsidRDefault="00BC4308" w:rsidP="00146F34">
            <w:pPr>
              <w:keepNext/>
            </w:pPr>
          </w:p>
        </w:tc>
        <w:tc>
          <w:tcPr>
            <w:tcW w:w="1620" w:type="dxa"/>
            <w:shd w:val="clear" w:color="auto" w:fill="DFDFD7"/>
          </w:tcPr>
          <w:p w14:paraId="554215EE" w14:textId="77777777" w:rsidR="00BC4308" w:rsidRDefault="00BC4308" w:rsidP="00146F34">
            <w:pPr>
              <w:keepNext/>
            </w:pPr>
          </w:p>
        </w:tc>
        <w:tc>
          <w:tcPr>
            <w:tcW w:w="1620" w:type="dxa"/>
            <w:shd w:val="clear" w:color="auto" w:fill="DFDFD7"/>
          </w:tcPr>
          <w:p w14:paraId="635038EE" w14:textId="77777777" w:rsidR="00BC4308" w:rsidRDefault="00BC4308" w:rsidP="00146F34">
            <w:pPr>
              <w:keepNext/>
            </w:pPr>
          </w:p>
        </w:tc>
      </w:tr>
      <w:tr w:rsidR="00BC4308" w14:paraId="2E6887D5" w14:textId="77777777">
        <w:trPr>
          <w:trHeight w:val="440"/>
        </w:trPr>
        <w:tc>
          <w:tcPr>
            <w:tcW w:w="1620" w:type="dxa"/>
            <w:gridSpan w:val="2"/>
            <w:vMerge w:val="restart"/>
          </w:tcPr>
          <w:p w14:paraId="2CCF0EB0" w14:textId="77777777" w:rsidR="00BC4308" w:rsidRDefault="00BC4308"/>
        </w:tc>
        <w:tc>
          <w:tcPr>
            <w:tcW w:w="1620" w:type="dxa"/>
            <w:gridSpan w:val="2"/>
            <w:tcBorders>
              <w:bottom w:val="dotted" w:sz="4" w:space="0" w:color="auto"/>
            </w:tcBorders>
          </w:tcPr>
          <w:p w14:paraId="1E73333B" w14:textId="77777777" w:rsidR="00BC4308" w:rsidRDefault="000A4916">
            <w:pPr>
              <w:spacing w:before="113" w:after="113"/>
              <w:jc w:val="left"/>
              <w:divId w:val="1"/>
            </w:pPr>
            <w:r>
              <w:rPr>
                <w:b/>
                <w:sz w:val="16"/>
              </w:rPr>
              <w:t>Nut: size of basal scar in relation to size of nut</w:t>
            </w:r>
          </w:p>
        </w:tc>
        <w:tc>
          <w:tcPr>
            <w:tcW w:w="1620" w:type="dxa"/>
            <w:gridSpan w:val="2"/>
            <w:tcBorders>
              <w:bottom w:val="dotted" w:sz="4" w:space="0" w:color="auto"/>
            </w:tcBorders>
          </w:tcPr>
          <w:p w14:paraId="4481283D" w14:textId="77777777" w:rsidR="00BC4308" w:rsidRDefault="00BC4308"/>
        </w:tc>
        <w:tc>
          <w:tcPr>
            <w:tcW w:w="1620" w:type="dxa"/>
            <w:tcBorders>
              <w:bottom w:val="dotted" w:sz="4" w:space="0" w:color="auto"/>
            </w:tcBorders>
          </w:tcPr>
          <w:p w14:paraId="29F182C7" w14:textId="77777777" w:rsidR="00BC4308" w:rsidRDefault="00BC4308"/>
        </w:tc>
        <w:tc>
          <w:tcPr>
            <w:tcW w:w="1620" w:type="dxa"/>
            <w:tcBorders>
              <w:bottom w:val="dotted" w:sz="4" w:space="0" w:color="auto"/>
            </w:tcBorders>
          </w:tcPr>
          <w:p w14:paraId="3132E53C" w14:textId="77777777" w:rsidR="00BC4308" w:rsidRDefault="00BC4308"/>
        </w:tc>
        <w:tc>
          <w:tcPr>
            <w:tcW w:w="1620" w:type="dxa"/>
            <w:tcBorders>
              <w:bottom w:val="dotted" w:sz="4" w:space="0" w:color="auto"/>
            </w:tcBorders>
          </w:tcPr>
          <w:p w14:paraId="0890F994" w14:textId="77777777" w:rsidR="00BC4308" w:rsidRDefault="00BC4308"/>
        </w:tc>
        <w:tc>
          <w:tcPr>
            <w:tcW w:w="1620" w:type="dxa"/>
            <w:tcBorders>
              <w:bottom w:val="dotted" w:sz="4" w:space="0" w:color="auto"/>
            </w:tcBorders>
          </w:tcPr>
          <w:p w14:paraId="3CC360E2" w14:textId="77777777" w:rsidR="00BC4308" w:rsidRDefault="00BC4308"/>
        </w:tc>
      </w:tr>
      <w:tr w:rsidR="00BC4308" w14:paraId="013709A5" w14:textId="77777777">
        <w:trPr>
          <w:trHeight w:val="320"/>
        </w:trPr>
        <w:tc>
          <w:tcPr>
            <w:tcW w:w="1620" w:type="dxa"/>
            <w:gridSpan w:val="2"/>
            <w:vMerge/>
          </w:tcPr>
          <w:p w14:paraId="7B2FC606" w14:textId="77777777" w:rsidR="00BC4308" w:rsidRDefault="00BC4308"/>
        </w:tc>
        <w:tc>
          <w:tcPr>
            <w:tcW w:w="1620" w:type="dxa"/>
            <w:gridSpan w:val="2"/>
            <w:tcBorders>
              <w:bottom w:val="dotted" w:sz="4" w:space="0" w:color="auto"/>
            </w:tcBorders>
            <w:vAlign w:val="center"/>
          </w:tcPr>
          <w:p w14:paraId="72CCD79A" w14:textId="77777777" w:rsidR="00BC4308" w:rsidRDefault="000A4916">
            <w:pPr>
              <w:jc w:val="left"/>
              <w:divId w:val="1"/>
            </w:pPr>
            <w:r>
              <w:rPr>
                <w:sz w:val="16"/>
              </w:rPr>
              <w:t>small</w:t>
            </w:r>
          </w:p>
        </w:tc>
        <w:tc>
          <w:tcPr>
            <w:tcW w:w="1620" w:type="dxa"/>
            <w:gridSpan w:val="2"/>
            <w:tcBorders>
              <w:bottom w:val="dotted" w:sz="4" w:space="0" w:color="auto"/>
            </w:tcBorders>
            <w:vAlign w:val="center"/>
          </w:tcPr>
          <w:p w14:paraId="37781FDD" w14:textId="77777777" w:rsidR="00BC4308" w:rsidRDefault="00BC4308"/>
        </w:tc>
        <w:tc>
          <w:tcPr>
            <w:tcW w:w="1620" w:type="dxa"/>
            <w:tcBorders>
              <w:bottom w:val="dotted" w:sz="4" w:space="0" w:color="auto"/>
            </w:tcBorders>
            <w:vAlign w:val="center"/>
          </w:tcPr>
          <w:p w14:paraId="166B30F0" w14:textId="77777777" w:rsidR="00BC4308" w:rsidRDefault="00BC4308"/>
        </w:tc>
        <w:tc>
          <w:tcPr>
            <w:tcW w:w="1620" w:type="dxa"/>
            <w:tcBorders>
              <w:bottom w:val="dotted" w:sz="4" w:space="0" w:color="auto"/>
            </w:tcBorders>
            <w:vAlign w:val="center"/>
          </w:tcPr>
          <w:p w14:paraId="29411DE3" w14:textId="77777777" w:rsidR="00BC4308" w:rsidRDefault="00BC4308"/>
        </w:tc>
        <w:tc>
          <w:tcPr>
            <w:tcW w:w="1620" w:type="dxa"/>
            <w:tcBorders>
              <w:bottom w:val="dotted" w:sz="4" w:space="0" w:color="auto"/>
            </w:tcBorders>
            <w:vAlign w:val="center"/>
          </w:tcPr>
          <w:p w14:paraId="422457DE" w14:textId="77777777" w:rsidR="00BC4308" w:rsidRDefault="000A4916">
            <w:pPr>
              <w:jc w:val="left"/>
              <w:divId w:val="1"/>
            </w:pPr>
            <w:r>
              <w:rPr>
                <w:sz w:val="16"/>
              </w:rPr>
              <w:t>Tonda Gentile delle Langhe</w:t>
            </w:r>
          </w:p>
        </w:tc>
        <w:tc>
          <w:tcPr>
            <w:tcW w:w="1620" w:type="dxa"/>
            <w:tcBorders>
              <w:bottom w:val="dotted" w:sz="4" w:space="0" w:color="auto"/>
            </w:tcBorders>
            <w:vAlign w:val="center"/>
          </w:tcPr>
          <w:p w14:paraId="074BC7A7" w14:textId="77777777" w:rsidR="00BC4308" w:rsidRDefault="000A4916">
            <w:pPr>
              <w:jc w:val="center"/>
              <w:divId w:val="1"/>
            </w:pPr>
            <w:r>
              <w:rPr>
                <w:rFonts w:eastAsia="Arial"/>
                <w:sz w:val="16"/>
              </w:rPr>
              <w:t xml:space="preserve">1 </w:t>
            </w:r>
          </w:p>
        </w:tc>
      </w:tr>
      <w:tr w:rsidR="00BC4308" w14:paraId="4C037B4A" w14:textId="77777777">
        <w:trPr>
          <w:trHeight w:val="320"/>
        </w:trPr>
        <w:tc>
          <w:tcPr>
            <w:tcW w:w="1620" w:type="dxa"/>
            <w:gridSpan w:val="2"/>
            <w:vMerge/>
          </w:tcPr>
          <w:p w14:paraId="3779A65B" w14:textId="77777777" w:rsidR="00BC4308" w:rsidRDefault="00BC4308"/>
        </w:tc>
        <w:tc>
          <w:tcPr>
            <w:tcW w:w="1620" w:type="dxa"/>
            <w:gridSpan w:val="2"/>
            <w:tcBorders>
              <w:bottom w:val="dotted" w:sz="4" w:space="0" w:color="auto"/>
            </w:tcBorders>
            <w:vAlign w:val="center"/>
          </w:tcPr>
          <w:p w14:paraId="50EFB95D" w14:textId="77777777" w:rsidR="00BC4308" w:rsidRDefault="000A4916">
            <w:pPr>
              <w:jc w:val="left"/>
              <w:divId w:val="1"/>
            </w:pPr>
            <w:r>
              <w:rPr>
                <w:sz w:val="16"/>
              </w:rPr>
              <w:t>medium</w:t>
            </w:r>
          </w:p>
        </w:tc>
        <w:tc>
          <w:tcPr>
            <w:tcW w:w="1620" w:type="dxa"/>
            <w:gridSpan w:val="2"/>
            <w:tcBorders>
              <w:bottom w:val="dotted" w:sz="4" w:space="0" w:color="auto"/>
            </w:tcBorders>
            <w:vAlign w:val="center"/>
          </w:tcPr>
          <w:p w14:paraId="17A714F5" w14:textId="77777777" w:rsidR="00BC4308" w:rsidRDefault="00BC4308"/>
        </w:tc>
        <w:tc>
          <w:tcPr>
            <w:tcW w:w="1620" w:type="dxa"/>
            <w:tcBorders>
              <w:bottom w:val="dotted" w:sz="4" w:space="0" w:color="auto"/>
            </w:tcBorders>
            <w:vAlign w:val="center"/>
          </w:tcPr>
          <w:p w14:paraId="7FDBAB41" w14:textId="77777777" w:rsidR="00BC4308" w:rsidRDefault="00BC4308"/>
        </w:tc>
        <w:tc>
          <w:tcPr>
            <w:tcW w:w="1620" w:type="dxa"/>
            <w:tcBorders>
              <w:bottom w:val="dotted" w:sz="4" w:space="0" w:color="auto"/>
            </w:tcBorders>
            <w:vAlign w:val="center"/>
          </w:tcPr>
          <w:p w14:paraId="2945DBEB" w14:textId="77777777" w:rsidR="00BC4308" w:rsidRDefault="00BC4308"/>
        </w:tc>
        <w:tc>
          <w:tcPr>
            <w:tcW w:w="1620" w:type="dxa"/>
            <w:tcBorders>
              <w:bottom w:val="dotted" w:sz="4" w:space="0" w:color="auto"/>
            </w:tcBorders>
            <w:vAlign w:val="center"/>
          </w:tcPr>
          <w:p w14:paraId="78129139" w14:textId="77777777" w:rsidR="00BC4308" w:rsidRDefault="000A4916">
            <w:pPr>
              <w:jc w:val="left"/>
              <w:divId w:val="1"/>
            </w:pPr>
            <w:r>
              <w:rPr>
                <w:sz w:val="16"/>
              </w:rPr>
              <w:t>Fertile de Coutard</w:t>
            </w:r>
          </w:p>
        </w:tc>
        <w:tc>
          <w:tcPr>
            <w:tcW w:w="1620" w:type="dxa"/>
            <w:tcBorders>
              <w:bottom w:val="dotted" w:sz="4" w:space="0" w:color="auto"/>
            </w:tcBorders>
            <w:vAlign w:val="center"/>
          </w:tcPr>
          <w:p w14:paraId="7B5A2327" w14:textId="77777777" w:rsidR="00BC4308" w:rsidRDefault="000A4916">
            <w:pPr>
              <w:jc w:val="center"/>
              <w:divId w:val="1"/>
            </w:pPr>
            <w:r>
              <w:rPr>
                <w:rFonts w:eastAsia="Arial"/>
                <w:sz w:val="16"/>
              </w:rPr>
              <w:t xml:space="preserve">2 </w:t>
            </w:r>
          </w:p>
        </w:tc>
      </w:tr>
      <w:tr w:rsidR="00BC4308" w14:paraId="60163246" w14:textId="77777777">
        <w:trPr>
          <w:trHeight w:val="320"/>
        </w:trPr>
        <w:tc>
          <w:tcPr>
            <w:tcW w:w="1620" w:type="dxa"/>
            <w:gridSpan w:val="2"/>
            <w:vMerge/>
          </w:tcPr>
          <w:p w14:paraId="3C9DA3EB" w14:textId="77777777" w:rsidR="00BC4308" w:rsidRDefault="00BC4308"/>
        </w:tc>
        <w:tc>
          <w:tcPr>
            <w:tcW w:w="1620" w:type="dxa"/>
            <w:gridSpan w:val="2"/>
            <w:tcBorders>
              <w:bottom w:val="dotted" w:sz="4" w:space="0" w:color="auto"/>
            </w:tcBorders>
            <w:vAlign w:val="center"/>
          </w:tcPr>
          <w:p w14:paraId="06A646A4" w14:textId="77777777" w:rsidR="00BC4308" w:rsidRDefault="000A4916">
            <w:pPr>
              <w:jc w:val="left"/>
              <w:divId w:val="1"/>
            </w:pPr>
            <w:r>
              <w:rPr>
                <w:sz w:val="16"/>
              </w:rPr>
              <w:t>large</w:t>
            </w:r>
          </w:p>
        </w:tc>
        <w:tc>
          <w:tcPr>
            <w:tcW w:w="1620" w:type="dxa"/>
            <w:gridSpan w:val="2"/>
            <w:tcBorders>
              <w:bottom w:val="dotted" w:sz="4" w:space="0" w:color="auto"/>
            </w:tcBorders>
            <w:vAlign w:val="center"/>
          </w:tcPr>
          <w:p w14:paraId="33F0B402" w14:textId="77777777" w:rsidR="00BC4308" w:rsidRDefault="00BC4308"/>
        </w:tc>
        <w:tc>
          <w:tcPr>
            <w:tcW w:w="1620" w:type="dxa"/>
            <w:tcBorders>
              <w:bottom w:val="dotted" w:sz="4" w:space="0" w:color="auto"/>
            </w:tcBorders>
            <w:vAlign w:val="center"/>
          </w:tcPr>
          <w:p w14:paraId="34366D92" w14:textId="77777777" w:rsidR="00BC4308" w:rsidRDefault="00BC4308"/>
        </w:tc>
        <w:tc>
          <w:tcPr>
            <w:tcW w:w="1620" w:type="dxa"/>
            <w:tcBorders>
              <w:bottom w:val="dotted" w:sz="4" w:space="0" w:color="auto"/>
            </w:tcBorders>
            <w:vAlign w:val="center"/>
          </w:tcPr>
          <w:p w14:paraId="27164066" w14:textId="77777777" w:rsidR="00BC4308" w:rsidRDefault="00BC4308"/>
        </w:tc>
        <w:tc>
          <w:tcPr>
            <w:tcW w:w="1620" w:type="dxa"/>
            <w:tcBorders>
              <w:bottom w:val="dotted" w:sz="4" w:space="0" w:color="auto"/>
            </w:tcBorders>
            <w:vAlign w:val="center"/>
          </w:tcPr>
          <w:p w14:paraId="1BB1520A" w14:textId="77777777" w:rsidR="00BC4308" w:rsidRDefault="000A4916">
            <w:pPr>
              <w:jc w:val="left"/>
              <w:divId w:val="1"/>
            </w:pPr>
            <w:r>
              <w:rPr>
                <w:sz w:val="16"/>
              </w:rPr>
              <w:t>Cosford, Kargalak, Merveille de Bollwiller</w:t>
            </w:r>
          </w:p>
        </w:tc>
        <w:tc>
          <w:tcPr>
            <w:tcW w:w="1620" w:type="dxa"/>
            <w:tcBorders>
              <w:bottom w:val="dotted" w:sz="4" w:space="0" w:color="auto"/>
            </w:tcBorders>
            <w:vAlign w:val="center"/>
          </w:tcPr>
          <w:p w14:paraId="7CA4F9F5" w14:textId="77777777" w:rsidR="00BC4308" w:rsidRDefault="000A4916">
            <w:pPr>
              <w:jc w:val="center"/>
              <w:divId w:val="1"/>
            </w:pPr>
            <w:r>
              <w:rPr>
                <w:rFonts w:eastAsia="Arial"/>
                <w:sz w:val="16"/>
              </w:rPr>
              <w:t xml:space="preserve">3 </w:t>
            </w:r>
          </w:p>
        </w:tc>
      </w:tr>
      <w:tr w:rsidR="00BC4308" w14:paraId="6228D0DC" w14:textId="77777777">
        <w:trPr>
          <w:trHeight w:val="360"/>
        </w:trPr>
        <w:tc>
          <w:tcPr>
            <w:tcW w:w="810" w:type="dxa"/>
            <w:tcBorders>
              <w:right w:val="dotted" w:sz="4" w:space="0" w:color="auto"/>
            </w:tcBorders>
            <w:shd w:val="clear" w:color="auto" w:fill="DFDFD7"/>
            <w:vAlign w:val="center"/>
          </w:tcPr>
          <w:p w14:paraId="4E939473" w14:textId="77777777" w:rsidR="00BC4308" w:rsidRDefault="000A4916">
            <w:r>
              <w:rPr>
                <w:rFonts w:eastAsia="Arial"/>
                <w:b/>
                <w:sz w:val="16"/>
              </w:rPr>
              <w:t>30.</w:t>
            </w:r>
          </w:p>
        </w:tc>
        <w:tc>
          <w:tcPr>
            <w:tcW w:w="810" w:type="dxa"/>
            <w:tcBorders>
              <w:right w:val="dotted" w:sz="4" w:space="0" w:color="auto"/>
            </w:tcBorders>
            <w:shd w:val="clear" w:color="auto" w:fill="DFDFD7"/>
            <w:vAlign w:val="center"/>
          </w:tcPr>
          <w:p w14:paraId="0EB2E4A2" w14:textId="77777777" w:rsidR="00BC4308" w:rsidRDefault="000A4916">
            <w:r>
              <w:rPr>
                <w:rFonts w:eastAsia="Arial"/>
                <w:b/>
                <w:sz w:val="16"/>
              </w:rPr>
              <w:t>(*)</w:t>
            </w:r>
          </w:p>
        </w:tc>
        <w:tc>
          <w:tcPr>
            <w:tcW w:w="810" w:type="dxa"/>
            <w:tcBorders>
              <w:right w:val="dotted" w:sz="4" w:space="0" w:color="auto"/>
            </w:tcBorders>
            <w:shd w:val="clear" w:color="auto" w:fill="DFDFD7"/>
            <w:vAlign w:val="center"/>
          </w:tcPr>
          <w:p w14:paraId="7FF9E10E" w14:textId="77777777" w:rsidR="00BC4308" w:rsidRDefault="000A4916">
            <w:r>
              <w:rPr>
                <w:rFonts w:eastAsia="Arial"/>
                <w:b/>
                <w:sz w:val="16"/>
              </w:rPr>
              <w:t>QN</w:t>
            </w:r>
          </w:p>
        </w:tc>
        <w:tc>
          <w:tcPr>
            <w:tcW w:w="810" w:type="dxa"/>
            <w:tcBorders>
              <w:right w:val="dotted" w:sz="4" w:space="0" w:color="auto"/>
            </w:tcBorders>
            <w:shd w:val="clear" w:color="auto" w:fill="DFDFD7"/>
            <w:vAlign w:val="center"/>
          </w:tcPr>
          <w:p w14:paraId="303BDDDB" w14:textId="77777777" w:rsidR="00BC4308" w:rsidRDefault="000A4916">
            <w:r>
              <w:rPr>
                <w:rFonts w:eastAsia="Arial"/>
                <w:b/>
                <w:sz w:val="16"/>
              </w:rPr>
              <w:t>VG</w:t>
            </w:r>
          </w:p>
        </w:tc>
        <w:tc>
          <w:tcPr>
            <w:tcW w:w="810" w:type="dxa"/>
            <w:tcBorders>
              <w:right w:val="dotted" w:sz="4" w:space="0" w:color="auto"/>
            </w:tcBorders>
            <w:shd w:val="clear" w:color="auto" w:fill="DFDFD7"/>
            <w:vAlign w:val="center"/>
          </w:tcPr>
          <w:p w14:paraId="03BAF97F" w14:textId="77777777" w:rsidR="00BC4308" w:rsidRDefault="000A4916">
            <w:r>
              <w:rPr>
                <w:rFonts w:eastAsia="Arial"/>
                <w:b/>
                <w:sz w:val="16"/>
              </w:rPr>
              <w:t>(+)</w:t>
            </w:r>
          </w:p>
        </w:tc>
        <w:tc>
          <w:tcPr>
            <w:tcW w:w="810" w:type="dxa"/>
            <w:tcBorders>
              <w:right w:val="dotted" w:sz="4" w:space="0" w:color="auto"/>
            </w:tcBorders>
            <w:shd w:val="clear" w:color="auto" w:fill="DFDFD7"/>
            <w:vAlign w:val="center"/>
          </w:tcPr>
          <w:p w14:paraId="370235EF" w14:textId="77777777" w:rsidR="00BC4308" w:rsidRDefault="000A4916">
            <w:r>
              <w:rPr>
                <w:rFonts w:eastAsia="Arial"/>
                <w:b/>
                <w:sz w:val="16"/>
              </w:rPr>
              <w:t>(f)</w:t>
            </w:r>
          </w:p>
        </w:tc>
        <w:tc>
          <w:tcPr>
            <w:tcW w:w="1620" w:type="dxa"/>
            <w:shd w:val="clear" w:color="auto" w:fill="DFDFD7"/>
            <w:vAlign w:val="center"/>
          </w:tcPr>
          <w:p w14:paraId="6ADBDF86" w14:textId="77777777" w:rsidR="00BC4308" w:rsidRDefault="00BC4308"/>
        </w:tc>
        <w:tc>
          <w:tcPr>
            <w:tcW w:w="1620" w:type="dxa"/>
            <w:shd w:val="clear" w:color="auto" w:fill="DFDFD7"/>
          </w:tcPr>
          <w:p w14:paraId="101AFF62" w14:textId="77777777" w:rsidR="00BC4308" w:rsidRDefault="00BC4308"/>
        </w:tc>
        <w:tc>
          <w:tcPr>
            <w:tcW w:w="1620" w:type="dxa"/>
            <w:shd w:val="clear" w:color="auto" w:fill="DFDFD7"/>
          </w:tcPr>
          <w:p w14:paraId="76C4150F" w14:textId="77777777" w:rsidR="00BC4308" w:rsidRDefault="00BC4308"/>
        </w:tc>
        <w:tc>
          <w:tcPr>
            <w:tcW w:w="1620" w:type="dxa"/>
            <w:shd w:val="clear" w:color="auto" w:fill="DFDFD7"/>
          </w:tcPr>
          <w:p w14:paraId="5B68E512" w14:textId="77777777" w:rsidR="00BC4308" w:rsidRDefault="00BC4308"/>
        </w:tc>
      </w:tr>
      <w:tr w:rsidR="00BC4308" w14:paraId="5D8619DD" w14:textId="77777777">
        <w:trPr>
          <w:trHeight w:val="440"/>
        </w:trPr>
        <w:tc>
          <w:tcPr>
            <w:tcW w:w="1620" w:type="dxa"/>
            <w:gridSpan w:val="2"/>
            <w:vMerge w:val="restart"/>
          </w:tcPr>
          <w:p w14:paraId="52E16249" w14:textId="77777777" w:rsidR="00BC4308" w:rsidRDefault="00BC4308"/>
        </w:tc>
        <w:tc>
          <w:tcPr>
            <w:tcW w:w="1620" w:type="dxa"/>
            <w:gridSpan w:val="2"/>
            <w:tcBorders>
              <w:bottom w:val="dotted" w:sz="4" w:space="0" w:color="auto"/>
            </w:tcBorders>
          </w:tcPr>
          <w:p w14:paraId="2B84669C" w14:textId="77777777" w:rsidR="00BC4308" w:rsidRDefault="000A4916">
            <w:pPr>
              <w:spacing w:before="113" w:after="113"/>
              <w:jc w:val="left"/>
              <w:divId w:val="1"/>
            </w:pPr>
            <w:r>
              <w:rPr>
                <w:b/>
                <w:sz w:val="16"/>
              </w:rPr>
              <w:t>Nut: curvature of basal scar</w:t>
            </w:r>
          </w:p>
        </w:tc>
        <w:tc>
          <w:tcPr>
            <w:tcW w:w="1620" w:type="dxa"/>
            <w:gridSpan w:val="2"/>
            <w:tcBorders>
              <w:bottom w:val="dotted" w:sz="4" w:space="0" w:color="auto"/>
            </w:tcBorders>
          </w:tcPr>
          <w:p w14:paraId="11612B38" w14:textId="77777777" w:rsidR="00BC4308" w:rsidRDefault="00BC4308"/>
        </w:tc>
        <w:tc>
          <w:tcPr>
            <w:tcW w:w="1620" w:type="dxa"/>
            <w:tcBorders>
              <w:bottom w:val="dotted" w:sz="4" w:space="0" w:color="auto"/>
            </w:tcBorders>
          </w:tcPr>
          <w:p w14:paraId="57C3ADD4" w14:textId="77777777" w:rsidR="00BC4308" w:rsidRDefault="00BC4308"/>
        </w:tc>
        <w:tc>
          <w:tcPr>
            <w:tcW w:w="1620" w:type="dxa"/>
            <w:tcBorders>
              <w:bottom w:val="dotted" w:sz="4" w:space="0" w:color="auto"/>
            </w:tcBorders>
          </w:tcPr>
          <w:p w14:paraId="08F0777C" w14:textId="77777777" w:rsidR="00BC4308" w:rsidRDefault="00BC4308"/>
        </w:tc>
        <w:tc>
          <w:tcPr>
            <w:tcW w:w="1620" w:type="dxa"/>
            <w:tcBorders>
              <w:bottom w:val="dotted" w:sz="4" w:space="0" w:color="auto"/>
            </w:tcBorders>
          </w:tcPr>
          <w:p w14:paraId="0C247EE1" w14:textId="77777777" w:rsidR="00BC4308" w:rsidRDefault="00BC4308"/>
        </w:tc>
        <w:tc>
          <w:tcPr>
            <w:tcW w:w="1620" w:type="dxa"/>
            <w:tcBorders>
              <w:bottom w:val="dotted" w:sz="4" w:space="0" w:color="auto"/>
            </w:tcBorders>
          </w:tcPr>
          <w:p w14:paraId="6F24455E" w14:textId="77777777" w:rsidR="00BC4308" w:rsidRDefault="00BC4308"/>
        </w:tc>
      </w:tr>
      <w:tr w:rsidR="00BC4308" w14:paraId="3F721327" w14:textId="77777777">
        <w:trPr>
          <w:trHeight w:val="320"/>
        </w:trPr>
        <w:tc>
          <w:tcPr>
            <w:tcW w:w="1620" w:type="dxa"/>
            <w:gridSpan w:val="2"/>
            <w:vMerge/>
          </w:tcPr>
          <w:p w14:paraId="7C9B10B8" w14:textId="77777777" w:rsidR="00BC4308" w:rsidRDefault="00BC4308"/>
        </w:tc>
        <w:tc>
          <w:tcPr>
            <w:tcW w:w="1620" w:type="dxa"/>
            <w:gridSpan w:val="2"/>
            <w:tcBorders>
              <w:bottom w:val="dotted" w:sz="4" w:space="0" w:color="auto"/>
            </w:tcBorders>
            <w:vAlign w:val="center"/>
          </w:tcPr>
          <w:p w14:paraId="63DD5016" w14:textId="77777777" w:rsidR="00BC4308" w:rsidRDefault="000A4916">
            <w:pPr>
              <w:jc w:val="left"/>
              <w:divId w:val="1"/>
            </w:pPr>
            <w:r>
              <w:rPr>
                <w:sz w:val="16"/>
              </w:rPr>
              <w:t>concave</w:t>
            </w:r>
          </w:p>
        </w:tc>
        <w:tc>
          <w:tcPr>
            <w:tcW w:w="1620" w:type="dxa"/>
            <w:gridSpan w:val="2"/>
            <w:tcBorders>
              <w:bottom w:val="dotted" w:sz="4" w:space="0" w:color="auto"/>
            </w:tcBorders>
            <w:vAlign w:val="center"/>
          </w:tcPr>
          <w:p w14:paraId="3C5655E7" w14:textId="77777777" w:rsidR="00BC4308" w:rsidRDefault="00BC4308"/>
        </w:tc>
        <w:tc>
          <w:tcPr>
            <w:tcW w:w="1620" w:type="dxa"/>
            <w:tcBorders>
              <w:bottom w:val="dotted" w:sz="4" w:space="0" w:color="auto"/>
            </w:tcBorders>
            <w:vAlign w:val="center"/>
          </w:tcPr>
          <w:p w14:paraId="572A46B3" w14:textId="77777777" w:rsidR="00BC4308" w:rsidRDefault="00BC4308"/>
        </w:tc>
        <w:tc>
          <w:tcPr>
            <w:tcW w:w="1620" w:type="dxa"/>
            <w:tcBorders>
              <w:bottom w:val="dotted" w:sz="4" w:space="0" w:color="auto"/>
            </w:tcBorders>
            <w:vAlign w:val="center"/>
          </w:tcPr>
          <w:p w14:paraId="0BE71B52" w14:textId="77777777" w:rsidR="00BC4308" w:rsidRDefault="00BC4308"/>
        </w:tc>
        <w:tc>
          <w:tcPr>
            <w:tcW w:w="1620" w:type="dxa"/>
            <w:tcBorders>
              <w:bottom w:val="dotted" w:sz="4" w:space="0" w:color="auto"/>
            </w:tcBorders>
            <w:vAlign w:val="center"/>
          </w:tcPr>
          <w:p w14:paraId="3C0FC78B" w14:textId="77777777" w:rsidR="00BC4308" w:rsidRDefault="000A4916">
            <w:pPr>
              <w:jc w:val="left"/>
              <w:divId w:val="1"/>
            </w:pPr>
            <w:r>
              <w:rPr>
                <w:sz w:val="16"/>
              </w:rPr>
              <w:t>Feriale</w:t>
            </w:r>
          </w:p>
        </w:tc>
        <w:tc>
          <w:tcPr>
            <w:tcW w:w="1620" w:type="dxa"/>
            <w:tcBorders>
              <w:bottom w:val="dotted" w:sz="4" w:space="0" w:color="auto"/>
            </w:tcBorders>
            <w:vAlign w:val="center"/>
          </w:tcPr>
          <w:p w14:paraId="44670686" w14:textId="77777777" w:rsidR="00BC4308" w:rsidRDefault="000A4916">
            <w:pPr>
              <w:jc w:val="center"/>
              <w:divId w:val="1"/>
            </w:pPr>
            <w:r>
              <w:rPr>
                <w:rFonts w:eastAsia="Arial"/>
                <w:sz w:val="16"/>
              </w:rPr>
              <w:t xml:space="preserve">1 </w:t>
            </w:r>
          </w:p>
        </w:tc>
      </w:tr>
      <w:tr w:rsidR="00BC4308" w14:paraId="43608EB6" w14:textId="77777777">
        <w:trPr>
          <w:trHeight w:val="320"/>
        </w:trPr>
        <w:tc>
          <w:tcPr>
            <w:tcW w:w="1620" w:type="dxa"/>
            <w:gridSpan w:val="2"/>
            <w:vMerge/>
          </w:tcPr>
          <w:p w14:paraId="16559C28" w14:textId="77777777" w:rsidR="00BC4308" w:rsidRDefault="00BC4308"/>
        </w:tc>
        <w:tc>
          <w:tcPr>
            <w:tcW w:w="1620" w:type="dxa"/>
            <w:gridSpan w:val="2"/>
            <w:tcBorders>
              <w:bottom w:val="dotted" w:sz="4" w:space="0" w:color="auto"/>
            </w:tcBorders>
            <w:vAlign w:val="center"/>
          </w:tcPr>
          <w:p w14:paraId="6D546DF7" w14:textId="77777777" w:rsidR="00BC4308" w:rsidRDefault="000A4916">
            <w:pPr>
              <w:jc w:val="left"/>
              <w:divId w:val="1"/>
            </w:pPr>
            <w:r>
              <w:rPr>
                <w:sz w:val="16"/>
              </w:rPr>
              <w:t>flat</w:t>
            </w:r>
          </w:p>
        </w:tc>
        <w:tc>
          <w:tcPr>
            <w:tcW w:w="1620" w:type="dxa"/>
            <w:gridSpan w:val="2"/>
            <w:tcBorders>
              <w:bottom w:val="dotted" w:sz="4" w:space="0" w:color="auto"/>
            </w:tcBorders>
            <w:vAlign w:val="center"/>
          </w:tcPr>
          <w:p w14:paraId="5B0B88DA" w14:textId="77777777" w:rsidR="00BC4308" w:rsidRDefault="00BC4308"/>
        </w:tc>
        <w:tc>
          <w:tcPr>
            <w:tcW w:w="1620" w:type="dxa"/>
            <w:tcBorders>
              <w:bottom w:val="dotted" w:sz="4" w:space="0" w:color="auto"/>
            </w:tcBorders>
            <w:vAlign w:val="center"/>
          </w:tcPr>
          <w:p w14:paraId="648DF13A" w14:textId="77777777" w:rsidR="00BC4308" w:rsidRDefault="00BC4308"/>
        </w:tc>
        <w:tc>
          <w:tcPr>
            <w:tcW w:w="1620" w:type="dxa"/>
            <w:tcBorders>
              <w:bottom w:val="dotted" w:sz="4" w:space="0" w:color="auto"/>
            </w:tcBorders>
            <w:vAlign w:val="center"/>
          </w:tcPr>
          <w:p w14:paraId="346C3CB3" w14:textId="77777777" w:rsidR="00BC4308" w:rsidRDefault="00BC4308"/>
        </w:tc>
        <w:tc>
          <w:tcPr>
            <w:tcW w:w="1620" w:type="dxa"/>
            <w:tcBorders>
              <w:bottom w:val="dotted" w:sz="4" w:space="0" w:color="auto"/>
            </w:tcBorders>
            <w:vAlign w:val="center"/>
          </w:tcPr>
          <w:p w14:paraId="376177D1" w14:textId="77777777" w:rsidR="00BC4308" w:rsidRDefault="000A4916">
            <w:pPr>
              <w:jc w:val="left"/>
              <w:divId w:val="1"/>
            </w:pPr>
            <w:r>
              <w:rPr>
                <w:sz w:val="16"/>
              </w:rPr>
              <w:t>Kargalak, Merveille de Bollwiller</w:t>
            </w:r>
          </w:p>
        </w:tc>
        <w:tc>
          <w:tcPr>
            <w:tcW w:w="1620" w:type="dxa"/>
            <w:tcBorders>
              <w:bottom w:val="dotted" w:sz="4" w:space="0" w:color="auto"/>
            </w:tcBorders>
            <w:vAlign w:val="center"/>
          </w:tcPr>
          <w:p w14:paraId="313E7022" w14:textId="77777777" w:rsidR="00BC4308" w:rsidRDefault="000A4916">
            <w:pPr>
              <w:jc w:val="center"/>
              <w:divId w:val="1"/>
            </w:pPr>
            <w:r>
              <w:rPr>
                <w:rFonts w:eastAsia="Arial"/>
                <w:sz w:val="16"/>
              </w:rPr>
              <w:t xml:space="preserve">2 </w:t>
            </w:r>
          </w:p>
        </w:tc>
      </w:tr>
      <w:tr w:rsidR="00BC4308" w14:paraId="6A59B9CE" w14:textId="77777777">
        <w:trPr>
          <w:trHeight w:val="320"/>
        </w:trPr>
        <w:tc>
          <w:tcPr>
            <w:tcW w:w="1620" w:type="dxa"/>
            <w:gridSpan w:val="2"/>
            <w:vMerge/>
          </w:tcPr>
          <w:p w14:paraId="6A4FA518" w14:textId="77777777" w:rsidR="00BC4308" w:rsidRDefault="00BC4308"/>
        </w:tc>
        <w:tc>
          <w:tcPr>
            <w:tcW w:w="1620" w:type="dxa"/>
            <w:gridSpan w:val="2"/>
            <w:tcBorders>
              <w:bottom w:val="dotted" w:sz="4" w:space="0" w:color="auto"/>
            </w:tcBorders>
            <w:vAlign w:val="center"/>
          </w:tcPr>
          <w:p w14:paraId="0C7D86C7" w14:textId="77777777" w:rsidR="00BC4308" w:rsidRDefault="000A4916">
            <w:pPr>
              <w:jc w:val="left"/>
              <w:divId w:val="1"/>
            </w:pPr>
            <w:r>
              <w:rPr>
                <w:sz w:val="16"/>
              </w:rPr>
              <w:t>convex</w:t>
            </w:r>
          </w:p>
        </w:tc>
        <w:tc>
          <w:tcPr>
            <w:tcW w:w="1620" w:type="dxa"/>
            <w:gridSpan w:val="2"/>
            <w:tcBorders>
              <w:bottom w:val="dotted" w:sz="4" w:space="0" w:color="auto"/>
            </w:tcBorders>
            <w:vAlign w:val="center"/>
          </w:tcPr>
          <w:p w14:paraId="46A839D6" w14:textId="77777777" w:rsidR="00BC4308" w:rsidRDefault="00BC4308"/>
        </w:tc>
        <w:tc>
          <w:tcPr>
            <w:tcW w:w="1620" w:type="dxa"/>
            <w:tcBorders>
              <w:bottom w:val="dotted" w:sz="4" w:space="0" w:color="auto"/>
            </w:tcBorders>
            <w:vAlign w:val="center"/>
          </w:tcPr>
          <w:p w14:paraId="3EBFB3C3" w14:textId="77777777" w:rsidR="00BC4308" w:rsidRDefault="00BC4308"/>
        </w:tc>
        <w:tc>
          <w:tcPr>
            <w:tcW w:w="1620" w:type="dxa"/>
            <w:tcBorders>
              <w:bottom w:val="dotted" w:sz="4" w:space="0" w:color="auto"/>
            </w:tcBorders>
            <w:vAlign w:val="center"/>
          </w:tcPr>
          <w:p w14:paraId="5B6024B1" w14:textId="77777777" w:rsidR="00BC4308" w:rsidRDefault="00BC4308"/>
        </w:tc>
        <w:tc>
          <w:tcPr>
            <w:tcW w:w="1620" w:type="dxa"/>
            <w:tcBorders>
              <w:bottom w:val="dotted" w:sz="4" w:space="0" w:color="auto"/>
            </w:tcBorders>
            <w:vAlign w:val="center"/>
          </w:tcPr>
          <w:p w14:paraId="126C86E0" w14:textId="77777777" w:rsidR="00BC4308" w:rsidRDefault="000A4916">
            <w:pPr>
              <w:jc w:val="left"/>
              <w:divId w:val="1"/>
            </w:pPr>
            <w:r>
              <w:rPr>
                <w:sz w:val="16"/>
              </w:rPr>
              <w:t>Cosford, Lambert's Filbert, Negret</w:t>
            </w:r>
          </w:p>
        </w:tc>
        <w:tc>
          <w:tcPr>
            <w:tcW w:w="1620" w:type="dxa"/>
            <w:tcBorders>
              <w:bottom w:val="dotted" w:sz="4" w:space="0" w:color="auto"/>
            </w:tcBorders>
            <w:vAlign w:val="center"/>
          </w:tcPr>
          <w:p w14:paraId="687EFA6B" w14:textId="77777777" w:rsidR="00BC4308" w:rsidRDefault="000A4916">
            <w:pPr>
              <w:jc w:val="center"/>
              <w:divId w:val="1"/>
            </w:pPr>
            <w:r>
              <w:rPr>
                <w:rFonts w:eastAsia="Arial"/>
                <w:sz w:val="16"/>
              </w:rPr>
              <w:t xml:space="preserve">3 </w:t>
            </w:r>
          </w:p>
        </w:tc>
      </w:tr>
      <w:tr w:rsidR="00BC4308" w14:paraId="47978499" w14:textId="77777777">
        <w:trPr>
          <w:trHeight w:val="360"/>
        </w:trPr>
        <w:tc>
          <w:tcPr>
            <w:tcW w:w="810" w:type="dxa"/>
            <w:tcBorders>
              <w:right w:val="dotted" w:sz="4" w:space="0" w:color="auto"/>
            </w:tcBorders>
            <w:shd w:val="clear" w:color="auto" w:fill="DFDFD7"/>
            <w:vAlign w:val="center"/>
          </w:tcPr>
          <w:p w14:paraId="0F39F300" w14:textId="77777777" w:rsidR="00BC4308" w:rsidRDefault="000A4916">
            <w:r>
              <w:rPr>
                <w:rFonts w:eastAsia="Arial"/>
                <w:b/>
                <w:sz w:val="16"/>
              </w:rPr>
              <w:t>31.</w:t>
            </w:r>
          </w:p>
        </w:tc>
        <w:tc>
          <w:tcPr>
            <w:tcW w:w="810" w:type="dxa"/>
            <w:tcBorders>
              <w:right w:val="dotted" w:sz="4" w:space="0" w:color="auto"/>
            </w:tcBorders>
            <w:shd w:val="clear" w:color="auto" w:fill="DFDFD7"/>
            <w:vAlign w:val="center"/>
          </w:tcPr>
          <w:p w14:paraId="3D2BEE56" w14:textId="77777777" w:rsidR="00BC4308" w:rsidRDefault="000A4916">
            <w:r>
              <w:rPr>
                <w:rFonts w:eastAsia="Arial"/>
                <w:b/>
                <w:sz w:val="16"/>
              </w:rPr>
              <w:t>(*)</w:t>
            </w:r>
          </w:p>
        </w:tc>
        <w:tc>
          <w:tcPr>
            <w:tcW w:w="810" w:type="dxa"/>
            <w:tcBorders>
              <w:right w:val="dotted" w:sz="4" w:space="0" w:color="auto"/>
            </w:tcBorders>
            <w:shd w:val="clear" w:color="auto" w:fill="DFDFD7"/>
            <w:vAlign w:val="center"/>
          </w:tcPr>
          <w:p w14:paraId="596340F1" w14:textId="77777777" w:rsidR="00BC4308" w:rsidRDefault="000A4916">
            <w:r>
              <w:rPr>
                <w:rFonts w:eastAsia="Arial"/>
                <w:b/>
                <w:sz w:val="16"/>
              </w:rPr>
              <w:t>QN</w:t>
            </w:r>
          </w:p>
        </w:tc>
        <w:tc>
          <w:tcPr>
            <w:tcW w:w="810" w:type="dxa"/>
            <w:tcBorders>
              <w:right w:val="dotted" w:sz="4" w:space="0" w:color="auto"/>
            </w:tcBorders>
            <w:shd w:val="clear" w:color="auto" w:fill="DFDFD7"/>
            <w:vAlign w:val="center"/>
          </w:tcPr>
          <w:p w14:paraId="4FBF4660" w14:textId="77777777" w:rsidR="00BC4308" w:rsidRDefault="000A4916">
            <w:r>
              <w:rPr>
                <w:rFonts w:eastAsia="Arial"/>
                <w:b/>
                <w:sz w:val="16"/>
              </w:rPr>
              <w:t>MG/VG</w:t>
            </w:r>
          </w:p>
        </w:tc>
        <w:tc>
          <w:tcPr>
            <w:tcW w:w="810" w:type="dxa"/>
            <w:tcBorders>
              <w:right w:val="dotted" w:sz="4" w:space="0" w:color="auto"/>
            </w:tcBorders>
            <w:shd w:val="clear" w:color="auto" w:fill="DFDFD7"/>
            <w:vAlign w:val="center"/>
          </w:tcPr>
          <w:p w14:paraId="77FBAF22" w14:textId="77777777" w:rsidR="00BC4308" w:rsidRDefault="00BC4308"/>
        </w:tc>
        <w:tc>
          <w:tcPr>
            <w:tcW w:w="810" w:type="dxa"/>
            <w:tcBorders>
              <w:right w:val="dotted" w:sz="4" w:space="0" w:color="auto"/>
            </w:tcBorders>
            <w:shd w:val="clear" w:color="auto" w:fill="DFDFD7"/>
            <w:vAlign w:val="center"/>
          </w:tcPr>
          <w:p w14:paraId="0D7A9887" w14:textId="77777777" w:rsidR="00BC4308" w:rsidRDefault="000A4916">
            <w:r>
              <w:rPr>
                <w:rFonts w:eastAsia="Arial"/>
                <w:b/>
                <w:sz w:val="16"/>
              </w:rPr>
              <w:t>(f)</w:t>
            </w:r>
          </w:p>
        </w:tc>
        <w:tc>
          <w:tcPr>
            <w:tcW w:w="1620" w:type="dxa"/>
            <w:shd w:val="clear" w:color="auto" w:fill="DFDFD7"/>
            <w:vAlign w:val="center"/>
          </w:tcPr>
          <w:p w14:paraId="333A192F" w14:textId="77777777" w:rsidR="00BC4308" w:rsidRDefault="00BC4308"/>
        </w:tc>
        <w:tc>
          <w:tcPr>
            <w:tcW w:w="1620" w:type="dxa"/>
            <w:shd w:val="clear" w:color="auto" w:fill="DFDFD7"/>
          </w:tcPr>
          <w:p w14:paraId="56E4E502" w14:textId="77777777" w:rsidR="00BC4308" w:rsidRDefault="00BC4308"/>
        </w:tc>
        <w:tc>
          <w:tcPr>
            <w:tcW w:w="1620" w:type="dxa"/>
            <w:shd w:val="clear" w:color="auto" w:fill="DFDFD7"/>
          </w:tcPr>
          <w:p w14:paraId="26325BC3" w14:textId="77777777" w:rsidR="00BC4308" w:rsidRDefault="00BC4308"/>
        </w:tc>
        <w:tc>
          <w:tcPr>
            <w:tcW w:w="1620" w:type="dxa"/>
            <w:shd w:val="clear" w:color="auto" w:fill="DFDFD7"/>
          </w:tcPr>
          <w:p w14:paraId="74F7201A" w14:textId="77777777" w:rsidR="00BC4308" w:rsidRDefault="00BC4308"/>
        </w:tc>
      </w:tr>
      <w:tr w:rsidR="00BC4308" w14:paraId="53CAFD93" w14:textId="77777777">
        <w:trPr>
          <w:trHeight w:val="440"/>
        </w:trPr>
        <w:tc>
          <w:tcPr>
            <w:tcW w:w="1620" w:type="dxa"/>
            <w:gridSpan w:val="2"/>
            <w:vMerge w:val="restart"/>
          </w:tcPr>
          <w:p w14:paraId="1AC6C4DD" w14:textId="77777777" w:rsidR="00BC4308" w:rsidRDefault="00BC4308"/>
        </w:tc>
        <w:tc>
          <w:tcPr>
            <w:tcW w:w="1620" w:type="dxa"/>
            <w:gridSpan w:val="2"/>
            <w:tcBorders>
              <w:bottom w:val="dotted" w:sz="4" w:space="0" w:color="auto"/>
            </w:tcBorders>
          </w:tcPr>
          <w:p w14:paraId="567B1F9C" w14:textId="77777777" w:rsidR="00BC4308" w:rsidRDefault="000A4916">
            <w:pPr>
              <w:spacing w:before="113" w:after="113"/>
              <w:jc w:val="left"/>
              <w:divId w:val="1"/>
            </w:pPr>
            <w:r>
              <w:rPr>
                <w:b/>
                <w:sz w:val="16"/>
              </w:rPr>
              <w:t>Kernel: size</w:t>
            </w:r>
          </w:p>
        </w:tc>
        <w:tc>
          <w:tcPr>
            <w:tcW w:w="1620" w:type="dxa"/>
            <w:gridSpan w:val="2"/>
            <w:tcBorders>
              <w:bottom w:val="dotted" w:sz="4" w:space="0" w:color="auto"/>
            </w:tcBorders>
          </w:tcPr>
          <w:p w14:paraId="4C788EE5" w14:textId="77777777" w:rsidR="00BC4308" w:rsidRDefault="00BC4308"/>
        </w:tc>
        <w:tc>
          <w:tcPr>
            <w:tcW w:w="1620" w:type="dxa"/>
            <w:tcBorders>
              <w:bottom w:val="dotted" w:sz="4" w:space="0" w:color="auto"/>
            </w:tcBorders>
          </w:tcPr>
          <w:p w14:paraId="480EBE42" w14:textId="77777777" w:rsidR="00BC4308" w:rsidRDefault="00BC4308"/>
        </w:tc>
        <w:tc>
          <w:tcPr>
            <w:tcW w:w="1620" w:type="dxa"/>
            <w:tcBorders>
              <w:bottom w:val="dotted" w:sz="4" w:space="0" w:color="auto"/>
            </w:tcBorders>
          </w:tcPr>
          <w:p w14:paraId="78A5C65C" w14:textId="77777777" w:rsidR="00BC4308" w:rsidRDefault="00BC4308"/>
        </w:tc>
        <w:tc>
          <w:tcPr>
            <w:tcW w:w="1620" w:type="dxa"/>
            <w:tcBorders>
              <w:bottom w:val="dotted" w:sz="4" w:space="0" w:color="auto"/>
            </w:tcBorders>
          </w:tcPr>
          <w:p w14:paraId="0AB7B634" w14:textId="77777777" w:rsidR="00BC4308" w:rsidRDefault="00BC4308"/>
        </w:tc>
        <w:tc>
          <w:tcPr>
            <w:tcW w:w="1620" w:type="dxa"/>
            <w:tcBorders>
              <w:bottom w:val="dotted" w:sz="4" w:space="0" w:color="auto"/>
            </w:tcBorders>
          </w:tcPr>
          <w:p w14:paraId="44D5A941" w14:textId="77777777" w:rsidR="00BC4308" w:rsidRDefault="00BC4308"/>
        </w:tc>
      </w:tr>
      <w:tr w:rsidR="00BC4308" w14:paraId="237AE059" w14:textId="77777777">
        <w:trPr>
          <w:trHeight w:val="320"/>
        </w:trPr>
        <w:tc>
          <w:tcPr>
            <w:tcW w:w="1620" w:type="dxa"/>
            <w:gridSpan w:val="2"/>
            <w:vMerge/>
          </w:tcPr>
          <w:p w14:paraId="2D6EDDE0" w14:textId="77777777" w:rsidR="00BC4308" w:rsidRDefault="00BC4308"/>
        </w:tc>
        <w:tc>
          <w:tcPr>
            <w:tcW w:w="1620" w:type="dxa"/>
            <w:gridSpan w:val="2"/>
            <w:tcBorders>
              <w:bottom w:val="dotted" w:sz="4" w:space="0" w:color="auto"/>
            </w:tcBorders>
            <w:vAlign w:val="center"/>
          </w:tcPr>
          <w:p w14:paraId="11429C51" w14:textId="77777777" w:rsidR="00BC4308" w:rsidRDefault="000A4916">
            <w:pPr>
              <w:jc w:val="left"/>
              <w:divId w:val="1"/>
            </w:pPr>
            <w:r>
              <w:rPr>
                <w:sz w:val="16"/>
              </w:rPr>
              <w:t>very small</w:t>
            </w:r>
          </w:p>
        </w:tc>
        <w:tc>
          <w:tcPr>
            <w:tcW w:w="1620" w:type="dxa"/>
            <w:gridSpan w:val="2"/>
            <w:tcBorders>
              <w:bottom w:val="dotted" w:sz="4" w:space="0" w:color="auto"/>
            </w:tcBorders>
            <w:vAlign w:val="center"/>
          </w:tcPr>
          <w:p w14:paraId="43737CE8" w14:textId="77777777" w:rsidR="00BC4308" w:rsidRDefault="00BC4308"/>
        </w:tc>
        <w:tc>
          <w:tcPr>
            <w:tcW w:w="1620" w:type="dxa"/>
            <w:tcBorders>
              <w:bottom w:val="dotted" w:sz="4" w:space="0" w:color="auto"/>
            </w:tcBorders>
            <w:vAlign w:val="center"/>
          </w:tcPr>
          <w:p w14:paraId="408BB3F0" w14:textId="77777777" w:rsidR="00BC4308" w:rsidRDefault="00BC4308"/>
        </w:tc>
        <w:tc>
          <w:tcPr>
            <w:tcW w:w="1620" w:type="dxa"/>
            <w:tcBorders>
              <w:bottom w:val="dotted" w:sz="4" w:space="0" w:color="auto"/>
            </w:tcBorders>
            <w:vAlign w:val="center"/>
          </w:tcPr>
          <w:p w14:paraId="4A82C7FE" w14:textId="77777777" w:rsidR="00BC4308" w:rsidRDefault="00BC4308"/>
        </w:tc>
        <w:tc>
          <w:tcPr>
            <w:tcW w:w="1620" w:type="dxa"/>
            <w:tcBorders>
              <w:bottom w:val="dotted" w:sz="4" w:space="0" w:color="auto"/>
            </w:tcBorders>
            <w:vAlign w:val="center"/>
          </w:tcPr>
          <w:p w14:paraId="163F31E5" w14:textId="77777777" w:rsidR="00BC4308" w:rsidRDefault="000A4916">
            <w:pPr>
              <w:jc w:val="left"/>
              <w:divId w:val="1"/>
            </w:pPr>
            <w:r>
              <w:rPr>
                <w:sz w:val="16"/>
              </w:rPr>
              <w:t>Sivri, Tombul</w:t>
            </w:r>
          </w:p>
        </w:tc>
        <w:tc>
          <w:tcPr>
            <w:tcW w:w="1620" w:type="dxa"/>
            <w:tcBorders>
              <w:bottom w:val="dotted" w:sz="4" w:space="0" w:color="auto"/>
            </w:tcBorders>
            <w:vAlign w:val="center"/>
          </w:tcPr>
          <w:p w14:paraId="1169D0C5" w14:textId="77777777" w:rsidR="00BC4308" w:rsidRDefault="000A4916">
            <w:pPr>
              <w:jc w:val="center"/>
              <w:divId w:val="1"/>
            </w:pPr>
            <w:r>
              <w:rPr>
                <w:rFonts w:eastAsia="Arial"/>
                <w:sz w:val="16"/>
              </w:rPr>
              <w:t xml:space="preserve">1 </w:t>
            </w:r>
          </w:p>
        </w:tc>
      </w:tr>
      <w:tr w:rsidR="00BC4308" w14:paraId="2A92A778" w14:textId="77777777">
        <w:trPr>
          <w:trHeight w:val="320"/>
        </w:trPr>
        <w:tc>
          <w:tcPr>
            <w:tcW w:w="1620" w:type="dxa"/>
            <w:gridSpan w:val="2"/>
            <w:vMerge/>
          </w:tcPr>
          <w:p w14:paraId="3BFD7473" w14:textId="77777777" w:rsidR="00BC4308" w:rsidRDefault="00BC4308"/>
        </w:tc>
        <w:tc>
          <w:tcPr>
            <w:tcW w:w="1620" w:type="dxa"/>
            <w:gridSpan w:val="2"/>
            <w:tcBorders>
              <w:bottom w:val="dotted" w:sz="4" w:space="0" w:color="auto"/>
            </w:tcBorders>
            <w:vAlign w:val="center"/>
          </w:tcPr>
          <w:p w14:paraId="05692983" w14:textId="77777777" w:rsidR="00BC4308" w:rsidRDefault="000A4916">
            <w:pPr>
              <w:jc w:val="left"/>
              <w:divId w:val="1"/>
            </w:pPr>
            <w:r>
              <w:rPr>
                <w:sz w:val="16"/>
              </w:rPr>
              <w:t>small</w:t>
            </w:r>
          </w:p>
        </w:tc>
        <w:tc>
          <w:tcPr>
            <w:tcW w:w="1620" w:type="dxa"/>
            <w:gridSpan w:val="2"/>
            <w:tcBorders>
              <w:bottom w:val="dotted" w:sz="4" w:space="0" w:color="auto"/>
            </w:tcBorders>
            <w:vAlign w:val="center"/>
          </w:tcPr>
          <w:p w14:paraId="2E6A2FE0" w14:textId="77777777" w:rsidR="00BC4308" w:rsidRDefault="00BC4308"/>
        </w:tc>
        <w:tc>
          <w:tcPr>
            <w:tcW w:w="1620" w:type="dxa"/>
            <w:tcBorders>
              <w:bottom w:val="dotted" w:sz="4" w:space="0" w:color="auto"/>
            </w:tcBorders>
            <w:vAlign w:val="center"/>
          </w:tcPr>
          <w:p w14:paraId="3ABB8170" w14:textId="77777777" w:rsidR="00BC4308" w:rsidRDefault="00BC4308"/>
        </w:tc>
        <w:tc>
          <w:tcPr>
            <w:tcW w:w="1620" w:type="dxa"/>
            <w:tcBorders>
              <w:bottom w:val="dotted" w:sz="4" w:space="0" w:color="auto"/>
            </w:tcBorders>
            <w:vAlign w:val="center"/>
          </w:tcPr>
          <w:p w14:paraId="46617017" w14:textId="77777777" w:rsidR="00BC4308" w:rsidRDefault="00BC4308"/>
        </w:tc>
        <w:tc>
          <w:tcPr>
            <w:tcW w:w="1620" w:type="dxa"/>
            <w:tcBorders>
              <w:bottom w:val="dotted" w:sz="4" w:space="0" w:color="auto"/>
            </w:tcBorders>
            <w:vAlign w:val="center"/>
          </w:tcPr>
          <w:p w14:paraId="23160A5C" w14:textId="77777777" w:rsidR="00BC4308" w:rsidRPr="00146F34" w:rsidRDefault="000A4916">
            <w:pPr>
              <w:jc w:val="left"/>
              <w:divId w:val="1"/>
              <w:rPr>
                <w:lang w:val="fr-FR"/>
              </w:rPr>
            </w:pPr>
            <w:r w:rsidRPr="00146F34">
              <w:rPr>
                <w:sz w:val="16"/>
                <w:lang w:val="fr-FR"/>
              </w:rPr>
              <w:t>Negret, Tonda Gentile delle Langhe</w:t>
            </w:r>
          </w:p>
        </w:tc>
        <w:tc>
          <w:tcPr>
            <w:tcW w:w="1620" w:type="dxa"/>
            <w:tcBorders>
              <w:bottom w:val="dotted" w:sz="4" w:space="0" w:color="auto"/>
            </w:tcBorders>
            <w:vAlign w:val="center"/>
          </w:tcPr>
          <w:p w14:paraId="1F982365" w14:textId="77777777" w:rsidR="00BC4308" w:rsidRDefault="000A4916">
            <w:pPr>
              <w:jc w:val="center"/>
              <w:divId w:val="1"/>
            </w:pPr>
            <w:r>
              <w:rPr>
                <w:rFonts w:eastAsia="Arial"/>
                <w:sz w:val="16"/>
              </w:rPr>
              <w:t xml:space="preserve">2 </w:t>
            </w:r>
          </w:p>
        </w:tc>
      </w:tr>
      <w:tr w:rsidR="00BC4308" w14:paraId="0BA3E782" w14:textId="77777777">
        <w:trPr>
          <w:trHeight w:val="320"/>
        </w:trPr>
        <w:tc>
          <w:tcPr>
            <w:tcW w:w="1620" w:type="dxa"/>
            <w:gridSpan w:val="2"/>
            <w:vMerge/>
          </w:tcPr>
          <w:p w14:paraId="572F6EE6" w14:textId="77777777" w:rsidR="00BC4308" w:rsidRDefault="00BC4308"/>
        </w:tc>
        <w:tc>
          <w:tcPr>
            <w:tcW w:w="1620" w:type="dxa"/>
            <w:gridSpan w:val="2"/>
            <w:tcBorders>
              <w:bottom w:val="dotted" w:sz="4" w:space="0" w:color="auto"/>
            </w:tcBorders>
            <w:vAlign w:val="center"/>
          </w:tcPr>
          <w:p w14:paraId="51BE5242" w14:textId="77777777" w:rsidR="00BC4308" w:rsidRDefault="000A4916">
            <w:pPr>
              <w:jc w:val="left"/>
              <w:divId w:val="1"/>
            </w:pPr>
            <w:r>
              <w:rPr>
                <w:sz w:val="16"/>
              </w:rPr>
              <w:t>medium</w:t>
            </w:r>
          </w:p>
        </w:tc>
        <w:tc>
          <w:tcPr>
            <w:tcW w:w="1620" w:type="dxa"/>
            <w:gridSpan w:val="2"/>
            <w:tcBorders>
              <w:bottom w:val="dotted" w:sz="4" w:space="0" w:color="auto"/>
            </w:tcBorders>
            <w:vAlign w:val="center"/>
          </w:tcPr>
          <w:p w14:paraId="0D668C9D" w14:textId="77777777" w:rsidR="00BC4308" w:rsidRDefault="00BC4308"/>
        </w:tc>
        <w:tc>
          <w:tcPr>
            <w:tcW w:w="1620" w:type="dxa"/>
            <w:tcBorders>
              <w:bottom w:val="dotted" w:sz="4" w:space="0" w:color="auto"/>
            </w:tcBorders>
            <w:vAlign w:val="center"/>
          </w:tcPr>
          <w:p w14:paraId="322D2652" w14:textId="77777777" w:rsidR="00BC4308" w:rsidRDefault="00BC4308"/>
        </w:tc>
        <w:tc>
          <w:tcPr>
            <w:tcW w:w="1620" w:type="dxa"/>
            <w:tcBorders>
              <w:bottom w:val="dotted" w:sz="4" w:space="0" w:color="auto"/>
            </w:tcBorders>
            <w:vAlign w:val="center"/>
          </w:tcPr>
          <w:p w14:paraId="0923F5FA" w14:textId="77777777" w:rsidR="00BC4308" w:rsidRDefault="00BC4308"/>
        </w:tc>
        <w:tc>
          <w:tcPr>
            <w:tcW w:w="1620" w:type="dxa"/>
            <w:tcBorders>
              <w:bottom w:val="dotted" w:sz="4" w:space="0" w:color="auto"/>
            </w:tcBorders>
            <w:vAlign w:val="center"/>
          </w:tcPr>
          <w:p w14:paraId="43A037A9" w14:textId="77777777" w:rsidR="00BC4308" w:rsidRPr="00146F34" w:rsidRDefault="000A4916">
            <w:pPr>
              <w:jc w:val="left"/>
              <w:divId w:val="1"/>
              <w:rPr>
                <w:lang w:val="pt-BR"/>
              </w:rPr>
            </w:pPr>
            <w:r w:rsidRPr="00146F34">
              <w:rPr>
                <w:sz w:val="16"/>
                <w:lang w:val="pt-BR"/>
              </w:rPr>
              <w:t>Segorbe, Tonda di Giffoni, Tonda Romana</w:t>
            </w:r>
          </w:p>
        </w:tc>
        <w:tc>
          <w:tcPr>
            <w:tcW w:w="1620" w:type="dxa"/>
            <w:tcBorders>
              <w:bottom w:val="dotted" w:sz="4" w:space="0" w:color="auto"/>
            </w:tcBorders>
            <w:vAlign w:val="center"/>
          </w:tcPr>
          <w:p w14:paraId="74841EF1" w14:textId="77777777" w:rsidR="00BC4308" w:rsidRDefault="000A4916">
            <w:pPr>
              <w:jc w:val="center"/>
              <w:divId w:val="1"/>
            </w:pPr>
            <w:r>
              <w:rPr>
                <w:rFonts w:eastAsia="Arial"/>
                <w:sz w:val="16"/>
              </w:rPr>
              <w:t xml:space="preserve">3 </w:t>
            </w:r>
          </w:p>
        </w:tc>
      </w:tr>
      <w:tr w:rsidR="00BC4308" w14:paraId="05C5E8DF" w14:textId="77777777">
        <w:trPr>
          <w:trHeight w:val="320"/>
        </w:trPr>
        <w:tc>
          <w:tcPr>
            <w:tcW w:w="1620" w:type="dxa"/>
            <w:gridSpan w:val="2"/>
            <w:vMerge/>
          </w:tcPr>
          <w:p w14:paraId="29F525B1" w14:textId="77777777" w:rsidR="00BC4308" w:rsidRDefault="00BC4308"/>
        </w:tc>
        <w:tc>
          <w:tcPr>
            <w:tcW w:w="1620" w:type="dxa"/>
            <w:gridSpan w:val="2"/>
            <w:tcBorders>
              <w:bottom w:val="dotted" w:sz="4" w:space="0" w:color="auto"/>
            </w:tcBorders>
            <w:vAlign w:val="center"/>
          </w:tcPr>
          <w:p w14:paraId="3CB3CB5F" w14:textId="77777777" w:rsidR="00BC4308" w:rsidRDefault="000A4916">
            <w:pPr>
              <w:jc w:val="left"/>
              <w:divId w:val="1"/>
            </w:pPr>
            <w:r>
              <w:rPr>
                <w:sz w:val="16"/>
              </w:rPr>
              <w:t>large</w:t>
            </w:r>
          </w:p>
        </w:tc>
        <w:tc>
          <w:tcPr>
            <w:tcW w:w="1620" w:type="dxa"/>
            <w:gridSpan w:val="2"/>
            <w:tcBorders>
              <w:bottom w:val="dotted" w:sz="4" w:space="0" w:color="auto"/>
            </w:tcBorders>
            <w:vAlign w:val="center"/>
          </w:tcPr>
          <w:p w14:paraId="588DCDB5" w14:textId="77777777" w:rsidR="00BC4308" w:rsidRDefault="00BC4308"/>
        </w:tc>
        <w:tc>
          <w:tcPr>
            <w:tcW w:w="1620" w:type="dxa"/>
            <w:tcBorders>
              <w:bottom w:val="dotted" w:sz="4" w:space="0" w:color="auto"/>
            </w:tcBorders>
            <w:vAlign w:val="center"/>
          </w:tcPr>
          <w:p w14:paraId="53197C8F" w14:textId="77777777" w:rsidR="00BC4308" w:rsidRDefault="00BC4308"/>
        </w:tc>
        <w:tc>
          <w:tcPr>
            <w:tcW w:w="1620" w:type="dxa"/>
            <w:tcBorders>
              <w:bottom w:val="dotted" w:sz="4" w:space="0" w:color="auto"/>
            </w:tcBorders>
            <w:vAlign w:val="center"/>
          </w:tcPr>
          <w:p w14:paraId="13CC51B1" w14:textId="77777777" w:rsidR="00BC4308" w:rsidRDefault="00BC4308"/>
        </w:tc>
        <w:tc>
          <w:tcPr>
            <w:tcW w:w="1620" w:type="dxa"/>
            <w:tcBorders>
              <w:bottom w:val="dotted" w:sz="4" w:space="0" w:color="auto"/>
            </w:tcBorders>
            <w:vAlign w:val="center"/>
          </w:tcPr>
          <w:p w14:paraId="2066C1AE" w14:textId="77777777" w:rsidR="00BC4308" w:rsidRPr="00146F34" w:rsidRDefault="000A4916">
            <w:pPr>
              <w:jc w:val="left"/>
              <w:divId w:val="1"/>
              <w:rPr>
                <w:lang w:val="fr-FR"/>
              </w:rPr>
            </w:pPr>
            <w:r w:rsidRPr="00146F34">
              <w:rPr>
                <w:sz w:val="16"/>
                <w:lang w:val="fr-FR"/>
              </w:rPr>
              <w:t>Daviana, Fertile de Coutard, Merveille de Bollwiller</w:t>
            </w:r>
          </w:p>
        </w:tc>
        <w:tc>
          <w:tcPr>
            <w:tcW w:w="1620" w:type="dxa"/>
            <w:tcBorders>
              <w:bottom w:val="dotted" w:sz="4" w:space="0" w:color="auto"/>
            </w:tcBorders>
            <w:vAlign w:val="center"/>
          </w:tcPr>
          <w:p w14:paraId="2120E38A" w14:textId="77777777" w:rsidR="00BC4308" w:rsidRDefault="000A4916">
            <w:pPr>
              <w:jc w:val="center"/>
              <w:divId w:val="1"/>
            </w:pPr>
            <w:r>
              <w:rPr>
                <w:rFonts w:eastAsia="Arial"/>
                <w:sz w:val="16"/>
              </w:rPr>
              <w:t xml:space="preserve">4 </w:t>
            </w:r>
          </w:p>
        </w:tc>
      </w:tr>
      <w:tr w:rsidR="00BC4308" w14:paraId="573668A9" w14:textId="77777777">
        <w:trPr>
          <w:trHeight w:val="320"/>
        </w:trPr>
        <w:tc>
          <w:tcPr>
            <w:tcW w:w="1620" w:type="dxa"/>
            <w:gridSpan w:val="2"/>
            <w:vMerge/>
          </w:tcPr>
          <w:p w14:paraId="14836E48" w14:textId="77777777" w:rsidR="00BC4308" w:rsidRDefault="00BC4308"/>
        </w:tc>
        <w:tc>
          <w:tcPr>
            <w:tcW w:w="1620" w:type="dxa"/>
            <w:gridSpan w:val="2"/>
            <w:tcBorders>
              <w:bottom w:val="dotted" w:sz="4" w:space="0" w:color="auto"/>
            </w:tcBorders>
            <w:vAlign w:val="center"/>
          </w:tcPr>
          <w:p w14:paraId="112A8DA3" w14:textId="77777777" w:rsidR="00BC4308" w:rsidRDefault="000A4916">
            <w:pPr>
              <w:jc w:val="left"/>
              <w:divId w:val="1"/>
            </w:pPr>
            <w:r>
              <w:rPr>
                <w:sz w:val="16"/>
              </w:rPr>
              <w:t>very large</w:t>
            </w:r>
          </w:p>
        </w:tc>
        <w:tc>
          <w:tcPr>
            <w:tcW w:w="1620" w:type="dxa"/>
            <w:gridSpan w:val="2"/>
            <w:tcBorders>
              <w:bottom w:val="dotted" w:sz="4" w:space="0" w:color="auto"/>
            </w:tcBorders>
            <w:vAlign w:val="center"/>
          </w:tcPr>
          <w:p w14:paraId="288852A6" w14:textId="77777777" w:rsidR="00BC4308" w:rsidRDefault="00BC4308"/>
        </w:tc>
        <w:tc>
          <w:tcPr>
            <w:tcW w:w="1620" w:type="dxa"/>
            <w:tcBorders>
              <w:bottom w:val="dotted" w:sz="4" w:space="0" w:color="auto"/>
            </w:tcBorders>
            <w:vAlign w:val="center"/>
          </w:tcPr>
          <w:p w14:paraId="10D77922" w14:textId="77777777" w:rsidR="00BC4308" w:rsidRDefault="00BC4308"/>
        </w:tc>
        <w:tc>
          <w:tcPr>
            <w:tcW w:w="1620" w:type="dxa"/>
            <w:tcBorders>
              <w:bottom w:val="dotted" w:sz="4" w:space="0" w:color="auto"/>
            </w:tcBorders>
            <w:vAlign w:val="center"/>
          </w:tcPr>
          <w:p w14:paraId="354EC420" w14:textId="77777777" w:rsidR="00BC4308" w:rsidRDefault="00BC4308"/>
        </w:tc>
        <w:tc>
          <w:tcPr>
            <w:tcW w:w="1620" w:type="dxa"/>
            <w:tcBorders>
              <w:bottom w:val="dotted" w:sz="4" w:space="0" w:color="auto"/>
            </w:tcBorders>
            <w:vAlign w:val="center"/>
          </w:tcPr>
          <w:p w14:paraId="29C6D100" w14:textId="77777777" w:rsidR="00BC4308" w:rsidRDefault="000A4916">
            <w:pPr>
              <w:jc w:val="left"/>
              <w:divId w:val="1"/>
            </w:pPr>
            <w:r>
              <w:rPr>
                <w:sz w:val="16"/>
              </w:rPr>
              <w:t>Pallagrossa</w:t>
            </w:r>
          </w:p>
        </w:tc>
        <w:tc>
          <w:tcPr>
            <w:tcW w:w="1620" w:type="dxa"/>
            <w:tcBorders>
              <w:bottom w:val="dotted" w:sz="4" w:space="0" w:color="auto"/>
            </w:tcBorders>
            <w:vAlign w:val="center"/>
          </w:tcPr>
          <w:p w14:paraId="4B4CAA84" w14:textId="77777777" w:rsidR="00BC4308" w:rsidRDefault="000A4916">
            <w:pPr>
              <w:jc w:val="center"/>
              <w:divId w:val="1"/>
            </w:pPr>
            <w:r>
              <w:rPr>
                <w:rFonts w:eastAsia="Arial"/>
                <w:sz w:val="16"/>
              </w:rPr>
              <w:t xml:space="preserve">5 </w:t>
            </w:r>
          </w:p>
        </w:tc>
      </w:tr>
      <w:tr w:rsidR="00BC4308" w14:paraId="16EA8677" w14:textId="77777777">
        <w:trPr>
          <w:trHeight w:val="360"/>
        </w:trPr>
        <w:tc>
          <w:tcPr>
            <w:tcW w:w="810" w:type="dxa"/>
            <w:tcBorders>
              <w:right w:val="dotted" w:sz="4" w:space="0" w:color="auto"/>
            </w:tcBorders>
            <w:shd w:val="clear" w:color="auto" w:fill="DFDFD7"/>
            <w:vAlign w:val="center"/>
          </w:tcPr>
          <w:p w14:paraId="5D5A0C03" w14:textId="77777777" w:rsidR="00BC4308" w:rsidRDefault="000A4916">
            <w:r>
              <w:rPr>
                <w:rFonts w:eastAsia="Arial"/>
                <w:b/>
                <w:sz w:val="16"/>
              </w:rPr>
              <w:t>32.</w:t>
            </w:r>
          </w:p>
        </w:tc>
        <w:tc>
          <w:tcPr>
            <w:tcW w:w="810" w:type="dxa"/>
            <w:tcBorders>
              <w:right w:val="dotted" w:sz="4" w:space="0" w:color="auto"/>
            </w:tcBorders>
            <w:shd w:val="clear" w:color="auto" w:fill="DFDFD7"/>
            <w:vAlign w:val="center"/>
          </w:tcPr>
          <w:p w14:paraId="628BA927" w14:textId="77777777" w:rsidR="00BC4308" w:rsidRDefault="000A4916">
            <w:r>
              <w:rPr>
                <w:rFonts w:eastAsia="Arial"/>
                <w:b/>
                <w:sz w:val="16"/>
              </w:rPr>
              <w:t>(*)</w:t>
            </w:r>
          </w:p>
        </w:tc>
        <w:tc>
          <w:tcPr>
            <w:tcW w:w="810" w:type="dxa"/>
            <w:tcBorders>
              <w:right w:val="dotted" w:sz="4" w:space="0" w:color="auto"/>
            </w:tcBorders>
            <w:shd w:val="clear" w:color="auto" w:fill="DFDFD7"/>
            <w:vAlign w:val="center"/>
          </w:tcPr>
          <w:p w14:paraId="22E523BF" w14:textId="77777777" w:rsidR="00BC4308" w:rsidRDefault="000A4916">
            <w:r>
              <w:rPr>
                <w:rFonts w:eastAsia="Arial"/>
                <w:b/>
                <w:sz w:val="16"/>
              </w:rPr>
              <w:t>PQ</w:t>
            </w:r>
          </w:p>
        </w:tc>
        <w:tc>
          <w:tcPr>
            <w:tcW w:w="810" w:type="dxa"/>
            <w:tcBorders>
              <w:right w:val="dotted" w:sz="4" w:space="0" w:color="auto"/>
            </w:tcBorders>
            <w:shd w:val="clear" w:color="auto" w:fill="DFDFD7"/>
            <w:vAlign w:val="center"/>
          </w:tcPr>
          <w:p w14:paraId="4B99236A" w14:textId="77777777" w:rsidR="00BC4308" w:rsidRDefault="000A4916">
            <w:r>
              <w:rPr>
                <w:rFonts w:eastAsia="Arial"/>
                <w:b/>
                <w:sz w:val="16"/>
              </w:rPr>
              <w:t>VG</w:t>
            </w:r>
          </w:p>
        </w:tc>
        <w:tc>
          <w:tcPr>
            <w:tcW w:w="810" w:type="dxa"/>
            <w:tcBorders>
              <w:right w:val="dotted" w:sz="4" w:space="0" w:color="auto"/>
            </w:tcBorders>
            <w:shd w:val="clear" w:color="auto" w:fill="DFDFD7"/>
            <w:vAlign w:val="center"/>
          </w:tcPr>
          <w:p w14:paraId="4CF068DB" w14:textId="77777777" w:rsidR="00BC4308" w:rsidRDefault="000A4916">
            <w:r>
              <w:rPr>
                <w:rFonts w:eastAsia="Arial"/>
                <w:b/>
                <w:sz w:val="16"/>
              </w:rPr>
              <w:t>(+)</w:t>
            </w:r>
          </w:p>
        </w:tc>
        <w:tc>
          <w:tcPr>
            <w:tcW w:w="810" w:type="dxa"/>
            <w:tcBorders>
              <w:right w:val="dotted" w:sz="4" w:space="0" w:color="auto"/>
            </w:tcBorders>
            <w:shd w:val="clear" w:color="auto" w:fill="DFDFD7"/>
            <w:vAlign w:val="center"/>
          </w:tcPr>
          <w:p w14:paraId="3DF3811C" w14:textId="77777777" w:rsidR="00BC4308" w:rsidRDefault="000A4916">
            <w:r>
              <w:rPr>
                <w:rFonts w:eastAsia="Arial"/>
                <w:b/>
                <w:sz w:val="16"/>
              </w:rPr>
              <w:t>(f)</w:t>
            </w:r>
          </w:p>
        </w:tc>
        <w:tc>
          <w:tcPr>
            <w:tcW w:w="1620" w:type="dxa"/>
            <w:shd w:val="clear" w:color="auto" w:fill="DFDFD7"/>
            <w:vAlign w:val="center"/>
          </w:tcPr>
          <w:p w14:paraId="41ACEA0F" w14:textId="77777777" w:rsidR="00BC4308" w:rsidRDefault="00BC4308"/>
        </w:tc>
        <w:tc>
          <w:tcPr>
            <w:tcW w:w="1620" w:type="dxa"/>
            <w:shd w:val="clear" w:color="auto" w:fill="DFDFD7"/>
          </w:tcPr>
          <w:p w14:paraId="219C27F4" w14:textId="77777777" w:rsidR="00BC4308" w:rsidRDefault="00BC4308"/>
        </w:tc>
        <w:tc>
          <w:tcPr>
            <w:tcW w:w="1620" w:type="dxa"/>
            <w:shd w:val="clear" w:color="auto" w:fill="DFDFD7"/>
          </w:tcPr>
          <w:p w14:paraId="7EB581B2" w14:textId="77777777" w:rsidR="00BC4308" w:rsidRDefault="00BC4308"/>
        </w:tc>
        <w:tc>
          <w:tcPr>
            <w:tcW w:w="1620" w:type="dxa"/>
            <w:shd w:val="clear" w:color="auto" w:fill="DFDFD7"/>
          </w:tcPr>
          <w:p w14:paraId="143D8380" w14:textId="77777777" w:rsidR="00BC4308" w:rsidRDefault="00BC4308"/>
        </w:tc>
      </w:tr>
      <w:tr w:rsidR="00BC4308" w14:paraId="23CF5D43" w14:textId="77777777">
        <w:trPr>
          <w:trHeight w:val="440"/>
        </w:trPr>
        <w:tc>
          <w:tcPr>
            <w:tcW w:w="1620" w:type="dxa"/>
            <w:gridSpan w:val="2"/>
            <w:vMerge w:val="restart"/>
          </w:tcPr>
          <w:p w14:paraId="3E354937" w14:textId="77777777" w:rsidR="00BC4308" w:rsidRDefault="00BC4308"/>
        </w:tc>
        <w:tc>
          <w:tcPr>
            <w:tcW w:w="1620" w:type="dxa"/>
            <w:gridSpan w:val="2"/>
            <w:tcBorders>
              <w:bottom w:val="dotted" w:sz="4" w:space="0" w:color="auto"/>
            </w:tcBorders>
          </w:tcPr>
          <w:p w14:paraId="1D468F7C" w14:textId="77777777" w:rsidR="00BC4308" w:rsidRDefault="000A4916">
            <w:pPr>
              <w:spacing w:before="113" w:after="113"/>
              <w:jc w:val="left"/>
              <w:divId w:val="1"/>
            </w:pPr>
            <w:r>
              <w:rPr>
                <w:b/>
                <w:sz w:val="16"/>
              </w:rPr>
              <w:t>Kernel: shape in lateral view</w:t>
            </w:r>
          </w:p>
        </w:tc>
        <w:tc>
          <w:tcPr>
            <w:tcW w:w="1620" w:type="dxa"/>
            <w:gridSpan w:val="2"/>
            <w:tcBorders>
              <w:bottom w:val="dotted" w:sz="4" w:space="0" w:color="auto"/>
            </w:tcBorders>
          </w:tcPr>
          <w:p w14:paraId="36FB4CFB" w14:textId="77777777" w:rsidR="00BC4308" w:rsidRDefault="00BC4308"/>
        </w:tc>
        <w:tc>
          <w:tcPr>
            <w:tcW w:w="1620" w:type="dxa"/>
            <w:tcBorders>
              <w:bottom w:val="dotted" w:sz="4" w:space="0" w:color="auto"/>
            </w:tcBorders>
          </w:tcPr>
          <w:p w14:paraId="61C51738" w14:textId="77777777" w:rsidR="00BC4308" w:rsidRDefault="00BC4308"/>
        </w:tc>
        <w:tc>
          <w:tcPr>
            <w:tcW w:w="1620" w:type="dxa"/>
            <w:tcBorders>
              <w:bottom w:val="dotted" w:sz="4" w:space="0" w:color="auto"/>
            </w:tcBorders>
          </w:tcPr>
          <w:p w14:paraId="6118979C" w14:textId="77777777" w:rsidR="00BC4308" w:rsidRDefault="00BC4308"/>
        </w:tc>
        <w:tc>
          <w:tcPr>
            <w:tcW w:w="1620" w:type="dxa"/>
            <w:tcBorders>
              <w:bottom w:val="dotted" w:sz="4" w:space="0" w:color="auto"/>
            </w:tcBorders>
          </w:tcPr>
          <w:p w14:paraId="077D1477" w14:textId="77777777" w:rsidR="00BC4308" w:rsidRDefault="00BC4308"/>
        </w:tc>
        <w:tc>
          <w:tcPr>
            <w:tcW w:w="1620" w:type="dxa"/>
            <w:tcBorders>
              <w:bottom w:val="dotted" w:sz="4" w:space="0" w:color="auto"/>
            </w:tcBorders>
          </w:tcPr>
          <w:p w14:paraId="6486D612" w14:textId="77777777" w:rsidR="00BC4308" w:rsidRDefault="00BC4308"/>
        </w:tc>
      </w:tr>
      <w:tr w:rsidR="00BC4308" w14:paraId="7055987A" w14:textId="77777777">
        <w:trPr>
          <w:trHeight w:val="320"/>
        </w:trPr>
        <w:tc>
          <w:tcPr>
            <w:tcW w:w="1620" w:type="dxa"/>
            <w:gridSpan w:val="2"/>
            <w:vMerge/>
          </w:tcPr>
          <w:p w14:paraId="65399C51" w14:textId="77777777" w:rsidR="00BC4308" w:rsidRDefault="00BC4308"/>
        </w:tc>
        <w:tc>
          <w:tcPr>
            <w:tcW w:w="1620" w:type="dxa"/>
            <w:gridSpan w:val="2"/>
            <w:tcBorders>
              <w:bottom w:val="dotted" w:sz="4" w:space="0" w:color="auto"/>
            </w:tcBorders>
            <w:vAlign w:val="center"/>
          </w:tcPr>
          <w:p w14:paraId="6E2ECC7B" w14:textId="77777777" w:rsidR="00BC4308" w:rsidRDefault="000A4916">
            <w:pPr>
              <w:jc w:val="left"/>
              <w:divId w:val="1"/>
            </w:pPr>
            <w:r>
              <w:rPr>
                <w:sz w:val="16"/>
              </w:rPr>
              <w:t>angular</w:t>
            </w:r>
          </w:p>
        </w:tc>
        <w:tc>
          <w:tcPr>
            <w:tcW w:w="1620" w:type="dxa"/>
            <w:gridSpan w:val="2"/>
            <w:tcBorders>
              <w:bottom w:val="dotted" w:sz="4" w:space="0" w:color="auto"/>
            </w:tcBorders>
            <w:vAlign w:val="center"/>
          </w:tcPr>
          <w:p w14:paraId="14676A98" w14:textId="77777777" w:rsidR="00BC4308" w:rsidRDefault="00BC4308"/>
        </w:tc>
        <w:tc>
          <w:tcPr>
            <w:tcW w:w="1620" w:type="dxa"/>
            <w:tcBorders>
              <w:bottom w:val="dotted" w:sz="4" w:space="0" w:color="auto"/>
            </w:tcBorders>
            <w:vAlign w:val="center"/>
          </w:tcPr>
          <w:p w14:paraId="5E710FE0" w14:textId="77777777" w:rsidR="00BC4308" w:rsidRDefault="00BC4308"/>
        </w:tc>
        <w:tc>
          <w:tcPr>
            <w:tcW w:w="1620" w:type="dxa"/>
            <w:tcBorders>
              <w:bottom w:val="dotted" w:sz="4" w:space="0" w:color="auto"/>
            </w:tcBorders>
            <w:vAlign w:val="center"/>
          </w:tcPr>
          <w:p w14:paraId="327AE93B" w14:textId="77777777" w:rsidR="00BC4308" w:rsidRDefault="00BC4308"/>
        </w:tc>
        <w:tc>
          <w:tcPr>
            <w:tcW w:w="1620" w:type="dxa"/>
            <w:tcBorders>
              <w:bottom w:val="dotted" w:sz="4" w:space="0" w:color="auto"/>
            </w:tcBorders>
            <w:vAlign w:val="center"/>
          </w:tcPr>
          <w:p w14:paraId="305242A5" w14:textId="77777777" w:rsidR="00BC4308" w:rsidRDefault="000A4916">
            <w:pPr>
              <w:jc w:val="left"/>
              <w:divId w:val="1"/>
            </w:pPr>
            <w:r>
              <w:rPr>
                <w:sz w:val="16"/>
              </w:rPr>
              <w:t>Kargalak</w:t>
            </w:r>
          </w:p>
        </w:tc>
        <w:tc>
          <w:tcPr>
            <w:tcW w:w="1620" w:type="dxa"/>
            <w:tcBorders>
              <w:bottom w:val="dotted" w:sz="4" w:space="0" w:color="auto"/>
            </w:tcBorders>
            <w:vAlign w:val="center"/>
          </w:tcPr>
          <w:p w14:paraId="5ED36EFC" w14:textId="77777777" w:rsidR="00BC4308" w:rsidRDefault="000A4916">
            <w:pPr>
              <w:jc w:val="center"/>
              <w:divId w:val="1"/>
            </w:pPr>
            <w:r>
              <w:rPr>
                <w:rFonts w:eastAsia="Arial"/>
                <w:sz w:val="16"/>
              </w:rPr>
              <w:t xml:space="preserve">1 </w:t>
            </w:r>
          </w:p>
        </w:tc>
      </w:tr>
      <w:tr w:rsidR="00BC4308" w14:paraId="7179883F" w14:textId="77777777">
        <w:trPr>
          <w:trHeight w:val="320"/>
        </w:trPr>
        <w:tc>
          <w:tcPr>
            <w:tcW w:w="1620" w:type="dxa"/>
            <w:gridSpan w:val="2"/>
            <w:vMerge/>
          </w:tcPr>
          <w:p w14:paraId="1EC785D8" w14:textId="77777777" w:rsidR="00BC4308" w:rsidRDefault="00BC4308"/>
        </w:tc>
        <w:tc>
          <w:tcPr>
            <w:tcW w:w="1620" w:type="dxa"/>
            <w:gridSpan w:val="2"/>
            <w:tcBorders>
              <w:bottom w:val="dotted" w:sz="4" w:space="0" w:color="auto"/>
            </w:tcBorders>
            <w:vAlign w:val="center"/>
          </w:tcPr>
          <w:p w14:paraId="67667D51" w14:textId="77777777" w:rsidR="00BC4308" w:rsidRDefault="000A4916">
            <w:pPr>
              <w:jc w:val="left"/>
              <w:divId w:val="1"/>
            </w:pPr>
            <w:r>
              <w:rPr>
                <w:sz w:val="16"/>
              </w:rPr>
              <w:t>ovate</w:t>
            </w:r>
          </w:p>
        </w:tc>
        <w:tc>
          <w:tcPr>
            <w:tcW w:w="1620" w:type="dxa"/>
            <w:gridSpan w:val="2"/>
            <w:tcBorders>
              <w:bottom w:val="dotted" w:sz="4" w:space="0" w:color="auto"/>
            </w:tcBorders>
            <w:vAlign w:val="center"/>
          </w:tcPr>
          <w:p w14:paraId="61E28210" w14:textId="77777777" w:rsidR="00BC4308" w:rsidRDefault="00BC4308"/>
        </w:tc>
        <w:tc>
          <w:tcPr>
            <w:tcW w:w="1620" w:type="dxa"/>
            <w:tcBorders>
              <w:bottom w:val="dotted" w:sz="4" w:space="0" w:color="auto"/>
            </w:tcBorders>
            <w:vAlign w:val="center"/>
          </w:tcPr>
          <w:p w14:paraId="49A48065" w14:textId="77777777" w:rsidR="00BC4308" w:rsidRDefault="00BC4308"/>
        </w:tc>
        <w:tc>
          <w:tcPr>
            <w:tcW w:w="1620" w:type="dxa"/>
            <w:tcBorders>
              <w:bottom w:val="dotted" w:sz="4" w:space="0" w:color="auto"/>
            </w:tcBorders>
            <w:vAlign w:val="center"/>
          </w:tcPr>
          <w:p w14:paraId="46DE81B3" w14:textId="77777777" w:rsidR="00BC4308" w:rsidRDefault="00BC4308"/>
        </w:tc>
        <w:tc>
          <w:tcPr>
            <w:tcW w:w="1620" w:type="dxa"/>
            <w:tcBorders>
              <w:bottom w:val="dotted" w:sz="4" w:space="0" w:color="auto"/>
            </w:tcBorders>
            <w:vAlign w:val="center"/>
          </w:tcPr>
          <w:p w14:paraId="61229627" w14:textId="77777777" w:rsidR="00BC4308" w:rsidRPr="00146F34" w:rsidRDefault="000A4916">
            <w:pPr>
              <w:jc w:val="left"/>
              <w:divId w:val="1"/>
              <w:rPr>
                <w:lang w:val="fr-FR"/>
              </w:rPr>
            </w:pPr>
            <w:r w:rsidRPr="00146F34">
              <w:rPr>
                <w:sz w:val="16"/>
                <w:lang w:val="fr-FR"/>
              </w:rPr>
              <w:t>Imperatrice Eugenie, Merveille de Bollwiller</w:t>
            </w:r>
          </w:p>
        </w:tc>
        <w:tc>
          <w:tcPr>
            <w:tcW w:w="1620" w:type="dxa"/>
            <w:tcBorders>
              <w:bottom w:val="dotted" w:sz="4" w:space="0" w:color="auto"/>
            </w:tcBorders>
            <w:vAlign w:val="center"/>
          </w:tcPr>
          <w:p w14:paraId="06E7461D" w14:textId="77777777" w:rsidR="00BC4308" w:rsidRDefault="000A4916">
            <w:pPr>
              <w:jc w:val="center"/>
              <w:divId w:val="1"/>
            </w:pPr>
            <w:r>
              <w:rPr>
                <w:rFonts w:eastAsia="Arial"/>
                <w:sz w:val="16"/>
              </w:rPr>
              <w:t xml:space="preserve">2 </w:t>
            </w:r>
          </w:p>
        </w:tc>
      </w:tr>
      <w:tr w:rsidR="00BC4308" w14:paraId="276095E6" w14:textId="77777777">
        <w:trPr>
          <w:trHeight w:val="320"/>
        </w:trPr>
        <w:tc>
          <w:tcPr>
            <w:tcW w:w="1620" w:type="dxa"/>
            <w:gridSpan w:val="2"/>
            <w:vMerge/>
          </w:tcPr>
          <w:p w14:paraId="5E6CBE30" w14:textId="77777777" w:rsidR="00BC4308" w:rsidRDefault="00BC4308"/>
        </w:tc>
        <w:tc>
          <w:tcPr>
            <w:tcW w:w="1620" w:type="dxa"/>
            <w:gridSpan w:val="2"/>
            <w:tcBorders>
              <w:bottom w:val="dotted" w:sz="4" w:space="0" w:color="auto"/>
            </w:tcBorders>
            <w:vAlign w:val="center"/>
          </w:tcPr>
          <w:p w14:paraId="0CC92775" w14:textId="77777777" w:rsidR="00BC4308" w:rsidRDefault="000A4916">
            <w:pPr>
              <w:jc w:val="left"/>
              <w:divId w:val="1"/>
            </w:pPr>
            <w:r>
              <w:rPr>
                <w:sz w:val="16"/>
              </w:rPr>
              <w:t>circular</w:t>
            </w:r>
          </w:p>
        </w:tc>
        <w:tc>
          <w:tcPr>
            <w:tcW w:w="1620" w:type="dxa"/>
            <w:gridSpan w:val="2"/>
            <w:tcBorders>
              <w:bottom w:val="dotted" w:sz="4" w:space="0" w:color="auto"/>
            </w:tcBorders>
            <w:vAlign w:val="center"/>
          </w:tcPr>
          <w:p w14:paraId="1BFB7C30" w14:textId="77777777" w:rsidR="00BC4308" w:rsidRDefault="00BC4308"/>
        </w:tc>
        <w:tc>
          <w:tcPr>
            <w:tcW w:w="1620" w:type="dxa"/>
            <w:tcBorders>
              <w:bottom w:val="dotted" w:sz="4" w:space="0" w:color="auto"/>
            </w:tcBorders>
            <w:vAlign w:val="center"/>
          </w:tcPr>
          <w:p w14:paraId="19D7F842" w14:textId="77777777" w:rsidR="00BC4308" w:rsidRDefault="00BC4308"/>
        </w:tc>
        <w:tc>
          <w:tcPr>
            <w:tcW w:w="1620" w:type="dxa"/>
            <w:tcBorders>
              <w:bottom w:val="dotted" w:sz="4" w:space="0" w:color="auto"/>
            </w:tcBorders>
            <w:vAlign w:val="center"/>
          </w:tcPr>
          <w:p w14:paraId="0D5BC602" w14:textId="77777777" w:rsidR="00BC4308" w:rsidRDefault="00BC4308"/>
        </w:tc>
        <w:tc>
          <w:tcPr>
            <w:tcW w:w="1620" w:type="dxa"/>
            <w:tcBorders>
              <w:bottom w:val="dotted" w:sz="4" w:space="0" w:color="auto"/>
            </w:tcBorders>
            <w:vAlign w:val="center"/>
          </w:tcPr>
          <w:p w14:paraId="14C7FFE3" w14:textId="77777777" w:rsidR="00BC4308" w:rsidRDefault="000A4916">
            <w:pPr>
              <w:jc w:val="left"/>
              <w:divId w:val="1"/>
            </w:pPr>
            <w:r>
              <w:rPr>
                <w:sz w:val="16"/>
              </w:rPr>
              <w:t>Segorbe, Tonda di Giffoni, Tonda Gentile delle Langhe, Tonda Romana</w:t>
            </w:r>
          </w:p>
        </w:tc>
        <w:tc>
          <w:tcPr>
            <w:tcW w:w="1620" w:type="dxa"/>
            <w:tcBorders>
              <w:bottom w:val="dotted" w:sz="4" w:space="0" w:color="auto"/>
            </w:tcBorders>
            <w:vAlign w:val="center"/>
          </w:tcPr>
          <w:p w14:paraId="57B0740A" w14:textId="77777777" w:rsidR="00BC4308" w:rsidRDefault="000A4916">
            <w:pPr>
              <w:jc w:val="center"/>
              <w:divId w:val="1"/>
            </w:pPr>
            <w:r>
              <w:rPr>
                <w:rFonts w:eastAsia="Arial"/>
                <w:sz w:val="16"/>
              </w:rPr>
              <w:t xml:space="preserve">3 </w:t>
            </w:r>
          </w:p>
        </w:tc>
      </w:tr>
      <w:tr w:rsidR="00BC4308" w14:paraId="67F5679D" w14:textId="77777777">
        <w:trPr>
          <w:trHeight w:val="320"/>
        </w:trPr>
        <w:tc>
          <w:tcPr>
            <w:tcW w:w="1620" w:type="dxa"/>
            <w:gridSpan w:val="2"/>
            <w:vMerge/>
          </w:tcPr>
          <w:p w14:paraId="3F637278" w14:textId="77777777" w:rsidR="00BC4308" w:rsidRDefault="00BC4308"/>
        </w:tc>
        <w:tc>
          <w:tcPr>
            <w:tcW w:w="1620" w:type="dxa"/>
            <w:gridSpan w:val="2"/>
            <w:tcBorders>
              <w:bottom w:val="dotted" w:sz="4" w:space="0" w:color="auto"/>
            </w:tcBorders>
            <w:vAlign w:val="center"/>
          </w:tcPr>
          <w:p w14:paraId="652B3E3B" w14:textId="77777777" w:rsidR="00BC4308" w:rsidRDefault="000A4916">
            <w:pPr>
              <w:jc w:val="left"/>
              <w:divId w:val="1"/>
            </w:pPr>
            <w:r>
              <w:rPr>
                <w:sz w:val="16"/>
              </w:rPr>
              <w:t>obovate</w:t>
            </w:r>
          </w:p>
        </w:tc>
        <w:tc>
          <w:tcPr>
            <w:tcW w:w="1620" w:type="dxa"/>
            <w:gridSpan w:val="2"/>
            <w:tcBorders>
              <w:bottom w:val="dotted" w:sz="4" w:space="0" w:color="auto"/>
            </w:tcBorders>
            <w:vAlign w:val="center"/>
          </w:tcPr>
          <w:p w14:paraId="46FF5911" w14:textId="77777777" w:rsidR="00BC4308" w:rsidRDefault="00BC4308"/>
        </w:tc>
        <w:tc>
          <w:tcPr>
            <w:tcW w:w="1620" w:type="dxa"/>
            <w:tcBorders>
              <w:bottom w:val="dotted" w:sz="4" w:space="0" w:color="auto"/>
            </w:tcBorders>
            <w:vAlign w:val="center"/>
          </w:tcPr>
          <w:p w14:paraId="4D08AFC6" w14:textId="77777777" w:rsidR="00BC4308" w:rsidRDefault="00BC4308"/>
        </w:tc>
        <w:tc>
          <w:tcPr>
            <w:tcW w:w="1620" w:type="dxa"/>
            <w:tcBorders>
              <w:bottom w:val="dotted" w:sz="4" w:space="0" w:color="auto"/>
            </w:tcBorders>
            <w:vAlign w:val="center"/>
          </w:tcPr>
          <w:p w14:paraId="614C2D86" w14:textId="77777777" w:rsidR="00BC4308" w:rsidRDefault="00BC4308"/>
        </w:tc>
        <w:tc>
          <w:tcPr>
            <w:tcW w:w="1620" w:type="dxa"/>
            <w:tcBorders>
              <w:bottom w:val="dotted" w:sz="4" w:space="0" w:color="auto"/>
            </w:tcBorders>
            <w:vAlign w:val="center"/>
          </w:tcPr>
          <w:p w14:paraId="427B4B6A" w14:textId="77777777" w:rsidR="00BC4308" w:rsidRDefault="000A4916">
            <w:pPr>
              <w:jc w:val="left"/>
              <w:divId w:val="1"/>
            </w:pPr>
            <w:r>
              <w:rPr>
                <w:sz w:val="16"/>
              </w:rPr>
              <w:t>Daviana, San Giovanni</w:t>
            </w:r>
          </w:p>
        </w:tc>
        <w:tc>
          <w:tcPr>
            <w:tcW w:w="1620" w:type="dxa"/>
            <w:tcBorders>
              <w:bottom w:val="dotted" w:sz="4" w:space="0" w:color="auto"/>
            </w:tcBorders>
            <w:vAlign w:val="center"/>
          </w:tcPr>
          <w:p w14:paraId="0F090444" w14:textId="77777777" w:rsidR="00BC4308" w:rsidRDefault="000A4916">
            <w:pPr>
              <w:jc w:val="center"/>
              <w:divId w:val="1"/>
            </w:pPr>
            <w:r>
              <w:rPr>
                <w:rFonts w:eastAsia="Arial"/>
                <w:sz w:val="16"/>
              </w:rPr>
              <w:t xml:space="preserve">4 </w:t>
            </w:r>
          </w:p>
        </w:tc>
      </w:tr>
      <w:tr w:rsidR="00BC4308" w14:paraId="267CF3B5" w14:textId="77777777">
        <w:trPr>
          <w:trHeight w:val="320"/>
        </w:trPr>
        <w:tc>
          <w:tcPr>
            <w:tcW w:w="1620" w:type="dxa"/>
            <w:gridSpan w:val="2"/>
            <w:vMerge/>
          </w:tcPr>
          <w:p w14:paraId="4C94D3BE" w14:textId="77777777" w:rsidR="00BC4308" w:rsidRDefault="00BC4308"/>
        </w:tc>
        <w:tc>
          <w:tcPr>
            <w:tcW w:w="1620" w:type="dxa"/>
            <w:gridSpan w:val="2"/>
            <w:tcBorders>
              <w:bottom w:val="dotted" w:sz="4" w:space="0" w:color="auto"/>
            </w:tcBorders>
            <w:vAlign w:val="center"/>
          </w:tcPr>
          <w:p w14:paraId="048BF479" w14:textId="77777777" w:rsidR="00BC4308" w:rsidRDefault="000A4916">
            <w:pPr>
              <w:jc w:val="left"/>
              <w:divId w:val="1"/>
            </w:pPr>
            <w:r>
              <w:rPr>
                <w:sz w:val="16"/>
              </w:rPr>
              <w:t>oblong</w:t>
            </w:r>
          </w:p>
        </w:tc>
        <w:tc>
          <w:tcPr>
            <w:tcW w:w="1620" w:type="dxa"/>
            <w:gridSpan w:val="2"/>
            <w:tcBorders>
              <w:bottom w:val="dotted" w:sz="4" w:space="0" w:color="auto"/>
            </w:tcBorders>
            <w:vAlign w:val="center"/>
          </w:tcPr>
          <w:p w14:paraId="082E6E46" w14:textId="77777777" w:rsidR="00BC4308" w:rsidRDefault="00BC4308"/>
        </w:tc>
        <w:tc>
          <w:tcPr>
            <w:tcW w:w="1620" w:type="dxa"/>
            <w:tcBorders>
              <w:bottom w:val="dotted" w:sz="4" w:space="0" w:color="auto"/>
            </w:tcBorders>
            <w:vAlign w:val="center"/>
          </w:tcPr>
          <w:p w14:paraId="78491C43" w14:textId="77777777" w:rsidR="00BC4308" w:rsidRDefault="00BC4308"/>
        </w:tc>
        <w:tc>
          <w:tcPr>
            <w:tcW w:w="1620" w:type="dxa"/>
            <w:tcBorders>
              <w:bottom w:val="dotted" w:sz="4" w:space="0" w:color="auto"/>
            </w:tcBorders>
            <w:vAlign w:val="center"/>
          </w:tcPr>
          <w:p w14:paraId="27CE3652" w14:textId="77777777" w:rsidR="00BC4308" w:rsidRDefault="00BC4308"/>
        </w:tc>
        <w:tc>
          <w:tcPr>
            <w:tcW w:w="1620" w:type="dxa"/>
            <w:tcBorders>
              <w:bottom w:val="dotted" w:sz="4" w:space="0" w:color="auto"/>
            </w:tcBorders>
            <w:vAlign w:val="center"/>
          </w:tcPr>
          <w:p w14:paraId="2D06A48F" w14:textId="77777777" w:rsidR="00BC4308" w:rsidRDefault="000A4916">
            <w:pPr>
              <w:jc w:val="left"/>
              <w:divId w:val="1"/>
            </w:pPr>
            <w:r>
              <w:rPr>
                <w:sz w:val="16"/>
              </w:rPr>
              <w:t>Cosford, Gunslebert</w:t>
            </w:r>
          </w:p>
        </w:tc>
        <w:tc>
          <w:tcPr>
            <w:tcW w:w="1620" w:type="dxa"/>
            <w:tcBorders>
              <w:bottom w:val="dotted" w:sz="4" w:space="0" w:color="auto"/>
            </w:tcBorders>
            <w:vAlign w:val="center"/>
          </w:tcPr>
          <w:p w14:paraId="72E3C156" w14:textId="77777777" w:rsidR="00BC4308" w:rsidRDefault="000A4916">
            <w:pPr>
              <w:jc w:val="center"/>
              <w:divId w:val="1"/>
            </w:pPr>
            <w:r>
              <w:rPr>
                <w:rFonts w:eastAsia="Arial"/>
                <w:sz w:val="16"/>
              </w:rPr>
              <w:t xml:space="preserve">5 </w:t>
            </w:r>
          </w:p>
        </w:tc>
      </w:tr>
      <w:tr w:rsidR="00BC4308" w14:paraId="0CE92D2D" w14:textId="77777777">
        <w:trPr>
          <w:trHeight w:val="360"/>
        </w:trPr>
        <w:tc>
          <w:tcPr>
            <w:tcW w:w="810" w:type="dxa"/>
            <w:tcBorders>
              <w:right w:val="dotted" w:sz="4" w:space="0" w:color="auto"/>
            </w:tcBorders>
            <w:shd w:val="clear" w:color="auto" w:fill="DFDFD7"/>
            <w:vAlign w:val="center"/>
          </w:tcPr>
          <w:p w14:paraId="229E3D26" w14:textId="77777777" w:rsidR="00BC4308" w:rsidRDefault="000A4916">
            <w:r>
              <w:rPr>
                <w:rFonts w:eastAsia="Arial"/>
                <w:b/>
                <w:sz w:val="16"/>
              </w:rPr>
              <w:t>33.</w:t>
            </w:r>
          </w:p>
        </w:tc>
        <w:tc>
          <w:tcPr>
            <w:tcW w:w="810" w:type="dxa"/>
            <w:tcBorders>
              <w:right w:val="dotted" w:sz="4" w:space="0" w:color="auto"/>
            </w:tcBorders>
            <w:shd w:val="clear" w:color="auto" w:fill="DFDFD7"/>
            <w:vAlign w:val="center"/>
          </w:tcPr>
          <w:p w14:paraId="2B9C9ED7" w14:textId="77777777" w:rsidR="00BC4308" w:rsidRDefault="00BC4308"/>
        </w:tc>
        <w:tc>
          <w:tcPr>
            <w:tcW w:w="810" w:type="dxa"/>
            <w:tcBorders>
              <w:right w:val="dotted" w:sz="4" w:space="0" w:color="auto"/>
            </w:tcBorders>
            <w:shd w:val="clear" w:color="auto" w:fill="DFDFD7"/>
            <w:vAlign w:val="center"/>
          </w:tcPr>
          <w:p w14:paraId="32867540" w14:textId="77777777" w:rsidR="00BC4308" w:rsidRDefault="000A4916">
            <w:r>
              <w:rPr>
                <w:rFonts w:eastAsia="Arial"/>
                <w:b/>
                <w:sz w:val="16"/>
              </w:rPr>
              <w:t>PQ</w:t>
            </w:r>
          </w:p>
        </w:tc>
        <w:tc>
          <w:tcPr>
            <w:tcW w:w="810" w:type="dxa"/>
            <w:tcBorders>
              <w:right w:val="dotted" w:sz="4" w:space="0" w:color="auto"/>
            </w:tcBorders>
            <w:shd w:val="clear" w:color="auto" w:fill="DFDFD7"/>
            <w:vAlign w:val="center"/>
          </w:tcPr>
          <w:p w14:paraId="6B4CD53D" w14:textId="77777777" w:rsidR="00BC4308" w:rsidRDefault="000A4916">
            <w:r>
              <w:rPr>
                <w:rFonts w:eastAsia="Arial"/>
                <w:b/>
                <w:sz w:val="16"/>
              </w:rPr>
              <w:t>VG</w:t>
            </w:r>
          </w:p>
        </w:tc>
        <w:tc>
          <w:tcPr>
            <w:tcW w:w="810" w:type="dxa"/>
            <w:tcBorders>
              <w:right w:val="dotted" w:sz="4" w:space="0" w:color="auto"/>
            </w:tcBorders>
            <w:shd w:val="clear" w:color="auto" w:fill="DFDFD7"/>
            <w:vAlign w:val="center"/>
          </w:tcPr>
          <w:p w14:paraId="7D9D7FD0" w14:textId="77777777" w:rsidR="00BC4308" w:rsidRDefault="000A4916">
            <w:r>
              <w:rPr>
                <w:rFonts w:eastAsia="Arial"/>
                <w:b/>
                <w:sz w:val="16"/>
              </w:rPr>
              <w:t>(+)</w:t>
            </w:r>
          </w:p>
        </w:tc>
        <w:tc>
          <w:tcPr>
            <w:tcW w:w="810" w:type="dxa"/>
            <w:tcBorders>
              <w:right w:val="dotted" w:sz="4" w:space="0" w:color="auto"/>
            </w:tcBorders>
            <w:shd w:val="clear" w:color="auto" w:fill="DFDFD7"/>
            <w:vAlign w:val="center"/>
          </w:tcPr>
          <w:p w14:paraId="1E3D5C1B" w14:textId="77777777" w:rsidR="00BC4308" w:rsidRDefault="000A4916">
            <w:r>
              <w:rPr>
                <w:rFonts w:eastAsia="Arial"/>
                <w:b/>
                <w:sz w:val="16"/>
              </w:rPr>
              <w:t>(f)</w:t>
            </w:r>
          </w:p>
        </w:tc>
        <w:tc>
          <w:tcPr>
            <w:tcW w:w="1620" w:type="dxa"/>
            <w:shd w:val="clear" w:color="auto" w:fill="DFDFD7"/>
            <w:vAlign w:val="center"/>
          </w:tcPr>
          <w:p w14:paraId="33032FEE" w14:textId="77777777" w:rsidR="00BC4308" w:rsidRDefault="00BC4308"/>
        </w:tc>
        <w:tc>
          <w:tcPr>
            <w:tcW w:w="1620" w:type="dxa"/>
            <w:shd w:val="clear" w:color="auto" w:fill="DFDFD7"/>
          </w:tcPr>
          <w:p w14:paraId="1C52992D" w14:textId="77777777" w:rsidR="00BC4308" w:rsidRDefault="00BC4308"/>
        </w:tc>
        <w:tc>
          <w:tcPr>
            <w:tcW w:w="1620" w:type="dxa"/>
            <w:shd w:val="clear" w:color="auto" w:fill="DFDFD7"/>
          </w:tcPr>
          <w:p w14:paraId="27CB136A" w14:textId="77777777" w:rsidR="00BC4308" w:rsidRDefault="00BC4308"/>
        </w:tc>
        <w:tc>
          <w:tcPr>
            <w:tcW w:w="1620" w:type="dxa"/>
            <w:shd w:val="clear" w:color="auto" w:fill="DFDFD7"/>
          </w:tcPr>
          <w:p w14:paraId="34B48899" w14:textId="77777777" w:rsidR="00BC4308" w:rsidRDefault="00BC4308"/>
        </w:tc>
      </w:tr>
      <w:tr w:rsidR="00BC4308" w14:paraId="025DC96A" w14:textId="77777777">
        <w:trPr>
          <w:trHeight w:val="440"/>
        </w:trPr>
        <w:tc>
          <w:tcPr>
            <w:tcW w:w="1620" w:type="dxa"/>
            <w:gridSpan w:val="2"/>
            <w:vMerge w:val="restart"/>
          </w:tcPr>
          <w:p w14:paraId="6876D7C9" w14:textId="77777777" w:rsidR="00BC4308" w:rsidRDefault="00BC4308"/>
        </w:tc>
        <w:tc>
          <w:tcPr>
            <w:tcW w:w="1620" w:type="dxa"/>
            <w:gridSpan w:val="2"/>
            <w:tcBorders>
              <w:bottom w:val="dotted" w:sz="4" w:space="0" w:color="auto"/>
            </w:tcBorders>
          </w:tcPr>
          <w:p w14:paraId="32411BF4" w14:textId="77777777" w:rsidR="00BC4308" w:rsidRDefault="000A4916">
            <w:pPr>
              <w:spacing w:before="113" w:after="113"/>
              <w:jc w:val="left"/>
              <w:divId w:val="1"/>
            </w:pPr>
            <w:r>
              <w:rPr>
                <w:b/>
                <w:sz w:val="16"/>
              </w:rPr>
              <w:t>Kernel: shape of apex</w:t>
            </w:r>
          </w:p>
        </w:tc>
        <w:tc>
          <w:tcPr>
            <w:tcW w:w="1620" w:type="dxa"/>
            <w:gridSpan w:val="2"/>
            <w:tcBorders>
              <w:bottom w:val="dotted" w:sz="4" w:space="0" w:color="auto"/>
            </w:tcBorders>
          </w:tcPr>
          <w:p w14:paraId="06DA22A1" w14:textId="77777777" w:rsidR="00BC4308" w:rsidRDefault="00BC4308"/>
        </w:tc>
        <w:tc>
          <w:tcPr>
            <w:tcW w:w="1620" w:type="dxa"/>
            <w:tcBorders>
              <w:bottom w:val="dotted" w:sz="4" w:space="0" w:color="auto"/>
            </w:tcBorders>
          </w:tcPr>
          <w:p w14:paraId="796F3CCC" w14:textId="77777777" w:rsidR="00BC4308" w:rsidRDefault="00BC4308"/>
        </w:tc>
        <w:tc>
          <w:tcPr>
            <w:tcW w:w="1620" w:type="dxa"/>
            <w:tcBorders>
              <w:bottom w:val="dotted" w:sz="4" w:space="0" w:color="auto"/>
            </w:tcBorders>
          </w:tcPr>
          <w:p w14:paraId="3B7C54CC" w14:textId="77777777" w:rsidR="00BC4308" w:rsidRDefault="00BC4308"/>
        </w:tc>
        <w:tc>
          <w:tcPr>
            <w:tcW w:w="1620" w:type="dxa"/>
            <w:tcBorders>
              <w:bottom w:val="dotted" w:sz="4" w:space="0" w:color="auto"/>
            </w:tcBorders>
          </w:tcPr>
          <w:p w14:paraId="2BCDE529" w14:textId="77777777" w:rsidR="00BC4308" w:rsidRDefault="00BC4308"/>
        </w:tc>
        <w:tc>
          <w:tcPr>
            <w:tcW w:w="1620" w:type="dxa"/>
            <w:tcBorders>
              <w:bottom w:val="dotted" w:sz="4" w:space="0" w:color="auto"/>
            </w:tcBorders>
          </w:tcPr>
          <w:p w14:paraId="14DD2193" w14:textId="77777777" w:rsidR="00BC4308" w:rsidRDefault="00BC4308"/>
        </w:tc>
      </w:tr>
      <w:tr w:rsidR="00BC4308" w14:paraId="41E689E6" w14:textId="77777777">
        <w:trPr>
          <w:trHeight w:val="320"/>
        </w:trPr>
        <w:tc>
          <w:tcPr>
            <w:tcW w:w="1620" w:type="dxa"/>
            <w:gridSpan w:val="2"/>
            <w:vMerge/>
          </w:tcPr>
          <w:p w14:paraId="6304A625" w14:textId="77777777" w:rsidR="00BC4308" w:rsidRDefault="00BC4308"/>
        </w:tc>
        <w:tc>
          <w:tcPr>
            <w:tcW w:w="1620" w:type="dxa"/>
            <w:gridSpan w:val="2"/>
            <w:tcBorders>
              <w:bottom w:val="dotted" w:sz="4" w:space="0" w:color="auto"/>
            </w:tcBorders>
            <w:vAlign w:val="center"/>
          </w:tcPr>
          <w:p w14:paraId="4466D3F4" w14:textId="77777777" w:rsidR="00BC4308" w:rsidRDefault="000A4916">
            <w:pPr>
              <w:jc w:val="left"/>
              <w:divId w:val="1"/>
            </w:pPr>
            <w:r>
              <w:rPr>
                <w:sz w:val="16"/>
              </w:rPr>
              <w:t>pointed</w:t>
            </w:r>
          </w:p>
        </w:tc>
        <w:tc>
          <w:tcPr>
            <w:tcW w:w="1620" w:type="dxa"/>
            <w:gridSpan w:val="2"/>
            <w:tcBorders>
              <w:bottom w:val="dotted" w:sz="4" w:space="0" w:color="auto"/>
            </w:tcBorders>
            <w:vAlign w:val="center"/>
          </w:tcPr>
          <w:p w14:paraId="37DE0172" w14:textId="77777777" w:rsidR="00BC4308" w:rsidRDefault="00BC4308"/>
        </w:tc>
        <w:tc>
          <w:tcPr>
            <w:tcW w:w="1620" w:type="dxa"/>
            <w:tcBorders>
              <w:bottom w:val="dotted" w:sz="4" w:space="0" w:color="auto"/>
            </w:tcBorders>
            <w:vAlign w:val="center"/>
          </w:tcPr>
          <w:p w14:paraId="5AEA4908" w14:textId="77777777" w:rsidR="00BC4308" w:rsidRDefault="00BC4308"/>
        </w:tc>
        <w:tc>
          <w:tcPr>
            <w:tcW w:w="1620" w:type="dxa"/>
            <w:tcBorders>
              <w:bottom w:val="dotted" w:sz="4" w:space="0" w:color="auto"/>
            </w:tcBorders>
            <w:vAlign w:val="center"/>
          </w:tcPr>
          <w:p w14:paraId="690090D8" w14:textId="77777777" w:rsidR="00BC4308" w:rsidRDefault="00BC4308"/>
        </w:tc>
        <w:tc>
          <w:tcPr>
            <w:tcW w:w="1620" w:type="dxa"/>
            <w:tcBorders>
              <w:bottom w:val="dotted" w:sz="4" w:space="0" w:color="auto"/>
            </w:tcBorders>
            <w:vAlign w:val="center"/>
          </w:tcPr>
          <w:p w14:paraId="55C19F9C" w14:textId="77777777" w:rsidR="00BC4308" w:rsidRDefault="000A4916">
            <w:pPr>
              <w:jc w:val="left"/>
              <w:divId w:val="1"/>
            </w:pPr>
            <w:r>
              <w:rPr>
                <w:sz w:val="16"/>
              </w:rPr>
              <w:t>Fertile de Coutard, Negret</w:t>
            </w:r>
          </w:p>
        </w:tc>
        <w:tc>
          <w:tcPr>
            <w:tcW w:w="1620" w:type="dxa"/>
            <w:tcBorders>
              <w:bottom w:val="dotted" w:sz="4" w:space="0" w:color="auto"/>
            </w:tcBorders>
            <w:vAlign w:val="center"/>
          </w:tcPr>
          <w:p w14:paraId="00150828" w14:textId="77777777" w:rsidR="00BC4308" w:rsidRDefault="000A4916">
            <w:pPr>
              <w:jc w:val="center"/>
              <w:divId w:val="1"/>
            </w:pPr>
            <w:r>
              <w:rPr>
                <w:rFonts w:eastAsia="Arial"/>
                <w:sz w:val="16"/>
              </w:rPr>
              <w:t xml:space="preserve">1 </w:t>
            </w:r>
          </w:p>
        </w:tc>
      </w:tr>
      <w:tr w:rsidR="00BC4308" w14:paraId="33BA3719" w14:textId="77777777">
        <w:trPr>
          <w:trHeight w:val="320"/>
        </w:trPr>
        <w:tc>
          <w:tcPr>
            <w:tcW w:w="1620" w:type="dxa"/>
            <w:gridSpan w:val="2"/>
            <w:vMerge/>
          </w:tcPr>
          <w:p w14:paraId="44450C34" w14:textId="77777777" w:rsidR="00BC4308" w:rsidRDefault="00BC4308"/>
        </w:tc>
        <w:tc>
          <w:tcPr>
            <w:tcW w:w="1620" w:type="dxa"/>
            <w:gridSpan w:val="2"/>
            <w:tcBorders>
              <w:bottom w:val="dotted" w:sz="4" w:space="0" w:color="auto"/>
            </w:tcBorders>
            <w:vAlign w:val="center"/>
          </w:tcPr>
          <w:p w14:paraId="27F21197" w14:textId="77777777" w:rsidR="00BC4308" w:rsidRDefault="000A4916">
            <w:pPr>
              <w:jc w:val="left"/>
              <w:divId w:val="1"/>
            </w:pPr>
            <w:r>
              <w:rPr>
                <w:sz w:val="16"/>
              </w:rPr>
              <w:t>rounded</w:t>
            </w:r>
          </w:p>
        </w:tc>
        <w:tc>
          <w:tcPr>
            <w:tcW w:w="1620" w:type="dxa"/>
            <w:gridSpan w:val="2"/>
            <w:tcBorders>
              <w:bottom w:val="dotted" w:sz="4" w:space="0" w:color="auto"/>
            </w:tcBorders>
            <w:vAlign w:val="center"/>
          </w:tcPr>
          <w:p w14:paraId="0C999A83" w14:textId="77777777" w:rsidR="00BC4308" w:rsidRDefault="00BC4308"/>
        </w:tc>
        <w:tc>
          <w:tcPr>
            <w:tcW w:w="1620" w:type="dxa"/>
            <w:tcBorders>
              <w:bottom w:val="dotted" w:sz="4" w:space="0" w:color="auto"/>
            </w:tcBorders>
            <w:vAlign w:val="center"/>
          </w:tcPr>
          <w:p w14:paraId="7BC94018" w14:textId="77777777" w:rsidR="00BC4308" w:rsidRDefault="00BC4308"/>
        </w:tc>
        <w:tc>
          <w:tcPr>
            <w:tcW w:w="1620" w:type="dxa"/>
            <w:tcBorders>
              <w:bottom w:val="dotted" w:sz="4" w:space="0" w:color="auto"/>
            </w:tcBorders>
            <w:vAlign w:val="center"/>
          </w:tcPr>
          <w:p w14:paraId="72ACD4DF" w14:textId="77777777" w:rsidR="00BC4308" w:rsidRDefault="00BC4308"/>
        </w:tc>
        <w:tc>
          <w:tcPr>
            <w:tcW w:w="1620" w:type="dxa"/>
            <w:tcBorders>
              <w:bottom w:val="dotted" w:sz="4" w:space="0" w:color="auto"/>
            </w:tcBorders>
            <w:vAlign w:val="center"/>
          </w:tcPr>
          <w:p w14:paraId="6B6F6E76" w14:textId="77777777" w:rsidR="00BC4308" w:rsidRDefault="000A4916">
            <w:pPr>
              <w:jc w:val="left"/>
              <w:divId w:val="1"/>
            </w:pPr>
            <w:r>
              <w:rPr>
                <w:sz w:val="16"/>
              </w:rPr>
              <w:t>Gunslebert, San Giovanni, Tonda Romana</w:t>
            </w:r>
          </w:p>
        </w:tc>
        <w:tc>
          <w:tcPr>
            <w:tcW w:w="1620" w:type="dxa"/>
            <w:tcBorders>
              <w:bottom w:val="dotted" w:sz="4" w:space="0" w:color="auto"/>
            </w:tcBorders>
            <w:vAlign w:val="center"/>
          </w:tcPr>
          <w:p w14:paraId="2CEDA406" w14:textId="77777777" w:rsidR="00BC4308" w:rsidRDefault="000A4916">
            <w:pPr>
              <w:jc w:val="center"/>
              <w:divId w:val="1"/>
            </w:pPr>
            <w:r>
              <w:rPr>
                <w:rFonts w:eastAsia="Arial"/>
                <w:sz w:val="16"/>
              </w:rPr>
              <w:t xml:space="preserve">2 </w:t>
            </w:r>
          </w:p>
        </w:tc>
      </w:tr>
      <w:tr w:rsidR="00BC4308" w14:paraId="4514A5CF" w14:textId="77777777">
        <w:trPr>
          <w:trHeight w:val="320"/>
        </w:trPr>
        <w:tc>
          <w:tcPr>
            <w:tcW w:w="1620" w:type="dxa"/>
            <w:gridSpan w:val="2"/>
            <w:vMerge/>
          </w:tcPr>
          <w:p w14:paraId="09E08769" w14:textId="77777777" w:rsidR="00BC4308" w:rsidRDefault="00BC4308"/>
        </w:tc>
        <w:tc>
          <w:tcPr>
            <w:tcW w:w="1620" w:type="dxa"/>
            <w:gridSpan w:val="2"/>
            <w:tcBorders>
              <w:bottom w:val="dotted" w:sz="4" w:space="0" w:color="auto"/>
            </w:tcBorders>
            <w:vAlign w:val="center"/>
          </w:tcPr>
          <w:p w14:paraId="05B78C02" w14:textId="77777777" w:rsidR="00BC4308" w:rsidRDefault="000A4916">
            <w:pPr>
              <w:jc w:val="left"/>
              <w:divId w:val="1"/>
            </w:pPr>
            <w:r>
              <w:rPr>
                <w:sz w:val="16"/>
              </w:rPr>
              <w:t>truncate</w:t>
            </w:r>
          </w:p>
        </w:tc>
        <w:tc>
          <w:tcPr>
            <w:tcW w:w="1620" w:type="dxa"/>
            <w:gridSpan w:val="2"/>
            <w:tcBorders>
              <w:bottom w:val="dotted" w:sz="4" w:space="0" w:color="auto"/>
            </w:tcBorders>
            <w:vAlign w:val="center"/>
          </w:tcPr>
          <w:p w14:paraId="6D82D96D" w14:textId="77777777" w:rsidR="00BC4308" w:rsidRDefault="00BC4308"/>
        </w:tc>
        <w:tc>
          <w:tcPr>
            <w:tcW w:w="1620" w:type="dxa"/>
            <w:tcBorders>
              <w:bottom w:val="dotted" w:sz="4" w:space="0" w:color="auto"/>
            </w:tcBorders>
            <w:vAlign w:val="center"/>
          </w:tcPr>
          <w:p w14:paraId="4FDC2D59" w14:textId="77777777" w:rsidR="00BC4308" w:rsidRDefault="00BC4308"/>
        </w:tc>
        <w:tc>
          <w:tcPr>
            <w:tcW w:w="1620" w:type="dxa"/>
            <w:tcBorders>
              <w:bottom w:val="dotted" w:sz="4" w:space="0" w:color="auto"/>
            </w:tcBorders>
            <w:vAlign w:val="center"/>
          </w:tcPr>
          <w:p w14:paraId="4CC487D2" w14:textId="77777777" w:rsidR="00BC4308" w:rsidRDefault="00BC4308"/>
        </w:tc>
        <w:tc>
          <w:tcPr>
            <w:tcW w:w="1620" w:type="dxa"/>
            <w:tcBorders>
              <w:bottom w:val="dotted" w:sz="4" w:space="0" w:color="auto"/>
            </w:tcBorders>
            <w:vAlign w:val="center"/>
          </w:tcPr>
          <w:p w14:paraId="2A9B70FC" w14:textId="77777777" w:rsidR="00BC4308" w:rsidRDefault="000A4916">
            <w:pPr>
              <w:jc w:val="left"/>
              <w:divId w:val="1"/>
            </w:pPr>
            <w:r>
              <w:rPr>
                <w:sz w:val="16"/>
              </w:rPr>
              <w:t>Kargalak</w:t>
            </w:r>
          </w:p>
        </w:tc>
        <w:tc>
          <w:tcPr>
            <w:tcW w:w="1620" w:type="dxa"/>
            <w:tcBorders>
              <w:bottom w:val="dotted" w:sz="4" w:space="0" w:color="auto"/>
            </w:tcBorders>
            <w:vAlign w:val="center"/>
          </w:tcPr>
          <w:p w14:paraId="284A4A64" w14:textId="77777777" w:rsidR="00BC4308" w:rsidRDefault="000A4916">
            <w:pPr>
              <w:jc w:val="center"/>
              <w:divId w:val="1"/>
            </w:pPr>
            <w:r>
              <w:rPr>
                <w:rFonts w:eastAsia="Arial"/>
                <w:sz w:val="16"/>
              </w:rPr>
              <w:t xml:space="preserve">3 </w:t>
            </w:r>
          </w:p>
        </w:tc>
      </w:tr>
      <w:tr w:rsidR="00BC4308" w14:paraId="097BDFD7" w14:textId="77777777">
        <w:trPr>
          <w:trHeight w:val="360"/>
        </w:trPr>
        <w:tc>
          <w:tcPr>
            <w:tcW w:w="810" w:type="dxa"/>
            <w:tcBorders>
              <w:right w:val="dotted" w:sz="4" w:space="0" w:color="auto"/>
            </w:tcBorders>
            <w:shd w:val="clear" w:color="auto" w:fill="DFDFD7"/>
            <w:vAlign w:val="center"/>
          </w:tcPr>
          <w:p w14:paraId="4429DAFA" w14:textId="77777777" w:rsidR="00BC4308" w:rsidRDefault="000A4916" w:rsidP="00146F34">
            <w:pPr>
              <w:keepNext/>
            </w:pPr>
            <w:r>
              <w:rPr>
                <w:rFonts w:eastAsia="Arial"/>
                <w:b/>
                <w:sz w:val="16"/>
              </w:rPr>
              <w:lastRenderedPageBreak/>
              <w:t>34.</w:t>
            </w:r>
          </w:p>
        </w:tc>
        <w:tc>
          <w:tcPr>
            <w:tcW w:w="810" w:type="dxa"/>
            <w:tcBorders>
              <w:right w:val="dotted" w:sz="4" w:space="0" w:color="auto"/>
            </w:tcBorders>
            <w:shd w:val="clear" w:color="auto" w:fill="DFDFD7"/>
            <w:vAlign w:val="center"/>
          </w:tcPr>
          <w:p w14:paraId="14C28E6D" w14:textId="77777777" w:rsidR="00BC4308" w:rsidRDefault="00BC4308" w:rsidP="00146F34">
            <w:pPr>
              <w:keepNext/>
            </w:pPr>
          </w:p>
        </w:tc>
        <w:tc>
          <w:tcPr>
            <w:tcW w:w="810" w:type="dxa"/>
            <w:tcBorders>
              <w:right w:val="dotted" w:sz="4" w:space="0" w:color="auto"/>
            </w:tcBorders>
            <w:shd w:val="clear" w:color="auto" w:fill="DFDFD7"/>
            <w:vAlign w:val="center"/>
          </w:tcPr>
          <w:p w14:paraId="06DEAAC4" w14:textId="77777777" w:rsidR="00BC4308" w:rsidRDefault="000A4916" w:rsidP="00146F34">
            <w:pPr>
              <w:keepNext/>
            </w:pPr>
            <w:r>
              <w:rPr>
                <w:rFonts w:eastAsia="Arial"/>
                <w:b/>
                <w:sz w:val="16"/>
              </w:rPr>
              <w:t>PQ</w:t>
            </w:r>
          </w:p>
        </w:tc>
        <w:tc>
          <w:tcPr>
            <w:tcW w:w="810" w:type="dxa"/>
            <w:tcBorders>
              <w:right w:val="dotted" w:sz="4" w:space="0" w:color="auto"/>
            </w:tcBorders>
            <w:shd w:val="clear" w:color="auto" w:fill="DFDFD7"/>
            <w:vAlign w:val="center"/>
          </w:tcPr>
          <w:p w14:paraId="2749D967" w14:textId="77777777" w:rsidR="00BC4308" w:rsidRDefault="000A4916" w:rsidP="00146F34">
            <w:pPr>
              <w:keepNext/>
            </w:pPr>
            <w:r>
              <w:rPr>
                <w:rFonts w:eastAsia="Arial"/>
                <w:b/>
                <w:sz w:val="16"/>
              </w:rPr>
              <w:t>VG</w:t>
            </w:r>
          </w:p>
        </w:tc>
        <w:tc>
          <w:tcPr>
            <w:tcW w:w="810" w:type="dxa"/>
            <w:tcBorders>
              <w:right w:val="dotted" w:sz="4" w:space="0" w:color="auto"/>
            </w:tcBorders>
            <w:shd w:val="clear" w:color="auto" w:fill="DFDFD7"/>
            <w:vAlign w:val="center"/>
          </w:tcPr>
          <w:p w14:paraId="572600BC" w14:textId="77777777" w:rsidR="00BC4308" w:rsidRDefault="000A4916" w:rsidP="00146F34">
            <w:pPr>
              <w:keepNext/>
            </w:pPr>
            <w:r>
              <w:rPr>
                <w:rFonts w:eastAsia="Arial"/>
                <w:b/>
                <w:sz w:val="16"/>
              </w:rPr>
              <w:t>(+)</w:t>
            </w:r>
          </w:p>
        </w:tc>
        <w:tc>
          <w:tcPr>
            <w:tcW w:w="810" w:type="dxa"/>
            <w:tcBorders>
              <w:right w:val="dotted" w:sz="4" w:space="0" w:color="auto"/>
            </w:tcBorders>
            <w:shd w:val="clear" w:color="auto" w:fill="DFDFD7"/>
            <w:vAlign w:val="center"/>
          </w:tcPr>
          <w:p w14:paraId="67F70E9A" w14:textId="77777777" w:rsidR="00BC4308" w:rsidRDefault="000A4916" w:rsidP="00146F34">
            <w:pPr>
              <w:keepNext/>
            </w:pPr>
            <w:r>
              <w:rPr>
                <w:rFonts w:eastAsia="Arial"/>
                <w:b/>
                <w:sz w:val="16"/>
              </w:rPr>
              <w:t>(f)</w:t>
            </w:r>
          </w:p>
        </w:tc>
        <w:tc>
          <w:tcPr>
            <w:tcW w:w="1620" w:type="dxa"/>
            <w:shd w:val="clear" w:color="auto" w:fill="DFDFD7"/>
            <w:vAlign w:val="center"/>
          </w:tcPr>
          <w:p w14:paraId="0BF80FC7" w14:textId="77777777" w:rsidR="00BC4308" w:rsidRDefault="00BC4308" w:rsidP="00146F34">
            <w:pPr>
              <w:keepNext/>
            </w:pPr>
          </w:p>
        </w:tc>
        <w:tc>
          <w:tcPr>
            <w:tcW w:w="1620" w:type="dxa"/>
            <w:shd w:val="clear" w:color="auto" w:fill="DFDFD7"/>
          </w:tcPr>
          <w:p w14:paraId="4681F300" w14:textId="77777777" w:rsidR="00BC4308" w:rsidRDefault="00BC4308" w:rsidP="00146F34">
            <w:pPr>
              <w:keepNext/>
            </w:pPr>
          </w:p>
        </w:tc>
        <w:tc>
          <w:tcPr>
            <w:tcW w:w="1620" w:type="dxa"/>
            <w:shd w:val="clear" w:color="auto" w:fill="DFDFD7"/>
          </w:tcPr>
          <w:p w14:paraId="02541933" w14:textId="77777777" w:rsidR="00BC4308" w:rsidRDefault="00BC4308" w:rsidP="00146F34">
            <w:pPr>
              <w:keepNext/>
            </w:pPr>
          </w:p>
        </w:tc>
        <w:tc>
          <w:tcPr>
            <w:tcW w:w="1620" w:type="dxa"/>
            <w:shd w:val="clear" w:color="auto" w:fill="DFDFD7"/>
          </w:tcPr>
          <w:p w14:paraId="6F5776F7" w14:textId="77777777" w:rsidR="00BC4308" w:rsidRDefault="00BC4308" w:rsidP="00146F34">
            <w:pPr>
              <w:keepNext/>
            </w:pPr>
          </w:p>
        </w:tc>
      </w:tr>
      <w:tr w:rsidR="00BC4308" w14:paraId="48F09828" w14:textId="77777777">
        <w:trPr>
          <w:trHeight w:val="440"/>
        </w:trPr>
        <w:tc>
          <w:tcPr>
            <w:tcW w:w="1620" w:type="dxa"/>
            <w:gridSpan w:val="2"/>
            <w:vMerge w:val="restart"/>
          </w:tcPr>
          <w:p w14:paraId="7046FA1E" w14:textId="77777777" w:rsidR="00BC4308" w:rsidRDefault="00BC4308" w:rsidP="00146F34">
            <w:pPr>
              <w:keepNext/>
            </w:pPr>
          </w:p>
        </w:tc>
        <w:tc>
          <w:tcPr>
            <w:tcW w:w="1620" w:type="dxa"/>
            <w:gridSpan w:val="2"/>
            <w:tcBorders>
              <w:bottom w:val="dotted" w:sz="4" w:space="0" w:color="auto"/>
            </w:tcBorders>
          </w:tcPr>
          <w:p w14:paraId="6DF647E2" w14:textId="77777777" w:rsidR="00BC4308" w:rsidRDefault="000A4916" w:rsidP="00146F34">
            <w:pPr>
              <w:keepNext/>
              <w:spacing w:before="113" w:after="113"/>
              <w:jc w:val="left"/>
              <w:divId w:val="1"/>
            </w:pPr>
            <w:r>
              <w:rPr>
                <w:b/>
                <w:sz w:val="16"/>
              </w:rPr>
              <w:t>Kernel: shape in cross-section</w:t>
            </w:r>
          </w:p>
        </w:tc>
        <w:tc>
          <w:tcPr>
            <w:tcW w:w="1620" w:type="dxa"/>
            <w:gridSpan w:val="2"/>
            <w:tcBorders>
              <w:bottom w:val="dotted" w:sz="4" w:space="0" w:color="auto"/>
            </w:tcBorders>
          </w:tcPr>
          <w:p w14:paraId="1C309407" w14:textId="77777777" w:rsidR="00BC4308" w:rsidRDefault="00BC4308" w:rsidP="00146F34">
            <w:pPr>
              <w:keepNext/>
            </w:pPr>
          </w:p>
        </w:tc>
        <w:tc>
          <w:tcPr>
            <w:tcW w:w="1620" w:type="dxa"/>
            <w:tcBorders>
              <w:bottom w:val="dotted" w:sz="4" w:space="0" w:color="auto"/>
            </w:tcBorders>
          </w:tcPr>
          <w:p w14:paraId="0EAB8BD1" w14:textId="77777777" w:rsidR="00BC4308" w:rsidRDefault="00BC4308" w:rsidP="00146F34">
            <w:pPr>
              <w:keepNext/>
            </w:pPr>
          </w:p>
        </w:tc>
        <w:tc>
          <w:tcPr>
            <w:tcW w:w="1620" w:type="dxa"/>
            <w:tcBorders>
              <w:bottom w:val="dotted" w:sz="4" w:space="0" w:color="auto"/>
            </w:tcBorders>
          </w:tcPr>
          <w:p w14:paraId="661F7809" w14:textId="77777777" w:rsidR="00BC4308" w:rsidRDefault="00BC4308" w:rsidP="00146F34">
            <w:pPr>
              <w:keepNext/>
            </w:pPr>
          </w:p>
        </w:tc>
        <w:tc>
          <w:tcPr>
            <w:tcW w:w="1620" w:type="dxa"/>
            <w:tcBorders>
              <w:bottom w:val="dotted" w:sz="4" w:space="0" w:color="auto"/>
            </w:tcBorders>
          </w:tcPr>
          <w:p w14:paraId="604CEA6D" w14:textId="77777777" w:rsidR="00BC4308" w:rsidRDefault="00BC4308" w:rsidP="00146F34">
            <w:pPr>
              <w:keepNext/>
            </w:pPr>
          </w:p>
        </w:tc>
        <w:tc>
          <w:tcPr>
            <w:tcW w:w="1620" w:type="dxa"/>
            <w:tcBorders>
              <w:bottom w:val="dotted" w:sz="4" w:space="0" w:color="auto"/>
            </w:tcBorders>
          </w:tcPr>
          <w:p w14:paraId="01CA4CCA" w14:textId="77777777" w:rsidR="00BC4308" w:rsidRDefault="00BC4308" w:rsidP="00146F34">
            <w:pPr>
              <w:keepNext/>
            </w:pPr>
          </w:p>
        </w:tc>
      </w:tr>
      <w:tr w:rsidR="00BC4308" w14:paraId="7947FCCD" w14:textId="77777777">
        <w:trPr>
          <w:trHeight w:val="320"/>
        </w:trPr>
        <w:tc>
          <w:tcPr>
            <w:tcW w:w="1620" w:type="dxa"/>
            <w:gridSpan w:val="2"/>
            <w:vMerge/>
          </w:tcPr>
          <w:p w14:paraId="510A07E8" w14:textId="77777777" w:rsidR="00BC4308" w:rsidRDefault="00BC4308" w:rsidP="00146F34">
            <w:pPr>
              <w:keepNext/>
            </w:pPr>
          </w:p>
        </w:tc>
        <w:tc>
          <w:tcPr>
            <w:tcW w:w="1620" w:type="dxa"/>
            <w:gridSpan w:val="2"/>
            <w:tcBorders>
              <w:bottom w:val="dotted" w:sz="4" w:space="0" w:color="auto"/>
            </w:tcBorders>
            <w:vAlign w:val="center"/>
          </w:tcPr>
          <w:p w14:paraId="08DE23CE" w14:textId="77777777" w:rsidR="00BC4308" w:rsidRDefault="000A4916" w:rsidP="00146F34">
            <w:pPr>
              <w:keepNext/>
              <w:jc w:val="left"/>
              <w:divId w:val="1"/>
            </w:pPr>
            <w:r>
              <w:rPr>
                <w:sz w:val="16"/>
              </w:rPr>
              <w:t>oblong</w:t>
            </w:r>
          </w:p>
        </w:tc>
        <w:tc>
          <w:tcPr>
            <w:tcW w:w="1620" w:type="dxa"/>
            <w:gridSpan w:val="2"/>
            <w:tcBorders>
              <w:bottom w:val="dotted" w:sz="4" w:space="0" w:color="auto"/>
            </w:tcBorders>
            <w:vAlign w:val="center"/>
          </w:tcPr>
          <w:p w14:paraId="4D10451D" w14:textId="77777777" w:rsidR="00BC4308" w:rsidRDefault="00BC4308" w:rsidP="00146F34">
            <w:pPr>
              <w:keepNext/>
            </w:pPr>
          </w:p>
        </w:tc>
        <w:tc>
          <w:tcPr>
            <w:tcW w:w="1620" w:type="dxa"/>
            <w:tcBorders>
              <w:bottom w:val="dotted" w:sz="4" w:space="0" w:color="auto"/>
            </w:tcBorders>
            <w:vAlign w:val="center"/>
          </w:tcPr>
          <w:p w14:paraId="04385AFB" w14:textId="77777777" w:rsidR="00BC4308" w:rsidRDefault="00BC4308" w:rsidP="00146F34">
            <w:pPr>
              <w:keepNext/>
            </w:pPr>
          </w:p>
        </w:tc>
        <w:tc>
          <w:tcPr>
            <w:tcW w:w="1620" w:type="dxa"/>
            <w:tcBorders>
              <w:bottom w:val="dotted" w:sz="4" w:space="0" w:color="auto"/>
            </w:tcBorders>
            <w:vAlign w:val="center"/>
          </w:tcPr>
          <w:p w14:paraId="010702D0" w14:textId="77777777" w:rsidR="00BC4308" w:rsidRDefault="00BC4308" w:rsidP="00146F34">
            <w:pPr>
              <w:keepNext/>
            </w:pPr>
          </w:p>
        </w:tc>
        <w:tc>
          <w:tcPr>
            <w:tcW w:w="1620" w:type="dxa"/>
            <w:tcBorders>
              <w:bottom w:val="dotted" w:sz="4" w:space="0" w:color="auto"/>
            </w:tcBorders>
            <w:vAlign w:val="center"/>
          </w:tcPr>
          <w:p w14:paraId="05039ED0" w14:textId="77777777" w:rsidR="00BC4308" w:rsidRDefault="000A4916" w:rsidP="00146F34">
            <w:pPr>
              <w:keepNext/>
              <w:jc w:val="left"/>
              <w:divId w:val="1"/>
            </w:pPr>
            <w:r>
              <w:rPr>
                <w:sz w:val="16"/>
              </w:rPr>
              <w:t>Lambert's Filbert</w:t>
            </w:r>
          </w:p>
        </w:tc>
        <w:tc>
          <w:tcPr>
            <w:tcW w:w="1620" w:type="dxa"/>
            <w:tcBorders>
              <w:bottom w:val="dotted" w:sz="4" w:space="0" w:color="auto"/>
            </w:tcBorders>
            <w:vAlign w:val="center"/>
          </w:tcPr>
          <w:p w14:paraId="76F03C58" w14:textId="77777777" w:rsidR="00BC4308" w:rsidRDefault="000A4916" w:rsidP="00146F34">
            <w:pPr>
              <w:keepNext/>
              <w:jc w:val="center"/>
              <w:divId w:val="1"/>
            </w:pPr>
            <w:r>
              <w:rPr>
                <w:rFonts w:eastAsia="Arial"/>
                <w:sz w:val="16"/>
              </w:rPr>
              <w:t xml:space="preserve">1 </w:t>
            </w:r>
          </w:p>
        </w:tc>
      </w:tr>
      <w:tr w:rsidR="00BC4308" w14:paraId="1BC7456A" w14:textId="77777777">
        <w:trPr>
          <w:trHeight w:val="320"/>
        </w:trPr>
        <w:tc>
          <w:tcPr>
            <w:tcW w:w="1620" w:type="dxa"/>
            <w:gridSpan w:val="2"/>
            <w:vMerge/>
          </w:tcPr>
          <w:p w14:paraId="59BA3696" w14:textId="77777777" w:rsidR="00BC4308" w:rsidRDefault="00BC4308"/>
        </w:tc>
        <w:tc>
          <w:tcPr>
            <w:tcW w:w="1620" w:type="dxa"/>
            <w:gridSpan w:val="2"/>
            <w:tcBorders>
              <w:bottom w:val="dotted" w:sz="4" w:space="0" w:color="auto"/>
            </w:tcBorders>
            <w:vAlign w:val="center"/>
          </w:tcPr>
          <w:p w14:paraId="57CD0AE8" w14:textId="77777777" w:rsidR="00BC4308" w:rsidRDefault="000A4916">
            <w:pPr>
              <w:jc w:val="left"/>
              <w:divId w:val="1"/>
            </w:pPr>
            <w:r>
              <w:rPr>
                <w:sz w:val="16"/>
              </w:rPr>
              <w:t>circular</w:t>
            </w:r>
          </w:p>
        </w:tc>
        <w:tc>
          <w:tcPr>
            <w:tcW w:w="1620" w:type="dxa"/>
            <w:gridSpan w:val="2"/>
            <w:tcBorders>
              <w:bottom w:val="dotted" w:sz="4" w:space="0" w:color="auto"/>
            </w:tcBorders>
            <w:vAlign w:val="center"/>
          </w:tcPr>
          <w:p w14:paraId="70284E21" w14:textId="77777777" w:rsidR="00BC4308" w:rsidRDefault="00BC4308"/>
        </w:tc>
        <w:tc>
          <w:tcPr>
            <w:tcW w:w="1620" w:type="dxa"/>
            <w:tcBorders>
              <w:bottom w:val="dotted" w:sz="4" w:space="0" w:color="auto"/>
            </w:tcBorders>
            <w:vAlign w:val="center"/>
          </w:tcPr>
          <w:p w14:paraId="554A3EC0" w14:textId="77777777" w:rsidR="00BC4308" w:rsidRDefault="00BC4308"/>
        </w:tc>
        <w:tc>
          <w:tcPr>
            <w:tcW w:w="1620" w:type="dxa"/>
            <w:tcBorders>
              <w:bottom w:val="dotted" w:sz="4" w:space="0" w:color="auto"/>
            </w:tcBorders>
            <w:vAlign w:val="center"/>
          </w:tcPr>
          <w:p w14:paraId="1C5621D8" w14:textId="77777777" w:rsidR="00BC4308" w:rsidRDefault="00BC4308"/>
        </w:tc>
        <w:tc>
          <w:tcPr>
            <w:tcW w:w="1620" w:type="dxa"/>
            <w:tcBorders>
              <w:bottom w:val="dotted" w:sz="4" w:space="0" w:color="auto"/>
            </w:tcBorders>
            <w:vAlign w:val="center"/>
          </w:tcPr>
          <w:p w14:paraId="2F5D29FF" w14:textId="77777777" w:rsidR="00BC4308" w:rsidRDefault="000A4916">
            <w:pPr>
              <w:jc w:val="left"/>
              <w:divId w:val="1"/>
            </w:pPr>
            <w:r>
              <w:rPr>
                <w:sz w:val="16"/>
              </w:rPr>
              <w:t>Kargalak, Tonda Romana</w:t>
            </w:r>
          </w:p>
        </w:tc>
        <w:tc>
          <w:tcPr>
            <w:tcW w:w="1620" w:type="dxa"/>
            <w:tcBorders>
              <w:bottom w:val="dotted" w:sz="4" w:space="0" w:color="auto"/>
            </w:tcBorders>
            <w:vAlign w:val="center"/>
          </w:tcPr>
          <w:p w14:paraId="2420DCE7" w14:textId="77777777" w:rsidR="00BC4308" w:rsidRDefault="000A4916">
            <w:pPr>
              <w:jc w:val="center"/>
              <w:divId w:val="1"/>
            </w:pPr>
            <w:r>
              <w:rPr>
                <w:rFonts w:eastAsia="Arial"/>
                <w:sz w:val="16"/>
              </w:rPr>
              <w:t xml:space="preserve">2 </w:t>
            </w:r>
          </w:p>
        </w:tc>
      </w:tr>
      <w:tr w:rsidR="00BC4308" w14:paraId="4416A550" w14:textId="77777777">
        <w:trPr>
          <w:trHeight w:val="320"/>
        </w:trPr>
        <w:tc>
          <w:tcPr>
            <w:tcW w:w="1620" w:type="dxa"/>
            <w:gridSpan w:val="2"/>
            <w:vMerge/>
          </w:tcPr>
          <w:p w14:paraId="46BEAF86" w14:textId="77777777" w:rsidR="00BC4308" w:rsidRDefault="00BC4308"/>
        </w:tc>
        <w:tc>
          <w:tcPr>
            <w:tcW w:w="1620" w:type="dxa"/>
            <w:gridSpan w:val="2"/>
            <w:tcBorders>
              <w:bottom w:val="dotted" w:sz="4" w:space="0" w:color="auto"/>
            </w:tcBorders>
            <w:vAlign w:val="center"/>
          </w:tcPr>
          <w:p w14:paraId="1C60947A" w14:textId="77777777" w:rsidR="00BC4308" w:rsidRDefault="000A4916">
            <w:pPr>
              <w:jc w:val="left"/>
              <w:divId w:val="1"/>
            </w:pPr>
            <w:r>
              <w:rPr>
                <w:sz w:val="16"/>
              </w:rPr>
              <w:t>obovate</w:t>
            </w:r>
          </w:p>
        </w:tc>
        <w:tc>
          <w:tcPr>
            <w:tcW w:w="1620" w:type="dxa"/>
            <w:gridSpan w:val="2"/>
            <w:tcBorders>
              <w:bottom w:val="dotted" w:sz="4" w:space="0" w:color="auto"/>
            </w:tcBorders>
            <w:vAlign w:val="center"/>
          </w:tcPr>
          <w:p w14:paraId="402CDC45" w14:textId="77777777" w:rsidR="00BC4308" w:rsidRDefault="00BC4308"/>
        </w:tc>
        <w:tc>
          <w:tcPr>
            <w:tcW w:w="1620" w:type="dxa"/>
            <w:tcBorders>
              <w:bottom w:val="dotted" w:sz="4" w:space="0" w:color="auto"/>
            </w:tcBorders>
            <w:vAlign w:val="center"/>
          </w:tcPr>
          <w:p w14:paraId="140B15A4" w14:textId="77777777" w:rsidR="00BC4308" w:rsidRDefault="00BC4308"/>
        </w:tc>
        <w:tc>
          <w:tcPr>
            <w:tcW w:w="1620" w:type="dxa"/>
            <w:tcBorders>
              <w:bottom w:val="dotted" w:sz="4" w:space="0" w:color="auto"/>
            </w:tcBorders>
            <w:vAlign w:val="center"/>
          </w:tcPr>
          <w:p w14:paraId="0849EE80" w14:textId="77777777" w:rsidR="00BC4308" w:rsidRDefault="00BC4308"/>
        </w:tc>
        <w:tc>
          <w:tcPr>
            <w:tcW w:w="1620" w:type="dxa"/>
            <w:tcBorders>
              <w:bottom w:val="dotted" w:sz="4" w:space="0" w:color="auto"/>
            </w:tcBorders>
            <w:vAlign w:val="center"/>
          </w:tcPr>
          <w:p w14:paraId="174F67A3" w14:textId="77777777" w:rsidR="00BC4308" w:rsidRDefault="000A4916">
            <w:pPr>
              <w:jc w:val="left"/>
              <w:divId w:val="1"/>
            </w:pPr>
            <w:r>
              <w:rPr>
                <w:sz w:val="16"/>
              </w:rPr>
              <w:t>Tonda Gentile delle Langhe</w:t>
            </w:r>
          </w:p>
        </w:tc>
        <w:tc>
          <w:tcPr>
            <w:tcW w:w="1620" w:type="dxa"/>
            <w:tcBorders>
              <w:bottom w:val="dotted" w:sz="4" w:space="0" w:color="auto"/>
            </w:tcBorders>
            <w:vAlign w:val="center"/>
          </w:tcPr>
          <w:p w14:paraId="5C47A876" w14:textId="77777777" w:rsidR="00BC4308" w:rsidRDefault="000A4916">
            <w:pPr>
              <w:jc w:val="center"/>
              <w:divId w:val="1"/>
            </w:pPr>
            <w:r>
              <w:rPr>
                <w:rFonts w:eastAsia="Arial"/>
                <w:sz w:val="16"/>
              </w:rPr>
              <w:t xml:space="preserve">3 </w:t>
            </w:r>
          </w:p>
        </w:tc>
      </w:tr>
      <w:tr w:rsidR="00BC4308" w14:paraId="184CF6C3" w14:textId="77777777">
        <w:trPr>
          <w:trHeight w:val="360"/>
        </w:trPr>
        <w:tc>
          <w:tcPr>
            <w:tcW w:w="810" w:type="dxa"/>
            <w:tcBorders>
              <w:right w:val="dotted" w:sz="4" w:space="0" w:color="auto"/>
            </w:tcBorders>
            <w:shd w:val="clear" w:color="auto" w:fill="DFDFD7"/>
            <w:vAlign w:val="center"/>
          </w:tcPr>
          <w:p w14:paraId="33D0BDDD" w14:textId="77777777" w:rsidR="00BC4308" w:rsidRDefault="000A4916">
            <w:r>
              <w:rPr>
                <w:rFonts w:eastAsia="Arial"/>
                <w:b/>
                <w:sz w:val="16"/>
              </w:rPr>
              <w:t>35.</w:t>
            </w:r>
          </w:p>
        </w:tc>
        <w:tc>
          <w:tcPr>
            <w:tcW w:w="810" w:type="dxa"/>
            <w:tcBorders>
              <w:right w:val="dotted" w:sz="4" w:space="0" w:color="auto"/>
            </w:tcBorders>
            <w:shd w:val="clear" w:color="auto" w:fill="DFDFD7"/>
            <w:vAlign w:val="center"/>
          </w:tcPr>
          <w:p w14:paraId="6A108BEB" w14:textId="77777777" w:rsidR="00BC4308" w:rsidRDefault="00BC4308"/>
        </w:tc>
        <w:tc>
          <w:tcPr>
            <w:tcW w:w="810" w:type="dxa"/>
            <w:tcBorders>
              <w:right w:val="dotted" w:sz="4" w:space="0" w:color="auto"/>
            </w:tcBorders>
            <w:shd w:val="clear" w:color="auto" w:fill="DFDFD7"/>
            <w:vAlign w:val="center"/>
          </w:tcPr>
          <w:p w14:paraId="17D49EE6" w14:textId="77777777" w:rsidR="00BC4308" w:rsidRDefault="000A4916">
            <w:r>
              <w:rPr>
                <w:rFonts w:eastAsia="Arial"/>
                <w:b/>
                <w:sz w:val="16"/>
              </w:rPr>
              <w:t>PQ</w:t>
            </w:r>
          </w:p>
        </w:tc>
        <w:tc>
          <w:tcPr>
            <w:tcW w:w="810" w:type="dxa"/>
            <w:tcBorders>
              <w:right w:val="dotted" w:sz="4" w:space="0" w:color="auto"/>
            </w:tcBorders>
            <w:shd w:val="clear" w:color="auto" w:fill="DFDFD7"/>
            <w:vAlign w:val="center"/>
          </w:tcPr>
          <w:p w14:paraId="52E09FF1" w14:textId="77777777" w:rsidR="00BC4308" w:rsidRDefault="000A4916">
            <w:r>
              <w:rPr>
                <w:rFonts w:eastAsia="Arial"/>
                <w:b/>
                <w:sz w:val="16"/>
              </w:rPr>
              <w:t>VG</w:t>
            </w:r>
          </w:p>
        </w:tc>
        <w:tc>
          <w:tcPr>
            <w:tcW w:w="810" w:type="dxa"/>
            <w:tcBorders>
              <w:right w:val="dotted" w:sz="4" w:space="0" w:color="auto"/>
            </w:tcBorders>
            <w:shd w:val="clear" w:color="auto" w:fill="DFDFD7"/>
            <w:vAlign w:val="center"/>
          </w:tcPr>
          <w:p w14:paraId="0E64B7D8" w14:textId="77777777" w:rsidR="00BC4308" w:rsidRDefault="000A4916">
            <w:r>
              <w:rPr>
                <w:rFonts w:eastAsia="Arial"/>
                <w:b/>
                <w:sz w:val="16"/>
              </w:rPr>
              <w:t>(+)</w:t>
            </w:r>
          </w:p>
        </w:tc>
        <w:tc>
          <w:tcPr>
            <w:tcW w:w="810" w:type="dxa"/>
            <w:tcBorders>
              <w:right w:val="dotted" w:sz="4" w:space="0" w:color="auto"/>
            </w:tcBorders>
            <w:shd w:val="clear" w:color="auto" w:fill="DFDFD7"/>
            <w:vAlign w:val="center"/>
          </w:tcPr>
          <w:p w14:paraId="48EDA466" w14:textId="77777777" w:rsidR="00BC4308" w:rsidRDefault="000A4916">
            <w:r>
              <w:rPr>
                <w:rFonts w:eastAsia="Arial"/>
                <w:b/>
                <w:sz w:val="16"/>
              </w:rPr>
              <w:t>(f)</w:t>
            </w:r>
          </w:p>
        </w:tc>
        <w:tc>
          <w:tcPr>
            <w:tcW w:w="1620" w:type="dxa"/>
            <w:shd w:val="clear" w:color="auto" w:fill="DFDFD7"/>
            <w:vAlign w:val="center"/>
          </w:tcPr>
          <w:p w14:paraId="5FC8A91B" w14:textId="77777777" w:rsidR="00BC4308" w:rsidRDefault="00BC4308"/>
        </w:tc>
        <w:tc>
          <w:tcPr>
            <w:tcW w:w="1620" w:type="dxa"/>
            <w:shd w:val="clear" w:color="auto" w:fill="DFDFD7"/>
          </w:tcPr>
          <w:p w14:paraId="300C58A9" w14:textId="77777777" w:rsidR="00BC4308" w:rsidRDefault="00BC4308"/>
        </w:tc>
        <w:tc>
          <w:tcPr>
            <w:tcW w:w="1620" w:type="dxa"/>
            <w:shd w:val="clear" w:color="auto" w:fill="DFDFD7"/>
          </w:tcPr>
          <w:p w14:paraId="64B21BCA" w14:textId="77777777" w:rsidR="00BC4308" w:rsidRDefault="00BC4308"/>
        </w:tc>
        <w:tc>
          <w:tcPr>
            <w:tcW w:w="1620" w:type="dxa"/>
            <w:shd w:val="clear" w:color="auto" w:fill="DFDFD7"/>
          </w:tcPr>
          <w:p w14:paraId="1FE110C4" w14:textId="77777777" w:rsidR="00BC4308" w:rsidRDefault="00BC4308"/>
        </w:tc>
      </w:tr>
      <w:tr w:rsidR="00BC4308" w14:paraId="7766B5AB" w14:textId="77777777">
        <w:trPr>
          <w:trHeight w:val="440"/>
        </w:trPr>
        <w:tc>
          <w:tcPr>
            <w:tcW w:w="1620" w:type="dxa"/>
            <w:gridSpan w:val="2"/>
            <w:vMerge w:val="restart"/>
          </w:tcPr>
          <w:p w14:paraId="5BA35C39" w14:textId="77777777" w:rsidR="00BC4308" w:rsidRDefault="00BC4308"/>
        </w:tc>
        <w:tc>
          <w:tcPr>
            <w:tcW w:w="1620" w:type="dxa"/>
            <w:gridSpan w:val="2"/>
            <w:tcBorders>
              <w:bottom w:val="dotted" w:sz="4" w:space="0" w:color="auto"/>
            </w:tcBorders>
          </w:tcPr>
          <w:p w14:paraId="2515D831" w14:textId="77777777" w:rsidR="00BC4308" w:rsidRDefault="000A4916">
            <w:pPr>
              <w:spacing w:before="113" w:after="113"/>
              <w:jc w:val="left"/>
              <w:divId w:val="1"/>
            </w:pPr>
            <w:r>
              <w:rPr>
                <w:b/>
                <w:sz w:val="16"/>
              </w:rPr>
              <w:t>Kernel: shape of base</w:t>
            </w:r>
          </w:p>
        </w:tc>
        <w:tc>
          <w:tcPr>
            <w:tcW w:w="1620" w:type="dxa"/>
            <w:gridSpan w:val="2"/>
            <w:tcBorders>
              <w:bottom w:val="dotted" w:sz="4" w:space="0" w:color="auto"/>
            </w:tcBorders>
          </w:tcPr>
          <w:p w14:paraId="52138F57" w14:textId="77777777" w:rsidR="00BC4308" w:rsidRDefault="00BC4308"/>
        </w:tc>
        <w:tc>
          <w:tcPr>
            <w:tcW w:w="1620" w:type="dxa"/>
            <w:tcBorders>
              <w:bottom w:val="dotted" w:sz="4" w:space="0" w:color="auto"/>
            </w:tcBorders>
          </w:tcPr>
          <w:p w14:paraId="536ED7A4" w14:textId="77777777" w:rsidR="00BC4308" w:rsidRDefault="00BC4308"/>
        </w:tc>
        <w:tc>
          <w:tcPr>
            <w:tcW w:w="1620" w:type="dxa"/>
            <w:tcBorders>
              <w:bottom w:val="dotted" w:sz="4" w:space="0" w:color="auto"/>
            </w:tcBorders>
          </w:tcPr>
          <w:p w14:paraId="5E53A304" w14:textId="77777777" w:rsidR="00BC4308" w:rsidRDefault="00BC4308"/>
        </w:tc>
        <w:tc>
          <w:tcPr>
            <w:tcW w:w="1620" w:type="dxa"/>
            <w:tcBorders>
              <w:bottom w:val="dotted" w:sz="4" w:space="0" w:color="auto"/>
            </w:tcBorders>
          </w:tcPr>
          <w:p w14:paraId="49A1B4A2" w14:textId="77777777" w:rsidR="00BC4308" w:rsidRDefault="00BC4308"/>
        </w:tc>
        <w:tc>
          <w:tcPr>
            <w:tcW w:w="1620" w:type="dxa"/>
            <w:tcBorders>
              <w:bottom w:val="dotted" w:sz="4" w:space="0" w:color="auto"/>
            </w:tcBorders>
          </w:tcPr>
          <w:p w14:paraId="5B9B7F12" w14:textId="77777777" w:rsidR="00BC4308" w:rsidRDefault="00BC4308"/>
        </w:tc>
      </w:tr>
      <w:tr w:rsidR="00BC4308" w14:paraId="55F9AFA0" w14:textId="77777777">
        <w:trPr>
          <w:trHeight w:val="320"/>
        </w:trPr>
        <w:tc>
          <w:tcPr>
            <w:tcW w:w="1620" w:type="dxa"/>
            <w:gridSpan w:val="2"/>
            <w:vMerge/>
          </w:tcPr>
          <w:p w14:paraId="3A54630C" w14:textId="77777777" w:rsidR="00BC4308" w:rsidRDefault="00BC4308"/>
        </w:tc>
        <w:tc>
          <w:tcPr>
            <w:tcW w:w="1620" w:type="dxa"/>
            <w:gridSpan w:val="2"/>
            <w:tcBorders>
              <w:bottom w:val="dotted" w:sz="4" w:space="0" w:color="auto"/>
            </w:tcBorders>
            <w:vAlign w:val="center"/>
          </w:tcPr>
          <w:p w14:paraId="52689C00" w14:textId="77777777" w:rsidR="00BC4308" w:rsidRDefault="000A4916">
            <w:pPr>
              <w:jc w:val="left"/>
              <w:divId w:val="1"/>
            </w:pPr>
            <w:r>
              <w:rPr>
                <w:sz w:val="16"/>
              </w:rPr>
              <w:t>pointed</w:t>
            </w:r>
          </w:p>
        </w:tc>
        <w:tc>
          <w:tcPr>
            <w:tcW w:w="1620" w:type="dxa"/>
            <w:gridSpan w:val="2"/>
            <w:tcBorders>
              <w:bottom w:val="dotted" w:sz="4" w:space="0" w:color="auto"/>
            </w:tcBorders>
            <w:vAlign w:val="center"/>
          </w:tcPr>
          <w:p w14:paraId="12358146" w14:textId="77777777" w:rsidR="00BC4308" w:rsidRDefault="00BC4308"/>
        </w:tc>
        <w:tc>
          <w:tcPr>
            <w:tcW w:w="1620" w:type="dxa"/>
            <w:tcBorders>
              <w:bottom w:val="dotted" w:sz="4" w:space="0" w:color="auto"/>
            </w:tcBorders>
            <w:vAlign w:val="center"/>
          </w:tcPr>
          <w:p w14:paraId="29AD02AB" w14:textId="77777777" w:rsidR="00BC4308" w:rsidRDefault="00BC4308"/>
        </w:tc>
        <w:tc>
          <w:tcPr>
            <w:tcW w:w="1620" w:type="dxa"/>
            <w:tcBorders>
              <w:bottom w:val="dotted" w:sz="4" w:space="0" w:color="auto"/>
            </w:tcBorders>
            <w:vAlign w:val="center"/>
          </w:tcPr>
          <w:p w14:paraId="6D4C2259" w14:textId="77777777" w:rsidR="00BC4308" w:rsidRDefault="00BC4308"/>
        </w:tc>
        <w:tc>
          <w:tcPr>
            <w:tcW w:w="1620" w:type="dxa"/>
            <w:tcBorders>
              <w:bottom w:val="dotted" w:sz="4" w:space="0" w:color="auto"/>
            </w:tcBorders>
            <w:vAlign w:val="center"/>
          </w:tcPr>
          <w:p w14:paraId="1CCEB46F" w14:textId="77777777" w:rsidR="00BC4308" w:rsidRDefault="000A4916">
            <w:pPr>
              <w:jc w:val="left"/>
              <w:divId w:val="1"/>
            </w:pPr>
            <w:r>
              <w:rPr>
                <w:sz w:val="16"/>
              </w:rPr>
              <w:t>Tombul</w:t>
            </w:r>
          </w:p>
        </w:tc>
        <w:tc>
          <w:tcPr>
            <w:tcW w:w="1620" w:type="dxa"/>
            <w:tcBorders>
              <w:bottom w:val="dotted" w:sz="4" w:space="0" w:color="auto"/>
            </w:tcBorders>
            <w:vAlign w:val="center"/>
          </w:tcPr>
          <w:p w14:paraId="40ECC2CB" w14:textId="77777777" w:rsidR="00BC4308" w:rsidRDefault="000A4916">
            <w:pPr>
              <w:jc w:val="center"/>
              <w:divId w:val="1"/>
            </w:pPr>
            <w:r>
              <w:rPr>
                <w:rFonts w:eastAsia="Arial"/>
                <w:sz w:val="16"/>
              </w:rPr>
              <w:t xml:space="preserve">1 </w:t>
            </w:r>
          </w:p>
        </w:tc>
      </w:tr>
      <w:tr w:rsidR="00BC4308" w14:paraId="399D9ED3" w14:textId="77777777">
        <w:trPr>
          <w:trHeight w:val="320"/>
        </w:trPr>
        <w:tc>
          <w:tcPr>
            <w:tcW w:w="1620" w:type="dxa"/>
            <w:gridSpan w:val="2"/>
            <w:vMerge/>
          </w:tcPr>
          <w:p w14:paraId="66D36AB5" w14:textId="77777777" w:rsidR="00BC4308" w:rsidRDefault="00BC4308"/>
        </w:tc>
        <w:tc>
          <w:tcPr>
            <w:tcW w:w="1620" w:type="dxa"/>
            <w:gridSpan w:val="2"/>
            <w:tcBorders>
              <w:bottom w:val="dotted" w:sz="4" w:space="0" w:color="auto"/>
            </w:tcBorders>
            <w:vAlign w:val="center"/>
          </w:tcPr>
          <w:p w14:paraId="57B19CEF" w14:textId="77777777" w:rsidR="00BC4308" w:rsidRDefault="000A4916">
            <w:pPr>
              <w:jc w:val="left"/>
              <w:divId w:val="1"/>
            </w:pPr>
            <w:r>
              <w:rPr>
                <w:sz w:val="16"/>
              </w:rPr>
              <w:t>rounded</w:t>
            </w:r>
          </w:p>
        </w:tc>
        <w:tc>
          <w:tcPr>
            <w:tcW w:w="1620" w:type="dxa"/>
            <w:gridSpan w:val="2"/>
            <w:tcBorders>
              <w:bottom w:val="dotted" w:sz="4" w:space="0" w:color="auto"/>
            </w:tcBorders>
            <w:vAlign w:val="center"/>
          </w:tcPr>
          <w:p w14:paraId="53DE6E57" w14:textId="77777777" w:rsidR="00BC4308" w:rsidRDefault="00BC4308"/>
        </w:tc>
        <w:tc>
          <w:tcPr>
            <w:tcW w:w="1620" w:type="dxa"/>
            <w:tcBorders>
              <w:bottom w:val="dotted" w:sz="4" w:space="0" w:color="auto"/>
            </w:tcBorders>
            <w:vAlign w:val="center"/>
          </w:tcPr>
          <w:p w14:paraId="173BE091" w14:textId="77777777" w:rsidR="00BC4308" w:rsidRDefault="00BC4308"/>
        </w:tc>
        <w:tc>
          <w:tcPr>
            <w:tcW w:w="1620" w:type="dxa"/>
            <w:tcBorders>
              <w:bottom w:val="dotted" w:sz="4" w:space="0" w:color="auto"/>
            </w:tcBorders>
            <w:vAlign w:val="center"/>
          </w:tcPr>
          <w:p w14:paraId="6F22CFCC" w14:textId="77777777" w:rsidR="00BC4308" w:rsidRDefault="00BC4308"/>
        </w:tc>
        <w:tc>
          <w:tcPr>
            <w:tcW w:w="1620" w:type="dxa"/>
            <w:tcBorders>
              <w:bottom w:val="dotted" w:sz="4" w:space="0" w:color="auto"/>
            </w:tcBorders>
            <w:vAlign w:val="center"/>
          </w:tcPr>
          <w:p w14:paraId="258ABCFF" w14:textId="77777777" w:rsidR="00BC4308" w:rsidRPr="00146F34" w:rsidRDefault="000A4916">
            <w:pPr>
              <w:jc w:val="left"/>
              <w:divId w:val="1"/>
              <w:rPr>
                <w:lang w:val="fr-FR"/>
              </w:rPr>
            </w:pPr>
            <w:r w:rsidRPr="00146F34">
              <w:rPr>
                <w:sz w:val="16"/>
                <w:lang w:val="fr-FR"/>
              </w:rPr>
              <w:t>Fertile de Coutard, Merveille de Bollwiller, Negret</w:t>
            </w:r>
          </w:p>
        </w:tc>
        <w:tc>
          <w:tcPr>
            <w:tcW w:w="1620" w:type="dxa"/>
            <w:tcBorders>
              <w:bottom w:val="dotted" w:sz="4" w:space="0" w:color="auto"/>
            </w:tcBorders>
            <w:vAlign w:val="center"/>
          </w:tcPr>
          <w:p w14:paraId="56814E17" w14:textId="77777777" w:rsidR="00BC4308" w:rsidRDefault="000A4916">
            <w:pPr>
              <w:jc w:val="center"/>
              <w:divId w:val="1"/>
            </w:pPr>
            <w:r>
              <w:rPr>
                <w:rFonts w:eastAsia="Arial"/>
                <w:sz w:val="16"/>
              </w:rPr>
              <w:t xml:space="preserve">2 </w:t>
            </w:r>
          </w:p>
        </w:tc>
      </w:tr>
      <w:tr w:rsidR="00BC4308" w14:paraId="425BFADC" w14:textId="77777777">
        <w:trPr>
          <w:trHeight w:val="320"/>
        </w:trPr>
        <w:tc>
          <w:tcPr>
            <w:tcW w:w="1620" w:type="dxa"/>
            <w:gridSpan w:val="2"/>
            <w:vMerge/>
          </w:tcPr>
          <w:p w14:paraId="6EE2CFA7" w14:textId="77777777" w:rsidR="00BC4308" w:rsidRDefault="00BC4308"/>
        </w:tc>
        <w:tc>
          <w:tcPr>
            <w:tcW w:w="1620" w:type="dxa"/>
            <w:gridSpan w:val="2"/>
            <w:tcBorders>
              <w:bottom w:val="dotted" w:sz="4" w:space="0" w:color="auto"/>
            </w:tcBorders>
            <w:vAlign w:val="center"/>
          </w:tcPr>
          <w:p w14:paraId="0E45330E" w14:textId="77777777" w:rsidR="00BC4308" w:rsidRDefault="000A4916">
            <w:pPr>
              <w:jc w:val="left"/>
              <w:divId w:val="1"/>
            </w:pPr>
            <w:r>
              <w:rPr>
                <w:sz w:val="16"/>
              </w:rPr>
              <w:t>truncate</w:t>
            </w:r>
          </w:p>
        </w:tc>
        <w:tc>
          <w:tcPr>
            <w:tcW w:w="1620" w:type="dxa"/>
            <w:gridSpan w:val="2"/>
            <w:tcBorders>
              <w:bottom w:val="dotted" w:sz="4" w:space="0" w:color="auto"/>
            </w:tcBorders>
            <w:vAlign w:val="center"/>
          </w:tcPr>
          <w:p w14:paraId="0FC45D75" w14:textId="77777777" w:rsidR="00BC4308" w:rsidRDefault="00BC4308"/>
        </w:tc>
        <w:tc>
          <w:tcPr>
            <w:tcW w:w="1620" w:type="dxa"/>
            <w:tcBorders>
              <w:bottom w:val="dotted" w:sz="4" w:space="0" w:color="auto"/>
            </w:tcBorders>
            <w:vAlign w:val="center"/>
          </w:tcPr>
          <w:p w14:paraId="7B41FBE9" w14:textId="77777777" w:rsidR="00BC4308" w:rsidRDefault="00BC4308"/>
        </w:tc>
        <w:tc>
          <w:tcPr>
            <w:tcW w:w="1620" w:type="dxa"/>
            <w:tcBorders>
              <w:bottom w:val="dotted" w:sz="4" w:space="0" w:color="auto"/>
            </w:tcBorders>
            <w:vAlign w:val="center"/>
          </w:tcPr>
          <w:p w14:paraId="2D6A1281" w14:textId="77777777" w:rsidR="00BC4308" w:rsidRDefault="00BC4308"/>
        </w:tc>
        <w:tc>
          <w:tcPr>
            <w:tcW w:w="1620" w:type="dxa"/>
            <w:tcBorders>
              <w:bottom w:val="dotted" w:sz="4" w:space="0" w:color="auto"/>
            </w:tcBorders>
            <w:vAlign w:val="center"/>
          </w:tcPr>
          <w:p w14:paraId="5954B840" w14:textId="77777777" w:rsidR="00BC4308" w:rsidRDefault="000A4916">
            <w:pPr>
              <w:jc w:val="left"/>
              <w:divId w:val="1"/>
            </w:pPr>
            <w:r>
              <w:rPr>
                <w:sz w:val="16"/>
              </w:rPr>
              <w:t>Kargalak, Tonda Gentile delle Langhe, Tonda Romana</w:t>
            </w:r>
          </w:p>
        </w:tc>
        <w:tc>
          <w:tcPr>
            <w:tcW w:w="1620" w:type="dxa"/>
            <w:tcBorders>
              <w:bottom w:val="dotted" w:sz="4" w:space="0" w:color="auto"/>
            </w:tcBorders>
            <w:vAlign w:val="center"/>
          </w:tcPr>
          <w:p w14:paraId="222D63D7" w14:textId="77777777" w:rsidR="00BC4308" w:rsidRDefault="000A4916">
            <w:pPr>
              <w:jc w:val="center"/>
              <w:divId w:val="1"/>
            </w:pPr>
            <w:r>
              <w:rPr>
                <w:rFonts w:eastAsia="Arial"/>
                <w:sz w:val="16"/>
              </w:rPr>
              <w:t xml:space="preserve">3 </w:t>
            </w:r>
          </w:p>
        </w:tc>
      </w:tr>
      <w:tr w:rsidR="00BC4308" w14:paraId="1C703CAF" w14:textId="77777777">
        <w:trPr>
          <w:trHeight w:val="360"/>
        </w:trPr>
        <w:tc>
          <w:tcPr>
            <w:tcW w:w="810" w:type="dxa"/>
            <w:tcBorders>
              <w:right w:val="dotted" w:sz="4" w:space="0" w:color="auto"/>
            </w:tcBorders>
            <w:shd w:val="clear" w:color="auto" w:fill="DFDFD7"/>
            <w:vAlign w:val="center"/>
          </w:tcPr>
          <w:p w14:paraId="5DB395E6" w14:textId="77777777" w:rsidR="00BC4308" w:rsidRDefault="000A4916">
            <w:r>
              <w:rPr>
                <w:rFonts w:eastAsia="Arial"/>
                <w:b/>
                <w:sz w:val="16"/>
              </w:rPr>
              <w:t>36.</w:t>
            </w:r>
          </w:p>
        </w:tc>
        <w:tc>
          <w:tcPr>
            <w:tcW w:w="810" w:type="dxa"/>
            <w:tcBorders>
              <w:right w:val="dotted" w:sz="4" w:space="0" w:color="auto"/>
            </w:tcBorders>
            <w:shd w:val="clear" w:color="auto" w:fill="DFDFD7"/>
            <w:vAlign w:val="center"/>
          </w:tcPr>
          <w:p w14:paraId="4D8A7970" w14:textId="77777777" w:rsidR="00BC4308" w:rsidRDefault="00BC4308"/>
        </w:tc>
        <w:tc>
          <w:tcPr>
            <w:tcW w:w="810" w:type="dxa"/>
            <w:tcBorders>
              <w:right w:val="dotted" w:sz="4" w:space="0" w:color="auto"/>
            </w:tcBorders>
            <w:shd w:val="clear" w:color="auto" w:fill="DFDFD7"/>
            <w:vAlign w:val="center"/>
          </w:tcPr>
          <w:p w14:paraId="54619235" w14:textId="77777777" w:rsidR="00BC4308" w:rsidRDefault="000A4916">
            <w:r>
              <w:rPr>
                <w:rFonts w:eastAsia="Arial"/>
                <w:b/>
                <w:sz w:val="16"/>
              </w:rPr>
              <w:t>PQ</w:t>
            </w:r>
          </w:p>
        </w:tc>
        <w:tc>
          <w:tcPr>
            <w:tcW w:w="810" w:type="dxa"/>
            <w:tcBorders>
              <w:right w:val="dotted" w:sz="4" w:space="0" w:color="auto"/>
            </w:tcBorders>
            <w:shd w:val="clear" w:color="auto" w:fill="DFDFD7"/>
            <w:vAlign w:val="center"/>
          </w:tcPr>
          <w:p w14:paraId="3E32D0E6" w14:textId="77777777" w:rsidR="00BC4308" w:rsidRDefault="000A4916">
            <w:r>
              <w:rPr>
                <w:rFonts w:eastAsia="Arial"/>
                <w:b/>
                <w:sz w:val="16"/>
              </w:rPr>
              <w:t>VG</w:t>
            </w:r>
          </w:p>
        </w:tc>
        <w:tc>
          <w:tcPr>
            <w:tcW w:w="810" w:type="dxa"/>
            <w:tcBorders>
              <w:right w:val="dotted" w:sz="4" w:space="0" w:color="auto"/>
            </w:tcBorders>
            <w:shd w:val="clear" w:color="auto" w:fill="DFDFD7"/>
            <w:vAlign w:val="center"/>
          </w:tcPr>
          <w:p w14:paraId="3E84D2A2" w14:textId="77777777" w:rsidR="00BC4308" w:rsidRDefault="00BC4308"/>
        </w:tc>
        <w:tc>
          <w:tcPr>
            <w:tcW w:w="810" w:type="dxa"/>
            <w:tcBorders>
              <w:right w:val="dotted" w:sz="4" w:space="0" w:color="auto"/>
            </w:tcBorders>
            <w:shd w:val="clear" w:color="auto" w:fill="DFDFD7"/>
            <w:vAlign w:val="center"/>
          </w:tcPr>
          <w:p w14:paraId="08916AD8" w14:textId="77777777" w:rsidR="00BC4308" w:rsidRDefault="000A4916">
            <w:r>
              <w:rPr>
                <w:rFonts w:eastAsia="Arial"/>
                <w:b/>
                <w:sz w:val="16"/>
              </w:rPr>
              <w:t>(f)</w:t>
            </w:r>
          </w:p>
        </w:tc>
        <w:tc>
          <w:tcPr>
            <w:tcW w:w="1620" w:type="dxa"/>
            <w:shd w:val="clear" w:color="auto" w:fill="DFDFD7"/>
            <w:vAlign w:val="center"/>
          </w:tcPr>
          <w:p w14:paraId="4DBC99B7" w14:textId="77777777" w:rsidR="00BC4308" w:rsidRDefault="00BC4308"/>
        </w:tc>
        <w:tc>
          <w:tcPr>
            <w:tcW w:w="1620" w:type="dxa"/>
            <w:shd w:val="clear" w:color="auto" w:fill="DFDFD7"/>
          </w:tcPr>
          <w:p w14:paraId="5761D2A0" w14:textId="77777777" w:rsidR="00BC4308" w:rsidRDefault="00BC4308"/>
        </w:tc>
        <w:tc>
          <w:tcPr>
            <w:tcW w:w="1620" w:type="dxa"/>
            <w:shd w:val="clear" w:color="auto" w:fill="DFDFD7"/>
          </w:tcPr>
          <w:p w14:paraId="5EDA3976" w14:textId="77777777" w:rsidR="00BC4308" w:rsidRDefault="00BC4308"/>
        </w:tc>
        <w:tc>
          <w:tcPr>
            <w:tcW w:w="1620" w:type="dxa"/>
            <w:shd w:val="clear" w:color="auto" w:fill="DFDFD7"/>
          </w:tcPr>
          <w:p w14:paraId="74DB4EF0" w14:textId="77777777" w:rsidR="00BC4308" w:rsidRDefault="00BC4308"/>
        </w:tc>
      </w:tr>
      <w:tr w:rsidR="00BC4308" w14:paraId="4B160D4A" w14:textId="77777777">
        <w:trPr>
          <w:trHeight w:val="440"/>
        </w:trPr>
        <w:tc>
          <w:tcPr>
            <w:tcW w:w="1620" w:type="dxa"/>
            <w:gridSpan w:val="2"/>
            <w:vMerge w:val="restart"/>
          </w:tcPr>
          <w:p w14:paraId="18D4C3D8" w14:textId="77777777" w:rsidR="00BC4308" w:rsidRDefault="00BC4308"/>
        </w:tc>
        <w:tc>
          <w:tcPr>
            <w:tcW w:w="1620" w:type="dxa"/>
            <w:gridSpan w:val="2"/>
            <w:tcBorders>
              <w:bottom w:val="dotted" w:sz="4" w:space="0" w:color="auto"/>
            </w:tcBorders>
          </w:tcPr>
          <w:p w14:paraId="3569E6C6" w14:textId="77777777" w:rsidR="00BC4308" w:rsidRDefault="000A4916">
            <w:pPr>
              <w:spacing w:before="113" w:after="113"/>
              <w:jc w:val="left"/>
              <w:divId w:val="1"/>
            </w:pPr>
            <w:r>
              <w:rPr>
                <w:b/>
                <w:sz w:val="16"/>
              </w:rPr>
              <w:t>Kernel: color of skin</w:t>
            </w:r>
          </w:p>
        </w:tc>
        <w:tc>
          <w:tcPr>
            <w:tcW w:w="1620" w:type="dxa"/>
            <w:gridSpan w:val="2"/>
            <w:tcBorders>
              <w:bottom w:val="dotted" w:sz="4" w:space="0" w:color="auto"/>
            </w:tcBorders>
          </w:tcPr>
          <w:p w14:paraId="3AC70156" w14:textId="77777777" w:rsidR="00BC4308" w:rsidRDefault="00BC4308"/>
        </w:tc>
        <w:tc>
          <w:tcPr>
            <w:tcW w:w="1620" w:type="dxa"/>
            <w:tcBorders>
              <w:bottom w:val="dotted" w:sz="4" w:space="0" w:color="auto"/>
            </w:tcBorders>
          </w:tcPr>
          <w:p w14:paraId="7F8B1E0D" w14:textId="77777777" w:rsidR="00BC4308" w:rsidRDefault="00BC4308"/>
        </w:tc>
        <w:tc>
          <w:tcPr>
            <w:tcW w:w="1620" w:type="dxa"/>
            <w:tcBorders>
              <w:bottom w:val="dotted" w:sz="4" w:space="0" w:color="auto"/>
            </w:tcBorders>
          </w:tcPr>
          <w:p w14:paraId="170CC273" w14:textId="77777777" w:rsidR="00BC4308" w:rsidRDefault="00BC4308"/>
        </w:tc>
        <w:tc>
          <w:tcPr>
            <w:tcW w:w="1620" w:type="dxa"/>
            <w:tcBorders>
              <w:bottom w:val="dotted" w:sz="4" w:space="0" w:color="auto"/>
            </w:tcBorders>
          </w:tcPr>
          <w:p w14:paraId="5F8C74A4" w14:textId="77777777" w:rsidR="00BC4308" w:rsidRDefault="00BC4308"/>
        </w:tc>
        <w:tc>
          <w:tcPr>
            <w:tcW w:w="1620" w:type="dxa"/>
            <w:tcBorders>
              <w:bottom w:val="dotted" w:sz="4" w:space="0" w:color="auto"/>
            </w:tcBorders>
          </w:tcPr>
          <w:p w14:paraId="2A63A0A1" w14:textId="77777777" w:rsidR="00BC4308" w:rsidRDefault="00BC4308"/>
        </w:tc>
      </w:tr>
      <w:tr w:rsidR="00BC4308" w14:paraId="21C60160" w14:textId="77777777">
        <w:trPr>
          <w:trHeight w:val="320"/>
        </w:trPr>
        <w:tc>
          <w:tcPr>
            <w:tcW w:w="1620" w:type="dxa"/>
            <w:gridSpan w:val="2"/>
            <w:vMerge/>
          </w:tcPr>
          <w:p w14:paraId="2808B0B1" w14:textId="77777777" w:rsidR="00BC4308" w:rsidRDefault="00BC4308"/>
        </w:tc>
        <w:tc>
          <w:tcPr>
            <w:tcW w:w="1620" w:type="dxa"/>
            <w:gridSpan w:val="2"/>
            <w:tcBorders>
              <w:bottom w:val="dotted" w:sz="4" w:space="0" w:color="auto"/>
            </w:tcBorders>
            <w:vAlign w:val="center"/>
          </w:tcPr>
          <w:p w14:paraId="706F43D9" w14:textId="77777777" w:rsidR="00BC4308" w:rsidRDefault="000A4916">
            <w:pPr>
              <w:jc w:val="left"/>
              <w:divId w:val="1"/>
            </w:pPr>
            <w:r>
              <w:rPr>
                <w:sz w:val="16"/>
              </w:rPr>
              <w:t>yellow brown</w:t>
            </w:r>
          </w:p>
        </w:tc>
        <w:tc>
          <w:tcPr>
            <w:tcW w:w="1620" w:type="dxa"/>
            <w:gridSpan w:val="2"/>
            <w:tcBorders>
              <w:bottom w:val="dotted" w:sz="4" w:space="0" w:color="auto"/>
            </w:tcBorders>
            <w:vAlign w:val="center"/>
          </w:tcPr>
          <w:p w14:paraId="778ADBF5" w14:textId="77777777" w:rsidR="00BC4308" w:rsidRDefault="00BC4308"/>
        </w:tc>
        <w:tc>
          <w:tcPr>
            <w:tcW w:w="1620" w:type="dxa"/>
            <w:tcBorders>
              <w:bottom w:val="dotted" w:sz="4" w:space="0" w:color="auto"/>
            </w:tcBorders>
            <w:vAlign w:val="center"/>
          </w:tcPr>
          <w:p w14:paraId="25253739" w14:textId="77777777" w:rsidR="00BC4308" w:rsidRDefault="00BC4308"/>
        </w:tc>
        <w:tc>
          <w:tcPr>
            <w:tcW w:w="1620" w:type="dxa"/>
            <w:tcBorders>
              <w:bottom w:val="dotted" w:sz="4" w:space="0" w:color="auto"/>
            </w:tcBorders>
            <w:vAlign w:val="center"/>
          </w:tcPr>
          <w:p w14:paraId="1FC44ADE" w14:textId="77777777" w:rsidR="00BC4308" w:rsidRDefault="00BC4308"/>
        </w:tc>
        <w:tc>
          <w:tcPr>
            <w:tcW w:w="1620" w:type="dxa"/>
            <w:tcBorders>
              <w:bottom w:val="dotted" w:sz="4" w:space="0" w:color="auto"/>
            </w:tcBorders>
            <w:vAlign w:val="center"/>
          </w:tcPr>
          <w:p w14:paraId="4878F33A" w14:textId="77777777" w:rsidR="00BC4308" w:rsidRDefault="000A4916">
            <w:pPr>
              <w:jc w:val="left"/>
              <w:divId w:val="1"/>
            </w:pPr>
            <w:r>
              <w:rPr>
                <w:sz w:val="16"/>
              </w:rPr>
              <w:t>Ennis</w:t>
            </w:r>
          </w:p>
        </w:tc>
        <w:tc>
          <w:tcPr>
            <w:tcW w:w="1620" w:type="dxa"/>
            <w:tcBorders>
              <w:bottom w:val="dotted" w:sz="4" w:space="0" w:color="auto"/>
            </w:tcBorders>
            <w:vAlign w:val="center"/>
          </w:tcPr>
          <w:p w14:paraId="6317C3F9" w14:textId="77777777" w:rsidR="00BC4308" w:rsidRDefault="000A4916">
            <w:pPr>
              <w:jc w:val="center"/>
              <w:divId w:val="1"/>
            </w:pPr>
            <w:r>
              <w:rPr>
                <w:rFonts w:eastAsia="Arial"/>
                <w:sz w:val="16"/>
              </w:rPr>
              <w:t xml:space="preserve">1 </w:t>
            </w:r>
          </w:p>
        </w:tc>
      </w:tr>
      <w:tr w:rsidR="00BC4308" w14:paraId="03137DEE" w14:textId="77777777">
        <w:trPr>
          <w:trHeight w:val="320"/>
        </w:trPr>
        <w:tc>
          <w:tcPr>
            <w:tcW w:w="1620" w:type="dxa"/>
            <w:gridSpan w:val="2"/>
            <w:vMerge/>
          </w:tcPr>
          <w:p w14:paraId="442F7227" w14:textId="77777777" w:rsidR="00BC4308" w:rsidRDefault="00BC4308"/>
        </w:tc>
        <w:tc>
          <w:tcPr>
            <w:tcW w:w="1620" w:type="dxa"/>
            <w:gridSpan w:val="2"/>
            <w:tcBorders>
              <w:bottom w:val="dotted" w:sz="4" w:space="0" w:color="auto"/>
            </w:tcBorders>
            <w:vAlign w:val="center"/>
          </w:tcPr>
          <w:p w14:paraId="6B3B176F" w14:textId="77777777" w:rsidR="00BC4308" w:rsidRDefault="000A4916">
            <w:pPr>
              <w:jc w:val="left"/>
              <w:divId w:val="1"/>
            </w:pPr>
            <w:r>
              <w:rPr>
                <w:sz w:val="16"/>
              </w:rPr>
              <w:t>light brown</w:t>
            </w:r>
          </w:p>
        </w:tc>
        <w:tc>
          <w:tcPr>
            <w:tcW w:w="1620" w:type="dxa"/>
            <w:gridSpan w:val="2"/>
            <w:tcBorders>
              <w:bottom w:val="dotted" w:sz="4" w:space="0" w:color="auto"/>
            </w:tcBorders>
            <w:vAlign w:val="center"/>
          </w:tcPr>
          <w:p w14:paraId="54FEF249" w14:textId="77777777" w:rsidR="00BC4308" w:rsidRDefault="00BC4308"/>
        </w:tc>
        <w:tc>
          <w:tcPr>
            <w:tcW w:w="1620" w:type="dxa"/>
            <w:tcBorders>
              <w:bottom w:val="dotted" w:sz="4" w:space="0" w:color="auto"/>
            </w:tcBorders>
            <w:vAlign w:val="center"/>
          </w:tcPr>
          <w:p w14:paraId="53A1C930" w14:textId="77777777" w:rsidR="00BC4308" w:rsidRDefault="00BC4308"/>
        </w:tc>
        <w:tc>
          <w:tcPr>
            <w:tcW w:w="1620" w:type="dxa"/>
            <w:tcBorders>
              <w:bottom w:val="dotted" w:sz="4" w:space="0" w:color="auto"/>
            </w:tcBorders>
            <w:vAlign w:val="center"/>
          </w:tcPr>
          <w:p w14:paraId="00B01B25" w14:textId="77777777" w:rsidR="00BC4308" w:rsidRDefault="00BC4308"/>
        </w:tc>
        <w:tc>
          <w:tcPr>
            <w:tcW w:w="1620" w:type="dxa"/>
            <w:tcBorders>
              <w:bottom w:val="dotted" w:sz="4" w:space="0" w:color="auto"/>
            </w:tcBorders>
            <w:vAlign w:val="center"/>
          </w:tcPr>
          <w:p w14:paraId="7F0E12B6" w14:textId="77777777" w:rsidR="00BC4308" w:rsidRDefault="000A4916">
            <w:pPr>
              <w:jc w:val="left"/>
              <w:divId w:val="1"/>
            </w:pPr>
            <w:r>
              <w:rPr>
                <w:sz w:val="16"/>
              </w:rPr>
              <w:t>Cosford</w:t>
            </w:r>
          </w:p>
        </w:tc>
        <w:tc>
          <w:tcPr>
            <w:tcW w:w="1620" w:type="dxa"/>
            <w:tcBorders>
              <w:bottom w:val="dotted" w:sz="4" w:space="0" w:color="auto"/>
            </w:tcBorders>
            <w:vAlign w:val="center"/>
          </w:tcPr>
          <w:p w14:paraId="59F0B9C4" w14:textId="77777777" w:rsidR="00BC4308" w:rsidRDefault="000A4916">
            <w:pPr>
              <w:jc w:val="center"/>
              <w:divId w:val="1"/>
            </w:pPr>
            <w:r>
              <w:rPr>
                <w:rFonts w:eastAsia="Arial"/>
                <w:sz w:val="16"/>
              </w:rPr>
              <w:t xml:space="preserve">2 </w:t>
            </w:r>
          </w:p>
        </w:tc>
      </w:tr>
      <w:tr w:rsidR="00BC4308" w14:paraId="587FCAC2" w14:textId="77777777">
        <w:trPr>
          <w:trHeight w:val="320"/>
        </w:trPr>
        <w:tc>
          <w:tcPr>
            <w:tcW w:w="1620" w:type="dxa"/>
            <w:gridSpan w:val="2"/>
            <w:vMerge/>
          </w:tcPr>
          <w:p w14:paraId="1DD2D241" w14:textId="77777777" w:rsidR="00BC4308" w:rsidRDefault="00BC4308"/>
        </w:tc>
        <w:tc>
          <w:tcPr>
            <w:tcW w:w="1620" w:type="dxa"/>
            <w:gridSpan w:val="2"/>
            <w:tcBorders>
              <w:bottom w:val="dotted" w:sz="4" w:space="0" w:color="auto"/>
            </w:tcBorders>
            <w:vAlign w:val="center"/>
          </w:tcPr>
          <w:p w14:paraId="3BD8C356" w14:textId="77777777" w:rsidR="00BC4308" w:rsidRDefault="000A4916">
            <w:pPr>
              <w:jc w:val="left"/>
              <w:divId w:val="1"/>
            </w:pPr>
            <w:r>
              <w:rPr>
                <w:sz w:val="16"/>
              </w:rPr>
              <w:t>dark brown</w:t>
            </w:r>
          </w:p>
        </w:tc>
        <w:tc>
          <w:tcPr>
            <w:tcW w:w="1620" w:type="dxa"/>
            <w:gridSpan w:val="2"/>
            <w:tcBorders>
              <w:bottom w:val="dotted" w:sz="4" w:space="0" w:color="auto"/>
            </w:tcBorders>
            <w:vAlign w:val="center"/>
          </w:tcPr>
          <w:p w14:paraId="05CA7BCF" w14:textId="77777777" w:rsidR="00BC4308" w:rsidRDefault="00BC4308"/>
        </w:tc>
        <w:tc>
          <w:tcPr>
            <w:tcW w:w="1620" w:type="dxa"/>
            <w:tcBorders>
              <w:bottom w:val="dotted" w:sz="4" w:space="0" w:color="auto"/>
            </w:tcBorders>
            <w:vAlign w:val="center"/>
          </w:tcPr>
          <w:p w14:paraId="43FC6534" w14:textId="77777777" w:rsidR="00BC4308" w:rsidRDefault="00BC4308"/>
        </w:tc>
        <w:tc>
          <w:tcPr>
            <w:tcW w:w="1620" w:type="dxa"/>
            <w:tcBorders>
              <w:bottom w:val="dotted" w:sz="4" w:space="0" w:color="auto"/>
            </w:tcBorders>
            <w:vAlign w:val="center"/>
          </w:tcPr>
          <w:p w14:paraId="44C34DCA" w14:textId="77777777" w:rsidR="00BC4308" w:rsidRDefault="00BC4308"/>
        </w:tc>
        <w:tc>
          <w:tcPr>
            <w:tcW w:w="1620" w:type="dxa"/>
            <w:tcBorders>
              <w:bottom w:val="dotted" w:sz="4" w:space="0" w:color="auto"/>
            </w:tcBorders>
            <w:vAlign w:val="center"/>
          </w:tcPr>
          <w:p w14:paraId="138C0651" w14:textId="77777777" w:rsidR="00BC4308" w:rsidRPr="00146F34" w:rsidRDefault="000A4916">
            <w:pPr>
              <w:jc w:val="left"/>
              <w:divId w:val="1"/>
              <w:rPr>
                <w:lang w:val="fr-FR"/>
              </w:rPr>
            </w:pPr>
            <w:r w:rsidRPr="00146F34">
              <w:rPr>
                <w:sz w:val="16"/>
                <w:lang w:val="fr-FR"/>
              </w:rPr>
              <w:t>Lambert's Filbert, Merveille de Bollwiller</w:t>
            </w:r>
          </w:p>
        </w:tc>
        <w:tc>
          <w:tcPr>
            <w:tcW w:w="1620" w:type="dxa"/>
            <w:tcBorders>
              <w:bottom w:val="dotted" w:sz="4" w:space="0" w:color="auto"/>
            </w:tcBorders>
            <w:vAlign w:val="center"/>
          </w:tcPr>
          <w:p w14:paraId="7DDB1349" w14:textId="77777777" w:rsidR="00BC4308" w:rsidRDefault="000A4916">
            <w:pPr>
              <w:jc w:val="center"/>
              <w:divId w:val="1"/>
            </w:pPr>
            <w:r>
              <w:rPr>
                <w:rFonts w:eastAsia="Arial"/>
                <w:sz w:val="16"/>
              </w:rPr>
              <w:t xml:space="preserve">3 </w:t>
            </w:r>
          </w:p>
        </w:tc>
      </w:tr>
      <w:tr w:rsidR="00BC4308" w14:paraId="0ACC8A17" w14:textId="77777777">
        <w:trPr>
          <w:trHeight w:val="360"/>
        </w:trPr>
        <w:tc>
          <w:tcPr>
            <w:tcW w:w="810" w:type="dxa"/>
            <w:tcBorders>
              <w:right w:val="dotted" w:sz="4" w:space="0" w:color="auto"/>
            </w:tcBorders>
            <w:shd w:val="clear" w:color="auto" w:fill="DFDFD7"/>
            <w:vAlign w:val="center"/>
          </w:tcPr>
          <w:p w14:paraId="39925C67" w14:textId="77777777" w:rsidR="00BC4308" w:rsidRDefault="000A4916">
            <w:r>
              <w:rPr>
                <w:rFonts w:eastAsia="Arial"/>
                <w:b/>
                <w:sz w:val="16"/>
              </w:rPr>
              <w:t>37.</w:t>
            </w:r>
          </w:p>
        </w:tc>
        <w:tc>
          <w:tcPr>
            <w:tcW w:w="810" w:type="dxa"/>
            <w:tcBorders>
              <w:right w:val="dotted" w:sz="4" w:space="0" w:color="auto"/>
            </w:tcBorders>
            <w:shd w:val="clear" w:color="auto" w:fill="DFDFD7"/>
            <w:vAlign w:val="center"/>
          </w:tcPr>
          <w:p w14:paraId="3EEFB2C9" w14:textId="77777777" w:rsidR="00BC4308" w:rsidRDefault="000A4916">
            <w:r>
              <w:rPr>
                <w:rFonts w:eastAsia="Arial"/>
                <w:b/>
                <w:sz w:val="16"/>
              </w:rPr>
              <w:t>(*)</w:t>
            </w:r>
          </w:p>
        </w:tc>
        <w:tc>
          <w:tcPr>
            <w:tcW w:w="810" w:type="dxa"/>
            <w:tcBorders>
              <w:right w:val="dotted" w:sz="4" w:space="0" w:color="auto"/>
            </w:tcBorders>
            <w:shd w:val="clear" w:color="auto" w:fill="DFDFD7"/>
            <w:vAlign w:val="center"/>
          </w:tcPr>
          <w:p w14:paraId="0CAA9AEB" w14:textId="77777777" w:rsidR="00BC4308" w:rsidRDefault="000A4916">
            <w:r>
              <w:rPr>
                <w:rFonts w:eastAsia="Arial"/>
                <w:b/>
                <w:sz w:val="16"/>
              </w:rPr>
              <w:t>QL</w:t>
            </w:r>
          </w:p>
        </w:tc>
        <w:tc>
          <w:tcPr>
            <w:tcW w:w="810" w:type="dxa"/>
            <w:tcBorders>
              <w:right w:val="dotted" w:sz="4" w:space="0" w:color="auto"/>
            </w:tcBorders>
            <w:shd w:val="clear" w:color="auto" w:fill="DFDFD7"/>
            <w:vAlign w:val="center"/>
          </w:tcPr>
          <w:p w14:paraId="0805F14E" w14:textId="77777777" w:rsidR="00BC4308" w:rsidRDefault="000A4916">
            <w:r>
              <w:rPr>
                <w:rFonts w:eastAsia="Arial"/>
                <w:b/>
                <w:sz w:val="16"/>
              </w:rPr>
              <w:t>VG</w:t>
            </w:r>
          </w:p>
        </w:tc>
        <w:tc>
          <w:tcPr>
            <w:tcW w:w="810" w:type="dxa"/>
            <w:tcBorders>
              <w:right w:val="dotted" w:sz="4" w:space="0" w:color="auto"/>
            </w:tcBorders>
            <w:shd w:val="clear" w:color="auto" w:fill="DFDFD7"/>
            <w:vAlign w:val="center"/>
          </w:tcPr>
          <w:p w14:paraId="6706FF32" w14:textId="77777777" w:rsidR="00BC4308" w:rsidRDefault="000A4916">
            <w:r>
              <w:rPr>
                <w:rFonts w:eastAsia="Arial"/>
                <w:b/>
                <w:sz w:val="16"/>
              </w:rPr>
              <w:t>(+)</w:t>
            </w:r>
          </w:p>
        </w:tc>
        <w:tc>
          <w:tcPr>
            <w:tcW w:w="810" w:type="dxa"/>
            <w:tcBorders>
              <w:right w:val="dotted" w:sz="4" w:space="0" w:color="auto"/>
            </w:tcBorders>
            <w:shd w:val="clear" w:color="auto" w:fill="DFDFD7"/>
            <w:vAlign w:val="center"/>
          </w:tcPr>
          <w:p w14:paraId="12791468" w14:textId="77777777" w:rsidR="00BC4308" w:rsidRDefault="000A4916">
            <w:r>
              <w:rPr>
                <w:rFonts w:eastAsia="Arial"/>
                <w:b/>
                <w:sz w:val="16"/>
              </w:rPr>
              <w:t>(f)</w:t>
            </w:r>
          </w:p>
        </w:tc>
        <w:tc>
          <w:tcPr>
            <w:tcW w:w="1620" w:type="dxa"/>
            <w:shd w:val="clear" w:color="auto" w:fill="DFDFD7"/>
            <w:vAlign w:val="center"/>
          </w:tcPr>
          <w:p w14:paraId="4A109B32" w14:textId="77777777" w:rsidR="00BC4308" w:rsidRDefault="00BC4308"/>
        </w:tc>
        <w:tc>
          <w:tcPr>
            <w:tcW w:w="1620" w:type="dxa"/>
            <w:shd w:val="clear" w:color="auto" w:fill="DFDFD7"/>
          </w:tcPr>
          <w:p w14:paraId="7A1E9697" w14:textId="77777777" w:rsidR="00BC4308" w:rsidRDefault="00BC4308"/>
        </w:tc>
        <w:tc>
          <w:tcPr>
            <w:tcW w:w="1620" w:type="dxa"/>
            <w:shd w:val="clear" w:color="auto" w:fill="DFDFD7"/>
          </w:tcPr>
          <w:p w14:paraId="02841F5D" w14:textId="77777777" w:rsidR="00BC4308" w:rsidRDefault="00BC4308"/>
        </w:tc>
        <w:tc>
          <w:tcPr>
            <w:tcW w:w="1620" w:type="dxa"/>
            <w:shd w:val="clear" w:color="auto" w:fill="DFDFD7"/>
          </w:tcPr>
          <w:p w14:paraId="21B3D3AE" w14:textId="77777777" w:rsidR="00BC4308" w:rsidRDefault="00BC4308"/>
        </w:tc>
      </w:tr>
      <w:tr w:rsidR="00BC4308" w14:paraId="3CACD4E2" w14:textId="77777777">
        <w:trPr>
          <w:trHeight w:val="440"/>
        </w:trPr>
        <w:tc>
          <w:tcPr>
            <w:tcW w:w="1620" w:type="dxa"/>
            <w:gridSpan w:val="2"/>
            <w:vMerge w:val="restart"/>
          </w:tcPr>
          <w:p w14:paraId="63DA5099" w14:textId="77777777" w:rsidR="00BC4308" w:rsidRDefault="00BC4308"/>
        </w:tc>
        <w:tc>
          <w:tcPr>
            <w:tcW w:w="1620" w:type="dxa"/>
            <w:gridSpan w:val="2"/>
            <w:tcBorders>
              <w:bottom w:val="dotted" w:sz="4" w:space="0" w:color="auto"/>
            </w:tcBorders>
          </w:tcPr>
          <w:p w14:paraId="4952D8EB" w14:textId="77777777" w:rsidR="00BC4308" w:rsidRDefault="000A4916">
            <w:pPr>
              <w:spacing w:before="113" w:after="113"/>
              <w:jc w:val="left"/>
              <w:divId w:val="1"/>
            </w:pPr>
            <w:r>
              <w:rPr>
                <w:b/>
                <w:sz w:val="16"/>
              </w:rPr>
              <w:t>Kernel: lateral groove</w:t>
            </w:r>
          </w:p>
        </w:tc>
        <w:tc>
          <w:tcPr>
            <w:tcW w:w="1620" w:type="dxa"/>
            <w:gridSpan w:val="2"/>
            <w:tcBorders>
              <w:bottom w:val="dotted" w:sz="4" w:space="0" w:color="auto"/>
            </w:tcBorders>
          </w:tcPr>
          <w:p w14:paraId="0A589953" w14:textId="77777777" w:rsidR="00BC4308" w:rsidRDefault="00BC4308"/>
        </w:tc>
        <w:tc>
          <w:tcPr>
            <w:tcW w:w="1620" w:type="dxa"/>
            <w:tcBorders>
              <w:bottom w:val="dotted" w:sz="4" w:space="0" w:color="auto"/>
            </w:tcBorders>
          </w:tcPr>
          <w:p w14:paraId="03FEB27D" w14:textId="77777777" w:rsidR="00BC4308" w:rsidRDefault="00BC4308"/>
        </w:tc>
        <w:tc>
          <w:tcPr>
            <w:tcW w:w="1620" w:type="dxa"/>
            <w:tcBorders>
              <w:bottom w:val="dotted" w:sz="4" w:space="0" w:color="auto"/>
            </w:tcBorders>
          </w:tcPr>
          <w:p w14:paraId="5D1214C3" w14:textId="77777777" w:rsidR="00BC4308" w:rsidRDefault="00BC4308"/>
        </w:tc>
        <w:tc>
          <w:tcPr>
            <w:tcW w:w="1620" w:type="dxa"/>
            <w:tcBorders>
              <w:bottom w:val="dotted" w:sz="4" w:space="0" w:color="auto"/>
            </w:tcBorders>
          </w:tcPr>
          <w:p w14:paraId="19B37541" w14:textId="77777777" w:rsidR="00BC4308" w:rsidRDefault="00BC4308"/>
        </w:tc>
        <w:tc>
          <w:tcPr>
            <w:tcW w:w="1620" w:type="dxa"/>
            <w:tcBorders>
              <w:bottom w:val="dotted" w:sz="4" w:space="0" w:color="auto"/>
            </w:tcBorders>
          </w:tcPr>
          <w:p w14:paraId="14A5EE1F" w14:textId="77777777" w:rsidR="00BC4308" w:rsidRDefault="00BC4308"/>
        </w:tc>
      </w:tr>
      <w:tr w:rsidR="00BC4308" w14:paraId="759EDCDB" w14:textId="77777777">
        <w:trPr>
          <w:trHeight w:val="320"/>
        </w:trPr>
        <w:tc>
          <w:tcPr>
            <w:tcW w:w="1620" w:type="dxa"/>
            <w:gridSpan w:val="2"/>
            <w:vMerge/>
          </w:tcPr>
          <w:p w14:paraId="4D6FAFBA" w14:textId="77777777" w:rsidR="00BC4308" w:rsidRDefault="00BC4308"/>
        </w:tc>
        <w:tc>
          <w:tcPr>
            <w:tcW w:w="1620" w:type="dxa"/>
            <w:gridSpan w:val="2"/>
            <w:tcBorders>
              <w:bottom w:val="dotted" w:sz="4" w:space="0" w:color="auto"/>
            </w:tcBorders>
            <w:vAlign w:val="center"/>
          </w:tcPr>
          <w:p w14:paraId="50B5534D" w14:textId="77777777" w:rsidR="00BC4308" w:rsidRDefault="000A4916">
            <w:pPr>
              <w:jc w:val="left"/>
              <w:divId w:val="1"/>
            </w:pPr>
            <w:r>
              <w:rPr>
                <w:sz w:val="16"/>
              </w:rPr>
              <w:t>absent</w:t>
            </w:r>
          </w:p>
        </w:tc>
        <w:tc>
          <w:tcPr>
            <w:tcW w:w="1620" w:type="dxa"/>
            <w:gridSpan w:val="2"/>
            <w:tcBorders>
              <w:bottom w:val="dotted" w:sz="4" w:space="0" w:color="auto"/>
            </w:tcBorders>
            <w:vAlign w:val="center"/>
          </w:tcPr>
          <w:p w14:paraId="57499DEB" w14:textId="77777777" w:rsidR="00BC4308" w:rsidRDefault="00BC4308"/>
        </w:tc>
        <w:tc>
          <w:tcPr>
            <w:tcW w:w="1620" w:type="dxa"/>
            <w:tcBorders>
              <w:bottom w:val="dotted" w:sz="4" w:space="0" w:color="auto"/>
            </w:tcBorders>
            <w:vAlign w:val="center"/>
          </w:tcPr>
          <w:p w14:paraId="3E3C1E42" w14:textId="77777777" w:rsidR="00BC4308" w:rsidRDefault="00BC4308"/>
        </w:tc>
        <w:tc>
          <w:tcPr>
            <w:tcW w:w="1620" w:type="dxa"/>
            <w:tcBorders>
              <w:bottom w:val="dotted" w:sz="4" w:space="0" w:color="auto"/>
            </w:tcBorders>
            <w:vAlign w:val="center"/>
          </w:tcPr>
          <w:p w14:paraId="2361944F" w14:textId="77777777" w:rsidR="00BC4308" w:rsidRDefault="00BC4308"/>
        </w:tc>
        <w:tc>
          <w:tcPr>
            <w:tcW w:w="1620" w:type="dxa"/>
            <w:tcBorders>
              <w:bottom w:val="dotted" w:sz="4" w:space="0" w:color="auto"/>
            </w:tcBorders>
            <w:vAlign w:val="center"/>
          </w:tcPr>
          <w:p w14:paraId="7183555E" w14:textId="77777777" w:rsidR="00BC4308" w:rsidRPr="00146F34" w:rsidRDefault="000A4916">
            <w:pPr>
              <w:jc w:val="left"/>
              <w:divId w:val="1"/>
              <w:rPr>
                <w:lang w:val="fr-FR"/>
              </w:rPr>
            </w:pPr>
            <w:r w:rsidRPr="00146F34">
              <w:rPr>
                <w:sz w:val="16"/>
                <w:lang w:val="fr-FR"/>
              </w:rPr>
              <w:t>Fertile de Coutard, Merveille de Bollwiller</w:t>
            </w:r>
          </w:p>
        </w:tc>
        <w:tc>
          <w:tcPr>
            <w:tcW w:w="1620" w:type="dxa"/>
            <w:tcBorders>
              <w:bottom w:val="dotted" w:sz="4" w:space="0" w:color="auto"/>
            </w:tcBorders>
            <w:vAlign w:val="center"/>
          </w:tcPr>
          <w:p w14:paraId="566ED99A" w14:textId="77777777" w:rsidR="00BC4308" w:rsidRDefault="000A4916">
            <w:pPr>
              <w:jc w:val="center"/>
              <w:divId w:val="1"/>
            </w:pPr>
            <w:r>
              <w:rPr>
                <w:rFonts w:eastAsia="Arial"/>
                <w:sz w:val="16"/>
              </w:rPr>
              <w:t xml:space="preserve">1 </w:t>
            </w:r>
          </w:p>
        </w:tc>
      </w:tr>
      <w:tr w:rsidR="00BC4308" w14:paraId="7E8FBEC9" w14:textId="77777777">
        <w:trPr>
          <w:trHeight w:val="320"/>
        </w:trPr>
        <w:tc>
          <w:tcPr>
            <w:tcW w:w="1620" w:type="dxa"/>
            <w:gridSpan w:val="2"/>
            <w:vMerge/>
          </w:tcPr>
          <w:p w14:paraId="6A8BBDAF" w14:textId="77777777" w:rsidR="00BC4308" w:rsidRDefault="00BC4308"/>
        </w:tc>
        <w:tc>
          <w:tcPr>
            <w:tcW w:w="1620" w:type="dxa"/>
            <w:gridSpan w:val="2"/>
            <w:tcBorders>
              <w:bottom w:val="dotted" w:sz="4" w:space="0" w:color="auto"/>
            </w:tcBorders>
            <w:vAlign w:val="center"/>
          </w:tcPr>
          <w:p w14:paraId="0DF8D3CB" w14:textId="77777777" w:rsidR="00BC4308" w:rsidRDefault="000A4916">
            <w:pPr>
              <w:jc w:val="left"/>
              <w:divId w:val="1"/>
            </w:pPr>
            <w:r>
              <w:rPr>
                <w:sz w:val="16"/>
              </w:rPr>
              <w:t>present</w:t>
            </w:r>
          </w:p>
        </w:tc>
        <w:tc>
          <w:tcPr>
            <w:tcW w:w="1620" w:type="dxa"/>
            <w:gridSpan w:val="2"/>
            <w:tcBorders>
              <w:bottom w:val="dotted" w:sz="4" w:space="0" w:color="auto"/>
            </w:tcBorders>
            <w:vAlign w:val="center"/>
          </w:tcPr>
          <w:p w14:paraId="1DE1D7D5" w14:textId="77777777" w:rsidR="00BC4308" w:rsidRDefault="00BC4308"/>
        </w:tc>
        <w:tc>
          <w:tcPr>
            <w:tcW w:w="1620" w:type="dxa"/>
            <w:tcBorders>
              <w:bottom w:val="dotted" w:sz="4" w:space="0" w:color="auto"/>
            </w:tcBorders>
            <w:vAlign w:val="center"/>
          </w:tcPr>
          <w:p w14:paraId="7C21CBFC" w14:textId="77777777" w:rsidR="00BC4308" w:rsidRDefault="00BC4308"/>
        </w:tc>
        <w:tc>
          <w:tcPr>
            <w:tcW w:w="1620" w:type="dxa"/>
            <w:tcBorders>
              <w:bottom w:val="dotted" w:sz="4" w:space="0" w:color="auto"/>
            </w:tcBorders>
            <w:vAlign w:val="center"/>
          </w:tcPr>
          <w:p w14:paraId="379B78EF" w14:textId="77777777" w:rsidR="00BC4308" w:rsidRDefault="00BC4308"/>
        </w:tc>
        <w:tc>
          <w:tcPr>
            <w:tcW w:w="1620" w:type="dxa"/>
            <w:tcBorders>
              <w:bottom w:val="dotted" w:sz="4" w:space="0" w:color="auto"/>
            </w:tcBorders>
            <w:vAlign w:val="center"/>
          </w:tcPr>
          <w:p w14:paraId="627B425D" w14:textId="77777777" w:rsidR="00BC4308" w:rsidRDefault="000A4916">
            <w:pPr>
              <w:jc w:val="left"/>
              <w:divId w:val="1"/>
            </w:pPr>
            <w:r>
              <w:rPr>
                <w:sz w:val="16"/>
              </w:rPr>
              <w:t>Imperatrice Eugenie, Lambert's Filbert, Tonda di Giffoni</w:t>
            </w:r>
          </w:p>
        </w:tc>
        <w:tc>
          <w:tcPr>
            <w:tcW w:w="1620" w:type="dxa"/>
            <w:tcBorders>
              <w:bottom w:val="dotted" w:sz="4" w:space="0" w:color="auto"/>
            </w:tcBorders>
            <w:vAlign w:val="center"/>
          </w:tcPr>
          <w:p w14:paraId="2DADC5F3" w14:textId="77777777" w:rsidR="00BC4308" w:rsidRDefault="000A4916">
            <w:pPr>
              <w:jc w:val="center"/>
              <w:divId w:val="1"/>
            </w:pPr>
            <w:r>
              <w:rPr>
                <w:rFonts w:eastAsia="Arial"/>
                <w:sz w:val="16"/>
              </w:rPr>
              <w:t xml:space="preserve">9 </w:t>
            </w:r>
          </w:p>
        </w:tc>
      </w:tr>
      <w:tr w:rsidR="00BC4308" w14:paraId="1B11B7F1" w14:textId="77777777">
        <w:trPr>
          <w:trHeight w:val="360"/>
        </w:trPr>
        <w:tc>
          <w:tcPr>
            <w:tcW w:w="810" w:type="dxa"/>
            <w:tcBorders>
              <w:right w:val="dotted" w:sz="4" w:space="0" w:color="auto"/>
            </w:tcBorders>
            <w:shd w:val="clear" w:color="auto" w:fill="DFDFD7"/>
            <w:vAlign w:val="center"/>
          </w:tcPr>
          <w:p w14:paraId="6B97181B" w14:textId="77777777" w:rsidR="00BC4308" w:rsidRDefault="000A4916">
            <w:r>
              <w:rPr>
                <w:rFonts w:eastAsia="Arial"/>
                <w:b/>
                <w:sz w:val="16"/>
              </w:rPr>
              <w:t>38.</w:t>
            </w:r>
          </w:p>
        </w:tc>
        <w:tc>
          <w:tcPr>
            <w:tcW w:w="810" w:type="dxa"/>
            <w:tcBorders>
              <w:right w:val="dotted" w:sz="4" w:space="0" w:color="auto"/>
            </w:tcBorders>
            <w:shd w:val="clear" w:color="auto" w:fill="DFDFD7"/>
            <w:vAlign w:val="center"/>
          </w:tcPr>
          <w:p w14:paraId="1E84C403" w14:textId="77777777" w:rsidR="00BC4308" w:rsidRDefault="000A4916">
            <w:r>
              <w:rPr>
                <w:rFonts w:eastAsia="Arial"/>
                <w:b/>
                <w:sz w:val="16"/>
              </w:rPr>
              <w:t>(*)</w:t>
            </w:r>
          </w:p>
        </w:tc>
        <w:tc>
          <w:tcPr>
            <w:tcW w:w="810" w:type="dxa"/>
            <w:tcBorders>
              <w:right w:val="dotted" w:sz="4" w:space="0" w:color="auto"/>
            </w:tcBorders>
            <w:shd w:val="clear" w:color="auto" w:fill="DFDFD7"/>
            <w:vAlign w:val="center"/>
          </w:tcPr>
          <w:p w14:paraId="666078D6" w14:textId="77777777" w:rsidR="00BC4308" w:rsidRDefault="000A4916">
            <w:r>
              <w:rPr>
                <w:rFonts w:eastAsia="Arial"/>
                <w:b/>
                <w:sz w:val="16"/>
              </w:rPr>
              <w:t>QN</w:t>
            </w:r>
          </w:p>
        </w:tc>
        <w:tc>
          <w:tcPr>
            <w:tcW w:w="810" w:type="dxa"/>
            <w:tcBorders>
              <w:right w:val="dotted" w:sz="4" w:space="0" w:color="auto"/>
            </w:tcBorders>
            <w:shd w:val="clear" w:color="auto" w:fill="DFDFD7"/>
            <w:vAlign w:val="center"/>
          </w:tcPr>
          <w:p w14:paraId="1E088A1A" w14:textId="77777777" w:rsidR="00BC4308" w:rsidRDefault="000A4916">
            <w:r>
              <w:rPr>
                <w:rFonts w:eastAsia="Arial"/>
                <w:b/>
                <w:sz w:val="16"/>
              </w:rPr>
              <w:t>VG</w:t>
            </w:r>
          </w:p>
        </w:tc>
        <w:tc>
          <w:tcPr>
            <w:tcW w:w="810" w:type="dxa"/>
            <w:tcBorders>
              <w:right w:val="dotted" w:sz="4" w:space="0" w:color="auto"/>
            </w:tcBorders>
            <w:shd w:val="clear" w:color="auto" w:fill="DFDFD7"/>
            <w:vAlign w:val="center"/>
          </w:tcPr>
          <w:p w14:paraId="48A6D18D" w14:textId="77777777" w:rsidR="00BC4308" w:rsidRDefault="000A4916">
            <w:r>
              <w:rPr>
                <w:rFonts w:eastAsia="Arial"/>
                <w:b/>
                <w:sz w:val="16"/>
              </w:rPr>
              <w:t>(+)</w:t>
            </w:r>
          </w:p>
        </w:tc>
        <w:tc>
          <w:tcPr>
            <w:tcW w:w="810" w:type="dxa"/>
            <w:tcBorders>
              <w:right w:val="dotted" w:sz="4" w:space="0" w:color="auto"/>
            </w:tcBorders>
            <w:shd w:val="clear" w:color="auto" w:fill="DFDFD7"/>
            <w:vAlign w:val="center"/>
          </w:tcPr>
          <w:p w14:paraId="42C1DA5A" w14:textId="77777777" w:rsidR="00BC4308" w:rsidRDefault="000A4916">
            <w:r>
              <w:rPr>
                <w:rFonts w:eastAsia="Arial"/>
                <w:b/>
                <w:sz w:val="16"/>
              </w:rPr>
              <w:t>(f)</w:t>
            </w:r>
          </w:p>
        </w:tc>
        <w:tc>
          <w:tcPr>
            <w:tcW w:w="1620" w:type="dxa"/>
            <w:shd w:val="clear" w:color="auto" w:fill="DFDFD7"/>
            <w:vAlign w:val="center"/>
          </w:tcPr>
          <w:p w14:paraId="21E27727" w14:textId="77777777" w:rsidR="00BC4308" w:rsidRDefault="00BC4308"/>
        </w:tc>
        <w:tc>
          <w:tcPr>
            <w:tcW w:w="1620" w:type="dxa"/>
            <w:shd w:val="clear" w:color="auto" w:fill="DFDFD7"/>
          </w:tcPr>
          <w:p w14:paraId="0801DF73" w14:textId="77777777" w:rsidR="00BC4308" w:rsidRDefault="00BC4308"/>
        </w:tc>
        <w:tc>
          <w:tcPr>
            <w:tcW w:w="1620" w:type="dxa"/>
            <w:shd w:val="clear" w:color="auto" w:fill="DFDFD7"/>
          </w:tcPr>
          <w:p w14:paraId="4AE5EECE" w14:textId="77777777" w:rsidR="00BC4308" w:rsidRDefault="00BC4308"/>
        </w:tc>
        <w:tc>
          <w:tcPr>
            <w:tcW w:w="1620" w:type="dxa"/>
            <w:shd w:val="clear" w:color="auto" w:fill="DFDFD7"/>
          </w:tcPr>
          <w:p w14:paraId="72073F3B" w14:textId="77777777" w:rsidR="00BC4308" w:rsidRDefault="00BC4308"/>
        </w:tc>
      </w:tr>
      <w:tr w:rsidR="00BC4308" w14:paraId="67550923" w14:textId="77777777">
        <w:trPr>
          <w:trHeight w:val="440"/>
        </w:trPr>
        <w:tc>
          <w:tcPr>
            <w:tcW w:w="1620" w:type="dxa"/>
            <w:gridSpan w:val="2"/>
            <w:vMerge w:val="restart"/>
          </w:tcPr>
          <w:p w14:paraId="11CA559F" w14:textId="77777777" w:rsidR="00BC4308" w:rsidRDefault="00BC4308"/>
        </w:tc>
        <w:tc>
          <w:tcPr>
            <w:tcW w:w="1620" w:type="dxa"/>
            <w:gridSpan w:val="2"/>
            <w:tcBorders>
              <w:bottom w:val="dotted" w:sz="4" w:space="0" w:color="auto"/>
            </w:tcBorders>
          </w:tcPr>
          <w:p w14:paraId="1A4369AA" w14:textId="77777777" w:rsidR="00BC4308" w:rsidRDefault="000A4916">
            <w:pPr>
              <w:spacing w:before="113" w:after="113"/>
              <w:jc w:val="left"/>
              <w:divId w:val="1"/>
            </w:pPr>
            <w:r>
              <w:rPr>
                <w:b/>
                <w:sz w:val="16"/>
              </w:rPr>
              <w:t>Kernel: presence of fiber</w:t>
            </w:r>
          </w:p>
        </w:tc>
        <w:tc>
          <w:tcPr>
            <w:tcW w:w="1620" w:type="dxa"/>
            <w:gridSpan w:val="2"/>
            <w:tcBorders>
              <w:bottom w:val="dotted" w:sz="4" w:space="0" w:color="auto"/>
            </w:tcBorders>
          </w:tcPr>
          <w:p w14:paraId="27395B60" w14:textId="77777777" w:rsidR="00BC4308" w:rsidRDefault="00BC4308"/>
        </w:tc>
        <w:tc>
          <w:tcPr>
            <w:tcW w:w="1620" w:type="dxa"/>
            <w:tcBorders>
              <w:bottom w:val="dotted" w:sz="4" w:space="0" w:color="auto"/>
            </w:tcBorders>
          </w:tcPr>
          <w:p w14:paraId="5E7349B0" w14:textId="77777777" w:rsidR="00BC4308" w:rsidRDefault="00BC4308"/>
        </w:tc>
        <w:tc>
          <w:tcPr>
            <w:tcW w:w="1620" w:type="dxa"/>
            <w:tcBorders>
              <w:bottom w:val="dotted" w:sz="4" w:space="0" w:color="auto"/>
            </w:tcBorders>
          </w:tcPr>
          <w:p w14:paraId="07DEE0A6" w14:textId="77777777" w:rsidR="00BC4308" w:rsidRDefault="00BC4308"/>
        </w:tc>
        <w:tc>
          <w:tcPr>
            <w:tcW w:w="1620" w:type="dxa"/>
            <w:tcBorders>
              <w:bottom w:val="dotted" w:sz="4" w:space="0" w:color="auto"/>
            </w:tcBorders>
          </w:tcPr>
          <w:p w14:paraId="0C5CEF83" w14:textId="77777777" w:rsidR="00BC4308" w:rsidRDefault="00BC4308"/>
        </w:tc>
        <w:tc>
          <w:tcPr>
            <w:tcW w:w="1620" w:type="dxa"/>
            <w:tcBorders>
              <w:bottom w:val="dotted" w:sz="4" w:space="0" w:color="auto"/>
            </w:tcBorders>
          </w:tcPr>
          <w:p w14:paraId="645D38B3" w14:textId="77777777" w:rsidR="00BC4308" w:rsidRDefault="00BC4308"/>
        </w:tc>
      </w:tr>
      <w:tr w:rsidR="00BC4308" w14:paraId="267B4E85" w14:textId="77777777">
        <w:trPr>
          <w:trHeight w:val="320"/>
        </w:trPr>
        <w:tc>
          <w:tcPr>
            <w:tcW w:w="1620" w:type="dxa"/>
            <w:gridSpan w:val="2"/>
            <w:vMerge/>
          </w:tcPr>
          <w:p w14:paraId="444C62F3" w14:textId="77777777" w:rsidR="00BC4308" w:rsidRDefault="00BC4308"/>
        </w:tc>
        <w:tc>
          <w:tcPr>
            <w:tcW w:w="1620" w:type="dxa"/>
            <w:gridSpan w:val="2"/>
            <w:tcBorders>
              <w:bottom w:val="dotted" w:sz="4" w:space="0" w:color="auto"/>
            </w:tcBorders>
            <w:vAlign w:val="center"/>
          </w:tcPr>
          <w:p w14:paraId="417CD8F2" w14:textId="77777777" w:rsidR="00BC4308" w:rsidRDefault="000A4916">
            <w:pPr>
              <w:jc w:val="left"/>
              <w:divId w:val="1"/>
            </w:pPr>
            <w:r>
              <w:rPr>
                <w:sz w:val="16"/>
              </w:rPr>
              <w:t>absent or weak</w:t>
            </w:r>
          </w:p>
        </w:tc>
        <w:tc>
          <w:tcPr>
            <w:tcW w:w="1620" w:type="dxa"/>
            <w:gridSpan w:val="2"/>
            <w:tcBorders>
              <w:bottom w:val="dotted" w:sz="4" w:space="0" w:color="auto"/>
            </w:tcBorders>
            <w:vAlign w:val="center"/>
          </w:tcPr>
          <w:p w14:paraId="6D9B9F7E" w14:textId="77777777" w:rsidR="00BC4308" w:rsidRDefault="00BC4308"/>
        </w:tc>
        <w:tc>
          <w:tcPr>
            <w:tcW w:w="1620" w:type="dxa"/>
            <w:tcBorders>
              <w:bottom w:val="dotted" w:sz="4" w:space="0" w:color="auto"/>
            </w:tcBorders>
            <w:vAlign w:val="center"/>
          </w:tcPr>
          <w:p w14:paraId="06428DFA" w14:textId="77777777" w:rsidR="00BC4308" w:rsidRDefault="00BC4308"/>
        </w:tc>
        <w:tc>
          <w:tcPr>
            <w:tcW w:w="1620" w:type="dxa"/>
            <w:tcBorders>
              <w:bottom w:val="dotted" w:sz="4" w:space="0" w:color="auto"/>
            </w:tcBorders>
            <w:vAlign w:val="center"/>
          </w:tcPr>
          <w:p w14:paraId="424D6432" w14:textId="77777777" w:rsidR="00BC4308" w:rsidRDefault="00BC4308"/>
        </w:tc>
        <w:tc>
          <w:tcPr>
            <w:tcW w:w="1620" w:type="dxa"/>
            <w:tcBorders>
              <w:bottom w:val="dotted" w:sz="4" w:space="0" w:color="auto"/>
            </w:tcBorders>
            <w:vAlign w:val="center"/>
          </w:tcPr>
          <w:p w14:paraId="2E09AABB" w14:textId="77777777" w:rsidR="00BC4308" w:rsidRDefault="000A4916">
            <w:pPr>
              <w:jc w:val="left"/>
              <w:divId w:val="1"/>
            </w:pPr>
            <w:r>
              <w:rPr>
                <w:sz w:val="16"/>
              </w:rPr>
              <w:t>Daviana, Kargalak, Lambert's Filbert</w:t>
            </w:r>
          </w:p>
        </w:tc>
        <w:tc>
          <w:tcPr>
            <w:tcW w:w="1620" w:type="dxa"/>
            <w:tcBorders>
              <w:bottom w:val="dotted" w:sz="4" w:space="0" w:color="auto"/>
            </w:tcBorders>
            <w:vAlign w:val="center"/>
          </w:tcPr>
          <w:p w14:paraId="43E7963C" w14:textId="77777777" w:rsidR="00BC4308" w:rsidRDefault="000A4916">
            <w:pPr>
              <w:jc w:val="center"/>
              <w:divId w:val="1"/>
            </w:pPr>
            <w:r>
              <w:rPr>
                <w:rFonts w:eastAsia="Arial"/>
                <w:sz w:val="16"/>
              </w:rPr>
              <w:t xml:space="preserve">1 </w:t>
            </w:r>
          </w:p>
        </w:tc>
      </w:tr>
      <w:tr w:rsidR="00BC4308" w14:paraId="2D815971" w14:textId="77777777">
        <w:trPr>
          <w:trHeight w:val="320"/>
        </w:trPr>
        <w:tc>
          <w:tcPr>
            <w:tcW w:w="1620" w:type="dxa"/>
            <w:gridSpan w:val="2"/>
            <w:vMerge/>
          </w:tcPr>
          <w:p w14:paraId="63800C2C" w14:textId="77777777" w:rsidR="00BC4308" w:rsidRDefault="00BC4308"/>
        </w:tc>
        <w:tc>
          <w:tcPr>
            <w:tcW w:w="1620" w:type="dxa"/>
            <w:gridSpan w:val="2"/>
            <w:tcBorders>
              <w:bottom w:val="dotted" w:sz="4" w:space="0" w:color="auto"/>
            </w:tcBorders>
            <w:vAlign w:val="center"/>
          </w:tcPr>
          <w:p w14:paraId="425FD53E" w14:textId="77777777" w:rsidR="00BC4308" w:rsidRDefault="000A4916">
            <w:pPr>
              <w:jc w:val="left"/>
              <w:divId w:val="1"/>
            </w:pPr>
            <w:r>
              <w:rPr>
                <w:sz w:val="16"/>
              </w:rPr>
              <w:t>medium</w:t>
            </w:r>
          </w:p>
        </w:tc>
        <w:tc>
          <w:tcPr>
            <w:tcW w:w="1620" w:type="dxa"/>
            <w:gridSpan w:val="2"/>
            <w:tcBorders>
              <w:bottom w:val="dotted" w:sz="4" w:space="0" w:color="auto"/>
            </w:tcBorders>
            <w:vAlign w:val="center"/>
          </w:tcPr>
          <w:p w14:paraId="71847C85" w14:textId="77777777" w:rsidR="00BC4308" w:rsidRDefault="00BC4308"/>
        </w:tc>
        <w:tc>
          <w:tcPr>
            <w:tcW w:w="1620" w:type="dxa"/>
            <w:tcBorders>
              <w:bottom w:val="dotted" w:sz="4" w:space="0" w:color="auto"/>
            </w:tcBorders>
            <w:vAlign w:val="center"/>
          </w:tcPr>
          <w:p w14:paraId="02A9E1B9" w14:textId="77777777" w:rsidR="00BC4308" w:rsidRDefault="00BC4308"/>
        </w:tc>
        <w:tc>
          <w:tcPr>
            <w:tcW w:w="1620" w:type="dxa"/>
            <w:tcBorders>
              <w:bottom w:val="dotted" w:sz="4" w:space="0" w:color="auto"/>
            </w:tcBorders>
            <w:vAlign w:val="center"/>
          </w:tcPr>
          <w:p w14:paraId="4A451CCB" w14:textId="77777777" w:rsidR="00BC4308" w:rsidRDefault="00BC4308"/>
        </w:tc>
        <w:tc>
          <w:tcPr>
            <w:tcW w:w="1620" w:type="dxa"/>
            <w:tcBorders>
              <w:bottom w:val="dotted" w:sz="4" w:space="0" w:color="auto"/>
            </w:tcBorders>
            <w:vAlign w:val="center"/>
          </w:tcPr>
          <w:p w14:paraId="586E867E" w14:textId="77777777" w:rsidR="00BC4308" w:rsidRPr="00146F34" w:rsidRDefault="000A4916">
            <w:pPr>
              <w:jc w:val="left"/>
              <w:divId w:val="1"/>
              <w:rPr>
                <w:lang w:val="fr-FR"/>
              </w:rPr>
            </w:pPr>
            <w:r w:rsidRPr="00146F34">
              <w:rPr>
                <w:sz w:val="16"/>
                <w:lang w:val="fr-FR"/>
              </w:rPr>
              <w:t>Fertile de Coutard, Negret, Segorbe</w:t>
            </w:r>
          </w:p>
        </w:tc>
        <w:tc>
          <w:tcPr>
            <w:tcW w:w="1620" w:type="dxa"/>
            <w:tcBorders>
              <w:bottom w:val="dotted" w:sz="4" w:space="0" w:color="auto"/>
            </w:tcBorders>
            <w:vAlign w:val="center"/>
          </w:tcPr>
          <w:p w14:paraId="232A6C16" w14:textId="77777777" w:rsidR="00BC4308" w:rsidRDefault="000A4916">
            <w:pPr>
              <w:jc w:val="center"/>
              <w:divId w:val="1"/>
            </w:pPr>
            <w:r>
              <w:rPr>
                <w:rFonts w:eastAsia="Arial"/>
                <w:sz w:val="16"/>
              </w:rPr>
              <w:t xml:space="preserve">3 </w:t>
            </w:r>
          </w:p>
        </w:tc>
      </w:tr>
      <w:tr w:rsidR="00BC4308" w14:paraId="5FA9CA4D" w14:textId="77777777">
        <w:trPr>
          <w:trHeight w:val="320"/>
        </w:trPr>
        <w:tc>
          <w:tcPr>
            <w:tcW w:w="1620" w:type="dxa"/>
            <w:gridSpan w:val="2"/>
            <w:vMerge/>
          </w:tcPr>
          <w:p w14:paraId="56510889" w14:textId="77777777" w:rsidR="00BC4308" w:rsidRDefault="00BC4308"/>
        </w:tc>
        <w:tc>
          <w:tcPr>
            <w:tcW w:w="1620" w:type="dxa"/>
            <w:gridSpan w:val="2"/>
            <w:tcBorders>
              <w:bottom w:val="dotted" w:sz="4" w:space="0" w:color="auto"/>
            </w:tcBorders>
            <w:vAlign w:val="center"/>
          </w:tcPr>
          <w:p w14:paraId="7DC14A5B" w14:textId="77777777" w:rsidR="00BC4308" w:rsidRDefault="000A4916">
            <w:pPr>
              <w:jc w:val="left"/>
              <w:divId w:val="1"/>
            </w:pPr>
            <w:r>
              <w:rPr>
                <w:sz w:val="16"/>
              </w:rPr>
              <w:t>strong</w:t>
            </w:r>
          </w:p>
        </w:tc>
        <w:tc>
          <w:tcPr>
            <w:tcW w:w="1620" w:type="dxa"/>
            <w:gridSpan w:val="2"/>
            <w:tcBorders>
              <w:bottom w:val="dotted" w:sz="4" w:space="0" w:color="auto"/>
            </w:tcBorders>
            <w:vAlign w:val="center"/>
          </w:tcPr>
          <w:p w14:paraId="7B4E760C" w14:textId="77777777" w:rsidR="00BC4308" w:rsidRDefault="00BC4308"/>
        </w:tc>
        <w:tc>
          <w:tcPr>
            <w:tcW w:w="1620" w:type="dxa"/>
            <w:tcBorders>
              <w:bottom w:val="dotted" w:sz="4" w:space="0" w:color="auto"/>
            </w:tcBorders>
            <w:vAlign w:val="center"/>
          </w:tcPr>
          <w:p w14:paraId="0C13A745" w14:textId="77777777" w:rsidR="00BC4308" w:rsidRDefault="00BC4308"/>
        </w:tc>
        <w:tc>
          <w:tcPr>
            <w:tcW w:w="1620" w:type="dxa"/>
            <w:tcBorders>
              <w:bottom w:val="dotted" w:sz="4" w:space="0" w:color="auto"/>
            </w:tcBorders>
            <w:vAlign w:val="center"/>
          </w:tcPr>
          <w:p w14:paraId="6904ADBF" w14:textId="77777777" w:rsidR="00BC4308" w:rsidRDefault="00BC4308"/>
        </w:tc>
        <w:tc>
          <w:tcPr>
            <w:tcW w:w="1620" w:type="dxa"/>
            <w:tcBorders>
              <w:bottom w:val="dotted" w:sz="4" w:space="0" w:color="auto"/>
            </w:tcBorders>
            <w:vAlign w:val="center"/>
          </w:tcPr>
          <w:p w14:paraId="738A749D" w14:textId="77777777" w:rsidR="00BC4308" w:rsidRDefault="000A4916">
            <w:pPr>
              <w:jc w:val="left"/>
              <w:divId w:val="1"/>
            </w:pPr>
            <w:r>
              <w:rPr>
                <w:sz w:val="16"/>
              </w:rPr>
              <w:t>Cosford</w:t>
            </w:r>
          </w:p>
        </w:tc>
        <w:tc>
          <w:tcPr>
            <w:tcW w:w="1620" w:type="dxa"/>
            <w:tcBorders>
              <w:bottom w:val="dotted" w:sz="4" w:space="0" w:color="auto"/>
            </w:tcBorders>
            <w:vAlign w:val="center"/>
          </w:tcPr>
          <w:p w14:paraId="21A8B162" w14:textId="77777777" w:rsidR="00BC4308" w:rsidRDefault="000A4916">
            <w:pPr>
              <w:jc w:val="center"/>
              <w:divId w:val="1"/>
            </w:pPr>
            <w:r>
              <w:rPr>
                <w:rFonts w:eastAsia="Arial"/>
                <w:sz w:val="16"/>
              </w:rPr>
              <w:t xml:space="preserve">5 </w:t>
            </w:r>
          </w:p>
        </w:tc>
      </w:tr>
      <w:tr w:rsidR="00BC4308" w14:paraId="1B2C992E" w14:textId="77777777">
        <w:trPr>
          <w:trHeight w:val="360"/>
        </w:trPr>
        <w:tc>
          <w:tcPr>
            <w:tcW w:w="810" w:type="dxa"/>
            <w:tcBorders>
              <w:right w:val="dotted" w:sz="4" w:space="0" w:color="auto"/>
            </w:tcBorders>
            <w:shd w:val="clear" w:color="auto" w:fill="DFDFD7"/>
            <w:vAlign w:val="center"/>
          </w:tcPr>
          <w:p w14:paraId="0FC2D3AD" w14:textId="77777777" w:rsidR="00BC4308" w:rsidRDefault="000A4916">
            <w:r>
              <w:rPr>
                <w:rFonts w:eastAsia="Arial"/>
                <w:b/>
                <w:sz w:val="16"/>
              </w:rPr>
              <w:t>39.</w:t>
            </w:r>
          </w:p>
        </w:tc>
        <w:tc>
          <w:tcPr>
            <w:tcW w:w="810" w:type="dxa"/>
            <w:tcBorders>
              <w:right w:val="dotted" w:sz="4" w:space="0" w:color="auto"/>
            </w:tcBorders>
            <w:shd w:val="clear" w:color="auto" w:fill="DFDFD7"/>
            <w:vAlign w:val="center"/>
          </w:tcPr>
          <w:p w14:paraId="403F564F" w14:textId="77777777" w:rsidR="00BC4308" w:rsidRDefault="00BC4308"/>
        </w:tc>
        <w:tc>
          <w:tcPr>
            <w:tcW w:w="810" w:type="dxa"/>
            <w:tcBorders>
              <w:right w:val="dotted" w:sz="4" w:space="0" w:color="auto"/>
            </w:tcBorders>
            <w:shd w:val="clear" w:color="auto" w:fill="DFDFD7"/>
            <w:vAlign w:val="center"/>
          </w:tcPr>
          <w:p w14:paraId="58DEF2F5" w14:textId="77777777" w:rsidR="00BC4308" w:rsidRDefault="000A4916">
            <w:r>
              <w:rPr>
                <w:rFonts w:eastAsia="Arial"/>
                <w:b/>
                <w:sz w:val="16"/>
              </w:rPr>
              <w:t>QN</w:t>
            </w:r>
          </w:p>
        </w:tc>
        <w:tc>
          <w:tcPr>
            <w:tcW w:w="810" w:type="dxa"/>
            <w:tcBorders>
              <w:right w:val="dotted" w:sz="4" w:space="0" w:color="auto"/>
            </w:tcBorders>
            <w:shd w:val="clear" w:color="auto" w:fill="DFDFD7"/>
            <w:vAlign w:val="center"/>
          </w:tcPr>
          <w:p w14:paraId="7C1B8E2C" w14:textId="77777777" w:rsidR="00BC4308" w:rsidRDefault="000A4916">
            <w:r>
              <w:rPr>
                <w:rFonts w:eastAsia="Arial"/>
                <w:b/>
                <w:sz w:val="16"/>
              </w:rPr>
              <w:t>VG</w:t>
            </w:r>
          </w:p>
        </w:tc>
        <w:tc>
          <w:tcPr>
            <w:tcW w:w="810" w:type="dxa"/>
            <w:tcBorders>
              <w:right w:val="dotted" w:sz="4" w:space="0" w:color="auto"/>
            </w:tcBorders>
            <w:shd w:val="clear" w:color="auto" w:fill="DFDFD7"/>
            <w:vAlign w:val="center"/>
          </w:tcPr>
          <w:p w14:paraId="482A20C6" w14:textId="77777777" w:rsidR="00BC4308" w:rsidRDefault="00BC4308"/>
        </w:tc>
        <w:tc>
          <w:tcPr>
            <w:tcW w:w="810" w:type="dxa"/>
            <w:tcBorders>
              <w:right w:val="dotted" w:sz="4" w:space="0" w:color="auto"/>
            </w:tcBorders>
            <w:shd w:val="clear" w:color="auto" w:fill="DFDFD7"/>
            <w:vAlign w:val="center"/>
          </w:tcPr>
          <w:p w14:paraId="13383043" w14:textId="77777777" w:rsidR="00BC4308" w:rsidRDefault="000A4916">
            <w:r>
              <w:rPr>
                <w:rFonts w:eastAsia="Arial"/>
                <w:b/>
                <w:sz w:val="16"/>
              </w:rPr>
              <w:t>(f)</w:t>
            </w:r>
          </w:p>
        </w:tc>
        <w:tc>
          <w:tcPr>
            <w:tcW w:w="1620" w:type="dxa"/>
            <w:shd w:val="clear" w:color="auto" w:fill="DFDFD7"/>
            <w:vAlign w:val="center"/>
          </w:tcPr>
          <w:p w14:paraId="6DA03621" w14:textId="77777777" w:rsidR="00BC4308" w:rsidRDefault="00BC4308"/>
        </w:tc>
        <w:tc>
          <w:tcPr>
            <w:tcW w:w="1620" w:type="dxa"/>
            <w:shd w:val="clear" w:color="auto" w:fill="DFDFD7"/>
          </w:tcPr>
          <w:p w14:paraId="36498E3E" w14:textId="77777777" w:rsidR="00BC4308" w:rsidRDefault="00BC4308"/>
        </w:tc>
        <w:tc>
          <w:tcPr>
            <w:tcW w:w="1620" w:type="dxa"/>
            <w:shd w:val="clear" w:color="auto" w:fill="DFDFD7"/>
          </w:tcPr>
          <w:p w14:paraId="3EE2BCE9" w14:textId="77777777" w:rsidR="00BC4308" w:rsidRDefault="00BC4308"/>
        </w:tc>
        <w:tc>
          <w:tcPr>
            <w:tcW w:w="1620" w:type="dxa"/>
            <w:shd w:val="clear" w:color="auto" w:fill="DFDFD7"/>
          </w:tcPr>
          <w:p w14:paraId="1B760F10" w14:textId="77777777" w:rsidR="00BC4308" w:rsidRDefault="00BC4308"/>
        </w:tc>
      </w:tr>
      <w:tr w:rsidR="00BC4308" w14:paraId="38DE2465" w14:textId="77777777">
        <w:trPr>
          <w:trHeight w:val="440"/>
        </w:trPr>
        <w:tc>
          <w:tcPr>
            <w:tcW w:w="1620" w:type="dxa"/>
            <w:gridSpan w:val="2"/>
            <w:vMerge w:val="restart"/>
          </w:tcPr>
          <w:p w14:paraId="18FD2E50" w14:textId="77777777" w:rsidR="00BC4308" w:rsidRDefault="00BC4308"/>
        </w:tc>
        <w:tc>
          <w:tcPr>
            <w:tcW w:w="1620" w:type="dxa"/>
            <w:gridSpan w:val="2"/>
            <w:tcBorders>
              <w:bottom w:val="dotted" w:sz="4" w:space="0" w:color="auto"/>
            </w:tcBorders>
          </w:tcPr>
          <w:p w14:paraId="43E67A2B" w14:textId="77777777" w:rsidR="00BC4308" w:rsidRDefault="000A4916">
            <w:pPr>
              <w:spacing w:before="113" w:after="113"/>
              <w:jc w:val="left"/>
              <w:divId w:val="1"/>
            </w:pPr>
            <w:r>
              <w:rPr>
                <w:b/>
                <w:sz w:val="16"/>
              </w:rPr>
              <w:t>Kernel: inner cavity</w:t>
            </w:r>
          </w:p>
        </w:tc>
        <w:tc>
          <w:tcPr>
            <w:tcW w:w="1620" w:type="dxa"/>
            <w:gridSpan w:val="2"/>
            <w:tcBorders>
              <w:bottom w:val="dotted" w:sz="4" w:space="0" w:color="auto"/>
            </w:tcBorders>
          </w:tcPr>
          <w:p w14:paraId="7BE9ABEB" w14:textId="77777777" w:rsidR="00BC4308" w:rsidRDefault="00BC4308"/>
        </w:tc>
        <w:tc>
          <w:tcPr>
            <w:tcW w:w="1620" w:type="dxa"/>
            <w:tcBorders>
              <w:bottom w:val="dotted" w:sz="4" w:space="0" w:color="auto"/>
            </w:tcBorders>
          </w:tcPr>
          <w:p w14:paraId="4E755094" w14:textId="77777777" w:rsidR="00BC4308" w:rsidRDefault="00BC4308"/>
        </w:tc>
        <w:tc>
          <w:tcPr>
            <w:tcW w:w="1620" w:type="dxa"/>
            <w:tcBorders>
              <w:bottom w:val="dotted" w:sz="4" w:space="0" w:color="auto"/>
            </w:tcBorders>
          </w:tcPr>
          <w:p w14:paraId="05A12180" w14:textId="77777777" w:rsidR="00BC4308" w:rsidRDefault="00BC4308"/>
        </w:tc>
        <w:tc>
          <w:tcPr>
            <w:tcW w:w="1620" w:type="dxa"/>
            <w:tcBorders>
              <w:bottom w:val="dotted" w:sz="4" w:space="0" w:color="auto"/>
            </w:tcBorders>
          </w:tcPr>
          <w:p w14:paraId="118ED5EA" w14:textId="77777777" w:rsidR="00BC4308" w:rsidRDefault="00BC4308"/>
        </w:tc>
        <w:tc>
          <w:tcPr>
            <w:tcW w:w="1620" w:type="dxa"/>
            <w:tcBorders>
              <w:bottom w:val="dotted" w:sz="4" w:space="0" w:color="auto"/>
            </w:tcBorders>
          </w:tcPr>
          <w:p w14:paraId="2FB11E24" w14:textId="77777777" w:rsidR="00BC4308" w:rsidRDefault="00BC4308"/>
        </w:tc>
      </w:tr>
      <w:tr w:rsidR="00BC4308" w14:paraId="4114BB60" w14:textId="77777777">
        <w:trPr>
          <w:trHeight w:val="320"/>
        </w:trPr>
        <w:tc>
          <w:tcPr>
            <w:tcW w:w="1620" w:type="dxa"/>
            <w:gridSpan w:val="2"/>
            <w:vMerge/>
          </w:tcPr>
          <w:p w14:paraId="3D26FDF3" w14:textId="77777777" w:rsidR="00BC4308" w:rsidRDefault="00BC4308"/>
        </w:tc>
        <w:tc>
          <w:tcPr>
            <w:tcW w:w="1620" w:type="dxa"/>
            <w:gridSpan w:val="2"/>
            <w:tcBorders>
              <w:bottom w:val="dotted" w:sz="4" w:space="0" w:color="auto"/>
            </w:tcBorders>
            <w:vAlign w:val="center"/>
          </w:tcPr>
          <w:p w14:paraId="1BE92327" w14:textId="77777777" w:rsidR="00BC4308" w:rsidRDefault="000A4916">
            <w:pPr>
              <w:jc w:val="left"/>
              <w:divId w:val="1"/>
            </w:pPr>
            <w:r>
              <w:rPr>
                <w:sz w:val="16"/>
              </w:rPr>
              <w:t>absent or small</w:t>
            </w:r>
          </w:p>
        </w:tc>
        <w:tc>
          <w:tcPr>
            <w:tcW w:w="1620" w:type="dxa"/>
            <w:gridSpan w:val="2"/>
            <w:tcBorders>
              <w:bottom w:val="dotted" w:sz="4" w:space="0" w:color="auto"/>
            </w:tcBorders>
            <w:vAlign w:val="center"/>
          </w:tcPr>
          <w:p w14:paraId="59F65AC5" w14:textId="77777777" w:rsidR="00BC4308" w:rsidRDefault="00BC4308"/>
        </w:tc>
        <w:tc>
          <w:tcPr>
            <w:tcW w:w="1620" w:type="dxa"/>
            <w:tcBorders>
              <w:bottom w:val="dotted" w:sz="4" w:space="0" w:color="auto"/>
            </w:tcBorders>
            <w:vAlign w:val="center"/>
          </w:tcPr>
          <w:p w14:paraId="5B051BF8" w14:textId="77777777" w:rsidR="00BC4308" w:rsidRDefault="00BC4308"/>
        </w:tc>
        <w:tc>
          <w:tcPr>
            <w:tcW w:w="1620" w:type="dxa"/>
            <w:tcBorders>
              <w:bottom w:val="dotted" w:sz="4" w:space="0" w:color="auto"/>
            </w:tcBorders>
            <w:vAlign w:val="center"/>
          </w:tcPr>
          <w:p w14:paraId="6E0EE237" w14:textId="77777777" w:rsidR="00BC4308" w:rsidRDefault="00BC4308"/>
        </w:tc>
        <w:tc>
          <w:tcPr>
            <w:tcW w:w="1620" w:type="dxa"/>
            <w:tcBorders>
              <w:bottom w:val="dotted" w:sz="4" w:space="0" w:color="auto"/>
            </w:tcBorders>
            <w:vAlign w:val="center"/>
          </w:tcPr>
          <w:p w14:paraId="4C09521D" w14:textId="77777777" w:rsidR="00BC4308" w:rsidRDefault="000A4916">
            <w:pPr>
              <w:jc w:val="left"/>
              <w:divId w:val="1"/>
            </w:pPr>
            <w:r>
              <w:rPr>
                <w:sz w:val="16"/>
              </w:rPr>
              <w:t>Mortarella</w:t>
            </w:r>
          </w:p>
        </w:tc>
        <w:tc>
          <w:tcPr>
            <w:tcW w:w="1620" w:type="dxa"/>
            <w:tcBorders>
              <w:bottom w:val="dotted" w:sz="4" w:space="0" w:color="auto"/>
            </w:tcBorders>
            <w:vAlign w:val="center"/>
          </w:tcPr>
          <w:p w14:paraId="1C9FFF60" w14:textId="77777777" w:rsidR="00BC4308" w:rsidRDefault="000A4916">
            <w:pPr>
              <w:jc w:val="center"/>
              <w:divId w:val="1"/>
            </w:pPr>
            <w:r>
              <w:rPr>
                <w:rFonts w:eastAsia="Arial"/>
                <w:sz w:val="16"/>
              </w:rPr>
              <w:t xml:space="preserve">1 </w:t>
            </w:r>
          </w:p>
        </w:tc>
      </w:tr>
      <w:tr w:rsidR="00BC4308" w14:paraId="408D8291" w14:textId="77777777">
        <w:trPr>
          <w:trHeight w:val="320"/>
        </w:trPr>
        <w:tc>
          <w:tcPr>
            <w:tcW w:w="1620" w:type="dxa"/>
            <w:gridSpan w:val="2"/>
            <w:vMerge/>
          </w:tcPr>
          <w:p w14:paraId="53651FE0" w14:textId="77777777" w:rsidR="00BC4308" w:rsidRDefault="00BC4308"/>
        </w:tc>
        <w:tc>
          <w:tcPr>
            <w:tcW w:w="1620" w:type="dxa"/>
            <w:gridSpan w:val="2"/>
            <w:tcBorders>
              <w:bottom w:val="dotted" w:sz="4" w:space="0" w:color="auto"/>
            </w:tcBorders>
            <w:vAlign w:val="center"/>
          </w:tcPr>
          <w:p w14:paraId="6984B195" w14:textId="77777777" w:rsidR="00BC4308" w:rsidRDefault="000A4916">
            <w:pPr>
              <w:jc w:val="left"/>
              <w:divId w:val="1"/>
            </w:pPr>
            <w:r>
              <w:rPr>
                <w:sz w:val="16"/>
              </w:rPr>
              <w:t>medium</w:t>
            </w:r>
          </w:p>
        </w:tc>
        <w:tc>
          <w:tcPr>
            <w:tcW w:w="1620" w:type="dxa"/>
            <w:gridSpan w:val="2"/>
            <w:tcBorders>
              <w:bottom w:val="dotted" w:sz="4" w:space="0" w:color="auto"/>
            </w:tcBorders>
            <w:vAlign w:val="center"/>
          </w:tcPr>
          <w:p w14:paraId="229D9FD6" w14:textId="77777777" w:rsidR="00BC4308" w:rsidRDefault="00BC4308"/>
        </w:tc>
        <w:tc>
          <w:tcPr>
            <w:tcW w:w="1620" w:type="dxa"/>
            <w:tcBorders>
              <w:bottom w:val="dotted" w:sz="4" w:space="0" w:color="auto"/>
            </w:tcBorders>
            <w:vAlign w:val="center"/>
          </w:tcPr>
          <w:p w14:paraId="14098E24" w14:textId="77777777" w:rsidR="00BC4308" w:rsidRDefault="00BC4308"/>
        </w:tc>
        <w:tc>
          <w:tcPr>
            <w:tcW w:w="1620" w:type="dxa"/>
            <w:tcBorders>
              <w:bottom w:val="dotted" w:sz="4" w:space="0" w:color="auto"/>
            </w:tcBorders>
            <w:vAlign w:val="center"/>
          </w:tcPr>
          <w:p w14:paraId="4D9EB3CC" w14:textId="77777777" w:rsidR="00BC4308" w:rsidRDefault="00BC4308"/>
        </w:tc>
        <w:tc>
          <w:tcPr>
            <w:tcW w:w="1620" w:type="dxa"/>
            <w:tcBorders>
              <w:bottom w:val="dotted" w:sz="4" w:space="0" w:color="auto"/>
            </w:tcBorders>
            <w:vAlign w:val="center"/>
          </w:tcPr>
          <w:p w14:paraId="5C648634" w14:textId="77777777" w:rsidR="00BC4308" w:rsidRPr="00146F34" w:rsidRDefault="000A4916">
            <w:pPr>
              <w:jc w:val="left"/>
              <w:divId w:val="1"/>
              <w:rPr>
                <w:lang w:val="fr-FR"/>
              </w:rPr>
            </w:pPr>
            <w:r w:rsidRPr="00146F34">
              <w:rPr>
                <w:sz w:val="16"/>
                <w:lang w:val="fr-FR"/>
              </w:rPr>
              <w:t>Negret, Tonda Gentile delle Langhe, Tonda Romana</w:t>
            </w:r>
          </w:p>
        </w:tc>
        <w:tc>
          <w:tcPr>
            <w:tcW w:w="1620" w:type="dxa"/>
            <w:tcBorders>
              <w:bottom w:val="dotted" w:sz="4" w:space="0" w:color="auto"/>
            </w:tcBorders>
            <w:vAlign w:val="center"/>
          </w:tcPr>
          <w:p w14:paraId="177D64B7" w14:textId="77777777" w:rsidR="00BC4308" w:rsidRDefault="000A4916">
            <w:pPr>
              <w:jc w:val="center"/>
              <w:divId w:val="1"/>
            </w:pPr>
            <w:r>
              <w:rPr>
                <w:rFonts w:eastAsia="Arial"/>
                <w:sz w:val="16"/>
              </w:rPr>
              <w:t xml:space="preserve">2 </w:t>
            </w:r>
          </w:p>
        </w:tc>
      </w:tr>
      <w:tr w:rsidR="00BC4308" w14:paraId="6AC77415" w14:textId="77777777">
        <w:trPr>
          <w:trHeight w:val="320"/>
        </w:trPr>
        <w:tc>
          <w:tcPr>
            <w:tcW w:w="1620" w:type="dxa"/>
            <w:gridSpan w:val="2"/>
            <w:vMerge/>
          </w:tcPr>
          <w:p w14:paraId="0FD6D676" w14:textId="77777777" w:rsidR="00BC4308" w:rsidRDefault="00BC4308"/>
        </w:tc>
        <w:tc>
          <w:tcPr>
            <w:tcW w:w="1620" w:type="dxa"/>
            <w:gridSpan w:val="2"/>
            <w:tcBorders>
              <w:bottom w:val="dotted" w:sz="4" w:space="0" w:color="auto"/>
            </w:tcBorders>
            <w:vAlign w:val="center"/>
          </w:tcPr>
          <w:p w14:paraId="3FEE21EB" w14:textId="77777777" w:rsidR="00BC4308" w:rsidRDefault="000A4916">
            <w:pPr>
              <w:jc w:val="left"/>
              <w:divId w:val="1"/>
            </w:pPr>
            <w:r>
              <w:rPr>
                <w:sz w:val="16"/>
              </w:rPr>
              <w:t>large</w:t>
            </w:r>
          </w:p>
        </w:tc>
        <w:tc>
          <w:tcPr>
            <w:tcW w:w="1620" w:type="dxa"/>
            <w:gridSpan w:val="2"/>
            <w:tcBorders>
              <w:bottom w:val="dotted" w:sz="4" w:space="0" w:color="auto"/>
            </w:tcBorders>
            <w:vAlign w:val="center"/>
          </w:tcPr>
          <w:p w14:paraId="2D97FEED" w14:textId="77777777" w:rsidR="00BC4308" w:rsidRDefault="00BC4308"/>
        </w:tc>
        <w:tc>
          <w:tcPr>
            <w:tcW w:w="1620" w:type="dxa"/>
            <w:tcBorders>
              <w:bottom w:val="dotted" w:sz="4" w:space="0" w:color="auto"/>
            </w:tcBorders>
            <w:vAlign w:val="center"/>
          </w:tcPr>
          <w:p w14:paraId="3B1B99AC" w14:textId="77777777" w:rsidR="00BC4308" w:rsidRDefault="00BC4308"/>
        </w:tc>
        <w:tc>
          <w:tcPr>
            <w:tcW w:w="1620" w:type="dxa"/>
            <w:tcBorders>
              <w:bottom w:val="dotted" w:sz="4" w:space="0" w:color="auto"/>
            </w:tcBorders>
            <w:vAlign w:val="center"/>
          </w:tcPr>
          <w:p w14:paraId="2CE33194" w14:textId="77777777" w:rsidR="00BC4308" w:rsidRDefault="00BC4308"/>
        </w:tc>
        <w:tc>
          <w:tcPr>
            <w:tcW w:w="1620" w:type="dxa"/>
            <w:tcBorders>
              <w:bottom w:val="dotted" w:sz="4" w:space="0" w:color="auto"/>
            </w:tcBorders>
            <w:vAlign w:val="center"/>
          </w:tcPr>
          <w:p w14:paraId="22F1C94B" w14:textId="77777777" w:rsidR="00BC4308" w:rsidRPr="00146F34" w:rsidRDefault="000A4916">
            <w:pPr>
              <w:jc w:val="left"/>
              <w:divId w:val="1"/>
              <w:rPr>
                <w:lang w:val="fr-FR"/>
              </w:rPr>
            </w:pPr>
            <w:r w:rsidRPr="00146F34">
              <w:rPr>
                <w:sz w:val="16"/>
                <w:lang w:val="fr-FR"/>
              </w:rPr>
              <w:t>Daviana, Ennis, Merveille de Bollwiller</w:t>
            </w:r>
          </w:p>
        </w:tc>
        <w:tc>
          <w:tcPr>
            <w:tcW w:w="1620" w:type="dxa"/>
            <w:tcBorders>
              <w:bottom w:val="dotted" w:sz="4" w:space="0" w:color="auto"/>
            </w:tcBorders>
            <w:vAlign w:val="center"/>
          </w:tcPr>
          <w:p w14:paraId="30C40383" w14:textId="77777777" w:rsidR="00BC4308" w:rsidRDefault="000A4916">
            <w:pPr>
              <w:jc w:val="center"/>
              <w:divId w:val="1"/>
            </w:pPr>
            <w:r>
              <w:rPr>
                <w:rFonts w:eastAsia="Arial"/>
                <w:sz w:val="16"/>
              </w:rPr>
              <w:t xml:space="preserve">3 </w:t>
            </w:r>
          </w:p>
        </w:tc>
      </w:tr>
      <w:tr w:rsidR="00BC4308" w14:paraId="21EAC854" w14:textId="77777777">
        <w:trPr>
          <w:trHeight w:val="360"/>
        </w:trPr>
        <w:tc>
          <w:tcPr>
            <w:tcW w:w="810" w:type="dxa"/>
            <w:tcBorders>
              <w:right w:val="dotted" w:sz="4" w:space="0" w:color="auto"/>
            </w:tcBorders>
            <w:shd w:val="clear" w:color="auto" w:fill="DFDFD7"/>
            <w:vAlign w:val="center"/>
          </w:tcPr>
          <w:p w14:paraId="00BD2C04" w14:textId="77777777" w:rsidR="00BC4308" w:rsidRDefault="000A4916" w:rsidP="00146F34">
            <w:pPr>
              <w:keepNext/>
            </w:pPr>
            <w:r>
              <w:rPr>
                <w:rFonts w:eastAsia="Arial"/>
                <w:b/>
                <w:sz w:val="16"/>
              </w:rPr>
              <w:lastRenderedPageBreak/>
              <w:t>40.</w:t>
            </w:r>
          </w:p>
        </w:tc>
        <w:tc>
          <w:tcPr>
            <w:tcW w:w="810" w:type="dxa"/>
            <w:tcBorders>
              <w:right w:val="dotted" w:sz="4" w:space="0" w:color="auto"/>
            </w:tcBorders>
            <w:shd w:val="clear" w:color="auto" w:fill="DFDFD7"/>
            <w:vAlign w:val="center"/>
          </w:tcPr>
          <w:p w14:paraId="744E3598" w14:textId="77777777" w:rsidR="00BC4308" w:rsidRDefault="000A4916" w:rsidP="00146F34">
            <w:pPr>
              <w:keepNext/>
            </w:pPr>
            <w:r>
              <w:rPr>
                <w:rFonts w:eastAsia="Arial"/>
                <w:b/>
                <w:sz w:val="16"/>
              </w:rPr>
              <w:t>(*)</w:t>
            </w:r>
          </w:p>
        </w:tc>
        <w:tc>
          <w:tcPr>
            <w:tcW w:w="810" w:type="dxa"/>
            <w:tcBorders>
              <w:right w:val="dotted" w:sz="4" w:space="0" w:color="auto"/>
            </w:tcBorders>
            <w:shd w:val="clear" w:color="auto" w:fill="DFDFD7"/>
            <w:vAlign w:val="center"/>
          </w:tcPr>
          <w:p w14:paraId="776B057F" w14:textId="77777777" w:rsidR="00BC4308" w:rsidRDefault="000A4916" w:rsidP="00146F34">
            <w:pPr>
              <w:keepNext/>
            </w:pPr>
            <w:r>
              <w:rPr>
                <w:rFonts w:eastAsia="Arial"/>
                <w:b/>
                <w:sz w:val="16"/>
              </w:rPr>
              <w:t>QN</w:t>
            </w:r>
          </w:p>
        </w:tc>
        <w:tc>
          <w:tcPr>
            <w:tcW w:w="810" w:type="dxa"/>
            <w:tcBorders>
              <w:right w:val="dotted" w:sz="4" w:space="0" w:color="auto"/>
            </w:tcBorders>
            <w:shd w:val="clear" w:color="auto" w:fill="DFDFD7"/>
            <w:vAlign w:val="center"/>
          </w:tcPr>
          <w:p w14:paraId="5FBED97D" w14:textId="77777777" w:rsidR="00BC4308" w:rsidRDefault="000A4916" w:rsidP="00146F34">
            <w:pPr>
              <w:keepNext/>
            </w:pPr>
            <w:r>
              <w:rPr>
                <w:rFonts w:eastAsia="Arial"/>
                <w:b/>
                <w:sz w:val="16"/>
              </w:rPr>
              <w:t>MG/VG</w:t>
            </w:r>
          </w:p>
        </w:tc>
        <w:tc>
          <w:tcPr>
            <w:tcW w:w="810" w:type="dxa"/>
            <w:tcBorders>
              <w:right w:val="dotted" w:sz="4" w:space="0" w:color="auto"/>
            </w:tcBorders>
            <w:shd w:val="clear" w:color="auto" w:fill="DFDFD7"/>
            <w:vAlign w:val="center"/>
          </w:tcPr>
          <w:p w14:paraId="37AA7018" w14:textId="77777777" w:rsidR="00BC4308" w:rsidRDefault="00BC4308" w:rsidP="00146F34">
            <w:pPr>
              <w:keepNext/>
            </w:pPr>
          </w:p>
        </w:tc>
        <w:tc>
          <w:tcPr>
            <w:tcW w:w="810" w:type="dxa"/>
            <w:tcBorders>
              <w:right w:val="dotted" w:sz="4" w:space="0" w:color="auto"/>
            </w:tcBorders>
            <w:shd w:val="clear" w:color="auto" w:fill="DFDFD7"/>
            <w:vAlign w:val="center"/>
          </w:tcPr>
          <w:p w14:paraId="209B20D6" w14:textId="77777777" w:rsidR="00BC4308" w:rsidRDefault="000A4916" w:rsidP="00146F34">
            <w:pPr>
              <w:keepNext/>
            </w:pPr>
            <w:r>
              <w:rPr>
                <w:rFonts w:eastAsia="Arial"/>
                <w:b/>
                <w:sz w:val="16"/>
              </w:rPr>
              <w:t>(f)</w:t>
            </w:r>
          </w:p>
        </w:tc>
        <w:tc>
          <w:tcPr>
            <w:tcW w:w="1620" w:type="dxa"/>
            <w:shd w:val="clear" w:color="auto" w:fill="DFDFD7"/>
            <w:vAlign w:val="center"/>
          </w:tcPr>
          <w:p w14:paraId="7A477C98" w14:textId="77777777" w:rsidR="00BC4308" w:rsidRDefault="00BC4308" w:rsidP="00146F34">
            <w:pPr>
              <w:keepNext/>
            </w:pPr>
          </w:p>
        </w:tc>
        <w:tc>
          <w:tcPr>
            <w:tcW w:w="1620" w:type="dxa"/>
            <w:shd w:val="clear" w:color="auto" w:fill="DFDFD7"/>
          </w:tcPr>
          <w:p w14:paraId="2383BEAB" w14:textId="77777777" w:rsidR="00BC4308" w:rsidRDefault="00BC4308" w:rsidP="00146F34">
            <w:pPr>
              <w:keepNext/>
            </w:pPr>
          </w:p>
        </w:tc>
        <w:tc>
          <w:tcPr>
            <w:tcW w:w="1620" w:type="dxa"/>
            <w:shd w:val="clear" w:color="auto" w:fill="DFDFD7"/>
          </w:tcPr>
          <w:p w14:paraId="10366BE2" w14:textId="77777777" w:rsidR="00BC4308" w:rsidRDefault="00BC4308" w:rsidP="00146F34">
            <w:pPr>
              <w:keepNext/>
            </w:pPr>
          </w:p>
        </w:tc>
        <w:tc>
          <w:tcPr>
            <w:tcW w:w="1620" w:type="dxa"/>
            <w:shd w:val="clear" w:color="auto" w:fill="DFDFD7"/>
          </w:tcPr>
          <w:p w14:paraId="12D574B4" w14:textId="77777777" w:rsidR="00BC4308" w:rsidRDefault="00BC4308" w:rsidP="00146F34">
            <w:pPr>
              <w:keepNext/>
            </w:pPr>
          </w:p>
        </w:tc>
      </w:tr>
      <w:tr w:rsidR="00BC4308" w14:paraId="08C31B18" w14:textId="77777777">
        <w:trPr>
          <w:trHeight w:val="440"/>
        </w:trPr>
        <w:tc>
          <w:tcPr>
            <w:tcW w:w="1620" w:type="dxa"/>
            <w:gridSpan w:val="2"/>
            <w:vMerge w:val="restart"/>
          </w:tcPr>
          <w:p w14:paraId="4713F510" w14:textId="77777777" w:rsidR="00BC4308" w:rsidRDefault="00BC4308" w:rsidP="00146F34">
            <w:pPr>
              <w:keepNext/>
            </w:pPr>
          </w:p>
        </w:tc>
        <w:tc>
          <w:tcPr>
            <w:tcW w:w="1620" w:type="dxa"/>
            <w:gridSpan w:val="2"/>
            <w:tcBorders>
              <w:bottom w:val="dotted" w:sz="4" w:space="0" w:color="auto"/>
            </w:tcBorders>
          </w:tcPr>
          <w:p w14:paraId="63AD49A4" w14:textId="77777777" w:rsidR="00BC4308" w:rsidRDefault="000A4916" w:rsidP="00146F34">
            <w:pPr>
              <w:keepNext/>
              <w:spacing w:before="113" w:after="113"/>
              <w:jc w:val="left"/>
              <w:divId w:val="1"/>
            </w:pPr>
            <w:r>
              <w:rPr>
                <w:b/>
                <w:sz w:val="16"/>
              </w:rPr>
              <w:t>Nut: percentage of kernel</w:t>
            </w:r>
          </w:p>
        </w:tc>
        <w:tc>
          <w:tcPr>
            <w:tcW w:w="1620" w:type="dxa"/>
            <w:gridSpan w:val="2"/>
            <w:tcBorders>
              <w:bottom w:val="dotted" w:sz="4" w:space="0" w:color="auto"/>
            </w:tcBorders>
          </w:tcPr>
          <w:p w14:paraId="09EF08D3" w14:textId="77777777" w:rsidR="00BC4308" w:rsidRDefault="00BC4308" w:rsidP="00146F34">
            <w:pPr>
              <w:keepNext/>
            </w:pPr>
          </w:p>
        </w:tc>
        <w:tc>
          <w:tcPr>
            <w:tcW w:w="1620" w:type="dxa"/>
            <w:tcBorders>
              <w:bottom w:val="dotted" w:sz="4" w:space="0" w:color="auto"/>
            </w:tcBorders>
          </w:tcPr>
          <w:p w14:paraId="32323DE0" w14:textId="77777777" w:rsidR="00BC4308" w:rsidRDefault="00BC4308" w:rsidP="00146F34">
            <w:pPr>
              <w:keepNext/>
            </w:pPr>
          </w:p>
        </w:tc>
        <w:tc>
          <w:tcPr>
            <w:tcW w:w="1620" w:type="dxa"/>
            <w:tcBorders>
              <w:bottom w:val="dotted" w:sz="4" w:space="0" w:color="auto"/>
            </w:tcBorders>
          </w:tcPr>
          <w:p w14:paraId="4C7C8F32" w14:textId="77777777" w:rsidR="00BC4308" w:rsidRDefault="00BC4308" w:rsidP="00146F34">
            <w:pPr>
              <w:keepNext/>
            </w:pPr>
          </w:p>
        </w:tc>
        <w:tc>
          <w:tcPr>
            <w:tcW w:w="1620" w:type="dxa"/>
            <w:tcBorders>
              <w:bottom w:val="dotted" w:sz="4" w:space="0" w:color="auto"/>
            </w:tcBorders>
          </w:tcPr>
          <w:p w14:paraId="618E3C51" w14:textId="77777777" w:rsidR="00BC4308" w:rsidRDefault="00BC4308" w:rsidP="00146F34">
            <w:pPr>
              <w:keepNext/>
            </w:pPr>
          </w:p>
        </w:tc>
        <w:tc>
          <w:tcPr>
            <w:tcW w:w="1620" w:type="dxa"/>
            <w:tcBorders>
              <w:bottom w:val="dotted" w:sz="4" w:space="0" w:color="auto"/>
            </w:tcBorders>
          </w:tcPr>
          <w:p w14:paraId="28ACD062" w14:textId="77777777" w:rsidR="00BC4308" w:rsidRDefault="00BC4308" w:rsidP="00146F34">
            <w:pPr>
              <w:keepNext/>
            </w:pPr>
          </w:p>
        </w:tc>
      </w:tr>
      <w:tr w:rsidR="00BC4308" w14:paraId="3E0D9ABA" w14:textId="77777777">
        <w:trPr>
          <w:trHeight w:val="320"/>
        </w:trPr>
        <w:tc>
          <w:tcPr>
            <w:tcW w:w="1620" w:type="dxa"/>
            <w:gridSpan w:val="2"/>
            <w:vMerge/>
          </w:tcPr>
          <w:p w14:paraId="3FF312E1" w14:textId="77777777" w:rsidR="00BC4308" w:rsidRDefault="00BC4308" w:rsidP="00146F34">
            <w:pPr>
              <w:keepNext/>
            </w:pPr>
          </w:p>
        </w:tc>
        <w:tc>
          <w:tcPr>
            <w:tcW w:w="1620" w:type="dxa"/>
            <w:gridSpan w:val="2"/>
            <w:tcBorders>
              <w:bottom w:val="dotted" w:sz="4" w:space="0" w:color="auto"/>
            </w:tcBorders>
            <w:vAlign w:val="center"/>
          </w:tcPr>
          <w:p w14:paraId="6B280D30" w14:textId="77777777" w:rsidR="00BC4308" w:rsidRDefault="000A4916" w:rsidP="00146F34">
            <w:pPr>
              <w:keepNext/>
              <w:jc w:val="left"/>
              <w:divId w:val="1"/>
            </w:pPr>
            <w:r>
              <w:rPr>
                <w:sz w:val="16"/>
              </w:rPr>
              <w:t>very low</w:t>
            </w:r>
          </w:p>
        </w:tc>
        <w:tc>
          <w:tcPr>
            <w:tcW w:w="1620" w:type="dxa"/>
            <w:gridSpan w:val="2"/>
            <w:tcBorders>
              <w:bottom w:val="dotted" w:sz="4" w:space="0" w:color="auto"/>
            </w:tcBorders>
            <w:vAlign w:val="center"/>
          </w:tcPr>
          <w:p w14:paraId="7A8EE744" w14:textId="77777777" w:rsidR="00BC4308" w:rsidRDefault="00BC4308" w:rsidP="00146F34">
            <w:pPr>
              <w:keepNext/>
            </w:pPr>
          </w:p>
        </w:tc>
        <w:tc>
          <w:tcPr>
            <w:tcW w:w="1620" w:type="dxa"/>
            <w:tcBorders>
              <w:bottom w:val="dotted" w:sz="4" w:space="0" w:color="auto"/>
            </w:tcBorders>
            <w:vAlign w:val="center"/>
          </w:tcPr>
          <w:p w14:paraId="574B0D38" w14:textId="77777777" w:rsidR="00BC4308" w:rsidRDefault="00BC4308" w:rsidP="00146F34">
            <w:pPr>
              <w:keepNext/>
            </w:pPr>
          </w:p>
        </w:tc>
        <w:tc>
          <w:tcPr>
            <w:tcW w:w="1620" w:type="dxa"/>
            <w:tcBorders>
              <w:bottom w:val="dotted" w:sz="4" w:space="0" w:color="auto"/>
            </w:tcBorders>
            <w:vAlign w:val="center"/>
          </w:tcPr>
          <w:p w14:paraId="7546FE5F" w14:textId="77777777" w:rsidR="00BC4308" w:rsidRDefault="00BC4308" w:rsidP="00146F34">
            <w:pPr>
              <w:keepNext/>
            </w:pPr>
          </w:p>
        </w:tc>
        <w:tc>
          <w:tcPr>
            <w:tcW w:w="1620" w:type="dxa"/>
            <w:tcBorders>
              <w:bottom w:val="dotted" w:sz="4" w:space="0" w:color="auto"/>
            </w:tcBorders>
            <w:vAlign w:val="center"/>
          </w:tcPr>
          <w:p w14:paraId="3F998B55" w14:textId="77777777" w:rsidR="00BC4308" w:rsidRDefault="000A4916" w:rsidP="00146F34">
            <w:pPr>
              <w:keepNext/>
              <w:jc w:val="left"/>
              <w:divId w:val="1"/>
            </w:pPr>
            <w:r>
              <w:rPr>
                <w:sz w:val="16"/>
              </w:rPr>
              <w:t>Merveille de Bollwiller</w:t>
            </w:r>
          </w:p>
        </w:tc>
        <w:tc>
          <w:tcPr>
            <w:tcW w:w="1620" w:type="dxa"/>
            <w:tcBorders>
              <w:bottom w:val="dotted" w:sz="4" w:space="0" w:color="auto"/>
            </w:tcBorders>
            <w:vAlign w:val="center"/>
          </w:tcPr>
          <w:p w14:paraId="0083096F" w14:textId="77777777" w:rsidR="00BC4308" w:rsidRDefault="000A4916" w:rsidP="00146F34">
            <w:pPr>
              <w:keepNext/>
              <w:jc w:val="center"/>
              <w:divId w:val="1"/>
            </w:pPr>
            <w:r>
              <w:rPr>
                <w:rFonts w:eastAsia="Arial"/>
                <w:sz w:val="16"/>
              </w:rPr>
              <w:t xml:space="preserve">1 </w:t>
            </w:r>
          </w:p>
        </w:tc>
      </w:tr>
      <w:tr w:rsidR="00BC4308" w14:paraId="0A850930" w14:textId="77777777">
        <w:trPr>
          <w:trHeight w:val="320"/>
        </w:trPr>
        <w:tc>
          <w:tcPr>
            <w:tcW w:w="1620" w:type="dxa"/>
            <w:gridSpan w:val="2"/>
            <w:vMerge/>
          </w:tcPr>
          <w:p w14:paraId="2AF59C47" w14:textId="77777777" w:rsidR="00BC4308" w:rsidRDefault="00BC4308"/>
        </w:tc>
        <w:tc>
          <w:tcPr>
            <w:tcW w:w="1620" w:type="dxa"/>
            <w:gridSpan w:val="2"/>
            <w:tcBorders>
              <w:bottom w:val="dotted" w:sz="4" w:space="0" w:color="auto"/>
            </w:tcBorders>
            <w:vAlign w:val="center"/>
          </w:tcPr>
          <w:p w14:paraId="2B791268" w14:textId="77777777" w:rsidR="00BC4308" w:rsidRDefault="000A4916">
            <w:pPr>
              <w:jc w:val="left"/>
              <w:divId w:val="1"/>
            </w:pPr>
            <w:r>
              <w:rPr>
                <w:sz w:val="16"/>
              </w:rPr>
              <w:t>low</w:t>
            </w:r>
          </w:p>
        </w:tc>
        <w:tc>
          <w:tcPr>
            <w:tcW w:w="1620" w:type="dxa"/>
            <w:gridSpan w:val="2"/>
            <w:tcBorders>
              <w:bottom w:val="dotted" w:sz="4" w:space="0" w:color="auto"/>
            </w:tcBorders>
            <w:vAlign w:val="center"/>
          </w:tcPr>
          <w:p w14:paraId="5EC3E59D" w14:textId="77777777" w:rsidR="00BC4308" w:rsidRDefault="00BC4308"/>
        </w:tc>
        <w:tc>
          <w:tcPr>
            <w:tcW w:w="1620" w:type="dxa"/>
            <w:tcBorders>
              <w:bottom w:val="dotted" w:sz="4" w:space="0" w:color="auto"/>
            </w:tcBorders>
            <w:vAlign w:val="center"/>
          </w:tcPr>
          <w:p w14:paraId="1C4C9CF7" w14:textId="77777777" w:rsidR="00BC4308" w:rsidRDefault="00BC4308"/>
        </w:tc>
        <w:tc>
          <w:tcPr>
            <w:tcW w:w="1620" w:type="dxa"/>
            <w:tcBorders>
              <w:bottom w:val="dotted" w:sz="4" w:space="0" w:color="auto"/>
            </w:tcBorders>
            <w:vAlign w:val="center"/>
          </w:tcPr>
          <w:p w14:paraId="422E7CE8" w14:textId="77777777" w:rsidR="00BC4308" w:rsidRDefault="00BC4308"/>
        </w:tc>
        <w:tc>
          <w:tcPr>
            <w:tcW w:w="1620" w:type="dxa"/>
            <w:tcBorders>
              <w:bottom w:val="dotted" w:sz="4" w:space="0" w:color="auto"/>
            </w:tcBorders>
            <w:vAlign w:val="center"/>
          </w:tcPr>
          <w:p w14:paraId="0C7AAD92" w14:textId="77777777" w:rsidR="00BC4308" w:rsidRDefault="000A4916">
            <w:pPr>
              <w:jc w:val="left"/>
              <w:divId w:val="1"/>
            </w:pPr>
            <w:r>
              <w:rPr>
                <w:sz w:val="16"/>
              </w:rPr>
              <w:t>Fertile de Coutard, Segorbe</w:t>
            </w:r>
          </w:p>
        </w:tc>
        <w:tc>
          <w:tcPr>
            <w:tcW w:w="1620" w:type="dxa"/>
            <w:tcBorders>
              <w:bottom w:val="dotted" w:sz="4" w:space="0" w:color="auto"/>
            </w:tcBorders>
            <w:vAlign w:val="center"/>
          </w:tcPr>
          <w:p w14:paraId="596172FC" w14:textId="77777777" w:rsidR="00BC4308" w:rsidRDefault="000A4916">
            <w:pPr>
              <w:jc w:val="center"/>
              <w:divId w:val="1"/>
            </w:pPr>
            <w:r>
              <w:rPr>
                <w:rFonts w:eastAsia="Arial"/>
                <w:sz w:val="16"/>
              </w:rPr>
              <w:t xml:space="preserve">2 </w:t>
            </w:r>
          </w:p>
        </w:tc>
      </w:tr>
      <w:tr w:rsidR="00BC4308" w14:paraId="5F817944" w14:textId="77777777">
        <w:trPr>
          <w:trHeight w:val="320"/>
        </w:trPr>
        <w:tc>
          <w:tcPr>
            <w:tcW w:w="1620" w:type="dxa"/>
            <w:gridSpan w:val="2"/>
            <w:vMerge/>
          </w:tcPr>
          <w:p w14:paraId="2CBE2F89" w14:textId="77777777" w:rsidR="00BC4308" w:rsidRDefault="00BC4308"/>
        </w:tc>
        <w:tc>
          <w:tcPr>
            <w:tcW w:w="1620" w:type="dxa"/>
            <w:gridSpan w:val="2"/>
            <w:tcBorders>
              <w:bottom w:val="dotted" w:sz="4" w:space="0" w:color="auto"/>
            </w:tcBorders>
            <w:vAlign w:val="center"/>
          </w:tcPr>
          <w:p w14:paraId="17325DFC" w14:textId="77777777" w:rsidR="00BC4308" w:rsidRDefault="000A4916">
            <w:pPr>
              <w:jc w:val="left"/>
              <w:divId w:val="1"/>
            </w:pPr>
            <w:r>
              <w:rPr>
                <w:sz w:val="16"/>
              </w:rPr>
              <w:t>medium</w:t>
            </w:r>
          </w:p>
        </w:tc>
        <w:tc>
          <w:tcPr>
            <w:tcW w:w="1620" w:type="dxa"/>
            <w:gridSpan w:val="2"/>
            <w:tcBorders>
              <w:bottom w:val="dotted" w:sz="4" w:space="0" w:color="auto"/>
            </w:tcBorders>
            <w:vAlign w:val="center"/>
          </w:tcPr>
          <w:p w14:paraId="024C3D67" w14:textId="77777777" w:rsidR="00BC4308" w:rsidRDefault="00BC4308"/>
        </w:tc>
        <w:tc>
          <w:tcPr>
            <w:tcW w:w="1620" w:type="dxa"/>
            <w:tcBorders>
              <w:bottom w:val="dotted" w:sz="4" w:space="0" w:color="auto"/>
            </w:tcBorders>
            <w:vAlign w:val="center"/>
          </w:tcPr>
          <w:p w14:paraId="41DC5C61" w14:textId="77777777" w:rsidR="00BC4308" w:rsidRDefault="00BC4308"/>
        </w:tc>
        <w:tc>
          <w:tcPr>
            <w:tcW w:w="1620" w:type="dxa"/>
            <w:tcBorders>
              <w:bottom w:val="dotted" w:sz="4" w:space="0" w:color="auto"/>
            </w:tcBorders>
            <w:vAlign w:val="center"/>
          </w:tcPr>
          <w:p w14:paraId="3DD0C56A" w14:textId="77777777" w:rsidR="00BC4308" w:rsidRDefault="00BC4308"/>
        </w:tc>
        <w:tc>
          <w:tcPr>
            <w:tcW w:w="1620" w:type="dxa"/>
            <w:tcBorders>
              <w:bottom w:val="dotted" w:sz="4" w:space="0" w:color="auto"/>
            </w:tcBorders>
            <w:vAlign w:val="center"/>
          </w:tcPr>
          <w:p w14:paraId="0D324BA0" w14:textId="77777777" w:rsidR="00BC4308" w:rsidRPr="00146F34" w:rsidRDefault="000A4916">
            <w:pPr>
              <w:jc w:val="left"/>
              <w:divId w:val="1"/>
              <w:rPr>
                <w:lang w:val="fr-FR"/>
              </w:rPr>
            </w:pPr>
            <w:r w:rsidRPr="00146F34">
              <w:rPr>
                <w:sz w:val="16"/>
                <w:lang w:val="fr-FR"/>
              </w:rPr>
              <w:t>Negret, Tonda Gentile delle Langhe</w:t>
            </w:r>
          </w:p>
        </w:tc>
        <w:tc>
          <w:tcPr>
            <w:tcW w:w="1620" w:type="dxa"/>
            <w:tcBorders>
              <w:bottom w:val="dotted" w:sz="4" w:space="0" w:color="auto"/>
            </w:tcBorders>
            <w:vAlign w:val="center"/>
          </w:tcPr>
          <w:p w14:paraId="5D8C03FA" w14:textId="77777777" w:rsidR="00BC4308" w:rsidRDefault="000A4916">
            <w:pPr>
              <w:jc w:val="center"/>
              <w:divId w:val="1"/>
            </w:pPr>
            <w:r>
              <w:rPr>
                <w:rFonts w:eastAsia="Arial"/>
                <w:sz w:val="16"/>
              </w:rPr>
              <w:t xml:space="preserve">3 </w:t>
            </w:r>
          </w:p>
        </w:tc>
      </w:tr>
      <w:tr w:rsidR="00BC4308" w14:paraId="0BEB8034" w14:textId="77777777">
        <w:trPr>
          <w:trHeight w:val="320"/>
        </w:trPr>
        <w:tc>
          <w:tcPr>
            <w:tcW w:w="1620" w:type="dxa"/>
            <w:gridSpan w:val="2"/>
            <w:vMerge/>
          </w:tcPr>
          <w:p w14:paraId="051611AE" w14:textId="77777777" w:rsidR="00BC4308" w:rsidRDefault="00BC4308"/>
        </w:tc>
        <w:tc>
          <w:tcPr>
            <w:tcW w:w="1620" w:type="dxa"/>
            <w:gridSpan w:val="2"/>
            <w:tcBorders>
              <w:bottom w:val="dotted" w:sz="4" w:space="0" w:color="auto"/>
            </w:tcBorders>
            <w:vAlign w:val="center"/>
          </w:tcPr>
          <w:p w14:paraId="3AB0E9DF" w14:textId="77777777" w:rsidR="00BC4308" w:rsidRDefault="000A4916">
            <w:pPr>
              <w:jc w:val="left"/>
              <w:divId w:val="1"/>
            </w:pPr>
            <w:r>
              <w:rPr>
                <w:sz w:val="16"/>
              </w:rPr>
              <w:t>high</w:t>
            </w:r>
          </w:p>
        </w:tc>
        <w:tc>
          <w:tcPr>
            <w:tcW w:w="1620" w:type="dxa"/>
            <w:gridSpan w:val="2"/>
            <w:tcBorders>
              <w:bottom w:val="dotted" w:sz="4" w:space="0" w:color="auto"/>
            </w:tcBorders>
            <w:vAlign w:val="center"/>
          </w:tcPr>
          <w:p w14:paraId="3008E98D" w14:textId="77777777" w:rsidR="00BC4308" w:rsidRDefault="00BC4308"/>
        </w:tc>
        <w:tc>
          <w:tcPr>
            <w:tcW w:w="1620" w:type="dxa"/>
            <w:tcBorders>
              <w:bottom w:val="dotted" w:sz="4" w:space="0" w:color="auto"/>
            </w:tcBorders>
            <w:vAlign w:val="center"/>
          </w:tcPr>
          <w:p w14:paraId="60F4A262" w14:textId="77777777" w:rsidR="00BC4308" w:rsidRDefault="00BC4308"/>
        </w:tc>
        <w:tc>
          <w:tcPr>
            <w:tcW w:w="1620" w:type="dxa"/>
            <w:tcBorders>
              <w:bottom w:val="dotted" w:sz="4" w:space="0" w:color="auto"/>
            </w:tcBorders>
            <w:vAlign w:val="center"/>
          </w:tcPr>
          <w:p w14:paraId="2406737A" w14:textId="77777777" w:rsidR="00BC4308" w:rsidRDefault="00BC4308"/>
        </w:tc>
        <w:tc>
          <w:tcPr>
            <w:tcW w:w="1620" w:type="dxa"/>
            <w:tcBorders>
              <w:bottom w:val="dotted" w:sz="4" w:space="0" w:color="auto"/>
            </w:tcBorders>
            <w:vAlign w:val="center"/>
          </w:tcPr>
          <w:p w14:paraId="2688DC0C" w14:textId="77777777" w:rsidR="00BC4308" w:rsidRDefault="000A4916">
            <w:pPr>
              <w:jc w:val="left"/>
              <w:divId w:val="1"/>
            </w:pPr>
            <w:r>
              <w:rPr>
                <w:sz w:val="16"/>
              </w:rPr>
              <w:t>Daviana, Imperatrice Eugenie</w:t>
            </w:r>
          </w:p>
        </w:tc>
        <w:tc>
          <w:tcPr>
            <w:tcW w:w="1620" w:type="dxa"/>
            <w:tcBorders>
              <w:bottom w:val="dotted" w:sz="4" w:space="0" w:color="auto"/>
            </w:tcBorders>
            <w:vAlign w:val="center"/>
          </w:tcPr>
          <w:p w14:paraId="6B6E9232" w14:textId="77777777" w:rsidR="00BC4308" w:rsidRDefault="000A4916">
            <w:pPr>
              <w:jc w:val="center"/>
              <w:divId w:val="1"/>
            </w:pPr>
            <w:r>
              <w:rPr>
                <w:rFonts w:eastAsia="Arial"/>
                <w:sz w:val="16"/>
              </w:rPr>
              <w:t xml:space="preserve">4 </w:t>
            </w:r>
          </w:p>
        </w:tc>
      </w:tr>
      <w:tr w:rsidR="00BC4308" w14:paraId="297A596D" w14:textId="77777777">
        <w:trPr>
          <w:trHeight w:val="320"/>
        </w:trPr>
        <w:tc>
          <w:tcPr>
            <w:tcW w:w="1620" w:type="dxa"/>
            <w:gridSpan w:val="2"/>
            <w:vMerge/>
          </w:tcPr>
          <w:p w14:paraId="64A1FE11" w14:textId="77777777" w:rsidR="00BC4308" w:rsidRDefault="00BC4308"/>
        </w:tc>
        <w:tc>
          <w:tcPr>
            <w:tcW w:w="1620" w:type="dxa"/>
            <w:gridSpan w:val="2"/>
            <w:tcBorders>
              <w:bottom w:val="dotted" w:sz="4" w:space="0" w:color="auto"/>
            </w:tcBorders>
            <w:vAlign w:val="center"/>
          </w:tcPr>
          <w:p w14:paraId="359CAE57" w14:textId="77777777" w:rsidR="00BC4308" w:rsidRDefault="000A4916">
            <w:pPr>
              <w:jc w:val="left"/>
              <w:divId w:val="1"/>
            </w:pPr>
            <w:r>
              <w:rPr>
                <w:sz w:val="16"/>
              </w:rPr>
              <w:t>very high</w:t>
            </w:r>
          </w:p>
        </w:tc>
        <w:tc>
          <w:tcPr>
            <w:tcW w:w="1620" w:type="dxa"/>
            <w:gridSpan w:val="2"/>
            <w:tcBorders>
              <w:bottom w:val="dotted" w:sz="4" w:space="0" w:color="auto"/>
            </w:tcBorders>
            <w:vAlign w:val="center"/>
          </w:tcPr>
          <w:p w14:paraId="56D9031D" w14:textId="77777777" w:rsidR="00BC4308" w:rsidRDefault="00BC4308"/>
        </w:tc>
        <w:tc>
          <w:tcPr>
            <w:tcW w:w="1620" w:type="dxa"/>
            <w:tcBorders>
              <w:bottom w:val="dotted" w:sz="4" w:space="0" w:color="auto"/>
            </w:tcBorders>
            <w:vAlign w:val="center"/>
          </w:tcPr>
          <w:p w14:paraId="5E5962A0" w14:textId="77777777" w:rsidR="00BC4308" w:rsidRDefault="00BC4308"/>
        </w:tc>
        <w:tc>
          <w:tcPr>
            <w:tcW w:w="1620" w:type="dxa"/>
            <w:tcBorders>
              <w:bottom w:val="dotted" w:sz="4" w:space="0" w:color="auto"/>
            </w:tcBorders>
            <w:vAlign w:val="center"/>
          </w:tcPr>
          <w:p w14:paraId="26296DF7" w14:textId="77777777" w:rsidR="00BC4308" w:rsidRDefault="00BC4308"/>
        </w:tc>
        <w:tc>
          <w:tcPr>
            <w:tcW w:w="1620" w:type="dxa"/>
            <w:tcBorders>
              <w:bottom w:val="dotted" w:sz="4" w:space="0" w:color="auto"/>
            </w:tcBorders>
            <w:vAlign w:val="center"/>
          </w:tcPr>
          <w:p w14:paraId="1E6C6E68" w14:textId="77777777" w:rsidR="00BC4308" w:rsidRDefault="000A4916">
            <w:pPr>
              <w:jc w:val="left"/>
              <w:divId w:val="1"/>
            </w:pPr>
            <w:r>
              <w:rPr>
                <w:sz w:val="16"/>
              </w:rPr>
              <w:t>Cosford, Tombul</w:t>
            </w:r>
          </w:p>
        </w:tc>
        <w:tc>
          <w:tcPr>
            <w:tcW w:w="1620" w:type="dxa"/>
            <w:tcBorders>
              <w:bottom w:val="dotted" w:sz="4" w:space="0" w:color="auto"/>
            </w:tcBorders>
            <w:vAlign w:val="center"/>
          </w:tcPr>
          <w:p w14:paraId="40D43ECF" w14:textId="77777777" w:rsidR="00BC4308" w:rsidRDefault="000A4916">
            <w:pPr>
              <w:jc w:val="center"/>
              <w:divId w:val="1"/>
            </w:pPr>
            <w:r>
              <w:rPr>
                <w:rFonts w:eastAsia="Arial"/>
                <w:sz w:val="16"/>
              </w:rPr>
              <w:t xml:space="preserve">5 </w:t>
            </w:r>
          </w:p>
        </w:tc>
      </w:tr>
      <w:tr w:rsidR="00BC4308" w14:paraId="70278F9E" w14:textId="77777777">
        <w:trPr>
          <w:trHeight w:val="360"/>
        </w:trPr>
        <w:tc>
          <w:tcPr>
            <w:tcW w:w="810" w:type="dxa"/>
            <w:tcBorders>
              <w:right w:val="dotted" w:sz="4" w:space="0" w:color="auto"/>
            </w:tcBorders>
            <w:shd w:val="clear" w:color="auto" w:fill="DFDFD7"/>
            <w:vAlign w:val="center"/>
          </w:tcPr>
          <w:p w14:paraId="55C57659" w14:textId="77777777" w:rsidR="00BC4308" w:rsidRDefault="000A4916">
            <w:r>
              <w:rPr>
                <w:rFonts w:eastAsia="Arial"/>
                <w:b/>
                <w:sz w:val="16"/>
              </w:rPr>
              <w:t>41.</w:t>
            </w:r>
          </w:p>
        </w:tc>
        <w:tc>
          <w:tcPr>
            <w:tcW w:w="810" w:type="dxa"/>
            <w:tcBorders>
              <w:right w:val="dotted" w:sz="4" w:space="0" w:color="auto"/>
            </w:tcBorders>
            <w:shd w:val="clear" w:color="auto" w:fill="DFDFD7"/>
            <w:vAlign w:val="center"/>
          </w:tcPr>
          <w:p w14:paraId="135A26AD" w14:textId="77777777" w:rsidR="00BC4308" w:rsidRDefault="000A4916">
            <w:r>
              <w:rPr>
                <w:rFonts w:eastAsia="Arial"/>
                <w:b/>
                <w:sz w:val="16"/>
              </w:rPr>
              <w:t>(*)</w:t>
            </w:r>
          </w:p>
        </w:tc>
        <w:tc>
          <w:tcPr>
            <w:tcW w:w="810" w:type="dxa"/>
            <w:tcBorders>
              <w:right w:val="dotted" w:sz="4" w:space="0" w:color="auto"/>
            </w:tcBorders>
            <w:shd w:val="clear" w:color="auto" w:fill="DFDFD7"/>
            <w:vAlign w:val="center"/>
          </w:tcPr>
          <w:p w14:paraId="048A755F" w14:textId="77777777" w:rsidR="00BC4308" w:rsidRDefault="000A4916">
            <w:r>
              <w:rPr>
                <w:rFonts w:eastAsia="Arial"/>
                <w:b/>
                <w:sz w:val="16"/>
              </w:rPr>
              <w:t>QN</w:t>
            </w:r>
          </w:p>
        </w:tc>
        <w:tc>
          <w:tcPr>
            <w:tcW w:w="810" w:type="dxa"/>
            <w:tcBorders>
              <w:right w:val="dotted" w:sz="4" w:space="0" w:color="auto"/>
            </w:tcBorders>
            <w:shd w:val="clear" w:color="auto" w:fill="DFDFD7"/>
            <w:vAlign w:val="center"/>
          </w:tcPr>
          <w:p w14:paraId="4EC56BAB" w14:textId="77777777" w:rsidR="00BC4308" w:rsidRDefault="000A4916">
            <w:r>
              <w:rPr>
                <w:rFonts w:eastAsia="Arial"/>
                <w:b/>
                <w:sz w:val="16"/>
              </w:rPr>
              <w:t>MG</w:t>
            </w:r>
          </w:p>
        </w:tc>
        <w:tc>
          <w:tcPr>
            <w:tcW w:w="810" w:type="dxa"/>
            <w:tcBorders>
              <w:right w:val="dotted" w:sz="4" w:space="0" w:color="auto"/>
            </w:tcBorders>
            <w:shd w:val="clear" w:color="auto" w:fill="DFDFD7"/>
            <w:vAlign w:val="center"/>
          </w:tcPr>
          <w:p w14:paraId="06C054C5" w14:textId="77777777" w:rsidR="00BC4308" w:rsidRDefault="000A4916">
            <w:r>
              <w:rPr>
                <w:rFonts w:eastAsia="Arial"/>
                <w:b/>
                <w:sz w:val="16"/>
              </w:rPr>
              <w:t>(+)</w:t>
            </w:r>
          </w:p>
        </w:tc>
        <w:tc>
          <w:tcPr>
            <w:tcW w:w="810" w:type="dxa"/>
            <w:tcBorders>
              <w:right w:val="dotted" w:sz="4" w:space="0" w:color="auto"/>
            </w:tcBorders>
            <w:shd w:val="clear" w:color="auto" w:fill="DFDFD7"/>
            <w:vAlign w:val="center"/>
          </w:tcPr>
          <w:p w14:paraId="1B80AE49" w14:textId="77777777" w:rsidR="00BC4308" w:rsidRDefault="00BC4308"/>
        </w:tc>
        <w:tc>
          <w:tcPr>
            <w:tcW w:w="1620" w:type="dxa"/>
            <w:shd w:val="clear" w:color="auto" w:fill="DFDFD7"/>
            <w:vAlign w:val="center"/>
          </w:tcPr>
          <w:p w14:paraId="32AADA25" w14:textId="77777777" w:rsidR="00BC4308" w:rsidRDefault="00BC4308"/>
        </w:tc>
        <w:tc>
          <w:tcPr>
            <w:tcW w:w="1620" w:type="dxa"/>
            <w:shd w:val="clear" w:color="auto" w:fill="DFDFD7"/>
          </w:tcPr>
          <w:p w14:paraId="5F7F9D0C" w14:textId="77777777" w:rsidR="00BC4308" w:rsidRDefault="00BC4308"/>
        </w:tc>
        <w:tc>
          <w:tcPr>
            <w:tcW w:w="1620" w:type="dxa"/>
            <w:shd w:val="clear" w:color="auto" w:fill="DFDFD7"/>
          </w:tcPr>
          <w:p w14:paraId="3DB8CCDF" w14:textId="77777777" w:rsidR="00BC4308" w:rsidRDefault="00BC4308"/>
        </w:tc>
        <w:tc>
          <w:tcPr>
            <w:tcW w:w="1620" w:type="dxa"/>
            <w:shd w:val="clear" w:color="auto" w:fill="DFDFD7"/>
          </w:tcPr>
          <w:p w14:paraId="759855FC" w14:textId="77777777" w:rsidR="00BC4308" w:rsidRDefault="00BC4308"/>
        </w:tc>
      </w:tr>
      <w:tr w:rsidR="00BC4308" w14:paraId="608AAB43" w14:textId="77777777">
        <w:trPr>
          <w:trHeight w:val="440"/>
        </w:trPr>
        <w:tc>
          <w:tcPr>
            <w:tcW w:w="1620" w:type="dxa"/>
            <w:gridSpan w:val="2"/>
            <w:vMerge w:val="restart"/>
          </w:tcPr>
          <w:p w14:paraId="38BD8FF8" w14:textId="77777777" w:rsidR="00BC4308" w:rsidRDefault="00BC4308"/>
        </w:tc>
        <w:tc>
          <w:tcPr>
            <w:tcW w:w="1620" w:type="dxa"/>
            <w:gridSpan w:val="2"/>
            <w:tcBorders>
              <w:bottom w:val="dotted" w:sz="4" w:space="0" w:color="auto"/>
            </w:tcBorders>
          </w:tcPr>
          <w:p w14:paraId="5B48E267" w14:textId="77777777" w:rsidR="00BC4308" w:rsidRDefault="000A4916">
            <w:pPr>
              <w:spacing w:before="113" w:after="113"/>
              <w:jc w:val="left"/>
              <w:divId w:val="1"/>
            </w:pPr>
            <w:r>
              <w:rPr>
                <w:b/>
                <w:sz w:val="16"/>
              </w:rPr>
              <w:t>Time of beginning of female flowering</w:t>
            </w:r>
          </w:p>
        </w:tc>
        <w:tc>
          <w:tcPr>
            <w:tcW w:w="1620" w:type="dxa"/>
            <w:gridSpan w:val="2"/>
            <w:tcBorders>
              <w:bottom w:val="dotted" w:sz="4" w:space="0" w:color="auto"/>
            </w:tcBorders>
          </w:tcPr>
          <w:p w14:paraId="162263EF" w14:textId="77777777" w:rsidR="00BC4308" w:rsidRDefault="00BC4308"/>
        </w:tc>
        <w:tc>
          <w:tcPr>
            <w:tcW w:w="1620" w:type="dxa"/>
            <w:tcBorders>
              <w:bottom w:val="dotted" w:sz="4" w:space="0" w:color="auto"/>
            </w:tcBorders>
          </w:tcPr>
          <w:p w14:paraId="40608B7C" w14:textId="77777777" w:rsidR="00BC4308" w:rsidRDefault="00BC4308"/>
        </w:tc>
        <w:tc>
          <w:tcPr>
            <w:tcW w:w="1620" w:type="dxa"/>
            <w:tcBorders>
              <w:bottom w:val="dotted" w:sz="4" w:space="0" w:color="auto"/>
            </w:tcBorders>
          </w:tcPr>
          <w:p w14:paraId="52D3EEB6" w14:textId="77777777" w:rsidR="00BC4308" w:rsidRDefault="00BC4308"/>
        </w:tc>
        <w:tc>
          <w:tcPr>
            <w:tcW w:w="1620" w:type="dxa"/>
            <w:tcBorders>
              <w:bottom w:val="dotted" w:sz="4" w:space="0" w:color="auto"/>
            </w:tcBorders>
          </w:tcPr>
          <w:p w14:paraId="27798DB7" w14:textId="77777777" w:rsidR="00BC4308" w:rsidRDefault="00BC4308"/>
        </w:tc>
        <w:tc>
          <w:tcPr>
            <w:tcW w:w="1620" w:type="dxa"/>
            <w:tcBorders>
              <w:bottom w:val="dotted" w:sz="4" w:space="0" w:color="auto"/>
            </w:tcBorders>
          </w:tcPr>
          <w:p w14:paraId="7D3E77E6" w14:textId="77777777" w:rsidR="00BC4308" w:rsidRDefault="00BC4308"/>
        </w:tc>
      </w:tr>
      <w:tr w:rsidR="00BC4308" w14:paraId="1650C9A6" w14:textId="77777777">
        <w:trPr>
          <w:trHeight w:val="320"/>
        </w:trPr>
        <w:tc>
          <w:tcPr>
            <w:tcW w:w="1620" w:type="dxa"/>
            <w:gridSpan w:val="2"/>
            <w:vMerge/>
          </w:tcPr>
          <w:p w14:paraId="42D91B28" w14:textId="77777777" w:rsidR="00BC4308" w:rsidRDefault="00BC4308"/>
        </w:tc>
        <w:tc>
          <w:tcPr>
            <w:tcW w:w="1620" w:type="dxa"/>
            <w:gridSpan w:val="2"/>
            <w:tcBorders>
              <w:bottom w:val="dotted" w:sz="4" w:space="0" w:color="auto"/>
            </w:tcBorders>
            <w:vAlign w:val="center"/>
          </w:tcPr>
          <w:p w14:paraId="1DF3A400" w14:textId="77777777" w:rsidR="00BC4308" w:rsidRDefault="000A4916">
            <w:pPr>
              <w:jc w:val="left"/>
              <w:divId w:val="1"/>
            </w:pPr>
            <w:r>
              <w:rPr>
                <w:sz w:val="16"/>
              </w:rPr>
              <w:t>very early</w:t>
            </w:r>
          </w:p>
        </w:tc>
        <w:tc>
          <w:tcPr>
            <w:tcW w:w="1620" w:type="dxa"/>
            <w:gridSpan w:val="2"/>
            <w:tcBorders>
              <w:bottom w:val="dotted" w:sz="4" w:space="0" w:color="auto"/>
            </w:tcBorders>
            <w:vAlign w:val="center"/>
          </w:tcPr>
          <w:p w14:paraId="26E75F01" w14:textId="77777777" w:rsidR="00BC4308" w:rsidRDefault="00BC4308"/>
        </w:tc>
        <w:tc>
          <w:tcPr>
            <w:tcW w:w="1620" w:type="dxa"/>
            <w:tcBorders>
              <w:bottom w:val="dotted" w:sz="4" w:space="0" w:color="auto"/>
            </w:tcBorders>
            <w:vAlign w:val="center"/>
          </w:tcPr>
          <w:p w14:paraId="15347C63" w14:textId="77777777" w:rsidR="00BC4308" w:rsidRDefault="00BC4308"/>
        </w:tc>
        <w:tc>
          <w:tcPr>
            <w:tcW w:w="1620" w:type="dxa"/>
            <w:tcBorders>
              <w:bottom w:val="dotted" w:sz="4" w:space="0" w:color="auto"/>
            </w:tcBorders>
            <w:vAlign w:val="center"/>
          </w:tcPr>
          <w:p w14:paraId="19949F55" w14:textId="77777777" w:rsidR="00BC4308" w:rsidRDefault="00BC4308"/>
        </w:tc>
        <w:tc>
          <w:tcPr>
            <w:tcW w:w="1620" w:type="dxa"/>
            <w:tcBorders>
              <w:bottom w:val="dotted" w:sz="4" w:space="0" w:color="auto"/>
            </w:tcBorders>
            <w:vAlign w:val="center"/>
          </w:tcPr>
          <w:p w14:paraId="75B150A6" w14:textId="77777777" w:rsidR="00BC4308" w:rsidRDefault="000A4916">
            <w:pPr>
              <w:jc w:val="left"/>
              <w:divId w:val="1"/>
            </w:pPr>
            <w:r>
              <w:rPr>
                <w:sz w:val="16"/>
              </w:rPr>
              <w:t>San Giovanni</w:t>
            </w:r>
          </w:p>
        </w:tc>
        <w:tc>
          <w:tcPr>
            <w:tcW w:w="1620" w:type="dxa"/>
            <w:tcBorders>
              <w:bottom w:val="dotted" w:sz="4" w:space="0" w:color="auto"/>
            </w:tcBorders>
            <w:vAlign w:val="center"/>
          </w:tcPr>
          <w:p w14:paraId="2E6FE92A" w14:textId="77777777" w:rsidR="00BC4308" w:rsidRDefault="000A4916">
            <w:pPr>
              <w:jc w:val="center"/>
              <w:divId w:val="1"/>
            </w:pPr>
            <w:r>
              <w:rPr>
                <w:rFonts w:eastAsia="Arial"/>
                <w:sz w:val="16"/>
              </w:rPr>
              <w:t xml:space="preserve">1 </w:t>
            </w:r>
          </w:p>
        </w:tc>
      </w:tr>
      <w:tr w:rsidR="00BC4308" w14:paraId="58E2935C" w14:textId="77777777">
        <w:trPr>
          <w:trHeight w:val="320"/>
        </w:trPr>
        <w:tc>
          <w:tcPr>
            <w:tcW w:w="1620" w:type="dxa"/>
            <w:gridSpan w:val="2"/>
            <w:vMerge/>
          </w:tcPr>
          <w:p w14:paraId="3454B388" w14:textId="77777777" w:rsidR="00BC4308" w:rsidRDefault="00BC4308"/>
        </w:tc>
        <w:tc>
          <w:tcPr>
            <w:tcW w:w="1620" w:type="dxa"/>
            <w:gridSpan w:val="2"/>
            <w:tcBorders>
              <w:bottom w:val="dotted" w:sz="4" w:space="0" w:color="auto"/>
            </w:tcBorders>
            <w:vAlign w:val="center"/>
          </w:tcPr>
          <w:p w14:paraId="30783429" w14:textId="77777777" w:rsidR="00BC4308" w:rsidRDefault="000A4916">
            <w:pPr>
              <w:jc w:val="left"/>
              <w:divId w:val="1"/>
            </w:pPr>
            <w:r>
              <w:rPr>
                <w:sz w:val="16"/>
              </w:rPr>
              <w:t>early</w:t>
            </w:r>
          </w:p>
        </w:tc>
        <w:tc>
          <w:tcPr>
            <w:tcW w:w="1620" w:type="dxa"/>
            <w:gridSpan w:val="2"/>
            <w:tcBorders>
              <w:bottom w:val="dotted" w:sz="4" w:space="0" w:color="auto"/>
            </w:tcBorders>
            <w:vAlign w:val="center"/>
          </w:tcPr>
          <w:p w14:paraId="0E75D4E0" w14:textId="77777777" w:rsidR="00BC4308" w:rsidRDefault="00BC4308"/>
        </w:tc>
        <w:tc>
          <w:tcPr>
            <w:tcW w:w="1620" w:type="dxa"/>
            <w:tcBorders>
              <w:bottom w:val="dotted" w:sz="4" w:space="0" w:color="auto"/>
            </w:tcBorders>
            <w:vAlign w:val="center"/>
          </w:tcPr>
          <w:p w14:paraId="59744FE5" w14:textId="77777777" w:rsidR="00BC4308" w:rsidRDefault="00BC4308"/>
        </w:tc>
        <w:tc>
          <w:tcPr>
            <w:tcW w:w="1620" w:type="dxa"/>
            <w:tcBorders>
              <w:bottom w:val="dotted" w:sz="4" w:space="0" w:color="auto"/>
            </w:tcBorders>
            <w:vAlign w:val="center"/>
          </w:tcPr>
          <w:p w14:paraId="5E29D8B6" w14:textId="77777777" w:rsidR="00BC4308" w:rsidRDefault="00BC4308"/>
        </w:tc>
        <w:tc>
          <w:tcPr>
            <w:tcW w:w="1620" w:type="dxa"/>
            <w:tcBorders>
              <w:bottom w:val="dotted" w:sz="4" w:space="0" w:color="auto"/>
            </w:tcBorders>
            <w:vAlign w:val="center"/>
          </w:tcPr>
          <w:p w14:paraId="066B93C4" w14:textId="77777777" w:rsidR="00BC4308" w:rsidRPr="00146F34" w:rsidRDefault="000A4916">
            <w:pPr>
              <w:jc w:val="left"/>
              <w:divId w:val="1"/>
              <w:rPr>
                <w:lang w:val="fr-FR"/>
              </w:rPr>
            </w:pPr>
            <w:r w:rsidRPr="00146F34">
              <w:rPr>
                <w:sz w:val="16"/>
                <w:lang w:val="fr-FR"/>
              </w:rPr>
              <w:t>Comen, Fertile de Coutard, Tonda di Giffoni</w:t>
            </w:r>
          </w:p>
        </w:tc>
        <w:tc>
          <w:tcPr>
            <w:tcW w:w="1620" w:type="dxa"/>
            <w:tcBorders>
              <w:bottom w:val="dotted" w:sz="4" w:space="0" w:color="auto"/>
            </w:tcBorders>
            <w:vAlign w:val="center"/>
          </w:tcPr>
          <w:p w14:paraId="68106AEA" w14:textId="77777777" w:rsidR="00BC4308" w:rsidRDefault="000A4916">
            <w:pPr>
              <w:jc w:val="center"/>
              <w:divId w:val="1"/>
            </w:pPr>
            <w:r>
              <w:rPr>
                <w:rFonts w:eastAsia="Arial"/>
                <w:sz w:val="16"/>
              </w:rPr>
              <w:t xml:space="preserve">2 </w:t>
            </w:r>
          </w:p>
        </w:tc>
      </w:tr>
      <w:tr w:rsidR="00BC4308" w14:paraId="5AD16F13" w14:textId="77777777">
        <w:trPr>
          <w:trHeight w:val="320"/>
        </w:trPr>
        <w:tc>
          <w:tcPr>
            <w:tcW w:w="1620" w:type="dxa"/>
            <w:gridSpan w:val="2"/>
            <w:vMerge/>
          </w:tcPr>
          <w:p w14:paraId="073C1009" w14:textId="77777777" w:rsidR="00BC4308" w:rsidRDefault="00BC4308"/>
        </w:tc>
        <w:tc>
          <w:tcPr>
            <w:tcW w:w="1620" w:type="dxa"/>
            <w:gridSpan w:val="2"/>
            <w:tcBorders>
              <w:bottom w:val="dotted" w:sz="4" w:space="0" w:color="auto"/>
            </w:tcBorders>
            <w:vAlign w:val="center"/>
          </w:tcPr>
          <w:p w14:paraId="263FD40E" w14:textId="77777777" w:rsidR="00BC4308" w:rsidRDefault="000A4916">
            <w:pPr>
              <w:jc w:val="left"/>
              <w:divId w:val="1"/>
            </w:pPr>
            <w:r>
              <w:rPr>
                <w:sz w:val="16"/>
              </w:rPr>
              <w:t>medium</w:t>
            </w:r>
          </w:p>
        </w:tc>
        <w:tc>
          <w:tcPr>
            <w:tcW w:w="1620" w:type="dxa"/>
            <w:gridSpan w:val="2"/>
            <w:tcBorders>
              <w:bottom w:val="dotted" w:sz="4" w:space="0" w:color="auto"/>
            </w:tcBorders>
            <w:vAlign w:val="center"/>
          </w:tcPr>
          <w:p w14:paraId="79B6EC0F" w14:textId="77777777" w:rsidR="00BC4308" w:rsidRDefault="00BC4308"/>
        </w:tc>
        <w:tc>
          <w:tcPr>
            <w:tcW w:w="1620" w:type="dxa"/>
            <w:tcBorders>
              <w:bottom w:val="dotted" w:sz="4" w:space="0" w:color="auto"/>
            </w:tcBorders>
            <w:vAlign w:val="center"/>
          </w:tcPr>
          <w:p w14:paraId="798AE685" w14:textId="77777777" w:rsidR="00BC4308" w:rsidRDefault="00BC4308"/>
        </w:tc>
        <w:tc>
          <w:tcPr>
            <w:tcW w:w="1620" w:type="dxa"/>
            <w:tcBorders>
              <w:bottom w:val="dotted" w:sz="4" w:space="0" w:color="auto"/>
            </w:tcBorders>
            <w:vAlign w:val="center"/>
          </w:tcPr>
          <w:p w14:paraId="60BA6BE2" w14:textId="77777777" w:rsidR="00BC4308" w:rsidRDefault="00BC4308"/>
        </w:tc>
        <w:tc>
          <w:tcPr>
            <w:tcW w:w="1620" w:type="dxa"/>
            <w:tcBorders>
              <w:bottom w:val="dotted" w:sz="4" w:space="0" w:color="auto"/>
            </w:tcBorders>
            <w:vAlign w:val="center"/>
          </w:tcPr>
          <w:p w14:paraId="6AC9A8C5" w14:textId="77777777" w:rsidR="00BC4308" w:rsidRDefault="000A4916">
            <w:pPr>
              <w:jc w:val="left"/>
              <w:divId w:val="1"/>
            </w:pPr>
            <w:r>
              <w:rPr>
                <w:sz w:val="16"/>
              </w:rPr>
              <w:t>Tonda Bianca, Tonda Gentile delle Langhe</w:t>
            </w:r>
          </w:p>
        </w:tc>
        <w:tc>
          <w:tcPr>
            <w:tcW w:w="1620" w:type="dxa"/>
            <w:tcBorders>
              <w:bottom w:val="dotted" w:sz="4" w:space="0" w:color="auto"/>
            </w:tcBorders>
            <w:vAlign w:val="center"/>
          </w:tcPr>
          <w:p w14:paraId="555C8E71" w14:textId="77777777" w:rsidR="00BC4308" w:rsidRDefault="000A4916">
            <w:pPr>
              <w:jc w:val="center"/>
              <w:divId w:val="1"/>
            </w:pPr>
            <w:r>
              <w:rPr>
                <w:rFonts w:eastAsia="Arial"/>
                <w:sz w:val="16"/>
              </w:rPr>
              <w:t xml:space="preserve">3 </w:t>
            </w:r>
          </w:p>
        </w:tc>
      </w:tr>
      <w:tr w:rsidR="00BC4308" w14:paraId="4FF1E465" w14:textId="77777777">
        <w:trPr>
          <w:trHeight w:val="320"/>
        </w:trPr>
        <w:tc>
          <w:tcPr>
            <w:tcW w:w="1620" w:type="dxa"/>
            <w:gridSpan w:val="2"/>
            <w:vMerge/>
          </w:tcPr>
          <w:p w14:paraId="2F9F0691" w14:textId="77777777" w:rsidR="00BC4308" w:rsidRDefault="00BC4308"/>
        </w:tc>
        <w:tc>
          <w:tcPr>
            <w:tcW w:w="1620" w:type="dxa"/>
            <w:gridSpan w:val="2"/>
            <w:tcBorders>
              <w:bottom w:val="dotted" w:sz="4" w:space="0" w:color="auto"/>
            </w:tcBorders>
            <w:vAlign w:val="center"/>
          </w:tcPr>
          <w:p w14:paraId="02CBBA47" w14:textId="77777777" w:rsidR="00BC4308" w:rsidRDefault="000A4916">
            <w:pPr>
              <w:jc w:val="left"/>
              <w:divId w:val="1"/>
            </w:pPr>
            <w:r>
              <w:rPr>
                <w:sz w:val="16"/>
              </w:rPr>
              <w:t>late</w:t>
            </w:r>
          </w:p>
        </w:tc>
        <w:tc>
          <w:tcPr>
            <w:tcW w:w="1620" w:type="dxa"/>
            <w:gridSpan w:val="2"/>
            <w:tcBorders>
              <w:bottom w:val="dotted" w:sz="4" w:space="0" w:color="auto"/>
            </w:tcBorders>
            <w:vAlign w:val="center"/>
          </w:tcPr>
          <w:p w14:paraId="5CB5E1D9" w14:textId="77777777" w:rsidR="00BC4308" w:rsidRDefault="00BC4308"/>
        </w:tc>
        <w:tc>
          <w:tcPr>
            <w:tcW w:w="1620" w:type="dxa"/>
            <w:tcBorders>
              <w:bottom w:val="dotted" w:sz="4" w:space="0" w:color="auto"/>
            </w:tcBorders>
            <w:vAlign w:val="center"/>
          </w:tcPr>
          <w:p w14:paraId="48A63A8B" w14:textId="77777777" w:rsidR="00BC4308" w:rsidRDefault="00BC4308"/>
        </w:tc>
        <w:tc>
          <w:tcPr>
            <w:tcW w:w="1620" w:type="dxa"/>
            <w:tcBorders>
              <w:bottom w:val="dotted" w:sz="4" w:space="0" w:color="auto"/>
            </w:tcBorders>
            <w:vAlign w:val="center"/>
          </w:tcPr>
          <w:p w14:paraId="2C20C8E1" w14:textId="77777777" w:rsidR="00BC4308" w:rsidRDefault="00BC4308"/>
        </w:tc>
        <w:tc>
          <w:tcPr>
            <w:tcW w:w="1620" w:type="dxa"/>
            <w:tcBorders>
              <w:bottom w:val="dotted" w:sz="4" w:space="0" w:color="auto"/>
            </w:tcBorders>
            <w:vAlign w:val="center"/>
          </w:tcPr>
          <w:p w14:paraId="00C7262D" w14:textId="77777777" w:rsidR="00BC4308" w:rsidRDefault="000A4916">
            <w:pPr>
              <w:jc w:val="left"/>
              <w:divId w:val="1"/>
            </w:pPr>
            <w:r>
              <w:rPr>
                <w:sz w:val="16"/>
              </w:rPr>
              <w:t>Daviana, Lambert's Filbert, Morell, Segorbe</w:t>
            </w:r>
          </w:p>
        </w:tc>
        <w:tc>
          <w:tcPr>
            <w:tcW w:w="1620" w:type="dxa"/>
            <w:tcBorders>
              <w:bottom w:val="dotted" w:sz="4" w:space="0" w:color="auto"/>
            </w:tcBorders>
            <w:vAlign w:val="center"/>
          </w:tcPr>
          <w:p w14:paraId="731035EE" w14:textId="77777777" w:rsidR="00BC4308" w:rsidRDefault="000A4916">
            <w:pPr>
              <w:jc w:val="center"/>
              <w:divId w:val="1"/>
            </w:pPr>
            <w:r>
              <w:rPr>
                <w:rFonts w:eastAsia="Arial"/>
                <w:sz w:val="16"/>
              </w:rPr>
              <w:t xml:space="preserve">4 </w:t>
            </w:r>
          </w:p>
        </w:tc>
      </w:tr>
      <w:tr w:rsidR="00BC4308" w14:paraId="32A5A7DF" w14:textId="77777777">
        <w:trPr>
          <w:trHeight w:val="320"/>
        </w:trPr>
        <w:tc>
          <w:tcPr>
            <w:tcW w:w="1620" w:type="dxa"/>
            <w:gridSpan w:val="2"/>
            <w:vMerge/>
          </w:tcPr>
          <w:p w14:paraId="0DD3E284" w14:textId="77777777" w:rsidR="00BC4308" w:rsidRDefault="00BC4308"/>
        </w:tc>
        <w:tc>
          <w:tcPr>
            <w:tcW w:w="1620" w:type="dxa"/>
            <w:gridSpan w:val="2"/>
            <w:tcBorders>
              <w:bottom w:val="dotted" w:sz="4" w:space="0" w:color="auto"/>
            </w:tcBorders>
            <w:vAlign w:val="center"/>
          </w:tcPr>
          <w:p w14:paraId="14A5A40B" w14:textId="77777777" w:rsidR="00BC4308" w:rsidRDefault="000A4916">
            <w:pPr>
              <w:jc w:val="left"/>
              <w:divId w:val="1"/>
            </w:pPr>
            <w:r>
              <w:rPr>
                <w:sz w:val="16"/>
              </w:rPr>
              <w:t>very late</w:t>
            </w:r>
          </w:p>
        </w:tc>
        <w:tc>
          <w:tcPr>
            <w:tcW w:w="1620" w:type="dxa"/>
            <w:gridSpan w:val="2"/>
            <w:tcBorders>
              <w:bottom w:val="dotted" w:sz="4" w:space="0" w:color="auto"/>
            </w:tcBorders>
            <w:vAlign w:val="center"/>
          </w:tcPr>
          <w:p w14:paraId="3192F56A" w14:textId="77777777" w:rsidR="00BC4308" w:rsidRDefault="00BC4308"/>
        </w:tc>
        <w:tc>
          <w:tcPr>
            <w:tcW w:w="1620" w:type="dxa"/>
            <w:tcBorders>
              <w:bottom w:val="dotted" w:sz="4" w:space="0" w:color="auto"/>
            </w:tcBorders>
            <w:vAlign w:val="center"/>
          </w:tcPr>
          <w:p w14:paraId="6DDDBEEB" w14:textId="77777777" w:rsidR="00BC4308" w:rsidRDefault="00BC4308"/>
        </w:tc>
        <w:tc>
          <w:tcPr>
            <w:tcW w:w="1620" w:type="dxa"/>
            <w:tcBorders>
              <w:bottom w:val="dotted" w:sz="4" w:space="0" w:color="auto"/>
            </w:tcBorders>
            <w:vAlign w:val="center"/>
          </w:tcPr>
          <w:p w14:paraId="6EF22E49" w14:textId="77777777" w:rsidR="00BC4308" w:rsidRDefault="00BC4308"/>
        </w:tc>
        <w:tc>
          <w:tcPr>
            <w:tcW w:w="1620" w:type="dxa"/>
            <w:tcBorders>
              <w:bottom w:val="dotted" w:sz="4" w:space="0" w:color="auto"/>
            </w:tcBorders>
            <w:vAlign w:val="center"/>
          </w:tcPr>
          <w:p w14:paraId="5BE69C88" w14:textId="77777777" w:rsidR="00BC4308" w:rsidRDefault="000A4916">
            <w:pPr>
              <w:jc w:val="left"/>
              <w:divId w:val="1"/>
            </w:pPr>
            <w:r>
              <w:rPr>
                <w:sz w:val="16"/>
              </w:rPr>
              <w:t>Bergeri, Gunslebert, Merveille de Bollwiller</w:t>
            </w:r>
          </w:p>
        </w:tc>
        <w:tc>
          <w:tcPr>
            <w:tcW w:w="1620" w:type="dxa"/>
            <w:tcBorders>
              <w:bottom w:val="dotted" w:sz="4" w:space="0" w:color="auto"/>
            </w:tcBorders>
            <w:vAlign w:val="center"/>
          </w:tcPr>
          <w:p w14:paraId="390FEA8B" w14:textId="77777777" w:rsidR="00BC4308" w:rsidRDefault="000A4916">
            <w:pPr>
              <w:jc w:val="center"/>
              <w:divId w:val="1"/>
            </w:pPr>
            <w:r>
              <w:rPr>
                <w:rFonts w:eastAsia="Arial"/>
                <w:sz w:val="16"/>
              </w:rPr>
              <w:t xml:space="preserve">5 </w:t>
            </w:r>
          </w:p>
        </w:tc>
      </w:tr>
      <w:tr w:rsidR="00BC4308" w14:paraId="753B49D4" w14:textId="77777777">
        <w:trPr>
          <w:trHeight w:val="360"/>
        </w:trPr>
        <w:tc>
          <w:tcPr>
            <w:tcW w:w="810" w:type="dxa"/>
            <w:tcBorders>
              <w:right w:val="dotted" w:sz="4" w:space="0" w:color="auto"/>
            </w:tcBorders>
            <w:shd w:val="clear" w:color="auto" w:fill="DFDFD7"/>
            <w:vAlign w:val="center"/>
          </w:tcPr>
          <w:p w14:paraId="1825D388" w14:textId="77777777" w:rsidR="00BC4308" w:rsidRDefault="000A4916">
            <w:r>
              <w:rPr>
                <w:rFonts w:eastAsia="Arial"/>
                <w:b/>
                <w:sz w:val="16"/>
              </w:rPr>
              <w:t>42.</w:t>
            </w:r>
          </w:p>
        </w:tc>
        <w:tc>
          <w:tcPr>
            <w:tcW w:w="810" w:type="dxa"/>
            <w:tcBorders>
              <w:right w:val="dotted" w:sz="4" w:space="0" w:color="auto"/>
            </w:tcBorders>
            <w:shd w:val="clear" w:color="auto" w:fill="DFDFD7"/>
            <w:vAlign w:val="center"/>
          </w:tcPr>
          <w:p w14:paraId="7E30C0C0" w14:textId="77777777" w:rsidR="00BC4308" w:rsidRDefault="000A4916">
            <w:r>
              <w:rPr>
                <w:rFonts w:eastAsia="Arial"/>
                <w:b/>
                <w:sz w:val="16"/>
              </w:rPr>
              <w:t>(*)</w:t>
            </w:r>
          </w:p>
        </w:tc>
        <w:tc>
          <w:tcPr>
            <w:tcW w:w="810" w:type="dxa"/>
            <w:tcBorders>
              <w:right w:val="dotted" w:sz="4" w:space="0" w:color="auto"/>
            </w:tcBorders>
            <w:shd w:val="clear" w:color="auto" w:fill="DFDFD7"/>
            <w:vAlign w:val="center"/>
          </w:tcPr>
          <w:p w14:paraId="2F5F765E" w14:textId="77777777" w:rsidR="00BC4308" w:rsidRDefault="000A4916">
            <w:r>
              <w:rPr>
                <w:rFonts w:eastAsia="Arial"/>
                <w:b/>
                <w:sz w:val="16"/>
              </w:rPr>
              <w:t>QN</w:t>
            </w:r>
          </w:p>
        </w:tc>
        <w:tc>
          <w:tcPr>
            <w:tcW w:w="810" w:type="dxa"/>
            <w:tcBorders>
              <w:right w:val="dotted" w:sz="4" w:space="0" w:color="auto"/>
            </w:tcBorders>
            <w:shd w:val="clear" w:color="auto" w:fill="DFDFD7"/>
            <w:vAlign w:val="center"/>
          </w:tcPr>
          <w:p w14:paraId="7C4CCE49" w14:textId="77777777" w:rsidR="00BC4308" w:rsidRDefault="000A4916">
            <w:r>
              <w:rPr>
                <w:rFonts w:eastAsia="Arial"/>
                <w:b/>
                <w:sz w:val="16"/>
              </w:rPr>
              <w:t>MG</w:t>
            </w:r>
          </w:p>
        </w:tc>
        <w:tc>
          <w:tcPr>
            <w:tcW w:w="810" w:type="dxa"/>
            <w:tcBorders>
              <w:right w:val="dotted" w:sz="4" w:space="0" w:color="auto"/>
            </w:tcBorders>
            <w:shd w:val="clear" w:color="auto" w:fill="DFDFD7"/>
            <w:vAlign w:val="center"/>
          </w:tcPr>
          <w:p w14:paraId="2992B411" w14:textId="77777777" w:rsidR="00BC4308" w:rsidRDefault="000A4916">
            <w:r>
              <w:rPr>
                <w:rFonts w:eastAsia="Arial"/>
                <w:b/>
                <w:sz w:val="16"/>
              </w:rPr>
              <w:t>(+)</w:t>
            </w:r>
          </w:p>
        </w:tc>
        <w:tc>
          <w:tcPr>
            <w:tcW w:w="810" w:type="dxa"/>
            <w:tcBorders>
              <w:right w:val="dotted" w:sz="4" w:space="0" w:color="auto"/>
            </w:tcBorders>
            <w:shd w:val="clear" w:color="auto" w:fill="DFDFD7"/>
            <w:vAlign w:val="center"/>
          </w:tcPr>
          <w:p w14:paraId="7C12B93A" w14:textId="77777777" w:rsidR="00BC4308" w:rsidRDefault="00BC4308"/>
        </w:tc>
        <w:tc>
          <w:tcPr>
            <w:tcW w:w="1620" w:type="dxa"/>
            <w:shd w:val="clear" w:color="auto" w:fill="DFDFD7"/>
            <w:vAlign w:val="center"/>
          </w:tcPr>
          <w:p w14:paraId="7558EA17" w14:textId="77777777" w:rsidR="00BC4308" w:rsidRDefault="00BC4308"/>
        </w:tc>
        <w:tc>
          <w:tcPr>
            <w:tcW w:w="1620" w:type="dxa"/>
            <w:shd w:val="clear" w:color="auto" w:fill="DFDFD7"/>
          </w:tcPr>
          <w:p w14:paraId="6F1976A7" w14:textId="77777777" w:rsidR="00BC4308" w:rsidRDefault="00BC4308"/>
        </w:tc>
        <w:tc>
          <w:tcPr>
            <w:tcW w:w="1620" w:type="dxa"/>
            <w:shd w:val="clear" w:color="auto" w:fill="DFDFD7"/>
          </w:tcPr>
          <w:p w14:paraId="3EE9E013" w14:textId="77777777" w:rsidR="00BC4308" w:rsidRDefault="00BC4308"/>
        </w:tc>
        <w:tc>
          <w:tcPr>
            <w:tcW w:w="1620" w:type="dxa"/>
            <w:shd w:val="clear" w:color="auto" w:fill="DFDFD7"/>
          </w:tcPr>
          <w:p w14:paraId="2D461909" w14:textId="77777777" w:rsidR="00BC4308" w:rsidRDefault="00BC4308"/>
        </w:tc>
      </w:tr>
      <w:tr w:rsidR="00BC4308" w14:paraId="16C02630" w14:textId="77777777">
        <w:trPr>
          <w:trHeight w:val="440"/>
        </w:trPr>
        <w:tc>
          <w:tcPr>
            <w:tcW w:w="1620" w:type="dxa"/>
            <w:gridSpan w:val="2"/>
            <w:vMerge w:val="restart"/>
          </w:tcPr>
          <w:p w14:paraId="7E8C48DE" w14:textId="77777777" w:rsidR="00BC4308" w:rsidRDefault="00BC4308"/>
        </w:tc>
        <w:tc>
          <w:tcPr>
            <w:tcW w:w="1620" w:type="dxa"/>
            <w:gridSpan w:val="2"/>
            <w:tcBorders>
              <w:bottom w:val="dotted" w:sz="4" w:space="0" w:color="auto"/>
            </w:tcBorders>
          </w:tcPr>
          <w:p w14:paraId="66D45A6B" w14:textId="77777777" w:rsidR="00BC4308" w:rsidRDefault="000A4916">
            <w:pPr>
              <w:spacing w:before="113" w:after="113"/>
              <w:jc w:val="left"/>
              <w:divId w:val="1"/>
            </w:pPr>
            <w:r>
              <w:rPr>
                <w:b/>
                <w:sz w:val="16"/>
              </w:rPr>
              <w:t>Time of beginning of male flowering</w:t>
            </w:r>
          </w:p>
        </w:tc>
        <w:tc>
          <w:tcPr>
            <w:tcW w:w="1620" w:type="dxa"/>
            <w:gridSpan w:val="2"/>
            <w:tcBorders>
              <w:bottom w:val="dotted" w:sz="4" w:space="0" w:color="auto"/>
            </w:tcBorders>
          </w:tcPr>
          <w:p w14:paraId="7B9D98C1" w14:textId="77777777" w:rsidR="00BC4308" w:rsidRDefault="00BC4308"/>
        </w:tc>
        <w:tc>
          <w:tcPr>
            <w:tcW w:w="1620" w:type="dxa"/>
            <w:tcBorders>
              <w:bottom w:val="dotted" w:sz="4" w:space="0" w:color="auto"/>
            </w:tcBorders>
          </w:tcPr>
          <w:p w14:paraId="67FA14CE" w14:textId="77777777" w:rsidR="00BC4308" w:rsidRDefault="00BC4308"/>
        </w:tc>
        <w:tc>
          <w:tcPr>
            <w:tcW w:w="1620" w:type="dxa"/>
            <w:tcBorders>
              <w:bottom w:val="dotted" w:sz="4" w:space="0" w:color="auto"/>
            </w:tcBorders>
          </w:tcPr>
          <w:p w14:paraId="7FFD03DD" w14:textId="77777777" w:rsidR="00BC4308" w:rsidRDefault="00BC4308"/>
        </w:tc>
        <w:tc>
          <w:tcPr>
            <w:tcW w:w="1620" w:type="dxa"/>
            <w:tcBorders>
              <w:bottom w:val="dotted" w:sz="4" w:space="0" w:color="auto"/>
            </w:tcBorders>
          </w:tcPr>
          <w:p w14:paraId="288A3E1B" w14:textId="77777777" w:rsidR="00BC4308" w:rsidRDefault="00BC4308"/>
        </w:tc>
        <w:tc>
          <w:tcPr>
            <w:tcW w:w="1620" w:type="dxa"/>
            <w:tcBorders>
              <w:bottom w:val="dotted" w:sz="4" w:space="0" w:color="auto"/>
            </w:tcBorders>
          </w:tcPr>
          <w:p w14:paraId="5A7D5F5C" w14:textId="77777777" w:rsidR="00BC4308" w:rsidRDefault="00BC4308"/>
        </w:tc>
      </w:tr>
      <w:tr w:rsidR="00BC4308" w14:paraId="35BA4E22" w14:textId="77777777">
        <w:trPr>
          <w:trHeight w:val="320"/>
        </w:trPr>
        <w:tc>
          <w:tcPr>
            <w:tcW w:w="1620" w:type="dxa"/>
            <w:gridSpan w:val="2"/>
            <w:vMerge/>
          </w:tcPr>
          <w:p w14:paraId="6485CA24" w14:textId="77777777" w:rsidR="00BC4308" w:rsidRDefault="00BC4308"/>
        </w:tc>
        <w:tc>
          <w:tcPr>
            <w:tcW w:w="1620" w:type="dxa"/>
            <w:gridSpan w:val="2"/>
            <w:tcBorders>
              <w:bottom w:val="dotted" w:sz="4" w:space="0" w:color="auto"/>
            </w:tcBorders>
            <w:vAlign w:val="center"/>
          </w:tcPr>
          <w:p w14:paraId="7BA8A496" w14:textId="77777777" w:rsidR="00BC4308" w:rsidRDefault="000A4916">
            <w:pPr>
              <w:jc w:val="left"/>
              <w:divId w:val="1"/>
            </w:pPr>
            <w:r>
              <w:rPr>
                <w:sz w:val="16"/>
              </w:rPr>
              <w:t>very early</w:t>
            </w:r>
          </w:p>
        </w:tc>
        <w:tc>
          <w:tcPr>
            <w:tcW w:w="1620" w:type="dxa"/>
            <w:gridSpan w:val="2"/>
            <w:tcBorders>
              <w:bottom w:val="dotted" w:sz="4" w:space="0" w:color="auto"/>
            </w:tcBorders>
            <w:vAlign w:val="center"/>
          </w:tcPr>
          <w:p w14:paraId="0FBF02B6" w14:textId="77777777" w:rsidR="00BC4308" w:rsidRDefault="00BC4308"/>
        </w:tc>
        <w:tc>
          <w:tcPr>
            <w:tcW w:w="1620" w:type="dxa"/>
            <w:tcBorders>
              <w:bottom w:val="dotted" w:sz="4" w:space="0" w:color="auto"/>
            </w:tcBorders>
            <w:vAlign w:val="center"/>
          </w:tcPr>
          <w:p w14:paraId="2DD7A91B" w14:textId="77777777" w:rsidR="00BC4308" w:rsidRDefault="00BC4308"/>
        </w:tc>
        <w:tc>
          <w:tcPr>
            <w:tcW w:w="1620" w:type="dxa"/>
            <w:tcBorders>
              <w:bottom w:val="dotted" w:sz="4" w:space="0" w:color="auto"/>
            </w:tcBorders>
            <w:vAlign w:val="center"/>
          </w:tcPr>
          <w:p w14:paraId="457F31FF" w14:textId="77777777" w:rsidR="00BC4308" w:rsidRDefault="00BC4308"/>
        </w:tc>
        <w:tc>
          <w:tcPr>
            <w:tcW w:w="1620" w:type="dxa"/>
            <w:tcBorders>
              <w:bottom w:val="dotted" w:sz="4" w:space="0" w:color="auto"/>
            </w:tcBorders>
            <w:vAlign w:val="center"/>
          </w:tcPr>
          <w:p w14:paraId="3BADDE86" w14:textId="77777777" w:rsidR="00BC4308" w:rsidRDefault="000A4916">
            <w:pPr>
              <w:jc w:val="left"/>
              <w:divId w:val="1"/>
            </w:pPr>
            <w:r>
              <w:rPr>
                <w:sz w:val="16"/>
              </w:rPr>
              <w:t>Tonda Gentile delle Langhe</w:t>
            </w:r>
          </w:p>
        </w:tc>
        <w:tc>
          <w:tcPr>
            <w:tcW w:w="1620" w:type="dxa"/>
            <w:tcBorders>
              <w:bottom w:val="dotted" w:sz="4" w:space="0" w:color="auto"/>
            </w:tcBorders>
            <w:vAlign w:val="center"/>
          </w:tcPr>
          <w:p w14:paraId="183EA12F" w14:textId="77777777" w:rsidR="00BC4308" w:rsidRDefault="000A4916">
            <w:pPr>
              <w:jc w:val="center"/>
              <w:divId w:val="1"/>
            </w:pPr>
            <w:r>
              <w:rPr>
                <w:rFonts w:eastAsia="Arial"/>
                <w:sz w:val="16"/>
              </w:rPr>
              <w:t xml:space="preserve">1 </w:t>
            </w:r>
          </w:p>
        </w:tc>
      </w:tr>
      <w:tr w:rsidR="00BC4308" w14:paraId="3B6CCDF6" w14:textId="77777777">
        <w:trPr>
          <w:trHeight w:val="320"/>
        </w:trPr>
        <w:tc>
          <w:tcPr>
            <w:tcW w:w="1620" w:type="dxa"/>
            <w:gridSpan w:val="2"/>
            <w:vMerge/>
          </w:tcPr>
          <w:p w14:paraId="475441D2" w14:textId="77777777" w:rsidR="00BC4308" w:rsidRDefault="00BC4308"/>
        </w:tc>
        <w:tc>
          <w:tcPr>
            <w:tcW w:w="1620" w:type="dxa"/>
            <w:gridSpan w:val="2"/>
            <w:tcBorders>
              <w:bottom w:val="dotted" w:sz="4" w:space="0" w:color="auto"/>
            </w:tcBorders>
            <w:vAlign w:val="center"/>
          </w:tcPr>
          <w:p w14:paraId="066DFC78" w14:textId="77777777" w:rsidR="00BC4308" w:rsidRDefault="000A4916">
            <w:pPr>
              <w:jc w:val="left"/>
              <w:divId w:val="1"/>
            </w:pPr>
            <w:r>
              <w:rPr>
                <w:sz w:val="16"/>
              </w:rPr>
              <w:t>early</w:t>
            </w:r>
          </w:p>
        </w:tc>
        <w:tc>
          <w:tcPr>
            <w:tcW w:w="1620" w:type="dxa"/>
            <w:gridSpan w:val="2"/>
            <w:tcBorders>
              <w:bottom w:val="dotted" w:sz="4" w:space="0" w:color="auto"/>
            </w:tcBorders>
            <w:vAlign w:val="center"/>
          </w:tcPr>
          <w:p w14:paraId="447B3FA4" w14:textId="77777777" w:rsidR="00BC4308" w:rsidRDefault="00BC4308"/>
        </w:tc>
        <w:tc>
          <w:tcPr>
            <w:tcW w:w="1620" w:type="dxa"/>
            <w:tcBorders>
              <w:bottom w:val="dotted" w:sz="4" w:space="0" w:color="auto"/>
            </w:tcBorders>
            <w:vAlign w:val="center"/>
          </w:tcPr>
          <w:p w14:paraId="47454B52" w14:textId="77777777" w:rsidR="00BC4308" w:rsidRDefault="00BC4308"/>
        </w:tc>
        <w:tc>
          <w:tcPr>
            <w:tcW w:w="1620" w:type="dxa"/>
            <w:tcBorders>
              <w:bottom w:val="dotted" w:sz="4" w:space="0" w:color="auto"/>
            </w:tcBorders>
            <w:vAlign w:val="center"/>
          </w:tcPr>
          <w:p w14:paraId="48677356" w14:textId="77777777" w:rsidR="00BC4308" w:rsidRDefault="00BC4308"/>
        </w:tc>
        <w:tc>
          <w:tcPr>
            <w:tcW w:w="1620" w:type="dxa"/>
            <w:tcBorders>
              <w:bottom w:val="dotted" w:sz="4" w:space="0" w:color="auto"/>
            </w:tcBorders>
            <w:vAlign w:val="center"/>
          </w:tcPr>
          <w:p w14:paraId="43C08F52" w14:textId="77777777" w:rsidR="00BC4308" w:rsidRDefault="000A4916">
            <w:pPr>
              <w:jc w:val="left"/>
              <w:divId w:val="1"/>
            </w:pPr>
            <w:r>
              <w:rPr>
                <w:sz w:val="16"/>
              </w:rPr>
              <w:t>Palaz</w:t>
            </w:r>
          </w:p>
        </w:tc>
        <w:tc>
          <w:tcPr>
            <w:tcW w:w="1620" w:type="dxa"/>
            <w:tcBorders>
              <w:bottom w:val="dotted" w:sz="4" w:space="0" w:color="auto"/>
            </w:tcBorders>
            <w:vAlign w:val="center"/>
          </w:tcPr>
          <w:p w14:paraId="4D4717E7" w14:textId="77777777" w:rsidR="00BC4308" w:rsidRDefault="000A4916">
            <w:pPr>
              <w:jc w:val="center"/>
              <w:divId w:val="1"/>
            </w:pPr>
            <w:r>
              <w:rPr>
                <w:rFonts w:eastAsia="Arial"/>
                <w:sz w:val="16"/>
              </w:rPr>
              <w:t xml:space="preserve">2 </w:t>
            </w:r>
          </w:p>
        </w:tc>
      </w:tr>
      <w:tr w:rsidR="00BC4308" w14:paraId="4ED3DD93" w14:textId="77777777">
        <w:trPr>
          <w:trHeight w:val="320"/>
        </w:trPr>
        <w:tc>
          <w:tcPr>
            <w:tcW w:w="1620" w:type="dxa"/>
            <w:gridSpan w:val="2"/>
            <w:vMerge/>
          </w:tcPr>
          <w:p w14:paraId="5826366D" w14:textId="77777777" w:rsidR="00BC4308" w:rsidRDefault="00BC4308"/>
        </w:tc>
        <w:tc>
          <w:tcPr>
            <w:tcW w:w="1620" w:type="dxa"/>
            <w:gridSpan w:val="2"/>
            <w:tcBorders>
              <w:bottom w:val="dotted" w:sz="4" w:space="0" w:color="auto"/>
            </w:tcBorders>
            <w:vAlign w:val="center"/>
          </w:tcPr>
          <w:p w14:paraId="4D02C831" w14:textId="77777777" w:rsidR="00BC4308" w:rsidRDefault="000A4916">
            <w:pPr>
              <w:jc w:val="left"/>
              <w:divId w:val="1"/>
            </w:pPr>
            <w:r>
              <w:rPr>
                <w:sz w:val="16"/>
              </w:rPr>
              <w:t>medium</w:t>
            </w:r>
          </w:p>
        </w:tc>
        <w:tc>
          <w:tcPr>
            <w:tcW w:w="1620" w:type="dxa"/>
            <w:gridSpan w:val="2"/>
            <w:tcBorders>
              <w:bottom w:val="dotted" w:sz="4" w:space="0" w:color="auto"/>
            </w:tcBorders>
            <w:vAlign w:val="center"/>
          </w:tcPr>
          <w:p w14:paraId="7EC6DC69" w14:textId="77777777" w:rsidR="00BC4308" w:rsidRDefault="00BC4308"/>
        </w:tc>
        <w:tc>
          <w:tcPr>
            <w:tcW w:w="1620" w:type="dxa"/>
            <w:tcBorders>
              <w:bottom w:val="dotted" w:sz="4" w:space="0" w:color="auto"/>
            </w:tcBorders>
            <w:vAlign w:val="center"/>
          </w:tcPr>
          <w:p w14:paraId="2E029577" w14:textId="77777777" w:rsidR="00BC4308" w:rsidRDefault="00BC4308"/>
        </w:tc>
        <w:tc>
          <w:tcPr>
            <w:tcW w:w="1620" w:type="dxa"/>
            <w:tcBorders>
              <w:bottom w:val="dotted" w:sz="4" w:space="0" w:color="auto"/>
            </w:tcBorders>
            <w:vAlign w:val="center"/>
          </w:tcPr>
          <w:p w14:paraId="342CD0AC" w14:textId="77777777" w:rsidR="00BC4308" w:rsidRDefault="00BC4308"/>
        </w:tc>
        <w:tc>
          <w:tcPr>
            <w:tcW w:w="1620" w:type="dxa"/>
            <w:tcBorders>
              <w:bottom w:val="dotted" w:sz="4" w:space="0" w:color="auto"/>
            </w:tcBorders>
            <w:vAlign w:val="center"/>
          </w:tcPr>
          <w:p w14:paraId="364E132D" w14:textId="77777777" w:rsidR="00BC4308" w:rsidRDefault="000A4916">
            <w:pPr>
              <w:jc w:val="left"/>
              <w:divId w:val="1"/>
            </w:pPr>
            <w:r>
              <w:rPr>
                <w:sz w:val="16"/>
              </w:rPr>
              <w:t>Negret</w:t>
            </w:r>
          </w:p>
        </w:tc>
        <w:tc>
          <w:tcPr>
            <w:tcW w:w="1620" w:type="dxa"/>
            <w:tcBorders>
              <w:bottom w:val="dotted" w:sz="4" w:space="0" w:color="auto"/>
            </w:tcBorders>
            <w:vAlign w:val="center"/>
          </w:tcPr>
          <w:p w14:paraId="6C428421" w14:textId="77777777" w:rsidR="00BC4308" w:rsidRDefault="000A4916">
            <w:pPr>
              <w:jc w:val="center"/>
              <w:divId w:val="1"/>
            </w:pPr>
            <w:r>
              <w:rPr>
                <w:rFonts w:eastAsia="Arial"/>
                <w:sz w:val="16"/>
              </w:rPr>
              <w:t xml:space="preserve">3 </w:t>
            </w:r>
          </w:p>
        </w:tc>
      </w:tr>
      <w:tr w:rsidR="00BC4308" w14:paraId="4FD5A67D" w14:textId="77777777">
        <w:trPr>
          <w:trHeight w:val="320"/>
        </w:trPr>
        <w:tc>
          <w:tcPr>
            <w:tcW w:w="1620" w:type="dxa"/>
            <w:gridSpan w:val="2"/>
            <w:vMerge/>
          </w:tcPr>
          <w:p w14:paraId="30E82659" w14:textId="77777777" w:rsidR="00BC4308" w:rsidRDefault="00BC4308"/>
        </w:tc>
        <w:tc>
          <w:tcPr>
            <w:tcW w:w="1620" w:type="dxa"/>
            <w:gridSpan w:val="2"/>
            <w:tcBorders>
              <w:bottom w:val="dotted" w:sz="4" w:space="0" w:color="auto"/>
            </w:tcBorders>
            <w:vAlign w:val="center"/>
          </w:tcPr>
          <w:p w14:paraId="5513E4EB" w14:textId="77777777" w:rsidR="00BC4308" w:rsidRDefault="000A4916">
            <w:pPr>
              <w:jc w:val="left"/>
              <w:divId w:val="1"/>
            </w:pPr>
            <w:r>
              <w:rPr>
                <w:sz w:val="16"/>
              </w:rPr>
              <w:t>late</w:t>
            </w:r>
          </w:p>
        </w:tc>
        <w:tc>
          <w:tcPr>
            <w:tcW w:w="1620" w:type="dxa"/>
            <w:gridSpan w:val="2"/>
            <w:tcBorders>
              <w:bottom w:val="dotted" w:sz="4" w:space="0" w:color="auto"/>
            </w:tcBorders>
            <w:vAlign w:val="center"/>
          </w:tcPr>
          <w:p w14:paraId="7741FB3C" w14:textId="77777777" w:rsidR="00BC4308" w:rsidRDefault="00BC4308"/>
        </w:tc>
        <w:tc>
          <w:tcPr>
            <w:tcW w:w="1620" w:type="dxa"/>
            <w:tcBorders>
              <w:bottom w:val="dotted" w:sz="4" w:space="0" w:color="auto"/>
            </w:tcBorders>
            <w:vAlign w:val="center"/>
          </w:tcPr>
          <w:p w14:paraId="39503445" w14:textId="77777777" w:rsidR="00BC4308" w:rsidRDefault="00BC4308"/>
        </w:tc>
        <w:tc>
          <w:tcPr>
            <w:tcW w:w="1620" w:type="dxa"/>
            <w:tcBorders>
              <w:bottom w:val="dotted" w:sz="4" w:space="0" w:color="auto"/>
            </w:tcBorders>
            <w:vAlign w:val="center"/>
          </w:tcPr>
          <w:p w14:paraId="54F1FE20" w14:textId="77777777" w:rsidR="00BC4308" w:rsidRDefault="00BC4308"/>
        </w:tc>
        <w:tc>
          <w:tcPr>
            <w:tcW w:w="1620" w:type="dxa"/>
            <w:tcBorders>
              <w:bottom w:val="dotted" w:sz="4" w:space="0" w:color="auto"/>
            </w:tcBorders>
            <w:vAlign w:val="center"/>
          </w:tcPr>
          <w:p w14:paraId="62AF0144" w14:textId="77777777" w:rsidR="00BC4308" w:rsidRDefault="000A4916">
            <w:pPr>
              <w:jc w:val="left"/>
              <w:divId w:val="1"/>
            </w:pPr>
            <w:r>
              <w:rPr>
                <w:sz w:val="16"/>
              </w:rPr>
              <w:t>Lambert's Filbert</w:t>
            </w:r>
          </w:p>
        </w:tc>
        <w:tc>
          <w:tcPr>
            <w:tcW w:w="1620" w:type="dxa"/>
            <w:tcBorders>
              <w:bottom w:val="dotted" w:sz="4" w:space="0" w:color="auto"/>
            </w:tcBorders>
            <w:vAlign w:val="center"/>
          </w:tcPr>
          <w:p w14:paraId="6ED08044" w14:textId="77777777" w:rsidR="00BC4308" w:rsidRDefault="000A4916">
            <w:pPr>
              <w:jc w:val="center"/>
              <w:divId w:val="1"/>
            </w:pPr>
            <w:r>
              <w:rPr>
                <w:rFonts w:eastAsia="Arial"/>
                <w:sz w:val="16"/>
              </w:rPr>
              <w:t xml:space="preserve">4 </w:t>
            </w:r>
          </w:p>
        </w:tc>
      </w:tr>
      <w:tr w:rsidR="00BC4308" w14:paraId="558AD7F3" w14:textId="77777777">
        <w:trPr>
          <w:trHeight w:val="320"/>
        </w:trPr>
        <w:tc>
          <w:tcPr>
            <w:tcW w:w="1620" w:type="dxa"/>
            <w:gridSpan w:val="2"/>
            <w:vMerge/>
          </w:tcPr>
          <w:p w14:paraId="5260F7EE" w14:textId="77777777" w:rsidR="00BC4308" w:rsidRDefault="00BC4308"/>
        </w:tc>
        <w:tc>
          <w:tcPr>
            <w:tcW w:w="1620" w:type="dxa"/>
            <w:gridSpan w:val="2"/>
            <w:tcBorders>
              <w:bottom w:val="dotted" w:sz="4" w:space="0" w:color="auto"/>
            </w:tcBorders>
            <w:vAlign w:val="center"/>
          </w:tcPr>
          <w:p w14:paraId="6D143C3A" w14:textId="77777777" w:rsidR="00BC4308" w:rsidRDefault="000A4916">
            <w:pPr>
              <w:jc w:val="left"/>
              <w:divId w:val="1"/>
            </w:pPr>
            <w:r>
              <w:rPr>
                <w:sz w:val="16"/>
              </w:rPr>
              <w:t>very late</w:t>
            </w:r>
          </w:p>
        </w:tc>
        <w:tc>
          <w:tcPr>
            <w:tcW w:w="1620" w:type="dxa"/>
            <w:gridSpan w:val="2"/>
            <w:tcBorders>
              <w:bottom w:val="dotted" w:sz="4" w:space="0" w:color="auto"/>
            </w:tcBorders>
            <w:vAlign w:val="center"/>
          </w:tcPr>
          <w:p w14:paraId="3C5763F3" w14:textId="77777777" w:rsidR="00BC4308" w:rsidRDefault="00BC4308"/>
        </w:tc>
        <w:tc>
          <w:tcPr>
            <w:tcW w:w="1620" w:type="dxa"/>
            <w:tcBorders>
              <w:bottom w:val="dotted" w:sz="4" w:space="0" w:color="auto"/>
            </w:tcBorders>
            <w:vAlign w:val="center"/>
          </w:tcPr>
          <w:p w14:paraId="7FA223E3" w14:textId="77777777" w:rsidR="00BC4308" w:rsidRDefault="00BC4308"/>
        </w:tc>
        <w:tc>
          <w:tcPr>
            <w:tcW w:w="1620" w:type="dxa"/>
            <w:tcBorders>
              <w:bottom w:val="dotted" w:sz="4" w:space="0" w:color="auto"/>
            </w:tcBorders>
            <w:vAlign w:val="center"/>
          </w:tcPr>
          <w:p w14:paraId="0A47A7AA" w14:textId="77777777" w:rsidR="00BC4308" w:rsidRDefault="00BC4308"/>
        </w:tc>
        <w:tc>
          <w:tcPr>
            <w:tcW w:w="1620" w:type="dxa"/>
            <w:tcBorders>
              <w:bottom w:val="dotted" w:sz="4" w:space="0" w:color="auto"/>
            </w:tcBorders>
            <w:vAlign w:val="center"/>
          </w:tcPr>
          <w:p w14:paraId="79F7E352" w14:textId="77777777" w:rsidR="00BC4308" w:rsidRDefault="000A4916">
            <w:pPr>
              <w:jc w:val="left"/>
              <w:divId w:val="1"/>
            </w:pPr>
            <w:r>
              <w:rPr>
                <w:sz w:val="16"/>
              </w:rPr>
              <w:t>Morell</w:t>
            </w:r>
          </w:p>
        </w:tc>
        <w:tc>
          <w:tcPr>
            <w:tcW w:w="1620" w:type="dxa"/>
            <w:tcBorders>
              <w:bottom w:val="dotted" w:sz="4" w:space="0" w:color="auto"/>
            </w:tcBorders>
            <w:vAlign w:val="center"/>
          </w:tcPr>
          <w:p w14:paraId="35D8B454" w14:textId="77777777" w:rsidR="00BC4308" w:rsidRDefault="000A4916">
            <w:pPr>
              <w:jc w:val="center"/>
              <w:divId w:val="1"/>
            </w:pPr>
            <w:r>
              <w:rPr>
                <w:rFonts w:eastAsia="Arial"/>
                <w:sz w:val="16"/>
              </w:rPr>
              <w:t xml:space="preserve">5 </w:t>
            </w:r>
          </w:p>
        </w:tc>
      </w:tr>
      <w:tr w:rsidR="00BC4308" w14:paraId="4FD9D4BB" w14:textId="77777777">
        <w:trPr>
          <w:trHeight w:val="360"/>
        </w:trPr>
        <w:tc>
          <w:tcPr>
            <w:tcW w:w="810" w:type="dxa"/>
            <w:tcBorders>
              <w:right w:val="dotted" w:sz="4" w:space="0" w:color="auto"/>
            </w:tcBorders>
            <w:shd w:val="clear" w:color="auto" w:fill="DFDFD7"/>
            <w:vAlign w:val="center"/>
          </w:tcPr>
          <w:p w14:paraId="4A8B7286" w14:textId="77777777" w:rsidR="00BC4308" w:rsidRDefault="000A4916">
            <w:r>
              <w:rPr>
                <w:rFonts w:eastAsia="Arial"/>
                <w:b/>
                <w:sz w:val="16"/>
              </w:rPr>
              <w:t>43.</w:t>
            </w:r>
          </w:p>
        </w:tc>
        <w:tc>
          <w:tcPr>
            <w:tcW w:w="810" w:type="dxa"/>
            <w:tcBorders>
              <w:right w:val="dotted" w:sz="4" w:space="0" w:color="auto"/>
            </w:tcBorders>
            <w:shd w:val="clear" w:color="auto" w:fill="DFDFD7"/>
            <w:vAlign w:val="center"/>
          </w:tcPr>
          <w:p w14:paraId="62B55213" w14:textId="77777777" w:rsidR="00BC4308" w:rsidRDefault="000A4916">
            <w:r>
              <w:rPr>
                <w:rFonts w:eastAsia="Arial"/>
                <w:b/>
                <w:sz w:val="16"/>
              </w:rPr>
              <w:t>(*)</w:t>
            </w:r>
          </w:p>
        </w:tc>
        <w:tc>
          <w:tcPr>
            <w:tcW w:w="810" w:type="dxa"/>
            <w:tcBorders>
              <w:right w:val="dotted" w:sz="4" w:space="0" w:color="auto"/>
            </w:tcBorders>
            <w:shd w:val="clear" w:color="auto" w:fill="DFDFD7"/>
            <w:vAlign w:val="center"/>
          </w:tcPr>
          <w:p w14:paraId="611A831C" w14:textId="77777777" w:rsidR="00BC4308" w:rsidRDefault="000A4916">
            <w:r>
              <w:rPr>
                <w:rFonts w:eastAsia="Arial"/>
                <w:b/>
                <w:sz w:val="16"/>
              </w:rPr>
              <w:t>QN</w:t>
            </w:r>
          </w:p>
        </w:tc>
        <w:tc>
          <w:tcPr>
            <w:tcW w:w="810" w:type="dxa"/>
            <w:tcBorders>
              <w:right w:val="dotted" w:sz="4" w:space="0" w:color="auto"/>
            </w:tcBorders>
            <w:shd w:val="clear" w:color="auto" w:fill="DFDFD7"/>
            <w:vAlign w:val="center"/>
          </w:tcPr>
          <w:p w14:paraId="5124ABB4" w14:textId="77777777" w:rsidR="00BC4308" w:rsidRDefault="000A4916">
            <w:r>
              <w:rPr>
                <w:rFonts w:eastAsia="Arial"/>
                <w:b/>
                <w:sz w:val="16"/>
              </w:rPr>
              <w:t>MG</w:t>
            </w:r>
          </w:p>
        </w:tc>
        <w:tc>
          <w:tcPr>
            <w:tcW w:w="810" w:type="dxa"/>
            <w:tcBorders>
              <w:right w:val="dotted" w:sz="4" w:space="0" w:color="auto"/>
            </w:tcBorders>
            <w:shd w:val="clear" w:color="auto" w:fill="DFDFD7"/>
            <w:vAlign w:val="center"/>
          </w:tcPr>
          <w:p w14:paraId="06DBECC4" w14:textId="77777777" w:rsidR="00BC4308" w:rsidRDefault="00BC4308"/>
        </w:tc>
        <w:tc>
          <w:tcPr>
            <w:tcW w:w="810" w:type="dxa"/>
            <w:tcBorders>
              <w:right w:val="dotted" w:sz="4" w:space="0" w:color="auto"/>
            </w:tcBorders>
            <w:shd w:val="clear" w:color="auto" w:fill="DFDFD7"/>
            <w:vAlign w:val="center"/>
          </w:tcPr>
          <w:p w14:paraId="3E16BC8C" w14:textId="77777777" w:rsidR="00BC4308" w:rsidRDefault="000A4916">
            <w:r>
              <w:rPr>
                <w:rFonts w:eastAsia="Arial"/>
                <w:b/>
                <w:sz w:val="16"/>
              </w:rPr>
              <w:t>(c)</w:t>
            </w:r>
          </w:p>
        </w:tc>
        <w:tc>
          <w:tcPr>
            <w:tcW w:w="1620" w:type="dxa"/>
            <w:shd w:val="clear" w:color="auto" w:fill="DFDFD7"/>
            <w:vAlign w:val="center"/>
          </w:tcPr>
          <w:p w14:paraId="094C1A2F" w14:textId="77777777" w:rsidR="00BC4308" w:rsidRDefault="00BC4308"/>
        </w:tc>
        <w:tc>
          <w:tcPr>
            <w:tcW w:w="1620" w:type="dxa"/>
            <w:shd w:val="clear" w:color="auto" w:fill="DFDFD7"/>
          </w:tcPr>
          <w:p w14:paraId="47952FF3" w14:textId="77777777" w:rsidR="00BC4308" w:rsidRDefault="00BC4308"/>
        </w:tc>
        <w:tc>
          <w:tcPr>
            <w:tcW w:w="1620" w:type="dxa"/>
            <w:shd w:val="clear" w:color="auto" w:fill="DFDFD7"/>
          </w:tcPr>
          <w:p w14:paraId="415D63EE" w14:textId="77777777" w:rsidR="00BC4308" w:rsidRDefault="00BC4308"/>
        </w:tc>
        <w:tc>
          <w:tcPr>
            <w:tcW w:w="1620" w:type="dxa"/>
            <w:shd w:val="clear" w:color="auto" w:fill="DFDFD7"/>
          </w:tcPr>
          <w:p w14:paraId="36CF7575" w14:textId="77777777" w:rsidR="00BC4308" w:rsidRDefault="00BC4308"/>
        </w:tc>
      </w:tr>
      <w:tr w:rsidR="00BC4308" w14:paraId="31867A02" w14:textId="77777777">
        <w:trPr>
          <w:trHeight w:val="440"/>
        </w:trPr>
        <w:tc>
          <w:tcPr>
            <w:tcW w:w="1620" w:type="dxa"/>
            <w:gridSpan w:val="2"/>
            <w:vMerge w:val="restart"/>
          </w:tcPr>
          <w:p w14:paraId="72C2F1DB" w14:textId="77777777" w:rsidR="00BC4308" w:rsidRDefault="00BC4308"/>
        </w:tc>
        <w:tc>
          <w:tcPr>
            <w:tcW w:w="1620" w:type="dxa"/>
            <w:gridSpan w:val="2"/>
            <w:tcBorders>
              <w:bottom w:val="dotted" w:sz="4" w:space="0" w:color="auto"/>
            </w:tcBorders>
          </w:tcPr>
          <w:p w14:paraId="3BC55C4A" w14:textId="77777777" w:rsidR="00BC4308" w:rsidRDefault="000A4916">
            <w:pPr>
              <w:spacing w:before="113" w:after="113"/>
              <w:jc w:val="left"/>
              <w:divId w:val="1"/>
            </w:pPr>
            <w:r>
              <w:rPr>
                <w:b/>
                <w:sz w:val="16"/>
              </w:rPr>
              <w:t>Time of female flowering compared to time of male flowering</w:t>
            </w:r>
          </w:p>
        </w:tc>
        <w:tc>
          <w:tcPr>
            <w:tcW w:w="1620" w:type="dxa"/>
            <w:gridSpan w:val="2"/>
            <w:tcBorders>
              <w:bottom w:val="dotted" w:sz="4" w:space="0" w:color="auto"/>
            </w:tcBorders>
          </w:tcPr>
          <w:p w14:paraId="1D7254EF" w14:textId="77777777" w:rsidR="00BC4308" w:rsidRDefault="00BC4308"/>
        </w:tc>
        <w:tc>
          <w:tcPr>
            <w:tcW w:w="1620" w:type="dxa"/>
            <w:tcBorders>
              <w:bottom w:val="dotted" w:sz="4" w:space="0" w:color="auto"/>
            </w:tcBorders>
          </w:tcPr>
          <w:p w14:paraId="46310454" w14:textId="77777777" w:rsidR="00BC4308" w:rsidRDefault="00BC4308"/>
        </w:tc>
        <w:tc>
          <w:tcPr>
            <w:tcW w:w="1620" w:type="dxa"/>
            <w:tcBorders>
              <w:bottom w:val="dotted" w:sz="4" w:space="0" w:color="auto"/>
            </w:tcBorders>
          </w:tcPr>
          <w:p w14:paraId="617FEA7F" w14:textId="77777777" w:rsidR="00BC4308" w:rsidRDefault="00BC4308"/>
        </w:tc>
        <w:tc>
          <w:tcPr>
            <w:tcW w:w="1620" w:type="dxa"/>
            <w:tcBorders>
              <w:bottom w:val="dotted" w:sz="4" w:space="0" w:color="auto"/>
            </w:tcBorders>
          </w:tcPr>
          <w:p w14:paraId="0353FE21" w14:textId="77777777" w:rsidR="00BC4308" w:rsidRDefault="00BC4308"/>
        </w:tc>
        <w:tc>
          <w:tcPr>
            <w:tcW w:w="1620" w:type="dxa"/>
            <w:tcBorders>
              <w:bottom w:val="dotted" w:sz="4" w:space="0" w:color="auto"/>
            </w:tcBorders>
          </w:tcPr>
          <w:p w14:paraId="4848F25B" w14:textId="77777777" w:rsidR="00BC4308" w:rsidRDefault="00BC4308"/>
        </w:tc>
      </w:tr>
      <w:tr w:rsidR="00BC4308" w14:paraId="65FB211D" w14:textId="77777777">
        <w:trPr>
          <w:trHeight w:val="320"/>
        </w:trPr>
        <w:tc>
          <w:tcPr>
            <w:tcW w:w="1620" w:type="dxa"/>
            <w:gridSpan w:val="2"/>
            <w:vMerge/>
          </w:tcPr>
          <w:p w14:paraId="0F036D41" w14:textId="77777777" w:rsidR="00BC4308" w:rsidRDefault="00BC4308"/>
        </w:tc>
        <w:tc>
          <w:tcPr>
            <w:tcW w:w="1620" w:type="dxa"/>
            <w:gridSpan w:val="2"/>
            <w:tcBorders>
              <w:bottom w:val="dotted" w:sz="4" w:space="0" w:color="auto"/>
            </w:tcBorders>
            <w:vAlign w:val="center"/>
          </w:tcPr>
          <w:p w14:paraId="118317E1" w14:textId="77777777" w:rsidR="00BC4308" w:rsidRDefault="000A4916">
            <w:pPr>
              <w:jc w:val="left"/>
              <w:divId w:val="1"/>
            </w:pPr>
            <w:r>
              <w:rPr>
                <w:sz w:val="16"/>
              </w:rPr>
              <w:t>earlier</w:t>
            </w:r>
          </w:p>
        </w:tc>
        <w:tc>
          <w:tcPr>
            <w:tcW w:w="1620" w:type="dxa"/>
            <w:gridSpan w:val="2"/>
            <w:tcBorders>
              <w:bottom w:val="dotted" w:sz="4" w:space="0" w:color="auto"/>
            </w:tcBorders>
            <w:vAlign w:val="center"/>
          </w:tcPr>
          <w:p w14:paraId="6D37CE3B" w14:textId="77777777" w:rsidR="00BC4308" w:rsidRDefault="00BC4308"/>
        </w:tc>
        <w:tc>
          <w:tcPr>
            <w:tcW w:w="1620" w:type="dxa"/>
            <w:tcBorders>
              <w:bottom w:val="dotted" w:sz="4" w:space="0" w:color="auto"/>
            </w:tcBorders>
            <w:vAlign w:val="center"/>
          </w:tcPr>
          <w:p w14:paraId="10EF8FD1" w14:textId="77777777" w:rsidR="00BC4308" w:rsidRDefault="00BC4308"/>
        </w:tc>
        <w:tc>
          <w:tcPr>
            <w:tcW w:w="1620" w:type="dxa"/>
            <w:tcBorders>
              <w:bottom w:val="dotted" w:sz="4" w:space="0" w:color="auto"/>
            </w:tcBorders>
            <w:vAlign w:val="center"/>
          </w:tcPr>
          <w:p w14:paraId="516D0B6F" w14:textId="77777777" w:rsidR="00BC4308" w:rsidRDefault="00BC4308"/>
        </w:tc>
        <w:tc>
          <w:tcPr>
            <w:tcW w:w="1620" w:type="dxa"/>
            <w:tcBorders>
              <w:bottom w:val="dotted" w:sz="4" w:space="0" w:color="auto"/>
            </w:tcBorders>
            <w:vAlign w:val="center"/>
          </w:tcPr>
          <w:p w14:paraId="5F5C783D" w14:textId="77777777" w:rsidR="00BC4308" w:rsidRDefault="000A4916">
            <w:pPr>
              <w:jc w:val="left"/>
              <w:divId w:val="1"/>
            </w:pPr>
            <w:r>
              <w:rPr>
                <w:sz w:val="16"/>
              </w:rPr>
              <w:t>Negret, San Giovanni, Tonda Romana</w:t>
            </w:r>
          </w:p>
        </w:tc>
        <w:tc>
          <w:tcPr>
            <w:tcW w:w="1620" w:type="dxa"/>
            <w:tcBorders>
              <w:bottom w:val="dotted" w:sz="4" w:space="0" w:color="auto"/>
            </w:tcBorders>
            <w:vAlign w:val="center"/>
          </w:tcPr>
          <w:p w14:paraId="797DB0F8" w14:textId="77777777" w:rsidR="00BC4308" w:rsidRDefault="000A4916">
            <w:pPr>
              <w:jc w:val="center"/>
              <w:divId w:val="1"/>
            </w:pPr>
            <w:r>
              <w:rPr>
                <w:rFonts w:eastAsia="Arial"/>
                <w:sz w:val="16"/>
              </w:rPr>
              <w:t xml:space="preserve">1 </w:t>
            </w:r>
          </w:p>
        </w:tc>
      </w:tr>
      <w:tr w:rsidR="00BC4308" w14:paraId="1783FD7C" w14:textId="77777777">
        <w:trPr>
          <w:trHeight w:val="320"/>
        </w:trPr>
        <w:tc>
          <w:tcPr>
            <w:tcW w:w="1620" w:type="dxa"/>
            <w:gridSpan w:val="2"/>
            <w:vMerge/>
          </w:tcPr>
          <w:p w14:paraId="6E323BA9" w14:textId="77777777" w:rsidR="00BC4308" w:rsidRDefault="00BC4308"/>
        </w:tc>
        <w:tc>
          <w:tcPr>
            <w:tcW w:w="1620" w:type="dxa"/>
            <w:gridSpan w:val="2"/>
            <w:tcBorders>
              <w:bottom w:val="dotted" w:sz="4" w:space="0" w:color="auto"/>
            </w:tcBorders>
            <w:vAlign w:val="center"/>
          </w:tcPr>
          <w:p w14:paraId="1827B257" w14:textId="77777777" w:rsidR="00BC4308" w:rsidRDefault="000A4916">
            <w:pPr>
              <w:jc w:val="left"/>
              <w:divId w:val="1"/>
            </w:pPr>
            <w:r>
              <w:rPr>
                <w:sz w:val="16"/>
              </w:rPr>
              <w:t>same time</w:t>
            </w:r>
          </w:p>
        </w:tc>
        <w:tc>
          <w:tcPr>
            <w:tcW w:w="1620" w:type="dxa"/>
            <w:gridSpan w:val="2"/>
            <w:tcBorders>
              <w:bottom w:val="dotted" w:sz="4" w:space="0" w:color="auto"/>
            </w:tcBorders>
            <w:vAlign w:val="center"/>
          </w:tcPr>
          <w:p w14:paraId="45F17578" w14:textId="77777777" w:rsidR="00BC4308" w:rsidRDefault="00BC4308"/>
        </w:tc>
        <w:tc>
          <w:tcPr>
            <w:tcW w:w="1620" w:type="dxa"/>
            <w:tcBorders>
              <w:bottom w:val="dotted" w:sz="4" w:space="0" w:color="auto"/>
            </w:tcBorders>
            <w:vAlign w:val="center"/>
          </w:tcPr>
          <w:p w14:paraId="5B344978" w14:textId="77777777" w:rsidR="00BC4308" w:rsidRDefault="00BC4308"/>
        </w:tc>
        <w:tc>
          <w:tcPr>
            <w:tcW w:w="1620" w:type="dxa"/>
            <w:tcBorders>
              <w:bottom w:val="dotted" w:sz="4" w:space="0" w:color="auto"/>
            </w:tcBorders>
            <w:vAlign w:val="center"/>
          </w:tcPr>
          <w:p w14:paraId="7FF3685E" w14:textId="77777777" w:rsidR="00BC4308" w:rsidRDefault="00BC4308"/>
        </w:tc>
        <w:tc>
          <w:tcPr>
            <w:tcW w:w="1620" w:type="dxa"/>
            <w:tcBorders>
              <w:bottom w:val="dotted" w:sz="4" w:space="0" w:color="auto"/>
            </w:tcBorders>
            <w:vAlign w:val="center"/>
          </w:tcPr>
          <w:p w14:paraId="37F7CDF1" w14:textId="77777777" w:rsidR="00BC4308" w:rsidRDefault="000A4916">
            <w:pPr>
              <w:jc w:val="left"/>
              <w:divId w:val="1"/>
            </w:pPr>
            <w:r>
              <w:rPr>
                <w:sz w:val="16"/>
              </w:rPr>
              <w:t>Merveille de Bollwiller, Morell</w:t>
            </w:r>
          </w:p>
        </w:tc>
        <w:tc>
          <w:tcPr>
            <w:tcW w:w="1620" w:type="dxa"/>
            <w:tcBorders>
              <w:bottom w:val="dotted" w:sz="4" w:space="0" w:color="auto"/>
            </w:tcBorders>
            <w:vAlign w:val="center"/>
          </w:tcPr>
          <w:p w14:paraId="38A470B1" w14:textId="77777777" w:rsidR="00BC4308" w:rsidRDefault="000A4916">
            <w:pPr>
              <w:jc w:val="center"/>
              <w:divId w:val="1"/>
            </w:pPr>
            <w:r>
              <w:rPr>
                <w:rFonts w:eastAsia="Arial"/>
                <w:sz w:val="16"/>
              </w:rPr>
              <w:t xml:space="preserve">2 </w:t>
            </w:r>
          </w:p>
        </w:tc>
      </w:tr>
      <w:tr w:rsidR="00BC4308" w14:paraId="5A26314C" w14:textId="77777777">
        <w:trPr>
          <w:trHeight w:val="320"/>
        </w:trPr>
        <w:tc>
          <w:tcPr>
            <w:tcW w:w="1620" w:type="dxa"/>
            <w:gridSpan w:val="2"/>
            <w:vMerge/>
          </w:tcPr>
          <w:p w14:paraId="3DA046F4" w14:textId="77777777" w:rsidR="00BC4308" w:rsidRDefault="00BC4308"/>
        </w:tc>
        <w:tc>
          <w:tcPr>
            <w:tcW w:w="1620" w:type="dxa"/>
            <w:gridSpan w:val="2"/>
            <w:tcBorders>
              <w:bottom w:val="dotted" w:sz="4" w:space="0" w:color="auto"/>
            </w:tcBorders>
            <w:vAlign w:val="center"/>
          </w:tcPr>
          <w:p w14:paraId="48CECE5D" w14:textId="77777777" w:rsidR="00BC4308" w:rsidRDefault="000A4916">
            <w:pPr>
              <w:jc w:val="left"/>
              <w:divId w:val="1"/>
            </w:pPr>
            <w:r>
              <w:rPr>
                <w:sz w:val="16"/>
              </w:rPr>
              <w:t>later</w:t>
            </w:r>
          </w:p>
        </w:tc>
        <w:tc>
          <w:tcPr>
            <w:tcW w:w="1620" w:type="dxa"/>
            <w:gridSpan w:val="2"/>
            <w:tcBorders>
              <w:bottom w:val="dotted" w:sz="4" w:space="0" w:color="auto"/>
            </w:tcBorders>
            <w:vAlign w:val="center"/>
          </w:tcPr>
          <w:p w14:paraId="40CFA9D1" w14:textId="77777777" w:rsidR="00BC4308" w:rsidRDefault="00BC4308"/>
        </w:tc>
        <w:tc>
          <w:tcPr>
            <w:tcW w:w="1620" w:type="dxa"/>
            <w:tcBorders>
              <w:bottom w:val="dotted" w:sz="4" w:space="0" w:color="auto"/>
            </w:tcBorders>
            <w:vAlign w:val="center"/>
          </w:tcPr>
          <w:p w14:paraId="79B27D35" w14:textId="77777777" w:rsidR="00BC4308" w:rsidRDefault="00BC4308"/>
        </w:tc>
        <w:tc>
          <w:tcPr>
            <w:tcW w:w="1620" w:type="dxa"/>
            <w:tcBorders>
              <w:bottom w:val="dotted" w:sz="4" w:space="0" w:color="auto"/>
            </w:tcBorders>
            <w:vAlign w:val="center"/>
          </w:tcPr>
          <w:p w14:paraId="4F7A42A1" w14:textId="77777777" w:rsidR="00BC4308" w:rsidRDefault="00BC4308"/>
        </w:tc>
        <w:tc>
          <w:tcPr>
            <w:tcW w:w="1620" w:type="dxa"/>
            <w:tcBorders>
              <w:bottom w:val="dotted" w:sz="4" w:space="0" w:color="auto"/>
            </w:tcBorders>
            <w:vAlign w:val="center"/>
          </w:tcPr>
          <w:p w14:paraId="205AF561" w14:textId="77777777" w:rsidR="00BC4308" w:rsidRDefault="000A4916">
            <w:pPr>
              <w:jc w:val="left"/>
              <w:divId w:val="1"/>
            </w:pPr>
            <w:r>
              <w:rPr>
                <w:sz w:val="16"/>
              </w:rPr>
              <w:t>Bergeri, Cosford, Tonda Gentile delle Langhe</w:t>
            </w:r>
          </w:p>
        </w:tc>
        <w:tc>
          <w:tcPr>
            <w:tcW w:w="1620" w:type="dxa"/>
            <w:tcBorders>
              <w:bottom w:val="dotted" w:sz="4" w:space="0" w:color="auto"/>
            </w:tcBorders>
            <w:vAlign w:val="center"/>
          </w:tcPr>
          <w:p w14:paraId="5C844A60" w14:textId="77777777" w:rsidR="00BC4308" w:rsidRDefault="000A4916">
            <w:pPr>
              <w:jc w:val="center"/>
              <w:divId w:val="1"/>
            </w:pPr>
            <w:r>
              <w:rPr>
                <w:rFonts w:eastAsia="Arial"/>
                <w:sz w:val="16"/>
              </w:rPr>
              <w:t xml:space="preserve">3 </w:t>
            </w:r>
          </w:p>
        </w:tc>
      </w:tr>
      <w:tr w:rsidR="00BC4308" w14:paraId="339D3FD7" w14:textId="77777777">
        <w:trPr>
          <w:trHeight w:val="360"/>
        </w:trPr>
        <w:tc>
          <w:tcPr>
            <w:tcW w:w="810" w:type="dxa"/>
            <w:tcBorders>
              <w:right w:val="dotted" w:sz="4" w:space="0" w:color="auto"/>
            </w:tcBorders>
            <w:shd w:val="clear" w:color="auto" w:fill="DFDFD7"/>
            <w:vAlign w:val="center"/>
          </w:tcPr>
          <w:p w14:paraId="063E0415" w14:textId="77777777" w:rsidR="00BC4308" w:rsidRDefault="000A4916">
            <w:r>
              <w:rPr>
                <w:rFonts w:eastAsia="Arial"/>
                <w:b/>
                <w:sz w:val="16"/>
              </w:rPr>
              <w:t>44.</w:t>
            </w:r>
          </w:p>
        </w:tc>
        <w:tc>
          <w:tcPr>
            <w:tcW w:w="810" w:type="dxa"/>
            <w:tcBorders>
              <w:right w:val="dotted" w:sz="4" w:space="0" w:color="auto"/>
            </w:tcBorders>
            <w:shd w:val="clear" w:color="auto" w:fill="DFDFD7"/>
            <w:vAlign w:val="center"/>
          </w:tcPr>
          <w:p w14:paraId="142F5A72" w14:textId="77777777" w:rsidR="00BC4308" w:rsidRDefault="000A4916">
            <w:r>
              <w:rPr>
                <w:rFonts w:eastAsia="Arial"/>
                <w:b/>
                <w:sz w:val="16"/>
              </w:rPr>
              <w:t>(*)</w:t>
            </w:r>
          </w:p>
        </w:tc>
        <w:tc>
          <w:tcPr>
            <w:tcW w:w="810" w:type="dxa"/>
            <w:tcBorders>
              <w:right w:val="dotted" w:sz="4" w:space="0" w:color="auto"/>
            </w:tcBorders>
            <w:shd w:val="clear" w:color="auto" w:fill="DFDFD7"/>
            <w:vAlign w:val="center"/>
          </w:tcPr>
          <w:p w14:paraId="77AD7F75" w14:textId="77777777" w:rsidR="00BC4308" w:rsidRDefault="000A4916">
            <w:r>
              <w:rPr>
                <w:rFonts w:eastAsia="Arial"/>
                <w:b/>
                <w:sz w:val="16"/>
              </w:rPr>
              <w:t>QN</w:t>
            </w:r>
          </w:p>
        </w:tc>
        <w:tc>
          <w:tcPr>
            <w:tcW w:w="810" w:type="dxa"/>
            <w:tcBorders>
              <w:right w:val="dotted" w:sz="4" w:space="0" w:color="auto"/>
            </w:tcBorders>
            <w:shd w:val="clear" w:color="auto" w:fill="DFDFD7"/>
            <w:vAlign w:val="center"/>
          </w:tcPr>
          <w:p w14:paraId="55FFA69C" w14:textId="77777777" w:rsidR="00BC4308" w:rsidRDefault="000A4916">
            <w:r>
              <w:rPr>
                <w:rFonts w:eastAsia="Arial"/>
                <w:b/>
                <w:sz w:val="16"/>
              </w:rPr>
              <w:t>MG</w:t>
            </w:r>
          </w:p>
        </w:tc>
        <w:tc>
          <w:tcPr>
            <w:tcW w:w="810" w:type="dxa"/>
            <w:tcBorders>
              <w:right w:val="dotted" w:sz="4" w:space="0" w:color="auto"/>
            </w:tcBorders>
            <w:shd w:val="clear" w:color="auto" w:fill="DFDFD7"/>
            <w:vAlign w:val="center"/>
          </w:tcPr>
          <w:p w14:paraId="4BA7994B" w14:textId="77777777" w:rsidR="00BC4308" w:rsidRDefault="00BC4308"/>
        </w:tc>
        <w:tc>
          <w:tcPr>
            <w:tcW w:w="810" w:type="dxa"/>
            <w:tcBorders>
              <w:right w:val="dotted" w:sz="4" w:space="0" w:color="auto"/>
            </w:tcBorders>
            <w:shd w:val="clear" w:color="auto" w:fill="DFDFD7"/>
            <w:vAlign w:val="center"/>
          </w:tcPr>
          <w:p w14:paraId="77B0BE4A" w14:textId="77777777" w:rsidR="00BC4308" w:rsidRDefault="000A4916">
            <w:r>
              <w:rPr>
                <w:rFonts w:eastAsia="Arial"/>
                <w:b/>
                <w:sz w:val="16"/>
              </w:rPr>
              <w:t>(b)</w:t>
            </w:r>
          </w:p>
        </w:tc>
        <w:tc>
          <w:tcPr>
            <w:tcW w:w="1620" w:type="dxa"/>
            <w:shd w:val="clear" w:color="auto" w:fill="DFDFD7"/>
            <w:vAlign w:val="center"/>
          </w:tcPr>
          <w:p w14:paraId="52811A3D" w14:textId="77777777" w:rsidR="00BC4308" w:rsidRDefault="00BC4308"/>
        </w:tc>
        <w:tc>
          <w:tcPr>
            <w:tcW w:w="1620" w:type="dxa"/>
            <w:shd w:val="clear" w:color="auto" w:fill="DFDFD7"/>
          </w:tcPr>
          <w:p w14:paraId="3DD86BA7" w14:textId="77777777" w:rsidR="00BC4308" w:rsidRDefault="00BC4308"/>
        </w:tc>
        <w:tc>
          <w:tcPr>
            <w:tcW w:w="1620" w:type="dxa"/>
            <w:shd w:val="clear" w:color="auto" w:fill="DFDFD7"/>
          </w:tcPr>
          <w:p w14:paraId="32A6C92D" w14:textId="77777777" w:rsidR="00BC4308" w:rsidRDefault="00BC4308"/>
        </w:tc>
        <w:tc>
          <w:tcPr>
            <w:tcW w:w="1620" w:type="dxa"/>
            <w:shd w:val="clear" w:color="auto" w:fill="DFDFD7"/>
          </w:tcPr>
          <w:p w14:paraId="43807F37" w14:textId="77777777" w:rsidR="00BC4308" w:rsidRDefault="00BC4308"/>
        </w:tc>
      </w:tr>
      <w:tr w:rsidR="00BC4308" w14:paraId="4EE016F3" w14:textId="77777777">
        <w:trPr>
          <w:trHeight w:val="440"/>
        </w:trPr>
        <w:tc>
          <w:tcPr>
            <w:tcW w:w="1620" w:type="dxa"/>
            <w:gridSpan w:val="2"/>
            <w:vMerge w:val="restart"/>
          </w:tcPr>
          <w:p w14:paraId="32A6F34C" w14:textId="77777777" w:rsidR="00BC4308" w:rsidRDefault="00BC4308"/>
        </w:tc>
        <w:tc>
          <w:tcPr>
            <w:tcW w:w="1620" w:type="dxa"/>
            <w:gridSpan w:val="2"/>
            <w:tcBorders>
              <w:bottom w:val="dotted" w:sz="4" w:space="0" w:color="auto"/>
            </w:tcBorders>
          </w:tcPr>
          <w:p w14:paraId="49D07C6E" w14:textId="77777777" w:rsidR="00BC4308" w:rsidRDefault="000A4916">
            <w:pPr>
              <w:spacing w:before="113" w:after="113"/>
              <w:jc w:val="left"/>
              <w:divId w:val="1"/>
            </w:pPr>
            <w:r>
              <w:rPr>
                <w:b/>
                <w:sz w:val="16"/>
              </w:rPr>
              <w:t>Time of beginning of leaf budburst</w:t>
            </w:r>
          </w:p>
        </w:tc>
        <w:tc>
          <w:tcPr>
            <w:tcW w:w="1620" w:type="dxa"/>
            <w:gridSpan w:val="2"/>
            <w:tcBorders>
              <w:bottom w:val="dotted" w:sz="4" w:space="0" w:color="auto"/>
            </w:tcBorders>
          </w:tcPr>
          <w:p w14:paraId="5E426F49" w14:textId="77777777" w:rsidR="00BC4308" w:rsidRDefault="00BC4308"/>
        </w:tc>
        <w:tc>
          <w:tcPr>
            <w:tcW w:w="1620" w:type="dxa"/>
            <w:tcBorders>
              <w:bottom w:val="dotted" w:sz="4" w:space="0" w:color="auto"/>
            </w:tcBorders>
          </w:tcPr>
          <w:p w14:paraId="35B42FDE" w14:textId="77777777" w:rsidR="00BC4308" w:rsidRDefault="00BC4308"/>
        </w:tc>
        <w:tc>
          <w:tcPr>
            <w:tcW w:w="1620" w:type="dxa"/>
            <w:tcBorders>
              <w:bottom w:val="dotted" w:sz="4" w:space="0" w:color="auto"/>
            </w:tcBorders>
          </w:tcPr>
          <w:p w14:paraId="5C9D2426" w14:textId="77777777" w:rsidR="00BC4308" w:rsidRDefault="00BC4308"/>
        </w:tc>
        <w:tc>
          <w:tcPr>
            <w:tcW w:w="1620" w:type="dxa"/>
            <w:tcBorders>
              <w:bottom w:val="dotted" w:sz="4" w:space="0" w:color="auto"/>
            </w:tcBorders>
          </w:tcPr>
          <w:p w14:paraId="1380B11B" w14:textId="77777777" w:rsidR="00BC4308" w:rsidRDefault="00BC4308"/>
        </w:tc>
        <w:tc>
          <w:tcPr>
            <w:tcW w:w="1620" w:type="dxa"/>
            <w:tcBorders>
              <w:bottom w:val="dotted" w:sz="4" w:space="0" w:color="auto"/>
            </w:tcBorders>
          </w:tcPr>
          <w:p w14:paraId="4B17107B" w14:textId="77777777" w:rsidR="00BC4308" w:rsidRDefault="00BC4308"/>
        </w:tc>
      </w:tr>
      <w:tr w:rsidR="00BC4308" w14:paraId="5EA266F1" w14:textId="77777777">
        <w:trPr>
          <w:trHeight w:val="320"/>
        </w:trPr>
        <w:tc>
          <w:tcPr>
            <w:tcW w:w="1620" w:type="dxa"/>
            <w:gridSpan w:val="2"/>
            <w:vMerge/>
          </w:tcPr>
          <w:p w14:paraId="05DD4112" w14:textId="77777777" w:rsidR="00BC4308" w:rsidRDefault="00BC4308"/>
        </w:tc>
        <w:tc>
          <w:tcPr>
            <w:tcW w:w="1620" w:type="dxa"/>
            <w:gridSpan w:val="2"/>
            <w:tcBorders>
              <w:bottom w:val="dotted" w:sz="4" w:space="0" w:color="auto"/>
            </w:tcBorders>
            <w:vAlign w:val="center"/>
          </w:tcPr>
          <w:p w14:paraId="14160C62" w14:textId="77777777" w:rsidR="00BC4308" w:rsidRDefault="000A4916">
            <w:pPr>
              <w:jc w:val="left"/>
              <w:divId w:val="1"/>
            </w:pPr>
            <w:r>
              <w:rPr>
                <w:sz w:val="16"/>
              </w:rPr>
              <w:t>very early</w:t>
            </w:r>
          </w:p>
        </w:tc>
        <w:tc>
          <w:tcPr>
            <w:tcW w:w="1620" w:type="dxa"/>
            <w:gridSpan w:val="2"/>
            <w:tcBorders>
              <w:bottom w:val="dotted" w:sz="4" w:space="0" w:color="auto"/>
            </w:tcBorders>
            <w:vAlign w:val="center"/>
          </w:tcPr>
          <w:p w14:paraId="2CE5D1F6" w14:textId="77777777" w:rsidR="00BC4308" w:rsidRDefault="00BC4308"/>
        </w:tc>
        <w:tc>
          <w:tcPr>
            <w:tcW w:w="1620" w:type="dxa"/>
            <w:tcBorders>
              <w:bottom w:val="dotted" w:sz="4" w:space="0" w:color="auto"/>
            </w:tcBorders>
            <w:vAlign w:val="center"/>
          </w:tcPr>
          <w:p w14:paraId="07B4935A" w14:textId="77777777" w:rsidR="00BC4308" w:rsidRDefault="00BC4308"/>
        </w:tc>
        <w:tc>
          <w:tcPr>
            <w:tcW w:w="1620" w:type="dxa"/>
            <w:tcBorders>
              <w:bottom w:val="dotted" w:sz="4" w:space="0" w:color="auto"/>
            </w:tcBorders>
            <w:vAlign w:val="center"/>
          </w:tcPr>
          <w:p w14:paraId="35859406" w14:textId="77777777" w:rsidR="00BC4308" w:rsidRDefault="00BC4308"/>
        </w:tc>
        <w:tc>
          <w:tcPr>
            <w:tcW w:w="1620" w:type="dxa"/>
            <w:tcBorders>
              <w:bottom w:val="dotted" w:sz="4" w:space="0" w:color="auto"/>
            </w:tcBorders>
            <w:vAlign w:val="center"/>
          </w:tcPr>
          <w:p w14:paraId="608C8A16" w14:textId="77777777" w:rsidR="00BC4308" w:rsidRDefault="000A4916">
            <w:pPr>
              <w:jc w:val="left"/>
              <w:divId w:val="1"/>
            </w:pPr>
            <w:r>
              <w:rPr>
                <w:sz w:val="16"/>
              </w:rPr>
              <w:t>San Giovanni</w:t>
            </w:r>
          </w:p>
        </w:tc>
        <w:tc>
          <w:tcPr>
            <w:tcW w:w="1620" w:type="dxa"/>
            <w:tcBorders>
              <w:bottom w:val="dotted" w:sz="4" w:space="0" w:color="auto"/>
            </w:tcBorders>
            <w:vAlign w:val="center"/>
          </w:tcPr>
          <w:p w14:paraId="0A9A5B04" w14:textId="77777777" w:rsidR="00BC4308" w:rsidRDefault="000A4916">
            <w:pPr>
              <w:jc w:val="center"/>
              <w:divId w:val="1"/>
            </w:pPr>
            <w:r>
              <w:rPr>
                <w:rFonts w:eastAsia="Arial"/>
                <w:sz w:val="16"/>
              </w:rPr>
              <w:t xml:space="preserve">1 </w:t>
            </w:r>
          </w:p>
        </w:tc>
      </w:tr>
      <w:tr w:rsidR="00BC4308" w14:paraId="34CD5976" w14:textId="77777777">
        <w:trPr>
          <w:trHeight w:val="320"/>
        </w:trPr>
        <w:tc>
          <w:tcPr>
            <w:tcW w:w="1620" w:type="dxa"/>
            <w:gridSpan w:val="2"/>
            <w:vMerge/>
          </w:tcPr>
          <w:p w14:paraId="17541820" w14:textId="77777777" w:rsidR="00BC4308" w:rsidRDefault="00BC4308"/>
        </w:tc>
        <w:tc>
          <w:tcPr>
            <w:tcW w:w="1620" w:type="dxa"/>
            <w:gridSpan w:val="2"/>
            <w:tcBorders>
              <w:bottom w:val="dotted" w:sz="4" w:space="0" w:color="auto"/>
            </w:tcBorders>
            <w:vAlign w:val="center"/>
          </w:tcPr>
          <w:p w14:paraId="102E3EAC" w14:textId="77777777" w:rsidR="00BC4308" w:rsidRDefault="000A4916">
            <w:pPr>
              <w:jc w:val="left"/>
              <w:divId w:val="1"/>
            </w:pPr>
            <w:r>
              <w:rPr>
                <w:sz w:val="16"/>
              </w:rPr>
              <w:t>early</w:t>
            </w:r>
          </w:p>
        </w:tc>
        <w:tc>
          <w:tcPr>
            <w:tcW w:w="1620" w:type="dxa"/>
            <w:gridSpan w:val="2"/>
            <w:tcBorders>
              <w:bottom w:val="dotted" w:sz="4" w:space="0" w:color="auto"/>
            </w:tcBorders>
            <w:vAlign w:val="center"/>
          </w:tcPr>
          <w:p w14:paraId="5927050E" w14:textId="77777777" w:rsidR="00BC4308" w:rsidRDefault="00BC4308"/>
        </w:tc>
        <w:tc>
          <w:tcPr>
            <w:tcW w:w="1620" w:type="dxa"/>
            <w:tcBorders>
              <w:bottom w:val="dotted" w:sz="4" w:space="0" w:color="auto"/>
            </w:tcBorders>
            <w:vAlign w:val="center"/>
          </w:tcPr>
          <w:p w14:paraId="48F9C93F" w14:textId="77777777" w:rsidR="00BC4308" w:rsidRDefault="00BC4308"/>
        </w:tc>
        <w:tc>
          <w:tcPr>
            <w:tcW w:w="1620" w:type="dxa"/>
            <w:tcBorders>
              <w:bottom w:val="dotted" w:sz="4" w:space="0" w:color="auto"/>
            </w:tcBorders>
            <w:vAlign w:val="center"/>
          </w:tcPr>
          <w:p w14:paraId="31AA4397" w14:textId="77777777" w:rsidR="00BC4308" w:rsidRDefault="00BC4308"/>
        </w:tc>
        <w:tc>
          <w:tcPr>
            <w:tcW w:w="1620" w:type="dxa"/>
            <w:tcBorders>
              <w:bottom w:val="dotted" w:sz="4" w:space="0" w:color="auto"/>
            </w:tcBorders>
            <w:vAlign w:val="center"/>
          </w:tcPr>
          <w:p w14:paraId="6BEFB931" w14:textId="77777777" w:rsidR="00BC4308" w:rsidRPr="00146F34" w:rsidRDefault="000A4916">
            <w:pPr>
              <w:jc w:val="left"/>
              <w:divId w:val="1"/>
              <w:rPr>
                <w:lang w:val="fr-FR"/>
              </w:rPr>
            </w:pPr>
            <w:r w:rsidRPr="00146F34">
              <w:rPr>
                <w:sz w:val="16"/>
                <w:lang w:val="fr-FR"/>
              </w:rPr>
              <w:t>Tonda di Giffoni, Tonda Gentile delle Langhe</w:t>
            </w:r>
          </w:p>
        </w:tc>
        <w:tc>
          <w:tcPr>
            <w:tcW w:w="1620" w:type="dxa"/>
            <w:tcBorders>
              <w:bottom w:val="dotted" w:sz="4" w:space="0" w:color="auto"/>
            </w:tcBorders>
            <w:vAlign w:val="center"/>
          </w:tcPr>
          <w:p w14:paraId="66A075A0" w14:textId="77777777" w:rsidR="00BC4308" w:rsidRDefault="000A4916">
            <w:pPr>
              <w:jc w:val="center"/>
              <w:divId w:val="1"/>
            </w:pPr>
            <w:r>
              <w:rPr>
                <w:rFonts w:eastAsia="Arial"/>
                <w:sz w:val="16"/>
              </w:rPr>
              <w:t xml:space="preserve">2 </w:t>
            </w:r>
          </w:p>
        </w:tc>
      </w:tr>
      <w:tr w:rsidR="00BC4308" w14:paraId="0B855795" w14:textId="77777777">
        <w:trPr>
          <w:trHeight w:val="320"/>
        </w:trPr>
        <w:tc>
          <w:tcPr>
            <w:tcW w:w="1620" w:type="dxa"/>
            <w:gridSpan w:val="2"/>
            <w:vMerge/>
          </w:tcPr>
          <w:p w14:paraId="44EDD1A5" w14:textId="77777777" w:rsidR="00BC4308" w:rsidRDefault="00BC4308"/>
        </w:tc>
        <w:tc>
          <w:tcPr>
            <w:tcW w:w="1620" w:type="dxa"/>
            <w:gridSpan w:val="2"/>
            <w:tcBorders>
              <w:bottom w:val="dotted" w:sz="4" w:space="0" w:color="auto"/>
            </w:tcBorders>
            <w:vAlign w:val="center"/>
          </w:tcPr>
          <w:p w14:paraId="72906F3F" w14:textId="77777777" w:rsidR="00BC4308" w:rsidRDefault="000A4916">
            <w:pPr>
              <w:jc w:val="left"/>
              <w:divId w:val="1"/>
            </w:pPr>
            <w:r>
              <w:rPr>
                <w:sz w:val="16"/>
              </w:rPr>
              <w:t>medium</w:t>
            </w:r>
          </w:p>
        </w:tc>
        <w:tc>
          <w:tcPr>
            <w:tcW w:w="1620" w:type="dxa"/>
            <w:gridSpan w:val="2"/>
            <w:tcBorders>
              <w:bottom w:val="dotted" w:sz="4" w:space="0" w:color="auto"/>
            </w:tcBorders>
            <w:vAlign w:val="center"/>
          </w:tcPr>
          <w:p w14:paraId="2A08A898" w14:textId="77777777" w:rsidR="00BC4308" w:rsidRDefault="00BC4308"/>
        </w:tc>
        <w:tc>
          <w:tcPr>
            <w:tcW w:w="1620" w:type="dxa"/>
            <w:tcBorders>
              <w:bottom w:val="dotted" w:sz="4" w:space="0" w:color="auto"/>
            </w:tcBorders>
            <w:vAlign w:val="center"/>
          </w:tcPr>
          <w:p w14:paraId="2938877E" w14:textId="77777777" w:rsidR="00BC4308" w:rsidRDefault="00BC4308"/>
        </w:tc>
        <w:tc>
          <w:tcPr>
            <w:tcW w:w="1620" w:type="dxa"/>
            <w:tcBorders>
              <w:bottom w:val="dotted" w:sz="4" w:space="0" w:color="auto"/>
            </w:tcBorders>
            <w:vAlign w:val="center"/>
          </w:tcPr>
          <w:p w14:paraId="78B2B00E" w14:textId="77777777" w:rsidR="00BC4308" w:rsidRDefault="00BC4308"/>
        </w:tc>
        <w:tc>
          <w:tcPr>
            <w:tcW w:w="1620" w:type="dxa"/>
            <w:tcBorders>
              <w:bottom w:val="dotted" w:sz="4" w:space="0" w:color="auto"/>
            </w:tcBorders>
            <w:vAlign w:val="center"/>
          </w:tcPr>
          <w:p w14:paraId="7A190DA2" w14:textId="77777777" w:rsidR="00BC4308" w:rsidRDefault="000A4916">
            <w:pPr>
              <w:jc w:val="left"/>
              <w:divId w:val="1"/>
            </w:pPr>
            <w:r>
              <w:rPr>
                <w:sz w:val="16"/>
              </w:rPr>
              <w:t>Negret, Tonda Romana</w:t>
            </w:r>
          </w:p>
        </w:tc>
        <w:tc>
          <w:tcPr>
            <w:tcW w:w="1620" w:type="dxa"/>
            <w:tcBorders>
              <w:bottom w:val="dotted" w:sz="4" w:space="0" w:color="auto"/>
            </w:tcBorders>
            <w:vAlign w:val="center"/>
          </w:tcPr>
          <w:p w14:paraId="2E2CE621" w14:textId="77777777" w:rsidR="00BC4308" w:rsidRDefault="000A4916">
            <w:pPr>
              <w:jc w:val="center"/>
              <w:divId w:val="1"/>
            </w:pPr>
            <w:r>
              <w:rPr>
                <w:rFonts w:eastAsia="Arial"/>
                <w:sz w:val="16"/>
              </w:rPr>
              <w:t xml:space="preserve">3 </w:t>
            </w:r>
          </w:p>
        </w:tc>
      </w:tr>
      <w:tr w:rsidR="00BC4308" w14:paraId="3C8434D1" w14:textId="77777777">
        <w:trPr>
          <w:trHeight w:val="320"/>
        </w:trPr>
        <w:tc>
          <w:tcPr>
            <w:tcW w:w="1620" w:type="dxa"/>
            <w:gridSpan w:val="2"/>
            <w:vMerge/>
          </w:tcPr>
          <w:p w14:paraId="157DAF92" w14:textId="77777777" w:rsidR="00BC4308" w:rsidRDefault="00BC4308"/>
        </w:tc>
        <w:tc>
          <w:tcPr>
            <w:tcW w:w="1620" w:type="dxa"/>
            <w:gridSpan w:val="2"/>
            <w:tcBorders>
              <w:bottom w:val="dotted" w:sz="4" w:space="0" w:color="auto"/>
            </w:tcBorders>
            <w:vAlign w:val="center"/>
          </w:tcPr>
          <w:p w14:paraId="11C52F9C" w14:textId="77777777" w:rsidR="00BC4308" w:rsidRDefault="000A4916">
            <w:pPr>
              <w:jc w:val="left"/>
              <w:divId w:val="1"/>
            </w:pPr>
            <w:r>
              <w:rPr>
                <w:sz w:val="16"/>
              </w:rPr>
              <w:t>late</w:t>
            </w:r>
          </w:p>
        </w:tc>
        <w:tc>
          <w:tcPr>
            <w:tcW w:w="1620" w:type="dxa"/>
            <w:gridSpan w:val="2"/>
            <w:tcBorders>
              <w:bottom w:val="dotted" w:sz="4" w:space="0" w:color="auto"/>
            </w:tcBorders>
            <w:vAlign w:val="center"/>
          </w:tcPr>
          <w:p w14:paraId="54C036A8" w14:textId="77777777" w:rsidR="00BC4308" w:rsidRDefault="00BC4308"/>
        </w:tc>
        <w:tc>
          <w:tcPr>
            <w:tcW w:w="1620" w:type="dxa"/>
            <w:tcBorders>
              <w:bottom w:val="dotted" w:sz="4" w:space="0" w:color="auto"/>
            </w:tcBorders>
            <w:vAlign w:val="center"/>
          </w:tcPr>
          <w:p w14:paraId="6CFDB3B4" w14:textId="77777777" w:rsidR="00BC4308" w:rsidRDefault="00BC4308"/>
        </w:tc>
        <w:tc>
          <w:tcPr>
            <w:tcW w:w="1620" w:type="dxa"/>
            <w:tcBorders>
              <w:bottom w:val="dotted" w:sz="4" w:space="0" w:color="auto"/>
            </w:tcBorders>
            <w:vAlign w:val="center"/>
          </w:tcPr>
          <w:p w14:paraId="5BE3F713" w14:textId="77777777" w:rsidR="00BC4308" w:rsidRDefault="00BC4308"/>
        </w:tc>
        <w:tc>
          <w:tcPr>
            <w:tcW w:w="1620" w:type="dxa"/>
            <w:tcBorders>
              <w:bottom w:val="dotted" w:sz="4" w:space="0" w:color="auto"/>
            </w:tcBorders>
            <w:vAlign w:val="center"/>
          </w:tcPr>
          <w:p w14:paraId="538A8950" w14:textId="77777777" w:rsidR="00BC4308" w:rsidRDefault="000A4916">
            <w:pPr>
              <w:jc w:val="left"/>
              <w:divId w:val="1"/>
            </w:pPr>
            <w:r>
              <w:rPr>
                <w:sz w:val="16"/>
              </w:rPr>
              <w:t>Bergeri, Cosford</w:t>
            </w:r>
          </w:p>
        </w:tc>
        <w:tc>
          <w:tcPr>
            <w:tcW w:w="1620" w:type="dxa"/>
            <w:tcBorders>
              <w:bottom w:val="dotted" w:sz="4" w:space="0" w:color="auto"/>
            </w:tcBorders>
            <w:vAlign w:val="center"/>
          </w:tcPr>
          <w:p w14:paraId="04C2B41B" w14:textId="77777777" w:rsidR="00BC4308" w:rsidRDefault="000A4916">
            <w:pPr>
              <w:jc w:val="center"/>
              <w:divId w:val="1"/>
            </w:pPr>
            <w:r>
              <w:rPr>
                <w:rFonts w:eastAsia="Arial"/>
                <w:sz w:val="16"/>
              </w:rPr>
              <w:t xml:space="preserve">4 </w:t>
            </w:r>
          </w:p>
        </w:tc>
      </w:tr>
      <w:tr w:rsidR="00BC4308" w14:paraId="687748C3" w14:textId="77777777">
        <w:trPr>
          <w:trHeight w:val="320"/>
        </w:trPr>
        <w:tc>
          <w:tcPr>
            <w:tcW w:w="1620" w:type="dxa"/>
            <w:gridSpan w:val="2"/>
            <w:vMerge/>
          </w:tcPr>
          <w:p w14:paraId="36EB1AEE" w14:textId="77777777" w:rsidR="00BC4308" w:rsidRDefault="00BC4308"/>
        </w:tc>
        <w:tc>
          <w:tcPr>
            <w:tcW w:w="1620" w:type="dxa"/>
            <w:gridSpan w:val="2"/>
            <w:tcBorders>
              <w:bottom w:val="dotted" w:sz="4" w:space="0" w:color="auto"/>
            </w:tcBorders>
            <w:vAlign w:val="center"/>
          </w:tcPr>
          <w:p w14:paraId="7474F09A" w14:textId="77777777" w:rsidR="00BC4308" w:rsidRDefault="000A4916">
            <w:pPr>
              <w:jc w:val="left"/>
              <w:divId w:val="1"/>
            </w:pPr>
            <w:r>
              <w:rPr>
                <w:sz w:val="16"/>
              </w:rPr>
              <w:t>very late</w:t>
            </w:r>
          </w:p>
        </w:tc>
        <w:tc>
          <w:tcPr>
            <w:tcW w:w="1620" w:type="dxa"/>
            <w:gridSpan w:val="2"/>
            <w:tcBorders>
              <w:bottom w:val="dotted" w:sz="4" w:space="0" w:color="auto"/>
            </w:tcBorders>
            <w:vAlign w:val="center"/>
          </w:tcPr>
          <w:p w14:paraId="453F4379" w14:textId="77777777" w:rsidR="00BC4308" w:rsidRDefault="00BC4308"/>
        </w:tc>
        <w:tc>
          <w:tcPr>
            <w:tcW w:w="1620" w:type="dxa"/>
            <w:tcBorders>
              <w:bottom w:val="dotted" w:sz="4" w:space="0" w:color="auto"/>
            </w:tcBorders>
            <w:vAlign w:val="center"/>
          </w:tcPr>
          <w:p w14:paraId="270C58CB" w14:textId="77777777" w:rsidR="00BC4308" w:rsidRDefault="00BC4308"/>
        </w:tc>
        <w:tc>
          <w:tcPr>
            <w:tcW w:w="1620" w:type="dxa"/>
            <w:tcBorders>
              <w:bottom w:val="dotted" w:sz="4" w:space="0" w:color="auto"/>
            </w:tcBorders>
            <w:vAlign w:val="center"/>
          </w:tcPr>
          <w:p w14:paraId="1FB72370" w14:textId="77777777" w:rsidR="00BC4308" w:rsidRDefault="00BC4308"/>
        </w:tc>
        <w:tc>
          <w:tcPr>
            <w:tcW w:w="1620" w:type="dxa"/>
            <w:tcBorders>
              <w:bottom w:val="dotted" w:sz="4" w:space="0" w:color="auto"/>
            </w:tcBorders>
            <w:vAlign w:val="center"/>
          </w:tcPr>
          <w:p w14:paraId="4FD7424C" w14:textId="77777777" w:rsidR="00BC4308" w:rsidRPr="00146F34" w:rsidRDefault="000A4916">
            <w:pPr>
              <w:jc w:val="left"/>
              <w:divId w:val="1"/>
              <w:rPr>
                <w:lang w:val="fr-FR"/>
              </w:rPr>
            </w:pPr>
            <w:r w:rsidRPr="00146F34">
              <w:rPr>
                <w:sz w:val="16"/>
                <w:lang w:val="fr-FR"/>
              </w:rPr>
              <w:t>Lambert's Filbert, Merveille de Bollwiller</w:t>
            </w:r>
          </w:p>
        </w:tc>
        <w:tc>
          <w:tcPr>
            <w:tcW w:w="1620" w:type="dxa"/>
            <w:tcBorders>
              <w:bottom w:val="dotted" w:sz="4" w:space="0" w:color="auto"/>
            </w:tcBorders>
            <w:vAlign w:val="center"/>
          </w:tcPr>
          <w:p w14:paraId="101749CF" w14:textId="77777777" w:rsidR="00BC4308" w:rsidRDefault="000A4916">
            <w:pPr>
              <w:jc w:val="center"/>
              <w:divId w:val="1"/>
            </w:pPr>
            <w:r>
              <w:rPr>
                <w:rFonts w:eastAsia="Arial"/>
                <w:sz w:val="16"/>
              </w:rPr>
              <w:t xml:space="preserve">5 </w:t>
            </w:r>
          </w:p>
        </w:tc>
      </w:tr>
      <w:tr w:rsidR="00BC4308" w14:paraId="0F9E4D20" w14:textId="77777777">
        <w:trPr>
          <w:trHeight w:val="360"/>
        </w:trPr>
        <w:tc>
          <w:tcPr>
            <w:tcW w:w="810" w:type="dxa"/>
            <w:tcBorders>
              <w:right w:val="dotted" w:sz="4" w:space="0" w:color="auto"/>
            </w:tcBorders>
            <w:shd w:val="clear" w:color="auto" w:fill="DFDFD7"/>
            <w:vAlign w:val="center"/>
          </w:tcPr>
          <w:p w14:paraId="432F5461" w14:textId="77777777" w:rsidR="00BC4308" w:rsidRDefault="000A4916">
            <w:r>
              <w:rPr>
                <w:rFonts w:eastAsia="Arial"/>
                <w:b/>
                <w:sz w:val="16"/>
              </w:rPr>
              <w:lastRenderedPageBreak/>
              <w:t>45.</w:t>
            </w:r>
          </w:p>
        </w:tc>
        <w:tc>
          <w:tcPr>
            <w:tcW w:w="810" w:type="dxa"/>
            <w:tcBorders>
              <w:right w:val="dotted" w:sz="4" w:space="0" w:color="auto"/>
            </w:tcBorders>
            <w:shd w:val="clear" w:color="auto" w:fill="DFDFD7"/>
            <w:vAlign w:val="center"/>
          </w:tcPr>
          <w:p w14:paraId="09C4EA87" w14:textId="77777777" w:rsidR="00BC4308" w:rsidRDefault="000A4916">
            <w:r>
              <w:rPr>
                <w:rFonts w:eastAsia="Arial"/>
                <w:b/>
                <w:sz w:val="16"/>
              </w:rPr>
              <w:t>(*)</w:t>
            </w:r>
          </w:p>
        </w:tc>
        <w:tc>
          <w:tcPr>
            <w:tcW w:w="810" w:type="dxa"/>
            <w:tcBorders>
              <w:right w:val="dotted" w:sz="4" w:space="0" w:color="auto"/>
            </w:tcBorders>
            <w:shd w:val="clear" w:color="auto" w:fill="DFDFD7"/>
            <w:vAlign w:val="center"/>
          </w:tcPr>
          <w:p w14:paraId="6265F5FD" w14:textId="77777777" w:rsidR="00BC4308" w:rsidRDefault="000A4916">
            <w:r>
              <w:rPr>
                <w:rFonts w:eastAsia="Arial"/>
                <w:b/>
                <w:sz w:val="16"/>
              </w:rPr>
              <w:t>QN</w:t>
            </w:r>
          </w:p>
        </w:tc>
        <w:tc>
          <w:tcPr>
            <w:tcW w:w="810" w:type="dxa"/>
            <w:tcBorders>
              <w:right w:val="dotted" w:sz="4" w:space="0" w:color="auto"/>
            </w:tcBorders>
            <w:shd w:val="clear" w:color="auto" w:fill="DFDFD7"/>
            <w:vAlign w:val="center"/>
          </w:tcPr>
          <w:p w14:paraId="7C9AC68B" w14:textId="77777777" w:rsidR="00BC4308" w:rsidRDefault="000A4916">
            <w:r>
              <w:rPr>
                <w:rFonts w:eastAsia="Arial"/>
                <w:b/>
                <w:sz w:val="16"/>
              </w:rPr>
              <w:t>MG</w:t>
            </w:r>
          </w:p>
        </w:tc>
        <w:tc>
          <w:tcPr>
            <w:tcW w:w="810" w:type="dxa"/>
            <w:tcBorders>
              <w:right w:val="dotted" w:sz="4" w:space="0" w:color="auto"/>
            </w:tcBorders>
            <w:shd w:val="clear" w:color="auto" w:fill="DFDFD7"/>
            <w:vAlign w:val="center"/>
          </w:tcPr>
          <w:p w14:paraId="58BFC851" w14:textId="77777777" w:rsidR="00BC4308" w:rsidRDefault="000A4916">
            <w:r>
              <w:rPr>
                <w:rFonts w:eastAsia="Arial"/>
                <w:b/>
                <w:sz w:val="16"/>
              </w:rPr>
              <w:t>(+)</w:t>
            </w:r>
          </w:p>
        </w:tc>
        <w:tc>
          <w:tcPr>
            <w:tcW w:w="810" w:type="dxa"/>
            <w:tcBorders>
              <w:right w:val="dotted" w:sz="4" w:space="0" w:color="auto"/>
            </w:tcBorders>
            <w:shd w:val="clear" w:color="auto" w:fill="DFDFD7"/>
            <w:vAlign w:val="center"/>
          </w:tcPr>
          <w:p w14:paraId="5074B526" w14:textId="77777777" w:rsidR="00BC4308" w:rsidRDefault="00BC4308"/>
        </w:tc>
        <w:tc>
          <w:tcPr>
            <w:tcW w:w="1620" w:type="dxa"/>
            <w:shd w:val="clear" w:color="auto" w:fill="DFDFD7"/>
            <w:vAlign w:val="center"/>
          </w:tcPr>
          <w:p w14:paraId="285657F6" w14:textId="77777777" w:rsidR="00BC4308" w:rsidRDefault="00BC4308"/>
        </w:tc>
        <w:tc>
          <w:tcPr>
            <w:tcW w:w="1620" w:type="dxa"/>
            <w:shd w:val="clear" w:color="auto" w:fill="DFDFD7"/>
          </w:tcPr>
          <w:p w14:paraId="13793417" w14:textId="77777777" w:rsidR="00BC4308" w:rsidRDefault="00BC4308"/>
        </w:tc>
        <w:tc>
          <w:tcPr>
            <w:tcW w:w="1620" w:type="dxa"/>
            <w:shd w:val="clear" w:color="auto" w:fill="DFDFD7"/>
          </w:tcPr>
          <w:p w14:paraId="2BD000EB" w14:textId="77777777" w:rsidR="00BC4308" w:rsidRDefault="00BC4308"/>
        </w:tc>
        <w:tc>
          <w:tcPr>
            <w:tcW w:w="1620" w:type="dxa"/>
            <w:shd w:val="clear" w:color="auto" w:fill="DFDFD7"/>
          </w:tcPr>
          <w:p w14:paraId="65BFF170" w14:textId="77777777" w:rsidR="00BC4308" w:rsidRDefault="00BC4308"/>
        </w:tc>
      </w:tr>
      <w:tr w:rsidR="00BC4308" w14:paraId="2EE62278" w14:textId="77777777">
        <w:trPr>
          <w:trHeight w:val="440"/>
        </w:trPr>
        <w:tc>
          <w:tcPr>
            <w:tcW w:w="1620" w:type="dxa"/>
            <w:gridSpan w:val="2"/>
            <w:vMerge w:val="restart"/>
          </w:tcPr>
          <w:p w14:paraId="47018CA2" w14:textId="77777777" w:rsidR="00BC4308" w:rsidRDefault="00BC4308"/>
        </w:tc>
        <w:tc>
          <w:tcPr>
            <w:tcW w:w="1620" w:type="dxa"/>
            <w:gridSpan w:val="2"/>
            <w:tcBorders>
              <w:bottom w:val="dotted" w:sz="4" w:space="0" w:color="auto"/>
            </w:tcBorders>
          </w:tcPr>
          <w:p w14:paraId="217CEBAF" w14:textId="77777777" w:rsidR="00BC4308" w:rsidRDefault="000A4916">
            <w:pPr>
              <w:spacing w:before="113" w:after="113"/>
              <w:jc w:val="left"/>
              <w:divId w:val="1"/>
            </w:pPr>
            <w:r>
              <w:rPr>
                <w:b/>
                <w:sz w:val="16"/>
              </w:rPr>
              <w:t>Time of harvest maturity</w:t>
            </w:r>
          </w:p>
        </w:tc>
        <w:tc>
          <w:tcPr>
            <w:tcW w:w="1620" w:type="dxa"/>
            <w:gridSpan w:val="2"/>
            <w:tcBorders>
              <w:bottom w:val="dotted" w:sz="4" w:space="0" w:color="auto"/>
            </w:tcBorders>
          </w:tcPr>
          <w:p w14:paraId="506A6154" w14:textId="77777777" w:rsidR="00BC4308" w:rsidRDefault="00BC4308"/>
        </w:tc>
        <w:tc>
          <w:tcPr>
            <w:tcW w:w="1620" w:type="dxa"/>
            <w:tcBorders>
              <w:bottom w:val="dotted" w:sz="4" w:space="0" w:color="auto"/>
            </w:tcBorders>
          </w:tcPr>
          <w:p w14:paraId="1C24BBAB" w14:textId="77777777" w:rsidR="00BC4308" w:rsidRDefault="00BC4308"/>
        </w:tc>
        <w:tc>
          <w:tcPr>
            <w:tcW w:w="1620" w:type="dxa"/>
            <w:tcBorders>
              <w:bottom w:val="dotted" w:sz="4" w:space="0" w:color="auto"/>
            </w:tcBorders>
          </w:tcPr>
          <w:p w14:paraId="48405507" w14:textId="77777777" w:rsidR="00BC4308" w:rsidRDefault="00BC4308"/>
        </w:tc>
        <w:tc>
          <w:tcPr>
            <w:tcW w:w="1620" w:type="dxa"/>
            <w:tcBorders>
              <w:bottom w:val="dotted" w:sz="4" w:space="0" w:color="auto"/>
            </w:tcBorders>
          </w:tcPr>
          <w:p w14:paraId="670AD970" w14:textId="77777777" w:rsidR="00BC4308" w:rsidRDefault="00BC4308"/>
        </w:tc>
        <w:tc>
          <w:tcPr>
            <w:tcW w:w="1620" w:type="dxa"/>
            <w:tcBorders>
              <w:bottom w:val="dotted" w:sz="4" w:space="0" w:color="auto"/>
            </w:tcBorders>
          </w:tcPr>
          <w:p w14:paraId="26448D1C" w14:textId="77777777" w:rsidR="00BC4308" w:rsidRDefault="00BC4308"/>
        </w:tc>
      </w:tr>
      <w:tr w:rsidR="00BC4308" w14:paraId="32D7E297" w14:textId="77777777">
        <w:trPr>
          <w:trHeight w:val="320"/>
        </w:trPr>
        <w:tc>
          <w:tcPr>
            <w:tcW w:w="1620" w:type="dxa"/>
            <w:gridSpan w:val="2"/>
            <w:vMerge/>
          </w:tcPr>
          <w:p w14:paraId="4DC53161" w14:textId="77777777" w:rsidR="00BC4308" w:rsidRDefault="00BC4308"/>
        </w:tc>
        <w:tc>
          <w:tcPr>
            <w:tcW w:w="1620" w:type="dxa"/>
            <w:gridSpan w:val="2"/>
            <w:tcBorders>
              <w:bottom w:val="dotted" w:sz="4" w:space="0" w:color="auto"/>
            </w:tcBorders>
            <w:vAlign w:val="center"/>
          </w:tcPr>
          <w:p w14:paraId="210443A3" w14:textId="77777777" w:rsidR="00BC4308" w:rsidRDefault="000A4916">
            <w:pPr>
              <w:jc w:val="left"/>
              <w:divId w:val="1"/>
            </w:pPr>
            <w:r>
              <w:rPr>
                <w:sz w:val="16"/>
              </w:rPr>
              <w:t>very early</w:t>
            </w:r>
          </w:p>
        </w:tc>
        <w:tc>
          <w:tcPr>
            <w:tcW w:w="1620" w:type="dxa"/>
            <w:gridSpan w:val="2"/>
            <w:tcBorders>
              <w:bottom w:val="dotted" w:sz="4" w:space="0" w:color="auto"/>
            </w:tcBorders>
            <w:vAlign w:val="center"/>
          </w:tcPr>
          <w:p w14:paraId="3BA37F2F" w14:textId="77777777" w:rsidR="00BC4308" w:rsidRDefault="00BC4308"/>
        </w:tc>
        <w:tc>
          <w:tcPr>
            <w:tcW w:w="1620" w:type="dxa"/>
            <w:tcBorders>
              <w:bottom w:val="dotted" w:sz="4" w:space="0" w:color="auto"/>
            </w:tcBorders>
            <w:vAlign w:val="center"/>
          </w:tcPr>
          <w:p w14:paraId="0A53060B" w14:textId="77777777" w:rsidR="00BC4308" w:rsidRDefault="00BC4308"/>
        </w:tc>
        <w:tc>
          <w:tcPr>
            <w:tcW w:w="1620" w:type="dxa"/>
            <w:tcBorders>
              <w:bottom w:val="dotted" w:sz="4" w:space="0" w:color="auto"/>
            </w:tcBorders>
            <w:vAlign w:val="center"/>
          </w:tcPr>
          <w:p w14:paraId="2E1B90EA" w14:textId="77777777" w:rsidR="00BC4308" w:rsidRDefault="00BC4308"/>
        </w:tc>
        <w:tc>
          <w:tcPr>
            <w:tcW w:w="1620" w:type="dxa"/>
            <w:tcBorders>
              <w:bottom w:val="dotted" w:sz="4" w:space="0" w:color="auto"/>
            </w:tcBorders>
            <w:vAlign w:val="center"/>
          </w:tcPr>
          <w:p w14:paraId="72932E55" w14:textId="5F69E15F" w:rsidR="00BC4308" w:rsidRDefault="000A4916">
            <w:pPr>
              <w:jc w:val="left"/>
              <w:divId w:val="1"/>
            </w:pPr>
            <w:r>
              <w:rPr>
                <w:sz w:val="16"/>
              </w:rPr>
              <w:t>San</w:t>
            </w:r>
            <w:r w:rsidR="005F075E">
              <w:rPr>
                <w:sz w:val="16"/>
              </w:rPr>
              <w:t>t</w:t>
            </w:r>
            <w:r>
              <w:rPr>
                <w:sz w:val="16"/>
              </w:rPr>
              <w:t xml:space="preserve"> Pere</w:t>
            </w:r>
          </w:p>
        </w:tc>
        <w:tc>
          <w:tcPr>
            <w:tcW w:w="1620" w:type="dxa"/>
            <w:tcBorders>
              <w:bottom w:val="dotted" w:sz="4" w:space="0" w:color="auto"/>
            </w:tcBorders>
            <w:vAlign w:val="center"/>
          </w:tcPr>
          <w:p w14:paraId="13655E1B" w14:textId="77777777" w:rsidR="00BC4308" w:rsidRDefault="000A4916">
            <w:pPr>
              <w:jc w:val="center"/>
              <w:divId w:val="1"/>
            </w:pPr>
            <w:r>
              <w:rPr>
                <w:rFonts w:eastAsia="Arial"/>
                <w:sz w:val="16"/>
              </w:rPr>
              <w:t xml:space="preserve">1 </w:t>
            </w:r>
          </w:p>
        </w:tc>
      </w:tr>
      <w:tr w:rsidR="00BC4308" w14:paraId="34E48ED1" w14:textId="77777777">
        <w:trPr>
          <w:trHeight w:val="320"/>
        </w:trPr>
        <w:tc>
          <w:tcPr>
            <w:tcW w:w="1620" w:type="dxa"/>
            <w:gridSpan w:val="2"/>
            <w:vMerge/>
          </w:tcPr>
          <w:p w14:paraId="1F1C77D9" w14:textId="77777777" w:rsidR="00BC4308" w:rsidRDefault="00BC4308"/>
        </w:tc>
        <w:tc>
          <w:tcPr>
            <w:tcW w:w="1620" w:type="dxa"/>
            <w:gridSpan w:val="2"/>
            <w:tcBorders>
              <w:bottom w:val="dotted" w:sz="4" w:space="0" w:color="auto"/>
            </w:tcBorders>
            <w:vAlign w:val="center"/>
          </w:tcPr>
          <w:p w14:paraId="222E9421" w14:textId="77777777" w:rsidR="00BC4308" w:rsidRDefault="000A4916">
            <w:pPr>
              <w:jc w:val="left"/>
              <w:divId w:val="1"/>
            </w:pPr>
            <w:r>
              <w:rPr>
                <w:sz w:val="16"/>
              </w:rPr>
              <w:t>early</w:t>
            </w:r>
          </w:p>
        </w:tc>
        <w:tc>
          <w:tcPr>
            <w:tcW w:w="1620" w:type="dxa"/>
            <w:gridSpan w:val="2"/>
            <w:tcBorders>
              <w:bottom w:val="dotted" w:sz="4" w:space="0" w:color="auto"/>
            </w:tcBorders>
            <w:vAlign w:val="center"/>
          </w:tcPr>
          <w:p w14:paraId="6FF576B9" w14:textId="77777777" w:rsidR="00BC4308" w:rsidRDefault="00BC4308"/>
        </w:tc>
        <w:tc>
          <w:tcPr>
            <w:tcW w:w="1620" w:type="dxa"/>
            <w:tcBorders>
              <w:bottom w:val="dotted" w:sz="4" w:space="0" w:color="auto"/>
            </w:tcBorders>
            <w:vAlign w:val="center"/>
          </w:tcPr>
          <w:p w14:paraId="36D89503" w14:textId="77777777" w:rsidR="00BC4308" w:rsidRDefault="00BC4308"/>
        </w:tc>
        <w:tc>
          <w:tcPr>
            <w:tcW w:w="1620" w:type="dxa"/>
            <w:tcBorders>
              <w:bottom w:val="dotted" w:sz="4" w:space="0" w:color="auto"/>
            </w:tcBorders>
            <w:vAlign w:val="center"/>
          </w:tcPr>
          <w:p w14:paraId="2DD96D08" w14:textId="77777777" w:rsidR="00BC4308" w:rsidRDefault="00BC4308"/>
        </w:tc>
        <w:tc>
          <w:tcPr>
            <w:tcW w:w="1620" w:type="dxa"/>
            <w:tcBorders>
              <w:bottom w:val="dotted" w:sz="4" w:space="0" w:color="auto"/>
            </w:tcBorders>
            <w:vAlign w:val="center"/>
          </w:tcPr>
          <w:p w14:paraId="093896B0" w14:textId="77777777" w:rsidR="00BC4308" w:rsidRDefault="000A4916">
            <w:pPr>
              <w:jc w:val="left"/>
              <w:divId w:val="1"/>
            </w:pPr>
            <w:r>
              <w:rPr>
                <w:sz w:val="16"/>
              </w:rPr>
              <w:t>Tonda Gentile delle Langhe</w:t>
            </w:r>
          </w:p>
        </w:tc>
        <w:tc>
          <w:tcPr>
            <w:tcW w:w="1620" w:type="dxa"/>
            <w:tcBorders>
              <w:bottom w:val="dotted" w:sz="4" w:space="0" w:color="auto"/>
            </w:tcBorders>
            <w:vAlign w:val="center"/>
          </w:tcPr>
          <w:p w14:paraId="5AF99C0D" w14:textId="77777777" w:rsidR="00BC4308" w:rsidRDefault="000A4916">
            <w:pPr>
              <w:jc w:val="center"/>
              <w:divId w:val="1"/>
            </w:pPr>
            <w:r>
              <w:rPr>
                <w:rFonts w:eastAsia="Arial"/>
                <w:sz w:val="16"/>
              </w:rPr>
              <w:t xml:space="preserve">2 </w:t>
            </w:r>
          </w:p>
        </w:tc>
      </w:tr>
      <w:tr w:rsidR="00BC4308" w14:paraId="154AB0F2" w14:textId="77777777">
        <w:trPr>
          <w:trHeight w:val="320"/>
        </w:trPr>
        <w:tc>
          <w:tcPr>
            <w:tcW w:w="1620" w:type="dxa"/>
            <w:gridSpan w:val="2"/>
            <w:vMerge/>
          </w:tcPr>
          <w:p w14:paraId="3F47B793" w14:textId="77777777" w:rsidR="00BC4308" w:rsidRDefault="00BC4308"/>
        </w:tc>
        <w:tc>
          <w:tcPr>
            <w:tcW w:w="1620" w:type="dxa"/>
            <w:gridSpan w:val="2"/>
            <w:tcBorders>
              <w:bottom w:val="dotted" w:sz="4" w:space="0" w:color="auto"/>
            </w:tcBorders>
            <w:vAlign w:val="center"/>
          </w:tcPr>
          <w:p w14:paraId="3D5A5F77" w14:textId="77777777" w:rsidR="00BC4308" w:rsidRDefault="000A4916">
            <w:pPr>
              <w:jc w:val="left"/>
              <w:divId w:val="1"/>
            </w:pPr>
            <w:r>
              <w:rPr>
                <w:sz w:val="16"/>
              </w:rPr>
              <w:t>medium</w:t>
            </w:r>
          </w:p>
        </w:tc>
        <w:tc>
          <w:tcPr>
            <w:tcW w:w="1620" w:type="dxa"/>
            <w:gridSpan w:val="2"/>
            <w:tcBorders>
              <w:bottom w:val="dotted" w:sz="4" w:space="0" w:color="auto"/>
            </w:tcBorders>
            <w:vAlign w:val="center"/>
          </w:tcPr>
          <w:p w14:paraId="4F0D22A2" w14:textId="77777777" w:rsidR="00BC4308" w:rsidRDefault="00BC4308"/>
        </w:tc>
        <w:tc>
          <w:tcPr>
            <w:tcW w:w="1620" w:type="dxa"/>
            <w:tcBorders>
              <w:bottom w:val="dotted" w:sz="4" w:space="0" w:color="auto"/>
            </w:tcBorders>
            <w:vAlign w:val="center"/>
          </w:tcPr>
          <w:p w14:paraId="45F688DA" w14:textId="77777777" w:rsidR="00BC4308" w:rsidRDefault="00BC4308"/>
        </w:tc>
        <w:tc>
          <w:tcPr>
            <w:tcW w:w="1620" w:type="dxa"/>
            <w:tcBorders>
              <w:bottom w:val="dotted" w:sz="4" w:space="0" w:color="auto"/>
            </w:tcBorders>
            <w:vAlign w:val="center"/>
          </w:tcPr>
          <w:p w14:paraId="1DECF188" w14:textId="77777777" w:rsidR="00BC4308" w:rsidRDefault="00BC4308"/>
        </w:tc>
        <w:tc>
          <w:tcPr>
            <w:tcW w:w="1620" w:type="dxa"/>
            <w:tcBorders>
              <w:bottom w:val="dotted" w:sz="4" w:space="0" w:color="auto"/>
            </w:tcBorders>
            <w:vAlign w:val="center"/>
          </w:tcPr>
          <w:p w14:paraId="25FABC2F" w14:textId="77777777" w:rsidR="00BC4308" w:rsidRDefault="000A4916">
            <w:pPr>
              <w:jc w:val="left"/>
              <w:divId w:val="1"/>
            </w:pPr>
            <w:r>
              <w:rPr>
                <w:sz w:val="16"/>
              </w:rPr>
              <w:t>Daviana, Morell, Tonda Romana</w:t>
            </w:r>
          </w:p>
        </w:tc>
        <w:tc>
          <w:tcPr>
            <w:tcW w:w="1620" w:type="dxa"/>
            <w:tcBorders>
              <w:bottom w:val="dotted" w:sz="4" w:space="0" w:color="auto"/>
            </w:tcBorders>
            <w:vAlign w:val="center"/>
          </w:tcPr>
          <w:p w14:paraId="1F121F62" w14:textId="77777777" w:rsidR="00BC4308" w:rsidRDefault="000A4916">
            <w:pPr>
              <w:jc w:val="center"/>
              <w:divId w:val="1"/>
            </w:pPr>
            <w:r>
              <w:rPr>
                <w:rFonts w:eastAsia="Arial"/>
                <w:sz w:val="16"/>
              </w:rPr>
              <w:t xml:space="preserve">3 </w:t>
            </w:r>
          </w:p>
        </w:tc>
      </w:tr>
      <w:tr w:rsidR="00BC4308" w14:paraId="37AA70A7" w14:textId="77777777">
        <w:trPr>
          <w:trHeight w:val="320"/>
        </w:trPr>
        <w:tc>
          <w:tcPr>
            <w:tcW w:w="1620" w:type="dxa"/>
            <w:gridSpan w:val="2"/>
            <w:vMerge/>
          </w:tcPr>
          <w:p w14:paraId="6D72EC2F" w14:textId="77777777" w:rsidR="00BC4308" w:rsidRDefault="00BC4308"/>
        </w:tc>
        <w:tc>
          <w:tcPr>
            <w:tcW w:w="1620" w:type="dxa"/>
            <w:gridSpan w:val="2"/>
            <w:tcBorders>
              <w:bottom w:val="dotted" w:sz="4" w:space="0" w:color="auto"/>
            </w:tcBorders>
            <w:vAlign w:val="center"/>
          </w:tcPr>
          <w:p w14:paraId="6CDBB0B9" w14:textId="77777777" w:rsidR="00BC4308" w:rsidRDefault="000A4916">
            <w:pPr>
              <w:jc w:val="left"/>
              <w:divId w:val="1"/>
            </w:pPr>
            <w:r>
              <w:rPr>
                <w:sz w:val="16"/>
              </w:rPr>
              <w:t>late</w:t>
            </w:r>
          </w:p>
        </w:tc>
        <w:tc>
          <w:tcPr>
            <w:tcW w:w="1620" w:type="dxa"/>
            <w:gridSpan w:val="2"/>
            <w:tcBorders>
              <w:bottom w:val="dotted" w:sz="4" w:space="0" w:color="auto"/>
            </w:tcBorders>
            <w:vAlign w:val="center"/>
          </w:tcPr>
          <w:p w14:paraId="4317878B" w14:textId="77777777" w:rsidR="00BC4308" w:rsidRDefault="00BC4308"/>
        </w:tc>
        <w:tc>
          <w:tcPr>
            <w:tcW w:w="1620" w:type="dxa"/>
            <w:tcBorders>
              <w:bottom w:val="dotted" w:sz="4" w:space="0" w:color="auto"/>
            </w:tcBorders>
            <w:vAlign w:val="center"/>
          </w:tcPr>
          <w:p w14:paraId="78B7AD58" w14:textId="77777777" w:rsidR="00BC4308" w:rsidRDefault="00BC4308"/>
        </w:tc>
        <w:tc>
          <w:tcPr>
            <w:tcW w:w="1620" w:type="dxa"/>
            <w:tcBorders>
              <w:bottom w:val="dotted" w:sz="4" w:space="0" w:color="auto"/>
            </w:tcBorders>
            <w:vAlign w:val="center"/>
          </w:tcPr>
          <w:p w14:paraId="3981FE9B" w14:textId="77777777" w:rsidR="00BC4308" w:rsidRDefault="00BC4308"/>
        </w:tc>
        <w:tc>
          <w:tcPr>
            <w:tcW w:w="1620" w:type="dxa"/>
            <w:tcBorders>
              <w:bottom w:val="dotted" w:sz="4" w:space="0" w:color="auto"/>
            </w:tcBorders>
            <w:vAlign w:val="center"/>
          </w:tcPr>
          <w:p w14:paraId="4B11610A" w14:textId="77777777" w:rsidR="00BC4308" w:rsidRDefault="000A4916">
            <w:pPr>
              <w:jc w:val="left"/>
              <w:divId w:val="1"/>
            </w:pPr>
            <w:r>
              <w:rPr>
                <w:sz w:val="16"/>
              </w:rPr>
              <w:t>Merveille de Bollwiller, Negret</w:t>
            </w:r>
          </w:p>
        </w:tc>
        <w:tc>
          <w:tcPr>
            <w:tcW w:w="1620" w:type="dxa"/>
            <w:tcBorders>
              <w:bottom w:val="dotted" w:sz="4" w:space="0" w:color="auto"/>
            </w:tcBorders>
            <w:vAlign w:val="center"/>
          </w:tcPr>
          <w:p w14:paraId="74C4A993" w14:textId="77777777" w:rsidR="00BC4308" w:rsidRDefault="000A4916">
            <w:pPr>
              <w:jc w:val="center"/>
              <w:divId w:val="1"/>
            </w:pPr>
            <w:r>
              <w:rPr>
                <w:rFonts w:eastAsia="Arial"/>
                <w:sz w:val="16"/>
              </w:rPr>
              <w:t xml:space="preserve">4 </w:t>
            </w:r>
          </w:p>
        </w:tc>
      </w:tr>
      <w:tr w:rsidR="00BC4308" w14:paraId="26460A35" w14:textId="77777777">
        <w:trPr>
          <w:trHeight w:val="320"/>
        </w:trPr>
        <w:tc>
          <w:tcPr>
            <w:tcW w:w="1620" w:type="dxa"/>
            <w:gridSpan w:val="2"/>
            <w:vMerge/>
          </w:tcPr>
          <w:p w14:paraId="20B08113" w14:textId="77777777" w:rsidR="00BC4308" w:rsidRDefault="00BC4308"/>
        </w:tc>
        <w:tc>
          <w:tcPr>
            <w:tcW w:w="1620" w:type="dxa"/>
            <w:gridSpan w:val="2"/>
            <w:tcBorders>
              <w:bottom w:val="dotted" w:sz="4" w:space="0" w:color="auto"/>
            </w:tcBorders>
            <w:vAlign w:val="center"/>
          </w:tcPr>
          <w:p w14:paraId="2E54778A" w14:textId="77777777" w:rsidR="00BC4308" w:rsidRDefault="000A4916">
            <w:pPr>
              <w:jc w:val="left"/>
              <w:divId w:val="1"/>
            </w:pPr>
            <w:r>
              <w:rPr>
                <w:sz w:val="16"/>
              </w:rPr>
              <w:t>very late</w:t>
            </w:r>
          </w:p>
        </w:tc>
        <w:tc>
          <w:tcPr>
            <w:tcW w:w="1620" w:type="dxa"/>
            <w:gridSpan w:val="2"/>
            <w:tcBorders>
              <w:bottom w:val="dotted" w:sz="4" w:space="0" w:color="auto"/>
            </w:tcBorders>
            <w:vAlign w:val="center"/>
          </w:tcPr>
          <w:p w14:paraId="797AC777" w14:textId="77777777" w:rsidR="00BC4308" w:rsidRDefault="00BC4308"/>
        </w:tc>
        <w:tc>
          <w:tcPr>
            <w:tcW w:w="1620" w:type="dxa"/>
            <w:tcBorders>
              <w:bottom w:val="dotted" w:sz="4" w:space="0" w:color="auto"/>
            </w:tcBorders>
            <w:vAlign w:val="center"/>
          </w:tcPr>
          <w:p w14:paraId="7643145E" w14:textId="77777777" w:rsidR="00BC4308" w:rsidRDefault="00BC4308"/>
        </w:tc>
        <w:tc>
          <w:tcPr>
            <w:tcW w:w="1620" w:type="dxa"/>
            <w:tcBorders>
              <w:bottom w:val="dotted" w:sz="4" w:space="0" w:color="auto"/>
            </w:tcBorders>
            <w:vAlign w:val="center"/>
          </w:tcPr>
          <w:p w14:paraId="067148F9" w14:textId="77777777" w:rsidR="00BC4308" w:rsidRDefault="00BC4308"/>
        </w:tc>
        <w:tc>
          <w:tcPr>
            <w:tcW w:w="1620" w:type="dxa"/>
            <w:tcBorders>
              <w:bottom w:val="dotted" w:sz="4" w:space="0" w:color="auto"/>
            </w:tcBorders>
            <w:vAlign w:val="center"/>
          </w:tcPr>
          <w:p w14:paraId="43091E72" w14:textId="77777777" w:rsidR="00BC4308" w:rsidRDefault="000A4916">
            <w:pPr>
              <w:jc w:val="left"/>
              <w:divId w:val="1"/>
            </w:pPr>
            <w:r>
              <w:rPr>
                <w:sz w:val="16"/>
              </w:rPr>
              <w:t>Bergeri</w:t>
            </w:r>
          </w:p>
        </w:tc>
        <w:tc>
          <w:tcPr>
            <w:tcW w:w="1620" w:type="dxa"/>
            <w:tcBorders>
              <w:bottom w:val="dotted" w:sz="4" w:space="0" w:color="auto"/>
            </w:tcBorders>
            <w:vAlign w:val="center"/>
          </w:tcPr>
          <w:p w14:paraId="4FE1D8C6" w14:textId="77777777" w:rsidR="00BC4308" w:rsidRDefault="000A4916">
            <w:pPr>
              <w:jc w:val="center"/>
              <w:divId w:val="1"/>
            </w:pPr>
            <w:r>
              <w:rPr>
                <w:rFonts w:eastAsia="Arial"/>
                <w:sz w:val="16"/>
              </w:rPr>
              <w:t xml:space="preserve">5 </w:t>
            </w:r>
          </w:p>
        </w:tc>
      </w:tr>
    </w:tbl>
    <w:p w14:paraId="68026AC5" w14:textId="77777777" w:rsidR="00BC4308" w:rsidRDefault="00BC4308">
      <w:pPr>
        <w:sectPr w:rsidR="00BC4308">
          <w:headerReference w:type="even" r:id="rId25"/>
          <w:headerReference w:type="default" r:id="rId26"/>
          <w:footerReference w:type="even" r:id="rId27"/>
          <w:footerReference w:type="default" r:id="rId28"/>
          <w:headerReference w:type="first" r:id="rId29"/>
          <w:footerReference w:type="first" r:id="rId30"/>
          <w:pgSz w:w="11906" w:h="16838"/>
          <w:pgMar w:top="400" w:right="284" w:bottom="400" w:left="284" w:header="510" w:footer="720" w:gutter="0"/>
          <w:cols w:space="720"/>
        </w:sectPr>
      </w:pPr>
    </w:p>
    <w:p w14:paraId="3FC6E766" w14:textId="77777777" w:rsidR="00BC4308" w:rsidRDefault="000A4916">
      <w:pPr>
        <w:pStyle w:val="Heading1"/>
      </w:pPr>
      <w:bookmarkStart w:id="24" w:name="_Toc_1_3_0000000021"/>
      <w:r>
        <w:lastRenderedPageBreak/>
        <w:t>Explanations on the Table of Characteristics</w:t>
      </w:r>
      <w:bookmarkEnd w:id="24"/>
    </w:p>
    <w:p w14:paraId="4CA81A1B" w14:textId="77777777" w:rsidR="00BC4308" w:rsidRDefault="00BC4308"/>
    <w:p w14:paraId="67FE66C8" w14:textId="77777777" w:rsidR="00BC4308" w:rsidRDefault="000A4916">
      <w:pPr>
        <w:pStyle w:val="Heading2"/>
      </w:pPr>
      <w:bookmarkStart w:id="25" w:name="_Toc_1_3_0000000022"/>
      <w:r>
        <w:t>Explanations covering several characteristics</w:t>
      </w:r>
      <w:bookmarkEnd w:id="25"/>
    </w:p>
    <w:p w14:paraId="25B9F2DB" w14:textId="77777777" w:rsidR="00BC4308" w:rsidRDefault="00BC4308"/>
    <w:p w14:paraId="69A67A1F" w14:textId="77777777" w:rsidR="00BC4308" w:rsidRDefault="000A4916">
      <w:r>
        <w:t>Characteristics containing the following key in the Table of Characteristics should be examined as indicated below:</w:t>
      </w:r>
    </w:p>
    <w:p w14:paraId="32A7EACD" w14:textId="77777777" w:rsidR="00BC4308" w:rsidRDefault="00BC4308"/>
    <w:p w14:paraId="6EE797C1" w14:textId="77777777" w:rsidR="00BC4308" w:rsidRDefault="000A4916">
      <w:r>
        <w:t>(a)</w:t>
      </w:r>
      <w:r>
        <w:tab/>
        <w:t>Observations should be made in dormant period.</w:t>
      </w:r>
    </w:p>
    <w:p w14:paraId="45B5CCC9" w14:textId="77777777" w:rsidR="00BC4308" w:rsidRDefault="00BC4308"/>
    <w:p w14:paraId="6A7E16A8" w14:textId="77777777" w:rsidR="00BC4308" w:rsidRDefault="000A4916">
      <w:r>
        <w:t>(b)</w:t>
      </w:r>
      <w:r>
        <w:tab/>
        <w:t>Observations should be made in the central third of the branches. </w:t>
      </w:r>
    </w:p>
    <w:p w14:paraId="02380A7E" w14:textId="77777777" w:rsidR="00BC4308" w:rsidRDefault="00BC4308"/>
    <w:p w14:paraId="3AF746FC" w14:textId="77777777" w:rsidR="00BC4308" w:rsidRDefault="000A4916" w:rsidP="00B10C1A">
      <w:pPr>
        <w:ind w:left="709" w:hanging="709"/>
      </w:pPr>
      <w:r>
        <w:t>(c)</w:t>
      </w:r>
      <w:r>
        <w:tab/>
        <w:t>Observations should be made when 50% of the inflorescence are in full flowering (pollen dehiscence or fully developed stigmas)</w:t>
      </w:r>
    </w:p>
    <w:p w14:paraId="3B6B08C4" w14:textId="77777777" w:rsidR="00BC4308" w:rsidRDefault="00BC4308"/>
    <w:p w14:paraId="143C222B" w14:textId="77777777" w:rsidR="00BC4308" w:rsidRDefault="000A4916">
      <w:pPr>
        <w:divId w:val="1"/>
      </w:pPr>
      <w:r>
        <w:t>(d)</w:t>
      </w:r>
      <w:r>
        <w:tab/>
        <w:t>Observations should be made on fully developed leaves. </w:t>
      </w:r>
    </w:p>
    <w:p w14:paraId="61F792BA" w14:textId="77777777" w:rsidR="00BC4308" w:rsidRDefault="00BC4308"/>
    <w:p w14:paraId="71C4D1DE" w14:textId="77777777" w:rsidR="00BC4308" w:rsidRDefault="000A4916">
      <w:r>
        <w:t>(e)</w:t>
      </w:r>
      <w:r>
        <w:tab/>
        <w:t>Observations should be made on normal developed fruits before drying off.</w:t>
      </w:r>
    </w:p>
    <w:p w14:paraId="26B42BDC" w14:textId="77777777" w:rsidR="00BC4308" w:rsidRDefault="00BC4308"/>
    <w:p w14:paraId="69035449" w14:textId="77777777" w:rsidR="00BC4308" w:rsidRDefault="000A4916">
      <w:r>
        <w:t>(f)</w:t>
      </w:r>
      <w:r>
        <w:tab/>
        <w:t>Observations should be made on at least 50 fruits with a humidity content of less than 8%.</w:t>
      </w:r>
    </w:p>
    <w:p w14:paraId="3FC56BA8" w14:textId="77777777" w:rsidR="00BC4308" w:rsidRDefault="00BC4308"/>
    <w:p w14:paraId="13BFDE88" w14:textId="77777777" w:rsidR="00BC4308" w:rsidRDefault="000A4916">
      <w:pPr>
        <w:pStyle w:val="Heading2"/>
      </w:pPr>
      <w:bookmarkStart w:id="26" w:name="_Toc_1_3_0000000023"/>
      <w:r>
        <w:t>Explanations for individual characteristics</w:t>
      </w:r>
      <w:bookmarkEnd w:id="26"/>
    </w:p>
    <w:p w14:paraId="42C8BA5C" w14:textId="77777777" w:rsidR="00BC4308" w:rsidRDefault="00BC4308"/>
    <w:tbl>
      <w:tblPr>
        <w:tblW w:w="0" w:type="auto"/>
        <w:tblLook w:val="0600" w:firstRow="0" w:lastRow="0" w:firstColumn="0" w:lastColumn="0" w:noHBand="1" w:noVBand="1"/>
      </w:tblPr>
      <w:tblGrid>
        <w:gridCol w:w="9986"/>
      </w:tblGrid>
      <w:tr w:rsidR="00BC4308" w14:paraId="073F1BE4" w14:textId="77777777">
        <w:tc>
          <w:tcPr>
            <w:tcW w:w="9986" w:type="dxa"/>
          </w:tcPr>
          <w:p w14:paraId="4C193D16" w14:textId="2CD903A3" w:rsidR="00BC4308" w:rsidRDefault="000A4916">
            <w:pPr>
              <w:keepNext/>
              <w:keepLines/>
            </w:pPr>
            <w:r>
              <w:rPr>
                <w:u w:val="single"/>
              </w:rPr>
              <w:t>Ad. 1: Plant: vigor</w:t>
            </w:r>
          </w:p>
          <w:p w14:paraId="383FEBA0" w14:textId="27069B91" w:rsidR="00BC4308" w:rsidRDefault="000A4916" w:rsidP="00146F34">
            <w:pPr>
              <w:pStyle w:val="BodyText"/>
              <w:keepNext/>
              <w:keepLines/>
              <w:spacing w:beforeAutospacing="1" w:afterAutospacing="1"/>
              <w:divId w:val="1"/>
            </w:pPr>
            <w:r>
              <w:t>The vigor of the plants should be considered as the overall abundance of vegetative growth, after at least one satisfactory crop of fruit. It can either be assessed at the peak of vegetative growth in late summer, or during the dormant season considering shoot length and thickness.</w:t>
            </w:r>
          </w:p>
        </w:tc>
      </w:tr>
    </w:tbl>
    <w:p w14:paraId="1B1DA73D" w14:textId="77777777" w:rsidR="00BC4308" w:rsidRDefault="00BC4308">
      <w:pPr>
        <w:keepLines/>
      </w:pPr>
    </w:p>
    <w:p w14:paraId="5BA5857B" w14:textId="77777777" w:rsidR="00BC4308" w:rsidRDefault="00BC4308">
      <w:pPr>
        <w:keepLines/>
      </w:pPr>
    </w:p>
    <w:tbl>
      <w:tblPr>
        <w:tblW w:w="0" w:type="auto"/>
        <w:tblLook w:val="0600" w:firstRow="0" w:lastRow="0" w:firstColumn="0" w:lastColumn="0" w:noHBand="1" w:noVBand="1"/>
      </w:tblPr>
      <w:tblGrid>
        <w:gridCol w:w="9986"/>
      </w:tblGrid>
      <w:tr w:rsidR="00BC4308" w14:paraId="73C662AA" w14:textId="77777777">
        <w:tc>
          <w:tcPr>
            <w:tcW w:w="9986" w:type="dxa"/>
          </w:tcPr>
          <w:p w14:paraId="014B2DB4" w14:textId="438AD20E" w:rsidR="00BC4308" w:rsidRDefault="000A4916">
            <w:pPr>
              <w:keepNext/>
              <w:keepLines/>
            </w:pPr>
            <w:r>
              <w:rPr>
                <w:u w:val="single"/>
              </w:rPr>
              <w:t>Ad. 3: Plant: suckers</w:t>
            </w:r>
          </w:p>
          <w:p w14:paraId="3C250890" w14:textId="77777777" w:rsidR="00BC4308" w:rsidRDefault="000A4916">
            <w:pPr>
              <w:pStyle w:val="BodyText"/>
              <w:keepNext/>
              <w:keepLines/>
              <w:spacing w:beforeAutospacing="1" w:afterAutospacing="1"/>
              <w:jc w:val="left"/>
              <w:divId w:val="1"/>
            </w:pPr>
            <w:r>
              <w:t>Observations on the emission of suckers should be made in early summer.</w:t>
            </w:r>
          </w:p>
        </w:tc>
      </w:tr>
    </w:tbl>
    <w:p w14:paraId="1CC3FDB5" w14:textId="77777777" w:rsidR="00BC4308" w:rsidRDefault="00BC4308">
      <w:pPr>
        <w:keepLines/>
      </w:pPr>
    </w:p>
    <w:p w14:paraId="25E8DC9A" w14:textId="77777777" w:rsidR="00BC4308" w:rsidRDefault="00BC4308">
      <w:pPr>
        <w:keepLines/>
      </w:pPr>
    </w:p>
    <w:tbl>
      <w:tblPr>
        <w:tblW w:w="0" w:type="auto"/>
        <w:tblLook w:val="0600" w:firstRow="0" w:lastRow="0" w:firstColumn="0" w:lastColumn="0" w:noHBand="1" w:noVBand="1"/>
      </w:tblPr>
      <w:tblGrid>
        <w:gridCol w:w="9986"/>
      </w:tblGrid>
      <w:tr w:rsidR="00BC4308" w14:paraId="15337C94" w14:textId="77777777">
        <w:tc>
          <w:tcPr>
            <w:tcW w:w="9986" w:type="dxa"/>
          </w:tcPr>
          <w:p w14:paraId="7163BD3C" w14:textId="77777777" w:rsidR="00BC4308" w:rsidRDefault="000A4916">
            <w:pPr>
              <w:keepNext/>
              <w:keepLines/>
            </w:pPr>
            <w:r>
              <w:rPr>
                <w:u w:val="single"/>
              </w:rPr>
              <w:t>Ad. 6: Bud: shape</w:t>
            </w:r>
          </w:p>
          <w:p w14:paraId="1A5F96F8" w14:textId="77777777" w:rsidR="00BC4308" w:rsidRDefault="00BC4308">
            <w:pPr>
              <w:keepNext/>
              <w:keepLines/>
            </w:pPr>
          </w:p>
          <w:tbl>
            <w:tblPr>
              <w:tblW w:w="9300" w:type="dxa"/>
              <w:tblBorders>
                <w:top w:val="none" w:sz="0" w:space="0" w:color="C0C0C0"/>
                <w:left w:val="none" w:sz="0" w:space="0" w:color="C0C0C0"/>
                <w:bottom w:val="none" w:sz="0" w:space="0" w:color="C0C0C0"/>
                <w:right w:val="none" w:sz="0" w:space="0" w:color="C0C0C0"/>
              </w:tblBorders>
              <w:tblCellMar>
                <w:left w:w="0" w:type="dxa"/>
                <w:right w:w="0" w:type="dxa"/>
              </w:tblCellMar>
              <w:tblLook w:val="0600" w:firstRow="0" w:lastRow="0" w:firstColumn="0" w:lastColumn="0" w:noHBand="1" w:noVBand="1"/>
            </w:tblPr>
            <w:tblGrid>
              <w:gridCol w:w="3100"/>
              <w:gridCol w:w="3099"/>
              <w:gridCol w:w="3101"/>
            </w:tblGrid>
            <w:tr w:rsidR="00BC4308" w14:paraId="09B27966" w14:textId="77777777">
              <w:trPr>
                <w:divId w:val="1"/>
              </w:trPr>
              <w:tc>
                <w:tcPr>
                  <w:tcW w:w="3099" w:type="dxa"/>
                  <w:tcBorders>
                    <w:top w:val="none" w:sz="0" w:space="0" w:color="C0C0C0"/>
                    <w:left w:val="none" w:sz="0" w:space="0" w:color="C0C0C0"/>
                  </w:tcBorders>
                  <w:tcMar>
                    <w:top w:w="0" w:type="dxa"/>
                    <w:left w:w="0" w:type="dxa"/>
                    <w:bottom w:w="0" w:type="dxa"/>
                    <w:right w:w="0" w:type="dxa"/>
                  </w:tcMar>
                </w:tcPr>
                <w:p w14:paraId="602F586C" w14:textId="77777777" w:rsidR="00BC4308" w:rsidRDefault="00FE55D6">
                  <w:pPr>
                    <w:jc w:val="center"/>
                    <w:rPr>
                      <w:rFonts w:eastAsia="Arial"/>
                    </w:rPr>
                  </w:pPr>
                  <w:r>
                    <w:pict w14:anchorId="23B252DF">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125.2pt;height:193.45pt" o:bordertopcolor="this" o:borderleftcolor="this" o:borderbottomcolor="this" o:borderrightcolor="this">
                        <v:imagedata r:id="rId31" o:title=""/>
                      </v:shape>
                    </w:pict>
                  </w:r>
                </w:p>
              </w:tc>
              <w:tc>
                <w:tcPr>
                  <w:tcW w:w="3099" w:type="dxa"/>
                  <w:tcBorders>
                    <w:top w:val="none" w:sz="0" w:space="0" w:color="C0C0C0"/>
                  </w:tcBorders>
                  <w:tcMar>
                    <w:top w:w="0" w:type="dxa"/>
                    <w:left w:w="0" w:type="dxa"/>
                    <w:bottom w:w="0" w:type="dxa"/>
                    <w:right w:w="0" w:type="dxa"/>
                  </w:tcMar>
                </w:tcPr>
                <w:p w14:paraId="13600725" w14:textId="77777777" w:rsidR="00BC4308" w:rsidRDefault="00FE55D6">
                  <w:pPr>
                    <w:jc w:val="center"/>
                    <w:rPr>
                      <w:rFonts w:eastAsia="Arial"/>
                    </w:rPr>
                  </w:pPr>
                  <w:r>
                    <w:pict w14:anchorId="0B220ACF">
                      <v:shape id="_x0000_i1026" type="#_x0000_t75" style="width:118.95pt;height:187.85pt" o:bordertopcolor="this" o:borderleftcolor="this" o:borderbottomcolor="this" o:borderrightcolor="this">
                        <v:imagedata r:id="rId32" o:title=""/>
                      </v:shape>
                    </w:pict>
                  </w:r>
                </w:p>
              </w:tc>
              <w:tc>
                <w:tcPr>
                  <w:tcW w:w="3101" w:type="dxa"/>
                  <w:tcBorders>
                    <w:top w:val="none" w:sz="0" w:space="0" w:color="C0C0C0"/>
                    <w:right w:val="none" w:sz="0" w:space="0" w:color="C0C0C0"/>
                  </w:tcBorders>
                  <w:tcMar>
                    <w:top w:w="0" w:type="dxa"/>
                    <w:left w:w="0" w:type="dxa"/>
                    <w:bottom w:w="0" w:type="dxa"/>
                    <w:right w:w="0" w:type="dxa"/>
                  </w:tcMar>
                </w:tcPr>
                <w:p w14:paraId="65FEDD19" w14:textId="77777777" w:rsidR="00BC4308" w:rsidRDefault="000A4916">
                  <w:pPr>
                    <w:jc w:val="center"/>
                    <w:rPr>
                      <w:rFonts w:eastAsia="Arial"/>
                    </w:rPr>
                  </w:pPr>
                  <w:r>
                    <w:rPr>
                      <w:rFonts w:eastAsia="Arial"/>
                    </w:rPr>
                    <w:t> </w:t>
                  </w:r>
                </w:p>
                <w:p w14:paraId="7D74ECEF" w14:textId="77777777" w:rsidR="00BC4308" w:rsidRDefault="000A4916">
                  <w:pPr>
                    <w:jc w:val="center"/>
                    <w:rPr>
                      <w:rFonts w:eastAsia="Arial"/>
                    </w:rPr>
                  </w:pPr>
                  <w:r>
                    <w:rPr>
                      <w:rFonts w:eastAsia="Arial"/>
                      <w:color w:val="000000"/>
                    </w:rPr>
                    <w:t> </w:t>
                  </w:r>
                  <w:r w:rsidR="00FE55D6">
                    <w:pict w14:anchorId="340559DA">
                      <v:shape id="_x0000_i1027" type="#_x0000_t75" style="width:90.15pt;height:157.75pt" o:bordertopcolor="this" o:borderleftcolor="this" o:borderbottomcolor="this" o:borderrightcolor="this">
                        <v:imagedata r:id="rId33" o:title=""/>
                      </v:shape>
                    </w:pict>
                  </w:r>
                </w:p>
              </w:tc>
            </w:tr>
            <w:tr w:rsidR="00BC4308" w14:paraId="68E727F0" w14:textId="77777777">
              <w:trPr>
                <w:divId w:val="1"/>
              </w:trPr>
              <w:tc>
                <w:tcPr>
                  <w:tcW w:w="3099" w:type="dxa"/>
                  <w:tcBorders>
                    <w:left w:val="none" w:sz="0" w:space="0" w:color="C0C0C0"/>
                  </w:tcBorders>
                  <w:tcMar>
                    <w:top w:w="0" w:type="dxa"/>
                    <w:left w:w="0" w:type="dxa"/>
                    <w:bottom w:w="0" w:type="dxa"/>
                    <w:right w:w="0" w:type="dxa"/>
                  </w:tcMar>
                </w:tcPr>
                <w:p w14:paraId="1EE7F92D" w14:textId="77777777" w:rsidR="00BC4308" w:rsidRDefault="000A4916">
                  <w:pPr>
                    <w:jc w:val="center"/>
                    <w:rPr>
                      <w:rFonts w:eastAsia="Arial"/>
                    </w:rPr>
                  </w:pPr>
                  <w:r>
                    <w:rPr>
                      <w:rFonts w:eastAsia="Arial"/>
                      <w:color w:val="000000"/>
                    </w:rPr>
                    <w:t>1</w:t>
                  </w:r>
                </w:p>
              </w:tc>
              <w:tc>
                <w:tcPr>
                  <w:tcW w:w="3099" w:type="dxa"/>
                  <w:tcMar>
                    <w:top w:w="0" w:type="dxa"/>
                    <w:left w:w="0" w:type="dxa"/>
                    <w:bottom w:w="0" w:type="dxa"/>
                    <w:right w:w="0" w:type="dxa"/>
                  </w:tcMar>
                </w:tcPr>
                <w:p w14:paraId="444EF2E3" w14:textId="77777777" w:rsidR="00BC4308" w:rsidRDefault="000A4916">
                  <w:pPr>
                    <w:jc w:val="center"/>
                    <w:rPr>
                      <w:rFonts w:eastAsia="Arial"/>
                    </w:rPr>
                  </w:pPr>
                  <w:r>
                    <w:rPr>
                      <w:rFonts w:eastAsia="Arial"/>
                      <w:color w:val="000000"/>
                    </w:rPr>
                    <w:t>2</w:t>
                  </w:r>
                </w:p>
              </w:tc>
              <w:tc>
                <w:tcPr>
                  <w:tcW w:w="3101" w:type="dxa"/>
                  <w:tcBorders>
                    <w:right w:val="none" w:sz="0" w:space="0" w:color="C0C0C0"/>
                  </w:tcBorders>
                  <w:tcMar>
                    <w:top w:w="0" w:type="dxa"/>
                    <w:left w:w="0" w:type="dxa"/>
                    <w:bottom w:w="0" w:type="dxa"/>
                    <w:right w:w="0" w:type="dxa"/>
                  </w:tcMar>
                </w:tcPr>
                <w:p w14:paraId="23C8C981" w14:textId="77777777" w:rsidR="00BC4308" w:rsidRDefault="000A4916">
                  <w:pPr>
                    <w:jc w:val="center"/>
                    <w:rPr>
                      <w:rFonts w:eastAsia="Arial"/>
                    </w:rPr>
                  </w:pPr>
                  <w:r>
                    <w:rPr>
                      <w:rFonts w:eastAsia="Arial"/>
                      <w:color w:val="000000"/>
                    </w:rPr>
                    <w:t>3</w:t>
                  </w:r>
                </w:p>
              </w:tc>
            </w:tr>
            <w:tr w:rsidR="00BC4308" w14:paraId="6ABEDBB7" w14:textId="77777777">
              <w:trPr>
                <w:divId w:val="1"/>
              </w:trPr>
              <w:tc>
                <w:tcPr>
                  <w:tcW w:w="3099" w:type="dxa"/>
                  <w:tcBorders>
                    <w:left w:val="none" w:sz="0" w:space="0" w:color="C0C0C0"/>
                    <w:bottom w:val="none" w:sz="0" w:space="0" w:color="C0C0C0"/>
                  </w:tcBorders>
                  <w:tcMar>
                    <w:top w:w="0" w:type="dxa"/>
                    <w:left w:w="0" w:type="dxa"/>
                    <w:bottom w:w="0" w:type="dxa"/>
                    <w:right w:w="0" w:type="dxa"/>
                  </w:tcMar>
                </w:tcPr>
                <w:p w14:paraId="06F4065F" w14:textId="77777777" w:rsidR="00BC4308" w:rsidRDefault="000A4916">
                  <w:pPr>
                    <w:jc w:val="center"/>
                    <w:rPr>
                      <w:rFonts w:eastAsia="Arial"/>
                    </w:rPr>
                  </w:pPr>
                  <w:r>
                    <w:rPr>
                      <w:rFonts w:eastAsia="Arial"/>
                      <w:color w:val="000000"/>
                    </w:rPr>
                    <w:t>conic</w:t>
                  </w:r>
                </w:p>
              </w:tc>
              <w:tc>
                <w:tcPr>
                  <w:tcW w:w="3099" w:type="dxa"/>
                  <w:tcBorders>
                    <w:bottom w:val="none" w:sz="0" w:space="0" w:color="C0C0C0"/>
                  </w:tcBorders>
                  <w:tcMar>
                    <w:top w:w="0" w:type="dxa"/>
                    <w:left w:w="0" w:type="dxa"/>
                    <w:bottom w:w="0" w:type="dxa"/>
                    <w:right w:w="0" w:type="dxa"/>
                  </w:tcMar>
                </w:tcPr>
                <w:p w14:paraId="5AA5185E" w14:textId="77777777" w:rsidR="00BC4308" w:rsidRDefault="000A4916">
                  <w:pPr>
                    <w:jc w:val="center"/>
                    <w:rPr>
                      <w:rFonts w:eastAsia="Arial"/>
                    </w:rPr>
                  </w:pPr>
                  <w:r>
                    <w:rPr>
                      <w:rFonts w:eastAsia="Arial"/>
                      <w:color w:val="000000"/>
                    </w:rPr>
                    <w:t>ovoid</w:t>
                  </w:r>
                </w:p>
              </w:tc>
              <w:tc>
                <w:tcPr>
                  <w:tcW w:w="3101" w:type="dxa"/>
                  <w:tcBorders>
                    <w:bottom w:val="none" w:sz="0" w:space="0" w:color="C0C0C0"/>
                    <w:right w:val="none" w:sz="0" w:space="0" w:color="C0C0C0"/>
                  </w:tcBorders>
                  <w:tcMar>
                    <w:top w:w="0" w:type="dxa"/>
                    <w:left w:w="0" w:type="dxa"/>
                    <w:bottom w:w="0" w:type="dxa"/>
                    <w:right w:w="0" w:type="dxa"/>
                  </w:tcMar>
                </w:tcPr>
                <w:p w14:paraId="0AA4AE49" w14:textId="77777777" w:rsidR="00BC4308" w:rsidRDefault="000A4916">
                  <w:pPr>
                    <w:jc w:val="center"/>
                    <w:rPr>
                      <w:rFonts w:eastAsia="Arial"/>
                    </w:rPr>
                  </w:pPr>
                  <w:r>
                    <w:rPr>
                      <w:rFonts w:eastAsia="Arial"/>
                      <w:color w:val="000000"/>
                    </w:rPr>
                    <w:t>globose</w:t>
                  </w:r>
                </w:p>
              </w:tc>
            </w:tr>
          </w:tbl>
          <w:p w14:paraId="36FFFA56" w14:textId="3FA94EC2" w:rsidR="00BC4308" w:rsidRDefault="00BC4308">
            <w:pPr>
              <w:spacing w:beforeAutospacing="1" w:afterAutospacing="1"/>
              <w:jc w:val="left"/>
              <w:divId w:val="1"/>
            </w:pPr>
          </w:p>
        </w:tc>
      </w:tr>
    </w:tbl>
    <w:p w14:paraId="733EEA3E" w14:textId="77777777" w:rsidR="00BC4308" w:rsidRDefault="00BC4308">
      <w:pPr>
        <w:keepLines/>
      </w:pPr>
    </w:p>
    <w:p w14:paraId="4FAD3A5E" w14:textId="77777777" w:rsidR="00BC4308" w:rsidRDefault="00BC4308">
      <w:pPr>
        <w:keepLines/>
      </w:pPr>
    </w:p>
    <w:tbl>
      <w:tblPr>
        <w:tblW w:w="0" w:type="auto"/>
        <w:tblLook w:val="0600" w:firstRow="0" w:lastRow="0" w:firstColumn="0" w:lastColumn="0" w:noHBand="1" w:noVBand="1"/>
      </w:tblPr>
      <w:tblGrid>
        <w:gridCol w:w="9986"/>
      </w:tblGrid>
      <w:tr w:rsidR="00BC4308" w14:paraId="45FE8931" w14:textId="77777777">
        <w:tc>
          <w:tcPr>
            <w:tcW w:w="9986" w:type="dxa"/>
          </w:tcPr>
          <w:p w14:paraId="43A50D14" w14:textId="77777777" w:rsidR="00BC4308" w:rsidRDefault="000A4916">
            <w:pPr>
              <w:keepNext/>
              <w:keepLines/>
            </w:pPr>
            <w:r>
              <w:rPr>
                <w:u w:val="single"/>
              </w:rPr>
              <w:lastRenderedPageBreak/>
              <w:t>Ad. 10: Leaf blade: shape</w:t>
            </w:r>
          </w:p>
          <w:p w14:paraId="2DF38571" w14:textId="77777777" w:rsidR="00BC4308" w:rsidRDefault="00BC4308">
            <w:pPr>
              <w:keepNext/>
              <w:keepLines/>
            </w:pPr>
          </w:p>
          <w:tbl>
            <w:tblPr>
              <w:tblW w:w="9300" w:type="dxa"/>
              <w:jc w:val="center"/>
              <w:tblBorders>
                <w:top w:val="none" w:sz="0" w:space="0" w:color="C0C0C0"/>
                <w:left w:val="none" w:sz="0" w:space="0" w:color="C0C0C0"/>
                <w:bottom w:val="none" w:sz="0" w:space="0" w:color="C0C0C0"/>
                <w:right w:val="none" w:sz="0" w:space="0" w:color="C0C0C0"/>
              </w:tblBorders>
              <w:tblCellMar>
                <w:left w:w="0" w:type="dxa"/>
                <w:right w:w="0" w:type="dxa"/>
              </w:tblCellMar>
              <w:tblLook w:val="0600" w:firstRow="0" w:lastRow="0" w:firstColumn="0" w:lastColumn="0" w:noHBand="1" w:noVBand="1"/>
            </w:tblPr>
            <w:tblGrid>
              <w:gridCol w:w="2325"/>
              <w:gridCol w:w="2324"/>
              <w:gridCol w:w="2324"/>
              <w:gridCol w:w="2327"/>
            </w:tblGrid>
            <w:tr w:rsidR="00BC4308" w14:paraId="2500C0AF" w14:textId="77777777">
              <w:trPr>
                <w:divId w:val="2"/>
                <w:jc w:val="center"/>
              </w:trPr>
              <w:tc>
                <w:tcPr>
                  <w:tcW w:w="2324" w:type="dxa"/>
                  <w:tcBorders>
                    <w:top w:val="none" w:sz="0" w:space="0" w:color="C0C0C0"/>
                    <w:left w:val="none" w:sz="0" w:space="0" w:color="C0C0C0"/>
                  </w:tcBorders>
                  <w:tcMar>
                    <w:top w:w="0" w:type="dxa"/>
                    <w:left w:w="0" w:type="dxa"/>
                    <w:bottom w:w="0" w:type="dxa"/>
                    <w:right w:w="0" w:type="dxa"/>
                  </w:tcMar>
                </w:tcPr>
                <w:p w14:paraId="72531D55" w14:textId="77777777" w:rsidR="00BC4308" w:rsidRDefault="00FE55D6">
                  <w:pPr>
                    <w:jc w:val="center"/>
                    <w:rPr>
                      <w:rFonts w:eastAsia="Arial"/>
                    </w:rPr>
                  </w:pPr>
                  <w:r>
                    <w:pict w14:anchorId="4C54D1F1">
                      <v:shape id="_x0000_i1028" type="#_x0000_t75" style="width:80.15pt;height:112.7pt" o:bordertopcolor="this" o:borderleftcolor="this" o:borderbottomcolor="this" o:borderrightcolor="this">
                        <v:imagedata r:id="rId34" o:title=""/>
                      </v:shape>
                    </w:pict>
                  </w:r>
                </w:p>
              </w:tc>
              <w:tc>
                <w:tcPr>
                  <w:tcW w:w="2324" w:type="dxa"/>
                  <w:tcBorders>
                    <w:top w:val="none" w:sz="0" w:space="0" w:color="C0C0C0"/>
                  </w:tcBorders>
                  <w:tcMar>
                    <w:top w:w="0" w:type="dxa"/>
                    <w:left w:w="0" w:type="dxa"/>
                    <w:bottom w:w="0" w:type="dxa"/>
                    <w:right w:w="0" w:type="dxa"/>
                  </w:tcMar>
                </w:tcPr>
                <w:p w14:paraId="79994B8C" w14:textId="77777777" w:rsidR="00BC4308" w:rsidRDefault="00FE55D6">
                  <w:pPr>
                    <w:jc w:val="center"/>
                    <w:rPr>
                      <w:rFonts w:eastAsia="Arial"/>
                    </w:rPr>
                  </w:pPr>
                  <w:r>
                    <w:pict w14:anchorId="6D06EAE8">
                      <v:shape id="_x0000_i1029" type="#_x0000_t75" style="width:76.4pt;height:112.7pt" o:bordertopcolor="this" o:borderleftcolor="this" o:borderbottomcolor="this" o:borderrightcolor="this">
                        <v:imagedata r:id="rId35" o:title=""/>
                      </v:shape>
                    </w:pict>
                  </w:r>
                </w:p>
              </w:tc>
              <w:tc>
                <w:tcPr>
                  <w:tcW w:w="2324" w:type="dxa"/>
                  <w:tcBorders>
                    <w:top w:val="none" w:sz="0" w:space="0" w:color="C0C0C0"/>
                  </w:tcBorders>
                  <w:tcMar>
                    <w:top w:w="0" w:type="dxa"/>
                    <w:left w:w="0" w:type="dxa"/>
                    <w:bottom w:w="0" w:type="dxa"/>
                    <w:right w:w="0" w:type="dxa"/>
                  </w:tcMar>
                </w:tcPr>
                <w:p w14:paraId="08F43BDD" w14:textId="77777777" w:rsidR="00BC4308" w:rsidRDefault="00FE55D6">
                  <w:pPr>
                    <w:jc w:val="center"/>
                    <w:rPr>
                      <w:rFonts w:eastAsia="Arial"/>
                    </w:rPr>
                  </w:pPr>
                  <w:r>
                    <w:pict w14:anchorId="3D6EB6C0">
                      <v:shape id="_x0000_i1030" type="#_x0000_t75" style="width:84.5pt;height:112.7pt" o:bordertopcolor="this" o:borderleftcolor="this" o:borderbottomcolor="this" o:borderrightcolor="this">
                        <v:imagedata r:id="rId36" o:title=""/>
                      </v:shape>
                    </w:pict>
                  </w:r>
                </w:p>
              </w:tc>
              <w:tc>
                <w:tcPr>
                  <w:tcW w:w="2327" w:type="dxa"/>
                  <w:tcBorders>
                    <w:top w:val="none" w:sz="0" w:space="0" w:color="C0C0C0"/>
                    <w:right w:val="none" w:sz="0" w:space="0" w:color="C0C0C0"/>
                  </w:tcBorders>
                  <w:tcMar>
                    <w:top w:w="0" w:type="dxa"/>
                    <w:left w:w="0" w:type="dxa"/>
                    <w:bottom w:w="0" w:type="dxa"/>
                    <w:right w:w="0" w:type="dxa"/>
                  </w:tcMar>
                </w:tcPr>
                <w:p w14:paraId="1CA94675" w14:textId="77777777" w:rsidR="00BC4308" w:rsidRDefault="00FE55D6">
                  <w:pPr>
                    <w:jc w:val="center"/>
                    <w:rPr>
                      <w:rFonts w:eastAsia="Arial"/>
                    </w:rPr>
                  </w:pPr>
                  <w:r>
                    <w:pict w14:anchorId="5B65AFF3">
                      <v:shape id="_x0000_i1031" type="#_x0000_t75" style="width:98.3pt;height:112.7pt" o:bordertopcolor="this" o:borderleftcolor="this" o:borderbottomcolor="this" o:borderrightcolor="this">
                        <v:imagedata r:id="rId37" o:title=""/>
                      </v:shape>
                    </w:pict>
                  </w:r>
                </w:p>
              </w:tc>
            </w:tr>
            <w:tr w:rsidR="00BC4308" w14:paraId="1070D708" w14:textId="77777777">
              <w:trPr>
                <w:divId w:val="2"/>
                <w:jc w:val="center"/>
              </w:trPr>
              <w:tc>
                <w:tcPr>
                  <w:tcW w:w="2324" w:type="dxa"/>
                  <w:tcBorders>
                    <w:left w:val="none" w:sz="0" w:space="0" w:color="C0C0C0"/>
                  </w:tcBorders>
                  <w:tcMar>
                    <w:top w:w="0" w:type="dxa"/>
                    <w:left w:w="0" w:type="dxa"/>
                    <w:bottom w:w="0" w:type="dxa"/>
                    <w:right w:w="0" w:type="dxa"/>
                  </w:tcMar>
                </w:tcPr>
                <w:p w14:paraId="28ECCCAC" w14:textId="77777777" w:rsidR="00BC4308" w:rsidRDefault="000A4916">
                  <w:pPr>
                    <w:jc w:val="center"/>
                    <w:rPr>
                      <w:rFonts w:eastAsia="Arial"/>
                    </w:rPr>
                  </w:pPr>
                  <w:r>
                    <w:rPr>
                      <w:rFonts w:eastAsia="Arial"/>
                      <w:color w:val="000000"/>
                    </w:rPr>
                    <w:t>1</w:t>
                  </w:r>
                </w:p>
              </w:tc>
              <w:tc>
                <w:tcPr>
                  <w:tcW w:w="2324" w:type="dxa"/>
                  <w:tcMar>
                    <w:top w:w="0" w:type="dxa"/>
                    <w:left w:w="0" w:type="dxa"/>
                    <w:bottom w:w="0" w:type="dxa"/>
                    <w:right w:w="0" w:type="dxa"/>
                  </w:tcMar>
                </w:tcPr>
                <w:p w14:paraId="1F74A6D2" w14:textId="77777777" w:rsidR="00BC4308" w:rsidRDefault="000A4916">
                  <w:pPr>
                    <w:jc w:val="center"/>
                    <w:rPr>
                      <w:rFonts w:eastAsia="Arial"/>
                    </w:rPr>
                  </w:pPr>
                  <w:r>
                    <w:rPr>
                      <w:rFonts w:eastAsia="Arial"/>
                      <w:color w:val="000000"/>
                    </w:rPr>
                    <w:t>2</w:t>
                  </w:r>
                </w:p>
              </w:tc>
              <w:tc>
                <w:tcPr>
                  <w:tcW w:w="2324" w:type="dxa"/>
                  <w:tcMar>
                    <w:top w:w="0" w:type="dxa"/>
                    <w:left w:w="0" w:type="dxa"/>
                    <w:bottom w:w="0" w:type="dxa"/>
                    <w:right w:w="0" w:type="dxa"/>
                  </w:tcMar>
                </w:tcPr>
                <w:p w14:paraId="593092F1" w14:textId="77777777" w:rsidR="00BC4308" w:rsidRDefault="000A4916">
                  <w:pPr>
                    <w:jc w:val="center"/>
                    <w:rPr>
                      <w:rFonts w:eastAsia="Arial"/>
                    </w:rPr>
                  </w:pPr>
                  <w:r>
                    <w:rPr>
                      <w:rFonts w:eastAsia="Arial"/>
                      <w:color w:val="000000"/>
                    </w:rPr>
                    <w:t>3</w:t>
                  </w:r>
                </w:p>
              </w:tc>
              <w:tc>
                <w:tcPr>
                  <w:tcW w:w="2327" w:type="dxa"/>
                  <w:tcBorders>
                    <w:right w:val="none" w:sz="0" w:space="0" w:color="C0C0C0"/>
                  </w:tcBorders>
                  <w:tcMar>
                    <w:top w:w="0" w:type="dxa"/>
                    <w:left w:w="0" w:type="dxa"/>
                    <w:bottom w:w="0" w:type="dxa"/>
                    <w:right w:w="0" w:type="dxa"/>
                  </w:tcMar>
                </w:tcPr>
                <w:p w14:paraId="3781FA6C" w14:textId="77777777" w:rsidR="00BC4308" w:rsidRDefault="000A4916">
                  <w:pPr>
                    <w:jc w:val="center"/>
                    <w:rPr>
                      <w:rFonts w:eastAsia="Arial"/>
                    </w:rPr>
                  </w:pPr>
                  <w:r>
                    <w:rPr>
                      <w:rFonts w:eastAsia="Arial"/>
                      <w:color w:val="000000"/>
                    </w:rPr>
                    <w:t>4</w:t>
                  </w:r>
                </w:p>
              </w:tc>
            </w:tr>
            <w:tr w:rsidR="00BC4308" w14:paraId="6B109CA5" w14:textId="77777777">
              <w:trPr>
                <w:divId w:val="2"/>
                <w:jc w:val="center"/>
              </w:trPr>
              <w:tc>
                <w:tcPr>
                  <w:tcW w:w="2324" w:type="dxa"/>
                  <w:tcBorders>
                    <w:left w:val="none" w:sz="0" w:space="0" w:color="C0C0C0"/>
                    <w:bottom w:val="none" w:sz="0" w:space="0" w:color="C0C0C0"/>
                  </w:tcBorders>
                  <w:tcMar>
                    <w:top w:w="0" w:type="dxa"/>
                    <w:left w:w="0" w:type="dxa"/>
                    <w:bottom w:w="0" w:type="dxa"/>
                    <w:right w:w="0" w:type="dxa"/>
                  </w:tcMar>
                </w:tcPr>
                <w:p w14:paraId="53F6008F" w14:textId="77777777" w:rsidR="00BC4308" w:rsidRDefault="000A4916">
                  <w:pPr>
                    <w:jc w:val="center"/>
                    <w:rPr>
                      <w:rFonts w:eastAsia="Arial"/>
                    </w:rPr>
                  </w:pPr>
                  <w:r>
                    <w:rPr>
                      <w:rFonts w:eastAsia="Arial"/>
                      <w:color w:val="000000"/>
                    </w:rPr>
                    <w:t>elliptic</w:t>
                  </w:r>
                </w:p>
              </w:tc>
              <w:tc>
                <w:tcPr>
                  <w:tcW w:w="2324" w:type="dxa"/>
                  <w:tcBorders>
                    <w:bottom w:val="none" w:sz="0" w:space="0" w:color="C0C0C0"/>
                  </w:tcBorders>
                  <w:tcMar>
                    <w:top w:w="0" w:type="dxa"/>
                    <w:left w:w="0" w:type="dxa"/>
                    <w:bottom w:w="0" w:type="dxa"/>
                    <w:right w:w="0" w:type="dxa"/>
                  </w:tcMar>
                </w:tcPr>
                <w:p w14:paraId="1F803FB3" w14:textId="77777777" w:rsidR="00BC4308" w:rsidRDefault="000A4916">
                  <w:pPr>
                    <w:jc w:val="center"/>
                    <w:rPr>
                      <w:rFonts w:eastAsia="Arial"/>
                    </w:rPr>
                  </w:pPr>
                  <w:r>
                    <w:rPr>
                      <w:rFonts w:eastAsia="Arial"/>
                      <w:color w:val="000000"/>
                    </w:rPr>
                    <w:t>ovate</w:t>
                  </w:r>
                </w:p>
              </w:tc>
              <w:tc>
                <w:tcPr>
                  <w:tcW w:w="2324" w:type="dxa"/>
                  <w:tcBorders>
                    <w:bottom w:val="none" w:sz="0" w:space="0" w:color="C0C0C0"/>
                  </w:tcBorders>
                  <w:tcMar>
                    <w:top w:w="0" w:type="dxa"/>
                    <w:left w:w="0" w:type="dxa"/>
                    <w:bottom w:w="0" w:type="dxa"/>
                    <w:right w:w="0" w:type="dxa"/>
                  </w:tcMar>
                </w:tcPr>
                <w:p w14:paraId="16187006" w14:textId="77777777" w:rsidR="00BC4308" w:rsidRDefault="000A4916">
                  <w:pPr>
                    <w:jc w:val="center"/>
                    <w:rPr>
                      <w:rFonts w:eastAsia="Arial"/>
                    </w:rPr>
                  </w:pPr>
                  <w:r>
                    <w:rPr>
                      <w:rFonts w:eastAsia="Arial"/>
                      <w:color w:val="000000"/>
                    </w:rPr>
                    <w:t>obovate</w:t>
                  </w:r>
                </w:p>
              </w:tc>
              <w:tc>
                <w:tcPr>
                  <w:tcW w:w="2327" w:type="dxa"/>
                  <w:tcBorders>
                    <w:bottom w:val="none" w:sz="0" w:space="0" w:color="C0C0C0"/>
                    <w:right w:val="none" w:sz="0" w:space="0" w:color="C0C0C0"/>
                  </w:tcBorders>
                  <w:tcMar>
                    <w:top w:w="0" w:type="dxa"/>
                    <w:left w:w="0" w:type="dxa"/>
                    <w:bottom w:w="0" w:type="dxa"/>
                    <w:right w:w="0" w:type="dxa"/>
                  </w:tcMar>
                </w:tcPr>
                <w:p w14:paraId="428E6049" w14:textId="77777777" w:rsidR="00BC4308" w:rsidRDefault="000A4916">
                  <w:pPr>
                    <w:jc w:val="center"/>
                    <w:rPr>
                      <w:rFonts w:eastAsia="Arial"/>
                    </w:rPr>
                  </w:pPr>
                  <w:r>
                    <w:rPr>
                      <w:rFonts w:eastAsia="Arial"/>
                      <w:color w:val="000000"/>
                    </w:rPr>
                    <w:t>circular</w:t>
                  </w:r>
                </w:p>
              </w:tc>
            </w:tr>
          </w:tbl>
          <w:p w14:paraId="775654C2" w14:textId="5D3F42FD" w:rsidR="00BC4308" w:rsidRDefault="00BC4308">
            <w:pPr>
              <w:spacing w:beforeAutospacing="1" w:afterAutospacing="1"/>
              <w:jc w:val="left"/>
              <w:divId w:val="1"/>
            </w:pPr>
          </w:p>
        </w:tc>
      </w:tr>
    </w:tbl>
    <w:p w14:paraId="50E1FA3C" w14:textId="77777777" w:rsidR="00BC4308" w:rsidRDefault="00BC4308">
      <w:pPr>
        <w:keepLines/>
      </w:pPr>
    </w:p>
    <w:p w14:paraId="0849BD0C" w14:textId="77777777" w:rsidR="00BC4308" w:rsidRDefault="00BC4308">
      <w:pPr>
        <w:keepLines/>
      </w:pPr>
    </w:p>
    <w:tbl>
      <w:tblPr>
        <w:tblW w:w="0" w:type="auto"/>
        <w:tblLook w:val="0600" w:firstRow="0" w:lastRow="0" w:firstColumn="0" w:lastColumn="0" w:noHBand="1" w:noVBand="1"/>
      </w:tblPr>
      <w:tblGrid>
        <w:gridCol w:w="9986"/>
      </w:tblGrid>
      <w:tr w:rsidR="00BC4308" w14:paraId="49938A88" w14:textId="77777777">
        <w:tc>
          <w:tcPr>
            <w:tcW w:w="9986" w:type="dxa"/>
          </w:tcPr>
          <w:p w14:paraId="0FE62265" w14:textId="77777777" w:rsidR="00BC4308" w:rsidRDefault="000A4916">
            <w:pPr>
              <w:keepNext/>
              <w:keepLines/>
            </w:pPr>
            <w:r>
              <w:rPr>
                <w:u w:val="single"/>
              </w:rPr>
              <w:t>Ad. 14: Involucre: constriction</w:t>
            </w:r>
          </w:p>
          <w:p w14:paraId="0AC2368A" w14:textId="77777777" w:rsidR="00BC4308" w:rsidRDefault="00BC4308">
            <w:pPr>
              <w:keepNext/>
              <w:keepLines/>
            </w:pPr>
          </w:p>
          <w:tbl>
            <w:tblPr>
              <w:tblW w:w="9300" w:type="dxa"/>
              <w:tblBorders>
                <w:top w:val="none" w:sz="0" w:space="0" w:color="C0C0C0"/>
                <w:left w:val="none" w:sz="0" w:space="0" w:color="C0C0C0"/>
                <w:bottom w:val="none" w:sz="0" w:space="0" w:color="C0C0C0"/>
                <w:right w:val="none" w:sz="0" w:space="0" w:color="C0C0C0"/>
              </w:tblBorders>
              <w:tblCellMar>
                <w:left w:w="0" w:type="dxa"/>
                <w:right w:w="0" w:type="dxa"/>
              </w:tblCellMar>
              <w:tblLook w:val="0600" w:firstRow="0" w:lastRow="0" w:firstColumn="0" w:lastColumn="0" w:noHBand="1" w:noVBand="1"/>
            </w:tblPr>
            <w:tblGrid>
              <w:gridCol w:w="4649"/>
              <w:gridCol w:w="4651"/>
            </w:tblGrid>
            <w:tr w:rsidR="00BC4308" w14:paraId="116165AE" w14:textId="77777777" w:rsidTr="00146F34">
              <w:trPr>
                <w:divId w:val="1"/>
                <w:trHeight w:val="2882"/>
              </w:trPr>
              <w:tc>
                <w:tcPr>
                  <w:tcW w:w="4649" w:type="dxa"/>
                  <w:tcBorders>
                    <w:top w:val="none" w:sz="0" w:space="0" w:color="C0C0C0"/>
                    <w:left w:val="none" w:sz="0" w:space="0" w:color="C0C0C0"/>
                  </w:tcBorders>
                  <w:tcMar>
                    <w:top w:w="0" w:type="dxa"/>
                    <w:left w:w="0" w:type="dxa"/>
                    <w:bottom w:w="0" w:type="dxa"/>
                    <w:right w:w="0" w:type="dxa"/>
                  </w:tcMar>
                </w:tcPr>
                <w:p w14:paraId="57B3084D" w14:textId="77777777" w:rsidR="00BC4308" w:rsidRDefault="00FE55D6">
                  <w:pPr>
                    <w:jc w:val="center"/>
                    <w:rPr>
                      <w:rFonts w:eastAsia="Arial"/>
                    </w:rPr>
                  </w:pPr>
                  <w:r>
                    <w:pict w14:anchorId="671BF310">
                      <v:shape id="_x0000_i1032" type="#_x0000_t75" style="width:185.95pt;height:126.45pt" o:bordertopcolor="this" o:borderleftcolor="this" o:borderbottomcolor="this" o:borderrightcolor="this">
                        <v:imagedata r:id="rId38" o:title=""/>
                      </v:shape>
                    </w:pict>
                  </w:r>
                </w:p>
              </w:tc>
              <w:tc>
                <w:tcPr>
                  <w:tcW w:w="4650" w:type="dxa"/>
                  <w:tcBorders>
                    <w:top w:val="none" w:sz="0" w:space="0" w:color="C0C0C0"/>
                    <w:right w:val="none" w:sz="0" w:space="0" w:color="C0C0C0"/>
                  </w:tcBorders>
                  <w:tcMar>
                    <w:top w:w="0" w:type="dxa"/>
                    <w:left w:w="0" w:type="dxa"/>
                    <w:bottom w:w="0" w:type="dxa"/>
                    <w:right w:w="0" w:type="dxa"/>
                  </w:tcMar>
                </w:tcPr>
                <w:p w14:paraId="0A524658" w14:textId="77777777" w:rsidR="00BC4308" w:rsidRDefault="00FE55D6">
                  <w:pPr>
                    <w:jc w:val="center"/>
                    <w:rPr>
                      <w:rFonts w:eastAsia="Arial"/>
                    </w:rPr>
                  </w:pPr>
                  <w:r>
                    <w:pict w14:anchorId="36489B55">
                      <v:shape id="_x0000_i1033" type="#_x0000_t75" style="width:194.7pt;height:145.25pt" o:bordertopcolor="this" o:borderleftcolor="this" o:borderbottomcolor="this" o:borderrightcolor="this">
                        <v:imagedata r:id="rId39" o:title=""/>
                      </v:shape>
                    </w:pict>
                  </w:r>
                </w:p>
              </w:tc>
            </w:tr>
            <w:tr w:rsidR="00BC4308" w14:paraId="28277993" w14:textId="77777777" w:rsidTr="00146F34">
              <w:trPr>
                <w:divId w:val="1"/>
                <w:trHeight w:val="183"/>
              </w:trPr>
              <w:tc>
                <w:tcPr>
                  <w:tcW w:w="4649" w:type="dxa"/>
                  <w:tcBorders>
                    <w:left w:val="none" w:sz="0" w:space="0" w:color="C0C0C0"/>
                  </w:tcBorders>
                  <w:tcMar>
                    <w:top w:w="0" w:type="dxa"/>
                    <w:left w:w="0" w:type="dxa"/>
                    <w:bottom w:w="0" w:type="dxa"/>
                    <w:right w:w="0" w:type="dxa"/>
                  </w:tcMar>
                </w:tcPr>
                <w:p w14:paraId="6086712B" w14:textId="77777777" w:rsidR="00BC4308" w:rsidRDefault="000A4916">
                  <w:pPr>
                    <w:jc w:val="center"/>
                    <w:rPr>
                      <w:rFonts w:eastAsia="Arial"/>
                    </w:rPr>
                  </w:pPr>
                  <w:r>
                    <w:rPr>
                      <w:rFonts w:eastAsia="Arial"/>
                      <w:color w:val="000000"/>
                    </w:rPr>
                    <w:t>1</w:t>
                  </w:r>
                </w:p>
              </w:tc>
              <w:tc>
                <w:tcPr>
                  <w:tcW w:w="4650" w:type="dxa"/>
                  <w:tcBorders>
                    <w:right w:val="none" w:sz="0" w:space="0" w:color="C0C0C0"/>
                  </w:tcBorders>
                  <w:tcMar>
                    <w:top w:w="0" w:type="dxa"/>
                    <w:left w:w="0" w:type="dxa"/>
                    <w:bottom w:w="0" w:type="dxa"/>
                    <w:right w:w="0" w:type="dxa"/>
                  </w:tcMar>
                </w:tcPr>
                <w:p w14:paraId="20B057DD" w14:textId="77777777" w:rsidR="00BC4308" w:rsidRDefault="000A4916">
                  <w:pPr>
                    <w:jc w:val="center"/>
                    <w:rPr>
                      <w:rFonts w:eastAsia="Arial"/>
                    </w:rPr>
                  </w:pPr>
                  <w:r>
                    <w:rPr>
                      <w:rFonts w:eastAsia="Arial"/>
                      <w:color w:val="000000"/>
                    </w:rPr>
                    <w:t>9</w:t>
                  </w:r>
                </w:p>
              </w:tc>
            </w:tr>
            <w:tr w:rsidR="00BC4308" w14:paraId="689D4614" w14:textId="77777777" w:rsidTr="00146F34">
              <w:trPr>
                <w:divId w:val="1"/>
                <w:trHeight w:val="229"/>
              </w:trPr>
              <w:tc>
                <w:tcPr>
                  <w:tcW w:w="4649" w:type="dxa"/>
                  <w:tcBorders>
                    <w:left w:val="none" w:sz="0" w:space="0" w:color="C0C0C0"/>
                    <w:bottom w:val="none" w:sz="0" w:space="0" w:color="C0C0C0"/>
                  </w:tcBorders>
                  <w:tcMar>
                    <w:top w:w="0" w:type="dxa"/>
                    <w:left w:w="0" w:type="dxa"/>
                    <w:bottom w:w="0" w:type="dxa"/>
                    <w:right w:w="0" w:type="dxa"/>
                  </w:tcMar>
                </w:tcPr>
                <w:p w14:paraId="0D6FD066" w14:textId="77777777" w:rsidR="00BC4308" w:rsidRDefault="000A4916">
                  <w:pPr>
                    <w:jc w:val="center"/>
                    <w:rPr>
                      <w:rFonts w:eastAsia="Arial"/>
                    </w:rPr>
                  </w:pPr>
                  <w:r>
                    <w:rPr>
                      <w:rFonts w:eastAsia="Arial"/>
                      <w:color w:val="000000"/>
                    </w:rPr>
                    <w:t>absent</w:t>
                  </w:r>
                </w:p>
              </w:tc>
              <w:tc>
                <w:tcPr>
                  <w:tcW w:w="4650" w:type="dxa"/>
                  <w:tcBorders>
                    <w:bottom w:val="none" w:sz="0" w:space="0" w:color="C0C0C0"/>
                    <w:right w:val="none" w:sz="0" w:space="0" w:color="C0C0C0"/>
                  </w:tcBorders>
                  <w:tcMar>
                    <w:top w:w="0" w:type="dxa"/>
                    <w:left w:w="0" w:type="dxa"/>
                    <w:bottom w:w="0" w:type="dxa"/>
                    <w:right w:w="0" w:type="dxa"/>
                  </w:tcMar>
                </w:tcPr>
                <w:p w14:paraId="159AA449" w14:textId="77777777" w:rsidR="00BC4308" w:rsidRDefault="000A4916">
                  <w:pPr>
                    <w:jc w:val="center"/>
                    <w:rPr>
                      <w:rFonts w:eastAsia="Arial"/>
                    </w:rPr>
                  </w:pPr>
                  <w:r>
                    <w:rPr>
                      <w:rFonts w:eastAsia="Arial"/>
                      <w:color w:val="000000"/>
                    </w:rPr>
                    <w:t>present</w:t>
                  </w:r>
                </w:p>
              </w:tc>
            </w:tr>
          </w:tbl>
          <w:p w14:paraId="74966AFE" w14:textId="0D8212FF" w:rsidR="00BC4308" w:rsidRDefault="00BC4308">
            <w:pPr>
              <w:spacing w:beforeAutospacing="1" w:afterAutospacing="1"/>
              <w:jc w:val="left"/>
              <w:divId w:val="1"/>
            </w:pPr>
          </w:p>
        </w:tc>
      </w:tr>
    </w:tbl>
    <w:p w14:paraId="3C3671C7" w14:textId="77777777" w:rsidR="00BC4308" w:rsidRDefault="00BC4308">
      <w:pPr>
        <w:keepLines/>
      </w:pPr>
    </w:p>
    <w:p w14:paraId="0FB7A820" w14:textId="77777777" w:rsidR="00BC4308" w:rsidRDefault="00BC4308">
      <w:pPr>
        <w:keepLines/>
      </w:pPr>
    </w:p>
    <w:tbl>
      <w:tblPr>
        <w:tblW w:w="0" w:type="auto"/>
        <w:tblLook w:val="0600" w:firstRow="0" w:lastRow="0" w:firstColumn="0" w:lastColumn="0" w:noHBand="1" w:noVBand="1"/>
      </w:tblPr>
      <w:tblGrid>
        <w:gridCol w:w="9986"/>
      </w:tblGrid>
      <w:tr w:rsidR="00BC4308" w14:paraId="1C6947EE" w14:textId="77777777">
        <w:tc>
          <w:tcPr>
            <w:tcW w:w="9986" w:type="dxa"/>
          </w:tcPr>
          <w:p w14:paraId="13B99C62" w14:textId="77777777" w:rsidR="00BC4308" w:rsidRDefault="000A4916">
            <w:pPr>
              <w:keepNext/>
              <w:keepLines/>
            </w:pPr>
            <w:r>
              <w:rPr>
                <w:u w:val="single"/>
              </w:rPr>
              <w:t>Ad. 15: Involucre: length in relation to length of nut</w:t>
            </w:r>
          </w:p>
          <w:p w14:paraId="52B11D63" w14:textId="77777777" w:rsidR="00BC4308" w:rsidRDefault="00BC4308">
            <w:pPr>
              <w:keepNext/>
              <w:keepLines/>
            </w:pPr>
          </w:p>
          <w:tbl>
            <w:tblPr>
              <w:tblW w:w="9300" w:type="dxa"/>
              <w:jc w:val="center"/>
              <w:tblBorders>
                <w:top w:val="none" w:sz="0" w:space="0" w:color="C0C0C0"/>
                <w:left w:val="none" w:sz="0" w:space="0" w:color="C0C0C0"/>
                <w:bottom w:val="none" w:sz="0" w:space="0" w:color="C0C0C0"/>
                <w:right w:val="none" w:sz="0" w:space="0" w:color="C0C0C0"/>
              </w:tblBorders>
              <w:tblCellMar>
                <w:left w:w="0" w:type="dxa"/>
                <w:right w:w="0" w:type="dxa"/>
              </w:tblCellMar>
              <w:tblLook w:val="0600" w:firstRow="0" w:lastRow="0" w:firstColumn="0" w:lastColumn="0" w:noHBand="1" w:noVBand="1"/>
            </w:tblPr>
            <w:tblGrid>
              <w:gridCol w:w="3100"/>
              <w:gridCol w:w="3099"/>
              <w:gridCol w:w="3101"/>
            </w:tblGrid>
            <w:tr w:rsidR="00BC4308" w14:paraId="1E735982" w14:textId="77777777">
              <w:trPr>
                <w:divId w:val="2"/>
                <w:trHeight w:val="2110"/>
                <w:jc w:val="center"/>
              </w:trPr>
              <w:tc>
                <w:tcPr>
                  <w:tcW w:w="3099" w:type="dxa"/>
                  <w:tcBorders>
                    <w:top w:val="none" w:sz="0" w:space="0" w:color="C0C0C0"/>
                    <w:left w:val="none" w:sz="0" w:space="0" w:color="C0C0C0"/>
                  </w:tcBorders>
                  <w:tcMar>
                    <w:top w:w="0" w:type="dxa"/>
                    <w:left w:w="0" w:type="dxa"/>
                    <w:bottom w:w="0" w:type="dxa"/>
                    <w:right w:w="0" w:type="dxa"/>
                  </w:tcMar>
                </w:tcPr>
                <w:p w14:paraId="6FC14B3C" w14:textId="77777777" w:rsidR="00BC4308" w:rsidRDefault="00FE55D6">
                  <w:pPr>
                    <w:jc w:val="center"/>
                    <w:rPr>
                      <w:rFonts w:eastAsia="Arial"/>
                    </w:rPr>
                  </w:pPr>
                  <w:r>
                    <w:pict w14:anchorId="1A7BE2A6">
                      <v:shape id="_x0000_i1034" type="#_x0000_t75" style="width:130.25pt;height:98.9pt" o:bordertopcolor="this" o:borderleftcolor="this" o:borderbottomcolor="this" o:borderrightcolor="this">
                        <v:imagedata r:id="rId40" o:title=""/>
                      </v:shape>
                    </w:pict>
                  </w:r>
                </w:p>
              </w:tc>
              <w:tc>
                <w:tcPr>
                  <w:tcW w:w="3099" w:type="dxa"/>
                  <w:tcBorders>
                    <w:top w:val="none" w:sz="0" w:space="0" w:color="C0C0C0"/>
                  </w:tcBorders>
                  <w:tcMar>
                    <w:top w:w="0" w:type="dxa"/>
                    <w:left w:w="0" w:type="dxa"/>
                    <w:bottom w:w="0" w:type="dxa"/>
                    <w:right w:w="0" w:type="dxa"/>
                  </w:tcMar>
                </w:tcPr>
                <w:p w14:paraId="657028B1" w14:textId="77777777" w:rsidR="00BC4308" w:rsidRDefault="00FE55D6">
                  <w:pPr>
                    <w:jc w:val="center"/>
                    <w:rPr>
                      <w:rFonts w:eastAsia="Arial"/>
                    </w:rPr>
                  </w:pPr>
                  <w:r>
                    <w:pict w14:anchorId="1DB2BAD2">
                      <v:shape id="_x0000_i1035" type="#_x0000_t75" style="width:137.1pt;height:92.05pt" o:bordertopcolor="this" o:borderleftcolor="this" o:borderbottomcolor="this" o:borderrightcolor="this">
                        <v:imagedata r:id="rId41" o:title=""/>
                      </v:shape>
                    </w:pict>
                  </w:r>
                </w:p>
              </w:tc>
              <w:tc>
                <w:tcPr>
                  <w:tcW w:w="3101" w:type="dxa"/>
                  <w:tcBorders>
                    <w:top w:val="none" w:sz="0" w:space="0" w:color="C0C0C0"/>
                    <w:right w:val="none" w:sz="0" w:space="0" w:color="C0C0C0"/>
                  </w:tcBorders>
                  <w:tcMar>
                    <w:top w:w="0" w:type="dxa"/>
                    <w:left w:w="0" w:type="dxa"/>
                    <w:bottom w:w="0" w:type="dxa"/>
                    <w:right w:w="0" w:type="dxa"/>
                  </w:tcMar>
                </w:tcPr>
                <w:p w14:paraId="1AD5FDB9" w14:textId="77777777" w:rsidR="00BC4308" w:rsidRDefault="00FE55D6">
                  <w:pPr>
                    <w:jc w:val="center"/>
                    <w:rPr>
                      <w:rFonts w:eastAsia="Arial"/>
                    </w:rPr>
                  </w:pPr>
                  <w:r>
                    <w:pict w14:anchorId="6CB5CCD3">
                      <v:shape id="_x0000_i1036" type="#_x0000_t75" style="width:128.35pt;height:100.15pt" o:bordertopcolor="this" o:borderleftcolor="this" o:borderbottomcolor="this" o:borderrightcolor="this">
                        <v:imagedata r:id="rId42" o:title=""/>
                      </v:shape>
                    </w:pict>
                  </w:r>
                </w:p>
              </w:tc>
            </w:tr>
            <w:tr w:rsidR="00BC4308" w14:paraId="2B619364" w14:textId="77777777">
              <w:trPr>
                <w:divId w:val="2"/>
                <w:trHeight w:val="307"/>
                <w:jc w:val="center"/>
              </w:trPr>
              <w:tc>
                <w:tcPr>
                  <w:tcW w:w="3099" w:type="dxa"/>
                  <w:tcBorders>
                    <w:left w:val="none" w:sz="0" w:space="0" w:color="C0C0C0"/>
                  </w:tcBorders>
                  <w:tcMar>
                    <w:top w:w="0" w:type="dxa"/>
                    <w:left w:w="0" w:type="dxa"/>
                    <w:bottom w:w="0" w:type="dxa"/>
                    <w:right w:w="0" w:type="dxa"/>
                  </w:tcMar>
                </w:tcPr>
                <w:p w14:paraId="4A3D85A6" w14:textId="77777777" w:rsidR="00BC4308" w:rsidRDefault="000A4916">
                  <w:pPr>
                    <w:jc w:val="center"/>
                    <w:rPr>
                      <w:rFonts w:eastAsia="Arial"/>
                    </w:rPr>
                  </w:pPr>
                  <w:r>
                    <w:rPr>
                      <w:rFonts w:eastAsia="Arial"/>
                      <w:color w:val="000000"/>
                    </w:rPr>
                    <w:t>1</w:t>
                  </w:r>
                </w:p>
              </w:tc>
              <w:tc>
                <w:tcPr>
                  <w:tcW w:w="3099" w:type="dxa"/>
                  <w:tcMar>
                    <w:top w:w="0" w:type="dxa"/>
                    <w:left w:w="0" w:type="dxa"/>
                    <w:bottom w:w="0" w:type="dxa"/>
                    <w:right w:w="0" w:type="dxa"/>
                  </w:tcMar>
                </w:tcPr>
                <w:p w14:paraId="353D1EB3" w14:textId="77777777" w:rsidR="00BC4308" w:rsidRDefault="000A4916">
                  <w:pPr>
                    <w:jc w:val="center"/>
                    <w:rPr>
                      <w:rFonts w:eastAsia="Arial"/>
                    </w:rPr>
                  </w:pPr>
                  <w:r>
                    <w:rPr>
                      <w:rFonts w:eastAsia="Arial"/>
                      <w:color w:val="000000"/>
                    </w:rPr>
                    <w:t>2</w:t>
                  </w:r>
                </w:p>
              </w:tc>
              <w:tc>
                <w:tcPr>
                  <w:tcW w:w="3101" w:type="dxa"/>
                  <w:tcBorders>
                    <w:right w:val="none" w:sz="0" w:space="0" w:color="C0C0C0"/>
                  </w:tcBorders>
                  <w:tcMar>
                    <w:top w:w="0" w:type="dxa"/>
                    <w:left w:w="0" w:type="dxa"/>
                    <w:bottom w:w="0" w:type="dxa"/>
                    <w:right w:w="0" w:type="dxa"/>
                  </w:tcMar>
                </w:tcPr>
                <w:p w14:paraId="04CF9A5D" w14:textId="77777777" w:rsidR="00BC4308" w:rsidRDefault="000A4916">
                  <w:pPr>
                    <w:jc w:val="center"/>
                    <w:rPr>
                      <w:rFonts w:eastAsia="Arial"/>
                    </w:rPr>
                  </w:pPr>
                  <w:r>
                    <w:rPr>
                      <w:rFonts w:eastAsia="Arial"/>
                      <w:color w:val="000000"/>
                    </w:rPr>
                    <w:t>3</w:t>
                  </w:r>
                </w:p>
              </w:tc>
            </w:tr>
            <w:tr w:rsidR="00BC4308" w14:paraId="3A38172C" w14:textId="77777777">
              <w:trPr>
                <w:divId w:val="2"/>
                <w:trHeight w:val="295"/>
                <w:jc w:val="center"/>
              </w:trPr>
              <w:tc>
                <w:tcPr>
                  <w:tcW w:w="3099" w:type="dxa"/>
                  <w:tcBorders>
                    <w:left w:val="none" w:sz="0" w:space="0" w:color="C0C0C0"/>
                    <w:bottom w:val="none" w:sz="0" w:space="0" w:color="C0C0C0"/>
                  </w:tcBorders>
                  <w:tcMar>
                    <w:top w:w="0" w:type="dxa"/>
                    <w:left w:w="0" w:type="dxa"/>
                    <w:bottom w:w="0" w:type="dxa"/>
                    <w:right w:w="0" w:type="dxa"/>
                  </w:tcMar>
                </w:tcPr>
                <w:p w14:paraId="5960203E" w14:textId="77777777" w:rsidR="00BC4308" w:rsidRDefault="000A4916">
                  <w:pPr>
                    <w:jc w:val="center"/>
                    <w:rPr>
                      <w:rFonts w:eastAsia="Arial"/>
                    </w:rPr>
                  </w:pPr>
                  <w:r>
                    <w:rPr>
                      <w:rFonts w:eastAsia="Arial"/>
                      <w:color w:val="000000"/>
                    </w:rPr>
                    <w:t>shorter</w:t>
                  </w:r>
                </w:p>
              </w:tc>
              <w:tc>
                <w:tcPr>
                  <w:tcW w:w="3099" w:type="dxa"/>
                  <w:tcBorders>
                    <w:bottom w:val="none" w:sz="0" w:space="0" w:color="C0C0C0"/>
                  </w:tcBorders>
                  <w:tcMar>
                    <w:top w:w="0" w:type="dxa"/>
                    <w:left w:w="0" w:type="dxa"/>
                    <w:bottom w:w="0" w:type="dxa"/>
                    <w:right w:w="0" w:type="dxa"/>
                  </w:tcMar>
                </w:tcPr>
                <w:p w14:paraId="57C1DE36" w14:textId="77777777" w:rsidR="00BC4308" w:rsidRDefault="000A4916">
                  <w:pPr>
                    <w:jc w:val="center"/>
                    <w:rPr>
                      <w:rFonts w:eastAsia="Arial"/>
                    </w:rPr>
                  </w:pPr>
                  <w:r>
                    <w:rPr>
                      <w:rFonts w:eastAsia="Arial"/>
                      <w:color w:val="000000"/>
                    </w:rPr>
                    <w:t>same length</w:t>
                  </w:r>
                </w:p>
              </w:tc>
              <w:tc>
                <w:tcPr>
                  <w:tcW w:w="3101" w:type="dxa"/>
                  <w:tcBorders>
                    <w:bottom w:val="none" w:sz="0" w:space="0" w:color="C0C0C0"/>
                    <w:right w:val="none" w:sz="0" w:space="0" w:color="C0C0C0"/>
                  </w:tcBorders>
                  <w:tcMar>
                    <w:top w:w="0" w:type="dxa"/>
                    <w:left w:w="0" w:type="dxa"/>
                    <w:bottom w:w="0" w:type="dxa"/>
                    <w:right w:w="0" w:type="dxa"/>
                  </w:tcMar>
                </w:tcPr>
                <w:p w14:paraId="4376A8D7" w14:textId="77777777" w:rsidR="00BC4308" w:rsidRDefault="000A4916">
                  <w:pPr>
                    <w:jc w:val="center"/>
                    <w:rPr>
                      <w:rFonts w:eastAsia="Arial"/>
                    </w:rPr>
                  </w:pPr>
                  <w:r>
                    <w:rPr>
                      <w:rFonts w:eastAsia="Arial"/>
                      <w:color w:val="000000"/>
                    </w:rPr>
                    <w:t>longer</w:t>
                  </w:r>
                </w:p>
              </w:tc>
            </w:tr>
          </w:tbl>
          <w:p w14:paraId="14DDCF60" w14:textId="521F65F3" w:rsidR="00BC4308" w:rsidRDefault="00BC4308">
            <w:pPr>
              <w:spacing w:beforeAutospacing="1" w:afterAutospacing="1"/>
              <w:jc w:val="left"/>
              <w:divId w:val="1"/>
            </w:pPr>
          </w:p>
        </w:tc>
      </w:tr>
    </w:tbl>
    <w:p w14:paraId="0DF935D4" w14:textId="77777777" w:rsidR="00BC4308" w:rsidRDefault="00BC4308">
      <w:pPr>
        <w:keepLines/>
      </w:pPr>
    </w:p>
    <w:p w14:paraId="2C92BA9E" w14:textId="77777777" w:rsidR="00BC4308" w:rsidRDefault="00BC4308">
      <w:pPr>
        <w:keepLines/>
      </w:pPr>
    </w:p>
    <w:tbl>
      <w:tblPr>
        <w:tblW w:w="0" w:type="auto"/>
        <w:tblLook w:val="0600" w:firstRow="0" w:lastRow="0" w:firstColumn="0" w:lastColumn="0" w:noHBand="1" w:noVBand="1"/>
      </w:tblPr>
      <w:tblGrid>
        <w:gridCol w:w="9986"/>
      </w:tblGrid>
      <w:tr w:rsidR="00BC4308" w14:paraId="3C98D235" w14:textId="77777777">
        <w:tc>
          <w:tcPr>
            <w:tcW w:w="9986" w:type="dxa"/>
          </w:tcPr>
          <w:p w14:paraId="140E0682" w14:textId="77777777" w:rsidR="00BC4308" w:rsidRDefault="000A4916">
            <w:pPr>
              <w:keepNext/>
              <w:keepLines/>
            </w:pPr>
            <w:r>
              <w:rPr>
                <w:u w:val="single"/>
              </w:rPr>
              <w:lastRenderedPageBreak/>
              <w:t>Ad. 16: Involucre: depth of indentations</w:t>
            </w:r>
          </w:p>
          <w:p w14:paraId="791C6B29" w14:textId="77777777" w:rsidR="00BC4308" w:rsidRDefault="00BC4308">
            <w:pPr>
              <w:keepNext/>
              <w:keepLines/>
            </w:pPr>
          </w:p>
          <w:tbl>
            <w:tblPr>
              <w:tblW w:w="9300" w:type="dxa"/>
              <w:jc w:val="center"/>
              <w:tblCellMar>
                <w:left w:w="0" w:type="dxa"/>
                <w:right w:w="0" w:type="dxa"/>
              </w:tblCellMar>
              <w:tblLook w:val="0600" w:firstRow="0" w:lastRow="0" w:firstColumn="0" w:lastColumn="0" w:noHBand="1" w:noVBand="1"/>
            </w:tblPr>
            <w:tblGrid>
              <w:gridCol w:w="3475"/>
              <w:gridCol w:w="2885"/>
              <w:gridCol w:w="2940"/>
            </w:tblGrid>
            <w:tr w:rsidR="00BC4308" w14:paraId="27D131C2" w14:textId="77777777" w:rsidTr="00146F34">
              <w:trPr>
                <w:divId w:val="2"/>
                <w:trHeight w:val="2815"/>
                <w:jc w:val="center"/>
              </w:trPr>
              <w:tc>
                <w:tcPr>
                  <w:tcW w:w="3475" w:type="dxa"/>
                  <w:tcBorders>
                    <w:top w:val="none" w:sz="0" w:space="0" w:color="C0C0C0"/>
                    <w:left w:val="none" w:sz="0" w:space="0" w:color="C0C0C0"/>
                  </w:tcBorders>
                  <w:tcMar>
                    <w:top w:w="0" w:type="dxa"/>
                    <w:left w:w="0" w:type="dxa"/>
                    <w:bottom w:w="0" w:type="dxa"/>
                    <w:right w:w="0" w:type="dxa"/>
                  </w:tcMar>
                  <w:vAlign w:val="bottom"/>
                </w:tcPr>
                <w:p w14:paraId="5247FE1A" w14:textId="77777777" w:rsidR="00BC4308" w:rsidRDefault="00FE55D6" w:rsidP="00146F34">
                  <w:pPr>
                    <w:jc w:val="center"/>
                    <w:rPr>
                      <w:rFonts w:eastAsia="Arial"/>
                    </w:rPr>
                  </w:pPr>
                  <w:r>
                    <w:pict w14:anchorId="157F9FE2">
                      <v:shape id="_x0000_i1037" type="#_x0000_t75" style="width:90.15pt;height:106.45pt" o:bordertopcolor="this" o:borderleftcolor="this" o:borderbottomcolor="this" o:borderrightcolor="this">
                        <v:imagedata r:id="rId43" o:title=""/>
                      </v:shape>
                    </w:pict>
                  </w:r>
                </w:p>
              </w:tc>
              <w:tc>
                <w:tcPr>
                  <w:tcW w:w="2885" w:type="dxa"/>
                  <w:tcBorders>
                    <w:top w:val="none" w:sz="0" w:space="0" w:color="C0C0C0"/>
                    <w:left w:val="none" w:sz="0" w:space="0" w:color="C0C0C0"/>
                    <w:right w:val="none" w:sz="0" w:space="0" w:color="C0C0C0"/>
                  </w:tcBorders>
                  <w:tcMar>
                    <w:top w:w="0" w:type="dxa"/>
                    <w:left w:w="0" w:type="dxa"/>
                    <w:bottom w:w="0" w:type="dxa"/>
                    <w:right w:w="0" w:type="dxa"/>
                  </w:tcMar>
                  <w:vAlign w:val="bottom"/>
                </w:tcPr>
                <w:p w14:paraId="2EEC0F2D" w14:textId="77777777" w:rsidR="00BC4308" w:rsidRDefault="00FE55D6" w:rsidP="00146F34">
                  <w:pPr>
                    <w:jc w:val="center"/>
                    <w:rPr>
                      <w:rFonts w:eastAsia="Arial"/>
                    </w:rPr>
                  </w:pPr>
                  <w:r>
                    <w:pict w14:anchorId="5C2563DC">
                      <v:shape id="_x0000_i1038" type="#_x0000_t75" style="width:97.65pt;height:130.85pt" o:bordertopcolor="this" o:borderleftcolor="this" o:borderbottomcolor="this" o:borderrightcolor="this">
                        <v:imagedata r:id="rId44" o:title=""/>
                      </v:shape>
                    </w:pict>
                  </w:r>
                </w:p>
              </w:tc>
              <w:tc>
                <w:tcPr>
                  <w:tcW w:w="2940" w:type="dxa"/>
                  <w:tcBorders>
                    <w:top w:val="none" w:sz="0" w:space="0" w:color="C0C0C0"/>
                    <w:right w:val="none" w:sz="0" w:space="0" w:color="C0C0C0"/>
                  </w:tcBorders>
                  <w:tcMar>
                    <w:top w:w="0" w:type="dxa"/>
                    <w:left w:w="0" w:type="dxa"/>
                    <w:bottom w:w="0" w:type="dxa"/>
                    <w:right w:w="0" w:type="dxa"/>
                  </w:tcMar>
                  <w:vAlign w:val="bottom"/>
                </w:tcPr>
                <w:p w14:paraId="310F021F" w14:textId="77777777" w:rsidR="00BC4308" w:rsidRDefault="00FE55D6" w:rsidP="00146F34">
                  <w:pPr>
                    <w:jc w:val="center"/>
                  </w:pPr>
                  <w:r>
                    <w:pict w14:anchorId="2174E90F">
                      <v:shape id="_x0000_i1039" type="#_x0000_t75" style="width:95.15pt;height:120.85pt" o:bordertopcolor="this" o:borderleftcolor="this" o:borderbottomcolor="this" o:borderrightcolor="this">
                        <v:imagedata r:id="rId45" o:title=""/>
                      </v:shape>
                    </w:pict>
                  </w:r>
                </w:p>
              </w:tc>
            </w:tr>
            <w:tr w:rsidR="00BC4308" w14:paraId="66CAF0E9" w14:textId="77777777" w:rsidTr="00146F34">
              <w:trPr>
                <w:divId w:val="2"/>
                <w:trHeight w:val="450"/>
                <w:jc w:val="center"/>
              </w:trPr>
              <w:tc>
                <w:tcPr>
                  <w:tcW w:w="3475" w:type="dxa"/>
                  <w:tcBorders>
                    <w:top w:val="none" w:sz="0" w:space="0" w:color="C0C0C0"/>
                    <w:left w:val="none" w:sz="0" w:space="0" w:color="C0C0C0"/>
                    <w:bottom w:val="none" w:sz="0" w:space="0" w:color="C0C0C0"/>
                  </w:tcBorders>
                  <w:tcMar>
                    <w:top w:w="0" w:type="dxa"/>
                    <w:left w:w="0" w:type="dxa"/>
                    <w:bottom w:w="0" w:type="dxa"/>
                    <w:right w:w="0" w:type="dxa"/>
                  </w:tcMar>
                  <w:vAlign w:val="bottom"/>
                </w:tcPr>
                <w:p w14:paraId="1F6EB8CB" w14:textId="199706A7" w:rsidR="00BC4308" w:rsidRDefault="000A4916" w:rsidP="00146F34">
                  <w:pPr>
                    <w:jc w:val="center"/>
                    <w:rPr>
                      <w:rFonts w:eastAsia="Arial"/>
                    </w:rPr>
                  </w:pPr>
                  <w:r>
                    <w:rPr>
                      <w:rFonts w:eastAsia="Arial"/>
                      <w:color w:val="000000"/>
                    </w:rPr>
                    <w:t>1</w:t>
                  </w:r>
                </w:p>
              </w:tc>
              <w:tc>
                <w:tcPr>
                  <w:tcW w:w="2885" w:type="dxa"/>
                  <w:tcBorders>
                    <w:top w:val="none" w:sz="0" w:space="0" w:color="C0C0C0"/>
                    <w:left w:val="none" w:sz="0" w:space="0" w:color="C0C0C0"/>
                    <w:bottom w:val="none" w:sz="0" w:space="0" w:color="C0C0C0"/>
                    <w:right w:val="none" w:sz="0" w:space="0" w:color="C0C0C0"/>
                  </w:tcBorders>
                  <w:tcMar>
                    <w:top w:w="0" w:type="dxa"/>
                    <w:left w:w="0" w:type="dxa"/>
                    <w:bottom w:w="0" w:type="dxa"/>
                    <w:right w:w="0" w:type="dxa"/>
                  </w:tcMar>
                  <w:vAlign w:val="bottom"/>
                </w:tcPr>
                <w:p w14:paraId="75B40B00" w14:textId="51E6F34F" w:rsidR="00BC4308" w:rsidRDefault="000A4916" w:rsidP="00146F34">
                  <w:pPr>
                    <w:jc w:val="center"/>
                    <w:rPr>
                      <w:rFonts w:eastAsia="Arial"/>
                    </w:rPr>
                  </w:pPr>
                  <w:r>
                    <w:rPr>
                      <w:rFonts w:eastAsia="Arial"/>
                      <w:color w:val="000000"/>
                    </w:rPr>
                    <w:t>2</w:t>
                  </w:r>
                </w:p>
              </w:tc>
              <w:tc>
                <w:tcPr>
                  <w:tcW w:w="2940" w:type="dxa"/>
                  <w:tcBorders>
                    <w:top w:val="none" w:sz="0" w:space="0" w:color="C0C0C0"/>
                    <w:left w:val="none" w:sz="0" w:space="0" w:color="C0C0C0"/>
                    <w:bottom w:val="none" w:sz="0" w:space="0" w:color="C0C0C0"/>
                    <w:right w:val="none" w:sz="0" w:space="0" w:color="C0C0C0"/>
                  </w:tcBorders>
                  <w:tcMar>
                    <w:top w:w="0" w:type="dxa"/>
                    <w:left w:w="0" w:type="dxa"/>
                    <w:bottom w:w="0" w:type="dxa"/>
                    <w:right w:w="0" w:type="dxa"/>
                  </w:tcMar>
                  <w:vAlign w:val="bottom"/>
                </w:tcPr>
                <w:p w14:paraId="1716F53D" w14:textId="2410F1D9" w:rsidR="00BC4308" w:rsidRDefault="000A4916" w:rsidP="00146F34">
                  <w:pPr>
                    <w:jc w:val="center"/>
                    <w:rPr>
                      <w:rFonts w:eastAsia="Arial"/>
                    </w:rPr>
                  </w:pPr>
                  <w:r>
                    <w:rPr>
                      <w:rFonts w:eastAsia="Arial"/>
                      <w:color w:val="000000"/>
                    </w:rPr>
                    <w:t>3</w:t>
                  </w:r>
                </w:p>
              </w:tc>
            </w:tr>
            <w:tr w:rsidR="00BC4308" w14:paraId="3A895454" w14:textId="77777777" w:rsidTr="00146F34">
              <w:trPr>
                <w:divId w:val="2"/>
                <w:trHeight w:val="450"/>
                <w:jc w:val="center"/>
              </w:trPr>
              <w:tc>
                <w:tcPr>
                  <w:tcW w:w="3475" w:type="dxa"/>
                  <w:tcBorders>
                    <w:left w:val="none" w:sz="0" w:space="0" w:color="C0C0C0"/>
                    <w:bottom w:val="none" w:sz="0" w:space="0" w:color="C0C0C0"/>
                  </w:tcBorders>
                  <w:tcMar>
                    <w:top w:w="0" w:type="dxa"/>
                    <w:left w:w="0" w:type="dxa"/>
                    <w:bottom w:w="0" w:type="dxa"/>
                    <w:right w:w="0" w:type="dxa"/>
                  </w:tcMar>
                  <w:vAlign w:val="bottom"/>
                </w:tcPr>
                <w:p w14:paraId="12890CFD" w14:textId="391AC4A2" w:rsidR="00BC4308" w:rsidRDefault="000A4916" w:rsidP="00146F34">
                  <w:pPr>
                    <w:jc w:val="center"/>
                    <w:rPr>
                      <w:rFonts w:eastAsia="Arial"/>
                    </w:rPr>
                  </w:pPr>
                  <w:r>
                    <w:rPr>
                      <w:rFonts w:eastAsia="Arial"/>
                      <w:color w:val="000000"/>
                    </w:rPr>
                    <w:t>shallow</w:t>
                  </w:r>
                </w:p>
              </w:tc>
              <w:tc>
                <w:tcPr>
                  <w:tcW w:w="2885" w:type="dxa"/>
                  <w:tcBorders>
                    <w:top w:val="none" w:sz="0" w:space="0" w:color="C0C0C0"/>
                    <w:left w:val="none" w:sz="0" w:space="0" w:color="C0C0C0"/>
                    <w:bottom w:val="none" w:sz="0" w:space="0" w:color="C0C0C0"/>
                    <w:right w:val="none" w:sz="0" w:space="0" w:color="C0C0C0"/>
                  </w:tcBorders>
                  <w:tcMar>
                    <w:top w:w="0" w:type="dxa"/>
                    <w:left w:w="0" w:type="dxa"/>
                    <w:bottom w:w="0" w:type="dxa"/>
                    <w:right w:w="0" w:type="dxa"/>
                  </w:tcMar>
                  <w:vAlign w:val="bottom"/>
                </w:tcPr>
                <w:p w14:paraId="2EC4006E" w14:textId="52F65A89" w:rsidR="00BC4308" w:rsidRDefault="000A4916" w:rsidP="00146F34">
                  <w:pPr>
                    <w:jc w:val="center"/>
                    <w:rPr>
                      <w:rFonts w:eastAsia="Arial"/>
                    </w:rPr>
                  </w:pPr>
                  <w:r>
                    <w:rPr>
                      <w:rFonts w:eastAsia="Arial"/>
                      <w:color w:val="000000"/>
                    </w:rPr>
                    <w:t>medium</w:t>
                  </w:r>
                </w:p>
              </w:tc>
              <w:tc>
                <w:tcPr>
                  <w:tcW w:w="2940" w:type="dxa"/>
                  <w:tcBorders>
                    <w:bottom w:val="none" w:sz="0" w:space="0" w:color="C0C0C0"/>
                    <w:right w:val="none" w:sz="0" w:space="0" w:color="C0C0C0"/>
                  </w:tcBorders>
                  <w:tcMar>
                    <w:top w:w="0" w:type="dxa"/>
                    <w:left w:w="0" w:type="dxa"/>
                    <w:bottom w:w="0" w:type="dxa"/>
                    <w:right w:w="0" w:type="dxa"/>
                  </w:tcMar>
                  <w:vAlign w:val="bottom"/>
                </w:tcPr>
                <w:p w14:paraId="3051507B" w14:textId="4FFC11E2" w:rsidR="00BC4308" w:rsidRDefault="000A4916" w:rsidP="00146F34">
                  <w:pPr>
                    <w:jc w:val="center"/>
                    <w:rPr>
                      <w:rFonts w:eastAsia="Arial"/>
                    </w:rPr>
                  </w:pPr>
                  <w:r>
                    <w:rPr>
                      <w:rFonts w:eastAsia="Arial"/>
                      <w:color w:val="000000"/>
                    </w:rPr>
                    <w:t>deep</w:t>
                  </w:r>
                </w:p>
              </w:tc>
            </w:tr>
          </w:tbl>
          <w:p w14:paraId="4174E598" w14:textId="59B4C0EB" w:rsidR="00BC4308" w:rsidRDefault="00BC4308">
            <w:pPr>
              <w:spacing w:beforeAutospacing="1" w:afterAutospacing="1"/>
              <w:jc w:val="left"/>
              <w:divId w:val="1"/>
            </w:pPr>
          </w:p>
        </w:tc>
      </w:tr>
    </w:tbl>
    <w:p w14:paraId="4DC51ADD" w14:textId="77777777" w:rsidR="00BC4308" w:rsidRDefault="00BC4308">
      <w:pPr>
        <w:keepLines/>
      </w:pPr>
    </w:p>
    <w:p w14:paraId="1DA4616F" w14:textId="77777777" w:rsidR="00BC4308" w:rsidRDefault="00BC4308">
      <w:pPr>
        <w:keepLines/>
      </w:pPr>
    </w:p>
    <w:tbl>
      <w:tblPr>
        <w:tblW w:w="0" w:type="auto"/>
        <w:tblLook w:val="0600" w:firstRow="0" w:lastRow="0" w:firstColumn="0" w:lastColumn="0" w:noHBand="1" w:noVBand="1"/>
      </w:tblPr>
      <w:tblGrid>
        <w:gridCol w:w="9986"/>
      </w:tblGrid>
      <w:tr w:rsidR="00BC4308" w14:paraId="7E6BBA13" w14:textId="77777777">
        <w:tc>
          <w:tcPr>
            <w:tcW w:w="9986" w:type="dxa"/>
          </w:tcPr>
          <w:p w14:paraId="463AAE4C" w14:textId="77777777" w:rsidR="00BC4308" w:rsidRDefault="000A4916">
            <w:pPr>
              <w:keepNext/>
              <w:keepLines/>
            </w:pPr>
            <w:r>
              <w:rPr>
                <w:u w:val="single"/>
              </w:rPr>
              <w:t>Ad. 17: Involucre: serration</w:t>
            </w:r>
          </w:p>
          <w:p w14:paraId="543D84AE" w14:textId="77777777" w:rsidR="00BC4308" w:rsidRDefault="00BC4308">
            <w:pPr>
              <w:keepNext/>
              <w:keepLines/>
            </w:pPr>
          </w:p>
          <w:tbl>
            <w:tblPr>
              <w:tblW w:w="7500" w:type="dxa"/>
              <w:tblCellMar>
                <w:left w:w="0" w:type="dxa"/>
                <w:right w:w="0" w:type="dxa"/>
              </w:tblCellMar>
              <w:tblLook w:val="0600" w:firstRow="0" w:lastRow="0" w:firstColumn="0" w:lastColumn="0" w:noHBand="1" w:noVBand="1"/>
            </w:tblPr>
            <w:tblGrid>
              <w:gridCol w:w="2265"/>
              <w:gridCol w:w="3433"/>
              <w:gridCol w:w="1802"/>
            </w:tblGrid>
            <w:tr w:rsidR="00BC4308" w14:paraId="04545375" w14:textId="77777777">
              <w:trPr>
                <w:divId w:val="1"/>
                <w:trHeight w:val="3025"/>
              </w:trPr>
              <w:tc>
                <w:tcPr>
                  <w:tcW w:w="2025" w:type="dxa"/>
                  <w:tcBorders>
                    <w:top w:val="none" w:sz="0" w:space="0" w:color="C0C0C0"/>
                    <w:left w:val="none" w:sz="0" w:space="0" w:color="C0C0C0"/>
                  </w:tcBorders>
                  <w:tcMar>
                    <w:top w:w="15" w:type="dxa"/>
                    <w:left w:w="15" w:type="dxa"/>
                    <w:bottom w:w="15" w:type="dxa"/>
                    <w:right w:w="15" w:type="dxa"/>
                  </w:tcMar>
                </w:tcPr>
                <w:p w14:paraId="5717F6B4" w14:textId="77777777" w:rsidR="00BC4308" w:rsidRDefault="00FE55D6">
                  <w:pPr>
                    <w:jc w:val="center"/>
                    <w:rPr>
                      <w:rFonts w:eastAsia="Arial"/>
                    </w:rPr>
                  </w:pPr>
                  <w:r>
                    <w:pict w14:anchorId="1D1D9AC6">
                      <v:shape id="_x0000_i1040" type="#_x0000_t75" style="width:111.45pt;height:139pt" o:bordertopcolor="this" o:borderleftcolor="this" o:borderbottomcolor="this" o:borderrightcolor="this">
                        <v:imagedata r:id="rId46" o:title=""/>
                      </v:shape>
                    </w:pict>
                  </w:r>
                </w:p>
              </w:tc>
              <w:tc>
                <w:tcPr>
                  <w:tcW w:w="3525" w:type="dxa"/>
                  <w:tcBorders>
                    <w:top w:val="none" w:sz="0" w:space="0" w:color="C0C0C0"/>
                  </w:tcBorders>
                  <w:tcMar>
                    <w:top w:w="15" w:type="dxa"/>
                    <w:left w:w="15" w:type="dxa"/>
                    <w:bottom w:w="15" w:type="dxa"/>
                    <w:right w:w="15" w:type="dxa"/>
                  </w:tcMar>
                </w:tcPr>
                <w:p w14:paraId="4D603C05" w14:textId="77777777" w:rsidR="00BC4308" w:rsidRDefault="00FE55D6">
                  <w:pPr>
                    <w:jc w:val="center"/>
                    <w:rPr>
                      <w:rFonts w:eastAsia="Arial"/>
                    </w:rPr>
                  </w:pPr>
                  <w:r>
                    <w:pict w14:anchorId="13C76BDC">
                      <v:shape id="_x0000_i1041" type="#_x0000_t75" style="width:85.75pt;height:140.25pt" o:bordertopcolor="this" o:borderleftcolor="this" o:borderbottomcolor="this" o:borderrightcolor="this">
                        <v:imagedata r:id="rId47" o:title=""/>
                      </v:shape>
                    </w:pict>
                  </w:r>
                </w:p>
              </w:tc>
              <w:tc>
                <w:tcPr>
                  <w:tcW w:w="1800" w:type="dxa"/>
                  <w:tcBorders>
                    <w:top w:val="none" w:sz="0" w:space="0" w:color="C0C0C0"/>
                    <w:right w:val="none" w:sz="0" w:space="0" w:color="C0C0C0"/>
                  </w:tcBorders>
                  <w:tcMar>
                    <w:top w:w="15" w:type="dxa"/>
                    <w:left w:w="15" w:type="dxa"/>
                    <w:bottom w:w="15" w:type="dxa"/>
                    <w:right w:w="15" w:type="dxa"/>
                  </w:tcMar>
                </w:tcPr>
                <w:p w14:paraId="7FEB637B" w14:textId="77777777" w:rsidR="00BC4308" w:rsidRDefault="00FE55D6">
                  <w:pPr>
                    <w:jc w:val="center"/>
                    <w:rPr>
                      <w:rFonts w:eastAsia="Arial"/>
                    </w:rPr>
                  </w:pPr>
                  <w:r>
                    <w:pict w14:anchorId="648186CD">
                      <v:shape id="_x0000_i1042" type="#_x0000_t75" style="width:88.3pt;height:144.65pt" o:bordertopcolor="this" o:borderleftcolor="this" o:borderbottomcolor="this" o:borderrightcolor="this">
                        <v:imagedata r:id="rId48" o:title=""/>
                      </v:shape>
                    </w:pict>
                  </w:r>
                </w:p>
              </w:tc>
            </w:tr>
            <w:tr w:rsidR="00BC4308" w14:paraId="38D72D74" w14:textId="77777777">
              <w:trPr>
                <w:divId w:val="1"/>
                <w:trHeight w:val="325"/>
              </w:trPr>
              <w:tc>
                <w:tcPr>
                  <w:tcW w:w="2025" w:type="dxa"/>
                  <w:tcBorders>
                    <w:left w:val="none" w:sz="0" w:space="0" w:color="C0C0C0"/>
                  </w:tcBorders>
                  <w:tcMar>
                    <w:top w:w="15" w:type="dxa"/>
                    <w:left w:w="15" w:type="dxa"/>
                    <w:bottom w:w="15" w:type="dxa"/>
                    <w:right w:w="15" w:type="dxa"/>
                  </w:tcMar>
                </w:tcPr>
                <w:p w14:paraId="32126707" w14:textId="77777777" w:rsidR="00BC4308" w:rsidRDefault="000A4916">
                  <w:pPr>
                    <w:jc w:val="center"/>
                    <w:rPr>
                      <w:rFonts w:eastAsia="Arial"/>
                    </w:rPr>
                  </w:pPr>
                  <w:r>
                    <w:rPr>
                      <w:rFonts w:eastAsia="Arial"/>
                      <w:color w:val="000000"/>
                    </w:rPr>
                    <w:t>1</w:t>
                  </w:r>
                </w:p>
              </w:tc>
              <w:tc>
                <w:tcPr>
                  <w:tcW w:w="3525" w:type="dxa"/>
                  <w:tcMar>
                    <w:top w:w="15" w:type="dxa"/>
                    <w:left w:w="15" w:type="dxa"/>
                    <w:bottom w:w="15" w:type="dxa"/>
                    <w:right w:w="15" w:type="dxa"/>
                  </w:tcMar>
                </w:tcPr>
                <w:p w14:paraId="070741E0" w14:textId="77777777" w:rsidR="00BC4308" w:rsidRDefault="000A4916">
                  <w:pPr>
                    <w:jc w:val="center"/>
                    <w:rPr>
                      <w:rFonts w:eastAsia="Arial"/>
                    </w:rPr>
                  </w:pPr>
                  <w:r>
                    <w:rPr>
                      <w:rFonts w:eastAsia="Arial"/>
                      <w:color w:val="000000"/>
                    </w:rPr>
                    <w:t>2</w:t>
                  </w:r>
                </w:p>
              </w:tc>
              <w:tc>
                <w:tcPr>
                  <w:tcW w:w="1800" w:type="dxa"/>
                  <w:tcBorders>
                    <w:right w:val="none" w:sz="0" w:space="0" w:color="C0C0C0"/>
                  </w:tcBorders>
                  <w:tcMar>
                    <w:top w:w="15" w:type="dxa"/>
                    <w:left w:w="15" w:type="dxa"/>
                    <w:bottom w:w="15" w:type="dxa"/>
                    <w:right w:w="15" w:type="dxa"/>
                  </w:tcMar>
                </w:tcPr>
                <w:p w14:paraId="3C76E90B" w14:textId="77777777" w:rsidR="00BC4308" w:rsidRDefault="000A4916">
                  <w:pPr>
                    <w:jc w:val="center"/>
                    <w:rPr>
                      <w:rFonts w:eastAsia="Arial"/>
                    </w:rPr>
                  </w:pPr>
                  <w:r>
                    <w:rPr>
                      <w:rFonts w:eastAsia="Arial"/>
                      <w:color w:val="000000"/>
                    </w:rPr>
                    <w:t>3</w:t>
                  </w:r>
                </w:p>
              </w:tc>
            </w:tr>
            <w:tr w:rsidR="00BC4308" w14:paraId="27CC3AD9" w14:textId="77777777">
              <w:trPr>
                <w:divId w:val="1"/>
                <w:trHeight w:val="325"/>
              </w:trPr>
              <w:tc>
                <w:tcPr>
                  <w:tcW w:w="2025" w:type="dxa"/>
                  <w:tcBorders>
                    <w:left w:val="none" w:sz="0" w:space="0" w:color="C0C0C0"/>
                    <w:bottom w:val="none" w:sz="0" w:space="0" w:color="C0C0C0"/>
                  </w:tcBorders>
                  <w:tcMar>
                    <w:top w:w="15" w:type="dxa"/>
                    <w:left w:w="15" w:type="dxa"/>
                    <w:bottom w:w="15" w:type="dxa"/>
                    <w:right w:w="15" w:type="dxa"/>
                  </w:tcMar>
                </w:tcPr>
                <w:p w14:paraId="31F7888B" w14:textId="77777777" w:rsidR="00BC4308" w:rsidRDefault="000A4916">
                  <w:pPr>
                    <w:jc w:val="center"/>
                    <w:rPr>
                      <w:rFonts w:eastAsia="Arial"/>
                    </w:rPr>
                  </w:pPr>
                  <w:r>
                    <w:rPr>
                      <w:rFonts w:eastAsia="Arial"/>
                      <w:color w:val="000000"/>
                    </w:rPr>
                    <w:t>weak</w:t>
                  </w:r>
                </w:p>
              </w:tc>
              <w:tc>
                <w:tcPr>
                  <w:tcW w:w="3525" w:type="dxa"/>
                  <w:tcBorders>
                    <w:bottom w:val="none" w:sz="0" w:space="0" w:color="C0C0C0"/>
                  </w:tcBorders>
                  <w:tcMar>
                    <w:top w:w="15" w:type="dxa"/>
                    <w:left w:w="15" w:type="dxa"/>
                    <w:bottom w:w="15" w:type="dxa"/>
                    <w:right w:w="15" w:type="dxa"/>
                  </w:tcMar>
                </w:tcPr>
                <w:p w14:paraId="003E0854" w14:textId="77777777" w:rsidR="00BC4308" w:rsidRDefault="000A4916">
                  <w:pPr>
                    <w:jc w:val="center"/>
                    <w:rPr>
                      <w:rFonts w:eastAsia="Arial"/>
                    </w:rPr>
                  </w:pPr>
                  <w:r>
                    <w:rPr>
                      <w:rFonts w:eastAsia="Arial"/>
                      <w:color w:val="000000"/>
                    </w:rPr>
                    <w:t>medium</w:t>
                  </w:r>
                </w:p>
              </w:tc>
              <w:tc>
                <w:tcPr>
                  <w:tcW w:w="1800" w:type="dxa"/>
                  <w:tcBorders>
                    <w:bottom w:val="none" w:sz="0" w:space="0" w:color="C0C0C0"/>
                    <w:right w:val="none" w:sz="0" w:space="0" w:color="C0C0C0"/>
                  </w:tcBorders>
                  <w:tcMar>
                    <w:top w:w="15" w:type="dxa"/>
                    <w:left w:w="15" w:type="dxa"/>
                    <w:bottom w:w="15" w:type="dxa"/>
                    <w:right w:w="15" w:type="dxa"/>
                  </w:tcMar>
                </w:tcPr>
                <w:p w14:paraId="66D22B19" w14:textId="77777777" w:rsidR="00BC4308" w:rsidRDefault="000A4916">
                  <w:pPr>
                    <w:jc w:val="center"/>
                    <w:rPr>
                      <w:rFonts w:eastAsia="Arial"/>
                    </w:rPr>
                  </w:pPr>
                  <w:r>
                    <w:rPr>
                      <w:rFonts w:eastAsia="Arial"/>
                      <w:color w:val="000000"/>
                    </w:rPr>
                    <w:t>strong</w:t>
                  </w:r>
                </w:p>
              </w:tc>
            </w:tr>
          </w:tbl>
          <w:p w14:paraId="60FA53BF" w14:textId="0659DA21" w:rsidR="00BC4308" w:rsidRDefault="00BC4308">
            <w:pPr>
              <w:spacing w:beforeAutospacing="1" w:afterAutospacing="1"/>
              <w:jc w:val="left"/>
              <w:divId w:val="1"/>
            </w:pPr>
          </w:p>
        </w:tc>
      </w:tr>
    </w:tbl>
    <w:p w14:paraId="05CE5621" w14:textId="77777777" w:rsidR="00BC4308" w:rsidRDefault="00BC4308">
      <w:pPr>
        <w:keepLines/>
      </w:pPr>
    </w:p>
    <w:p w14:paraId="57CAE0C4" w14:textId="77777777" w:rsidR="00BC4308" w:rsidRDefault="00BC4308">
      <w:pPr>
        <w:keepLines/>
      </w:pPr>
    </w:p>
    <w:tbl>
      <w:tblPr>
        <w:tblW w:w="0" w:type="auto"/>
        <w:tblLook w:val="0600" w:firstRow="0" w:lastRow="0" w:firstColumn="0" w:lastColumn="0" w:noHBand="1" w:noVBand="1"/>
      </w:tblPr>
      <w:tblGrid>
        <w:gridCol w:w="9986"/>
      </w:tblGrid>
      <w:tr w:rsidR="00BC4308" w14:paraId="336522F5" w14:textId="77777777">
        <w:tc>
          <w:tcPr>
            <w:tcW w:w="9986" w:type="dxa"/>
          </w:tcPr>
          <w:p w14:paraId="1D1DA28F" w14:textId="77777777" w:rsidR="00BC4308" w:rsidRDefault="000A4916">
            <w:pPr>
              <w:keepNext/>
              <w:keepLines/>
            </w:pPr>
            <w:r>
              <w:rPr>
                <w:u w:val="single"/>
              </w:rPr>
              <w:t>Ad. 18: Involucre: size of basal support</w:t>
            </w:r>
          </w:p>
          <w:p w14:paraId="14F21C3F" w14:textId="77777777" w:rsidR="00BC4308" w:rsidRDefault="00BC4308">
            <w:pPr>
              <w:keepNext/>
              <w:keepLines/>
            </w:pPr>
          </w:p>
          <w:tbl>
            <w:tblPr>
              <w:tblW w:w="9300" w:type="dxa"/>
              <w:jc w:val="center"/>
              <w:tblBorders>
                <w:top w:val="none" w:sz="0" w:space="0" w:color="C0C0C0"/>
                <w:left w:val="none" w:sz="0" w:space="0" w:color="C0C0C0"/>
                <w:bottom w:val="none" w:sz="0" w:space="0" w:color="C0C0C0"/>
                <w:right w:val="none" w:sz="0" w:space="0" w:color="C0C0C0"/>
              </w:tblBorders>
              <w:tblCellMar>
                <w:left w:w="0" w:type="dxa"/>
                <w:right w:w="0" w:type="dxa"/>
              </w:tblCellMar>
              <w:tblLook w:val="0600" w:firstRow="0" w:lastRow="0" w:firstColumn="0" w:lastColumn="0" w:noHBand="1" w:noVBand="1"/>
            </w:tblPr>
            <w:tblGrid>
              <w:gridCol w:w="3100"/>
              <w:gridCol w:w="3099"/>
              <w:gridCol w:w="3101"/>
            </w:tblGrid>
            <w:tr w:rsidR="00BC4308" w14:paraId="495BE94E" w14:textId="77777777">
              <w:trPr>
                <w:divId w:val="2"/>
                <w:trHeight w:val="2605"/>
                <w:jc w:val="center"/>
              </w:trPr>
              <w:tc>
                <w:tcPr>
                  <w:tcW w:w="3099" w:type="dxa"/>
                  <w:tcBorders>
                    <w:top w:val="none" w:sz="0" w:space="0" w:color="C0C0C0"/>
                    <w:left w:val="none" w:sz="0" w:space="0" w:color="C0C0C0"/>
                  </w:tcBorders>
                  <w:tcMar>
                    <w:top w:w="0" w:type="dxa"/>
                    <w:left w:w="0" w:type="dxa"/>
                    <w:bottom w:w="0" w:type="dxa"/>
                    <w:right w:w="0" w:type="dxa"/>
                  </w:tcMar>
                </w:tcPr>
                <w:p w14:paraId="27325DA0" w14:textId="77777777" w:rsidR="00BC4308" w:rsidRDefault="00FE55D6">
                  <w:pPr>
                    <w:jc w:val="center"/>
                    <w:rPr>
                      <w:rFonts w:eastAsia="Arial"/>
                    </w:rPr>
                  </w:pPr>
                  <w:r>
                    <w:pict w14:anchorId="581D42EF">
                      <v:shape id="_x0000_i1043" type="#_x0000_t75" style="width:93.9pt;height:114.55pt" o:bordertopcolor="this" o:borderleftcolor="this" o:borderbottomcolor="this" o:borderrightcolor="this">
                        <v:imagedata r:id="rId49" o:title=""/>
                      </v:shape>
                    </w:pict>
                  </w:r>
                </w:p>
              </w:tc>
              <w:tc>
                <w:tcPr>
                  <w:tcW w:w="3099" w:type="dxa"/>
                  <w:tcBorders>
                    <w:top w:val="none" w:sz="0" w:space="0" w:color="C0C0C0"/>
                  </w:tcBorders>
                  <w:tcMar>
                    <w:top w:w="0" w:type="dxa"/>
                    <w:left w:w="0" w:type="dxa"/>
                    <w:bottom w:w="0" w:type="dxa"/>
                    <w:right w:w="0" w:type="dxa"/>
                  </w:tcMar>
                </w:tcPr>
                <w:p w14:paraId="523E9A91" w14:textId="77777777" w:rsidR="00BC4308" w:rsidRDefault="00FE55D6">
                  <w:pPr>
                    <w:jc w:val="center"/>
                    <w:rPr>
                      <w:rFonts w:eastAsia="Arial"/>
                    </w:rPr>
                  </w:pPr>
                  <w:r>
                    <w:pict w14:anchorId="759DAA34">
                      <v:shape id="_x0000_i1044" type="#_x0000_t75" style="width:97.65pt;height:109.55pt" o:bordertopcolor="this" o:borderleftcolor="this" o:borderbottomcolor="this" o:borderrightcolor="this">
                        <v:imagedata r:id="rId50" o:title=""/>
                      </v:shape>
                    </w:pict>
                  </w:r>
                </w:p>
              </w:tc>
              <w:tc>
                <w:tcPr>
                  <w:tcW w:w="3101" w:type="dxa"/>
                  <w:tcBorders>
                    <w:top w:val="none" w:sz="0" w:space="0" w:color="C0C0C0"/>
                    <w:right w:val="none" w:sz="0" w:space="0" w:color="C0C0C0"/>
                  </w:tcBorders>
                  <w:tcMar>
                    <w:top w:w="0" w:type="dxa"/>
                    <w:left w:w="0" w:type="dxa"/>
                    <w:bottom w:w="0" w:type="dxa"/>
                    <w:right w:w="0" w:type="dxa"/>
                  </w:tcMar>
                </w:tcPr>
                <w:p w14:paraId="46BC858A" w14:textId="77777777" w:rsidR="00BC4308" w:rsidRDefault="00FE55D6">
                  <w:pPr>
                    <w:jc w:val="center"/>
                    <w:rPr>
                      <w:rFonts w:eastAsia="Arial"/>
                    </w:rPr>
                  </w:pPr>
                  <w:r>
                    <w:pict w14:anchorId="3C9795DC">
                      <v:shape id="_x0000_i1045" type="#_x0000_t75" style="width:90.15pt;height:113.95pt" o:bordertopcolor="this" o:borderleftcolor="this" o:borderbottomcolor="this" o:borderrightcolor="this">
                        <v:imagedata r:id="rId51" o:title=""/>
                      </v:shape>
                    </w:pict>
                  </w:r>
                </w:p>
              </w:tc>
            </w:tr>
            <w:tr w:rsidR="00BC4308" w14:paraId="1134076D" w14:textId="77777777">
              <w:trPr>
                <w:divId w:val="2"/>
                <w:trHeight w:val="295"/>
                <w:jc w:val="center"/>
              </w:trPr>
              <w:tc>
                <w:tcPr>
                  <w:tcW w:w="3099" w:type="dxa"/>
                  <w:tcBorders>
                    <w:left w:val="none" w:sz="0" w:space="0" w:color="C0C0C0"/>
                  </w:tcBorders>
                  <w:tcMar>
                    <w:top w:w="0" w:type="dxa"/>
                    <w:left w:w="0" w:type="dxa"/>
                    <w:bottom w:w="0" w:type="dxa"/>
                    <w:right w:w="0" w:type="dxa"/>
                  </w:tcMar>
                </w:tcPr>
                <w:p w14:paraId="66123DEF" w14:textId="77777777" w:rsidR="00BC4308" w:rsidRDefault="000A4916">
                  <w:pPr>
                    <w:jc w:val="center"/>
                    <w:rPr>
                      <w:rFonts w:eastAsia="Arial"/>
                    </w:rPr>
                  </w:pPr>
                  <w:r>
                    <w:rPr>
                      <w:rFonts w:eastAsia="Arial"/>
                      <w:color w:val="000000"/>
                    </w:rPr>
                    <w:t>1</w:t>
                  </w:r>
                </w:p>
              </w:tc>
              <w:tc>
                <w:tcPr>
                  <w:tcW w:w="3099" w:type="dxa"/>
                  <w:tcMar>
                    <w:top w:w="0" w:type="dxa"/>
                    <w:left w:w="0" w:type="dxa"/>
                    <w:bottom w:w="0" w:type="dxa"/>
                    <w:right w:w="0" w:type="dxa"/>
                  </w:tcMar>
                </w:tcPr>
                <w:p w14:paraId="64DEE98A" w14:textId="77777777" w:rsidR="00BC4308" w:rsidRDefault="000A4916">
                  <w:pPr>
                    <w:jc w:val="center"/>
                    <w:rPr>
                      <w:rFonts w:eastAsia="Arial"/>
                    </w:rPr>
                  </w:pPr>
                  <w:r>
                    <w:rPr>
                      <w:rFonts w:eastAsia="Arial"/>
                      <w:color w:val="000000"/>
                    </w:rPr>
                    <w:t>2</w:t>
                  </w:r>
                </w:p>
              </w:tc>
              <w:tc>
                <w:tcPr>
                  <w:tcW w:w="3101" w:type="dxa"/>
                  <w:tcBorders>
                    <w:right w:val="none" w:sz="0" w:space="0" w:color="C0C0C0"/>
                  </w:tcBorders>
                  <w:tcMar>
                    <w:top w:w="0" w:type="dxa"/>
                    <w:left w:w="0" w:type="dxa"/>
                    <w:bottom w:w="0" w:type="dxa"/>
                    <w:right w:w="0" w:type="dxa"/>
                  </w:tcMar>
                </w:tcPr>
                <w:p w14:paraId="56B24CAA" w14:textId="77777777" w:rsidR="00BC4308" w:rsidRDefault="000A4916">
                  <w:pPr>
                    <w:jc w:val="center"/>
                    <w:rPr>
                      <w:rFonts w:eastAsia="Arial"/>
                    </w:rPr>
                  </w:pPr>
                  <w:r>
                    <w:rPr>
                      <w:rFonts w:eastAsia="Arial"/>
                      <w:color w:val="000000"/>
                    </w:rPr>
                    <w:t>3</w:t>
                  </w:r>
                </w:p>
              </w:tc>
            </w:tr>
            <w:tr w:rsidR="00BC4308" w14:paraId="648D0119" w14:textId="77777777">
              <w:trPr>
                <w:divId w:val="2"/>
                <w:trHeight w:val="295"/>
                <w:jc w:val="center"/>
              </w:trPr>
              <w:tc>
                <w:tcPr>
                  <w:tcW w:w="3099" w:type="dxa"/>
                  <w:tcBorders>
                    <w:left w:val="none" w:sz="0" w:space="0" w:color="C0C0C0"/>
                    <w:bottom w:val="none" w:sz="0" w:space="0" w:color="C0C0C0"/>
                  </w:tcBorders>
                  <w:tcMar>
                    <w:top w:w="0" w:type="dxa"/>
                    <w:left w:w="0" w:type="dxa"/>
                    <w:bottom w:w="0" w:type="dxa"/>
                    <w:right w:w="0" w:type="dxa"/>
                  </w:tcMar>
                </w:tcPr>
                <w:p w14:paraId="140DA922" w14:textId="77777777" w:rsidR="00BC4308" w:rsidRDefault="000A4916">
                  <w:pPr>
                    <w:jc w:val="center"/>
                    <w:rPr>
                      <w:rFonts w:eastAsia="Arial"/>
                    </w:rPr>
                  </w:pPr>
                  <w:r>
                    <w:rPr>
                      <w:rFonts w:eastAsia="Arial"/>
                      <w:color w:val="000000"/>
                    </w:rPr>
                    <w:t>small</w:t>
                  </w:r>
                </w:p>
              </w:tc>
              <w:tc>
                <w:tcPr>
                  <w:tcW w:w="3099" w:type="dxa"/>
                  <w:tcBorders>
                    <w:bottom w:val="none" w:sz="0" w:space="0" w:color="C0C0C0"/>
                  </w:tcBorders>
                  <w:tcMar>
                    <w:top w:w="0" w:type="dxa"/>
                    <w:left w:w="0" w:type="dxa"/>
                    <w:bottom w:w="0" w:type="dxa"/>
                    <w:right w:w="0" w:type="dxa"/>
                  </w:tcMar>
                </w:tcPr>
                <w:p w14:paraId="6B1E2A3B" w14:textId="77777777" w:rsidR="00BC4308" w:rsidRDefault="000A4916">
                  <w:pPr>
                    <w:jc w:val="center"/>
                    <w:rPr>
                      <w:rFonts w:eastAsia="Arial"/>
                    </w:rPr>
                  </w:pPr>
                  <w:r>
                    <w:rPr>
                      <w:rFonts w:eastAsia="Arial"/>
                      <w:color w:val="000000"/>
                    </w:rPr>
                    <w:t>medium</w:t>
                  </w:r>
                </w:p>
              </w:tc>
              <w:tc>
                <w:tcPr>
                  <w:tcW w:w="3101" w:type="dxa"/>
                  <w:tcBorders>
                    <w:bottom w:val="none" w:sz="0" w:space="0" w:color="C0C0C0"/>
                    <w:right w:val="none" w:sz="0" w:space="0" w:color="C0C0C0"/>
                  </w:tcBorders>
                  <w:tcMar>
                    <w:top w:w="0" w:type="dxa"/>
                    <w:left w:w="0" w:type="dxa"/>
                    <w:bottom w:w="0" w:type="dxa"/>
                    <w:right w:w="0" w:type="dxa"/>
                  </w:tcMar>
                </w:tcPr>
                <w:p w14:paraId="7F471211" w14:textId="77777777" w:rsidR="00BC4308" w:rsidRDefault="000A4916">
                  <w:pPr>
                    <w:jc w:val="center"/>
                    <w:rPr>
                      <w:rFonts w:eastAsia="Arial"/>
                    </w:rPr>
                  </w:pPr>
                  <w:r>
                    <w:rPr>
                      <w:rFonts w:eastAsia="Arial"/>
                      <w:color w:val="000000"/>
                    </w:rPr>
                    <w:t>large</w:t>
                  </w:r>
                </w:p>
              </w:tc>
            </w:tr>
          </w:tbl>
          <w:p w14:paraId="106FFDB8" w14:textId="77777777" w:rsidR="00BC4308" w:rsidRDefault="000A4916">
            <w:pPr>
              <w:spacing w:beforeAutospacing="1" w:afterAutospacing="1"/>
              <w:jc w:val="left"/>
              <w:divId w:val="1"/>
            </w:pPr>
            <w:r>
              <w:t> </w:t>
            </w:r>
          </w:p>
        </w:tc>
      </w:tr>
    </w:tbl>
    <w:p w14:paraId="49FAE3CD" w14:textId="77777777" w:rsidR="00BC4308" w:rsidRDefault="00BC4308">
      <w:pPr>
        <w:keepLines/>
      </w:pPr>
    </w:p>
    <w:p w14:paraId="3901FE4C" w14:textId="77777777" w:rsidR="00BC4308" w:rsidRDefault="00BC4308">
      <w:pPr>
        <w:keepLines/>
      </w:pPr>
    </w:p>
    <w:tbl>
      <w:tblPr>
        <w:tblW w:w="0" w:type="auto"/>
        <w:tblLook w:val="0600" w:firstRow="0" w:lastRow="0" w:firstColumn="0" w:lastColumn="0" w:noHBand="1" w:noVBand="1"/>
      </w:tblPr>
      <w:tblGrid>
        <w:gridCol w:w="9986"/>
      </w:tblGrid>
      <w:tr w:rsidR="00BC4308" w14:paraId="69EBFBF9" w14:textId="77777777">
        <w:tc>
          <w:tcPr>
            <w:tcW w:w="9986" w:type="dxa"/>
          </w:tcPr>
          <w:p w14:paraId="1C8586BF" w14:textId="77777777" w:rsidR="00BC4308" w:rsidRDefault="000A4916">
            <w:pPr>
              <w:keepNext/>
              <w:keepLines/>
            </w:pPr>
            <w:r>
              <w:rPr>
                <w:u w:val="single"/>
              </w:rPr>
              <w:lastRenderedPageBreak/>
              <w:t>Ad. 19: Involucre: jointing of bracts</w:t>
            </w:r>
          </w:p>
          <w:p w14:paraId="498F1EC2" w14:textId="77777777" w:rsidR="00BC4308" w:rsidRDefault="00BC4308">
            <w:pPr>
              <w:keepNext/>
              <w:keepLines/>
            </w:pPr>
          </w:p>
          <w:tbl>
            <w:tblPr>
              <w:tblW w:w="9300" w:type="dxa"/>
              <w:jc w:val="center"/>
              <w:tblBorders>
                <w:top w:val="none" w:sz="0" w:space="0" w:color="C0C0C0"/>
                <w:left w:val="none" w:sz="0" w:space="0" w:color="C0C0C0"/>
                <w:bottom w:val="none" w:sz="0" w:space="0" w:color="C0C0C0"/>
                <w:right w:val="none" w:sz="0" w:space="0" w:color="C0C0C0"/>
              </w:tblBorders>
              <w:tblCellMar>
                <w:left w:w="0" w:type="dxa"/>
                <w:right w:w="0" w:type="dxa"/>
              </w:tblCellMar>
              <w:tblLook w:val="0600" w:firstRow="0" w:lastRow="0" w:firstColumn="0" w:lastColumn="0" w:noHBand="1" w:noVBand="1"/>
            </w:tblPr>
            <w:tblGrid>
              <w:gridCol w:w="2715"/>
              <w:gridCol w:w="3524"/>
              <w:gridCol w:w="3247"/>
            </w:tblGrid>
            <w:tr w:rsidR="00BC4308" w14:paraId="4E3C9A5B" w14:textId="77777777">
              <w:trPr>
                <w:divId w:val="2"/>
                <w:jc w:val="center"/>
              </w:trPr>
              <w:tc>
                <w:tcPr>
                  <w:tcW w:w="3099" w:type="dxa"/>
                  <w:tcBorders>
                    <w:top w:val="none" w:sz="0" w:space="0" w:color="C0C0C0"/>
                    <w:left w:val="none" w:sz="0" w:space="0" w:color="C0C0C0"/>
                  </w:tcBorders>
                  <w:tcMar>
                    <w:top w:w="0" w:type="dxa"/>
                    <w:left w:w="0" w:type="dxa"/>
                    <w:bottom w:w="0" w:type="dxa"/>
                    <w:right w:w="0" w:type="dxa"/>
                  </w:tcMar>
                </w:tcPr>
                <w:p w14:paraId="129BDC5C" w14:textId="77777777" w:rsidR="00BC4308" w:rsidRDefault="00FE55D6">
                  <w:pPr>
                    <w:jc w:val="center"/>
                    <w:rPr>
                      <w:rFonts w:eastAsia="Arial"/>
                    </w:rPr>
                  </w:pPr>
                  <w:r>
                    <w:pict w14:anchorId="1E5CF443">
                      <v:shape id="_x0000_i1046" type="#_x0000_t75" style="width:135.85pt;height:146.5pt" o:bordertopcolor="this" o:borderleftcolor="this" o:borderbottomcolor="this" o:borderrightcolor="this">
                        <v:imagedata r:id="rId52" o:title=""/>
                      </v:shape>
                    </w:pict>
                  </w:r>
                </w:p>
              </w:tc>
              <w:tc>
                <w:tcPr>
                  <w:tcW w:w="3099" w:type="dxa"/>
                  <w:tcBorders>
                    <w:top w:val="none" w:sz="0" w:space="0" w:color="C0C0C0"/>
                  </w:tcBorders>
                  <w:tcMar>
                    <w:top w:w="0" w:type="dxa"/>
                    <w:left w:w="0" w:type="dxa"/>
                    <w:bottom w:w="0" w:type="dxa"/>
                    <w:right w:w="0" w:type="dxa"/>
                  </w:tcMar>
                </w:tcPr>
                <w:p w14:paraId="00616DC6" w14:textId="77777777" w:rsidR="00BC4308" w:rsidRDefault="00FE55D6">
                  <w:pPr>
                    <w:jc w:val="center"/>
                    <w:rPr>
                      <w:rFonts w:eastAsia="Arial"/>
                    </w:rPr>
                  </w:pPr>
                  <w:r>
                    <w:pict w14:anchorId="6F1371EC">
                      <v:shape id="_x0000_i1047" type="#_x0000_t75" style="width:175.95pt;height:93.3pt" o:bordertopcolor="this" o:borderleftcolor="this" o:borderbottomcolor="this" o:borderrightcolor="this">
                        <v:imagedata r:id="rId53" o:title=""/>
                      </v:shape>
                    </w:pict>
                  </w:r>
                </w:p>
              </w:tc>
              <w:tc>
                <w:tcPr>
                  <w:tcW w:w="3101" w:type="dxa"/>
                  <w:tcBorders>
                    <w:top w:val="none" w:sz="0" w:space="0" w:color="C0C0C0"/>
                    <w:right w:val="none" w:sz="0" w:space="0" w:color="C0C0C0"/>
                  </w:tcBorders>
                  <w:tcMar>
                    <w:top w:w="0" w:type="dxa"/>
                    <w:left w:w="0" w:type="dxa"/>
                    <w:bottom w:w="0" w:type="dxa"/>
                    <w:right w:w="0" w:type="dxa"/>
                  </w:tcMar>
                </w:tcPr>
                <w:p w14:paraId="34BCE8D2" w14:textId="77777777" w:rsidR="00BC4308" w:rsidRDefault="00FE55D6">
                  <w:pPr>
                    <w:jc w:val="center"/>
                    <w:rPr>
                      <w:rFonts w:eastAsia="Arial"/>
                    </w:rPr>
                  </w:pPr>
                  <w:r>
                    <w:pict w14:anchorId="580664CB">
                      <v:shape id="_x0000_i1048" type="#_x0000_t75" style="width:162.15pt;height:114.55pt" o:bordertopcolor="this" o:borderleftcolor="this" o:borderbottomcolor="this" o:borderrightcolor="this">
                        <v:imagedata r:id="rId54" o:title=""/>
                      </v:shape>
                    </w:pict>
                  </w:r>
                </w:p>
              </w:tc>
            </w:tr>
            <w:tr w:rsidR="00BC4308" w14:paraId="5B9017C0" w14:textId="77777777">
              <w:trPr>
                <w:divId w:val="2"/>
                <w:jc w:val="center"/>
              </w:trPr>
              <w:tc>
                <w:tcPr>
                  <w:tcW w:w="3099" w:type="dxa"/>
                  <w:tcBorders>
                    <w:left w:val="none" w:sz="0" w:space="0" w:color="C0C0C0"/>
                  </w:tcBorders>
                  <w:tcMar>
                    <w:top w:w="0" w:type="dxa"/>
                    <w:left w:w="0" w:type="dxa"/>
                    <w:bottom w:w="0" w:type="dxa"/>
                    <w:right w:w="0" w:type="dxa"/>
                  </w:tcMar>
                </w:tcPr>
                <w:p w14:paraId="05FA63AA" w14:textId="77777777" w:rsidR="00BC4308" w:rsidRDefault="000A4916">
                  <w:pPr>
                    <w:jc w:val="center"/>
                    <w:rPr>
                      <w:rFonts w:eastAsia="Arial"/>
                    </w:rPr>
                  </w:pPr>
                  <w:r>
                    <w:rPr>
                      <w:rFonts w:eastAsia="Arial"/>
                      <w:color w:val="000000"/>
                    </w:rPr>
                    <w:t>1</w:t>
                  </w:r>
                </w:p>
              </w:tc>
              <w:tc>
                <w:tcPr>
                  <w:tcW w:w="3099" w:type="dxa"/>
                  <w:tcMar>
                    <w:top w:w="0" w:type="dxa"/>
                    <w:left w:w="0" w:type="dxa"/>
                    <w:bottom w:w="0" w:type="dxa"/>
                    <w:right w:w="0" w:type="dxa"/>
                  </w:tcMar>
                </w:tcPr>
                <w:p w14:paraId="71CE129F" w14:textId="77777777" w:rsidR="00BC4308" w:rsidRDefault="000A4916">
                  <w:pPr>
                    <w:jc w:val="center"/>
                    <w:rPr>
                      <w:rFonts w:eastAsia="Arial"/>
                    </w:rPr>
                  </w:pPr>
                  <w:r>
                    <w:rPr>
                      <w:rFonts w:eastAsia="Arial"/>
                      <w:color w:val="000000"/>
                    </w:rPr>
                    <w:t>2</w:t>
                  </w:r>
                </w:p>
              </w:tc>
              <w:tc>
                <w:tcPr>
                  <w:tcW w:w="3101" w:type="dxa"/>
                  <w:tcBorders>
                    <w:right w:val="none" w:sz="0" w:space="0" w:color="C0C0C0"/>
                  </w:tcBorders>
                  <w:tcMar>
                    <w:top w:w="0" w:type="dxa"/>
                    <w:left w:w="0" w:type="dxa"/>
                    <w:bottom w:w="0" w:type="dxa"/>
                    <w:right w:w="0" w:type="dxa"/>
                  </w:tcMar>
                </w:tcPr>
                <w:p w14:paraId="09AD61DD" w14:textId="77777777" w:rsidR="00BC4308" w:rsidRDefault="000A4916">
                  <w:pPr>
                    <w:jc w:val="center"/>
                    <w:rPr>
                      <w:rFonts w:eastAsia="Arial"/>
                    </w:rPr>
                  </w:pPr>
                  <w:r>
                    <w:rPr>
                      <w:rFonts w:eastAsia="Arial"/>
                      <w:color w:val="000000"/>
                    </w:rPr>
                    <w:t>3</w:t>
                  </w:r>
                </w:p>
              </w:tc>
            </w:tr>
            <w:tr w:rsidR="00BC4308" w14:paraId="7425C52C" w14:textId="77777777">
              <w:trPr>
                <w:divId w:val="2"/>
                <w:jc w:val="center"/>
              </w:trPr>
              <w:tc>
                <w:tcPr>
                  <w:tcW w:w="3099" w:type="dxa"/>
                  <w:tcBorders>
                    <w:left w:val="none" w:sz="0" w:space="0" w:color="C0C0C0"/>
                    <w:bottom w:val="none" w:sz="0" w:space="0" w:color="C0C0C0"/>
                  </w:tcBorders>
                  <w:tcMar>
                    <w:top w:w="0" w:type="dxa"/>
                    <w:left w:w="0" w:type="dxa"/>
                    <w:bottom w:w="0" w:type="dxa"/>
                    <w:right w:w="0" w:type="dxa"/>
                  </w:tcMar>
                </w:tcPr>
                <w:p w14:paraId="41EC10FE" w14:textId="77777777" w:rsidR="00BC4308" w:rsidRDefault="000A4916">
                  <w:pPr>
                    <w:jc w:val="center"/>
                    <w:rPr>
                      <w:rFonts w:eastAsia="Arial"/>
                    </w:rPr>
                  </w:pPr>
                  <w:r>
                    <w:rPr>
                      <w:rFonts w:eastAsia="Arial"/>
                      <w:color w:val="000000"/>
                    </w:rPr>
                    <w:t>absent</w:t>
                  </w:r>
                </w:p>
              </w:tc>
              <w:tc>
                <w:tcPr>
                  <w:tcW w:w="3099" w:type="dxa"/>
                  <w:tcBorders>
                    <w:bottom w:val="none" w:sz="0" w:space="0" w:color="C0C0C0"/>
                  </w:tcBorders>
                  <w:tcMar>
                    <w:top w:w="0" w:type="dxa"/>
                    <w:left w:w="0" w:type="dxa"/>
                    <w:bottom w:w="0" w:type="dxa"/>
                    <w:right w:w="0" w:type="dxa"/>
                  </w:tcMar>
                </w:tcPr>
                <w:p w14:paraId="1854BDDD" w14:textId="77777777" w:rsidR="00BC4308" w:rsidRDefault="000A4916">
                  <w:pPr>
                    <w:jc w:val="center"/>
                    <w:rPr>
                      <w:rFonts w:eastAsia="Arial"/>
                    </w:rPr>
                  </w:pPr>
                  <w:r>
                    <w:rPr>
                      <w:rFonts w:eastAsia="Arial"/>
                      <w:color w:val="000000"/>
                    </w:rPr>
                    <w:t>on one side only</w:t>
                  </w:r>
                </w:p>
              </w:tc>
              <w:tc>
                <w:tcPr>
                  <w:tcW w:w="3101" w:type="dxa"/>
                  <w:tcBorders>
                    <w:bottom w:val="none" w:sz="0" w:space="0" w:color="C0C0C0"/>
                    <w:right w:val="none" w:sz="0" w:space="0" w:color="C0C0C0"/>
                  </w:tcBorders>
                  <w:tcMar>
                    <w:top w:w="0" w:type="dxa"/>
                    <w:left w:w="0" w:type="dxa"/>
                    <w:bottom w:w="0" w:type="dxa"/>
                    <w:right w:w="0" w:type="dxa"/>
                  </w:tcMar>
                </w:tcPr>
                <w:p w14:paraId="060475BF" w14:textId="77777777" w:rsidR="00BC4308" w:rsidRDefault="000A4916">
                  <w:pPr>
                    <w:jc w:val="center"/>
                    <w:rPr>
                      <w:rFonts w:eastAsia="Arial"/>
                    </w:rPr>
                  </w:pPr>
                  <w:r>
                    <w:rPr>
                      <w:rFonts w:eastAsia="Arial"/>
                      <w:color w:val="000000"/>
                    </w:rPr>
                    <w:t>on both sides</w:t>
                  </w:r>
                </w:p>
              </w:tc>
            </w:tr>
          </w:tbl>
          <w:p w14:paraId="680A304E" w14:textId="4011E6E6" w:rsidR="00BC4308" w:rsidRDefault="00BC4308">
            <w:pPr>
              <w:spacing w:beforeAutospacing="1" w:afterAutospacing="1"/>
              <w:jc w:val="left"/>
              <w:divId w:val="1"/>
            </w:pPr>
          </w:p>
        </w:tc>
      </w:tr>
    </w:tbl>
    <w:p w14:paraId="1D2E5EEB" w14:textId="77777777" w:rsidR="00BC4308" w:rsidRDefault="00BC4308">
      <w:pPr>
        <w:keepLines/>
      </w:pPr>
    </w:p>
    <w:p w14:paraId="16FC2096" w14:textId="77777777" w:rsidR="00BC4308" w:rsidRDefault="00BC4308">
      <w:pPr>
        <w:keepLines/>
      </w:pPr>
    </w:p>
    <w:tbl>
      <w:tblPr>
        <w:tblW w:w="0" w:type="auto"/>
        <w:tblLook w:val="0600" w:firstRow="0" w:lastRow="0" w:firstColumn="0" w:lastColumn="0" w:noHBand="1" w:noVBand="1"/>
      </w:tblPr>
      <w:tblGrid>
        <w:gridCol w:w="9986"/>
      </w:tblGrid>
      <w:tr w:rsidR="00BC4308" w14:paraId="0C8435B3" w14:textId="77777777">
        <w:tc>
          <w:tcPr>
            <w:tcW w:w="9986" w:type="dxa"/>
          </w:tcPr>
          <w:p w14:paraId="617ACB58" w14:textId="77777777" w:rsidR="00BC4308" w:rsidRDefault="000A4916">
            <w:pPr>
              <w:keepNext/>
              <w:keepLines/>
            </w:pPr>
            <w:r>
              <w:rPr>
                <w:u w:val="single"/>
              </w:rPr>
              <w:lastRenderedPageBreak/>
              <w:t>Ad. 21: Nut: shape in lateral view</w:t>
            </w:r>
          </w:p>
          <w:p w14:paraId="3ED7D94B" w14:textId="77777777" w:rsidR="00BC4308" w:rsidRDefault="00BC4308">
            <w:pPr>
              <w:keepNext/>
              <w:keepLines/>
            </w:pPr>
          </w:p>
          <w:tbl>
            <w:tblPr>
              <w:tblW w:w="9066" w:type="dxa"/>
              <w:tblBorders>
                <w:top w:val="none" w:sz="0" w:space="0" w:color="C0C0C0"/>
                <w:left w:val="none" w:sz="0" w:space="0" w:color="C0C0C0"/>
                <w:bottom w:val="none" w:sz="0" w:space="0" w:color="C0C0C0"/>
                <w:right w:val="none" w:sz="0" w:space="0" w:color="C0C0C0"/>
              </w:tblBorders>
              <w:tblCellMar>
                <w:left w:w="0" w:type="dxa"/>
                <w:right w:w="0" w:type="dxa"/>
              </w:tblCellMar>
              <w:tblLook w:val="0600" w:firstRow="0" w:lastRow="0" w:firstColumn="0" w:lastColumn="0" w:noHBand="1" w:noVBand="1"/>
            </w:tblPr>
            <w:tblGrid>
              <w:gridCol w:w="1073"/>
              <w:gridCol w:w="865"/>
              <w:gridCol w:w="2466"/>
              <w:gridCol w:w="2601"/>
              <w:gridCol w:w="2136"/>
            </w:tblGrid>
            <w:tr w:rsidR="00BC4308" w14:paraId="5BE67DBE" w14:textId="77777777">
              <w:trPr>
                <w:divId w:val="1"/>
                <w:trHeight w:val="163"/>
              </w:trPr>
              <w:tc>
                <w:tcPr>
                  <w:tcW w:w="1073" w:type="dxa"/>
                  <w:tcBorders>
                    <w:top w:val="none" w:sz="0" w:space="0" w:color="C0C0C0"/>
                    <w:left w:val="none" w:sz="0" w:space="0" w:color="C0C0C0"/>
                  </w:tcBorders>
                  <w:tcMar>
                    <w:top w:w="0" w:type="dxa"/>
                    <w:left w:w="108" w:type="dxa"/>
                    <w:bottom w:w="0" w:type="dxa"/>
                    <w:right w:w="108" w:type="dxa"/>
                  </w:tcMar>
                  <w:vAlign w:val="bottom"/>
                </w:tcPr>
                <w:p w14:paraId="79B7E26B" w14:textId="77777777" w:rsidR="00BC4308" w:rsidRDefault="000A4916">
                  <w:r>
                    <w:t> </w:t>
                  </w:r>
                </w:p>
              </w:tc>
              <w:tc>
                <w:tcPr>
                  <w:tcW w:w="865" w:type="dxa"/>
                  <w:tcBorders>
                    <w:top w:val="none" w:sz="0" w:space="0" w:color="C0C0C0"/>
                    <w:right w:val="single" w:sz="8" w:space="0" w:color="000000"/>
                  </w:tcBorders>
                  <w:tcMar>
                    <w:top w:w="0" w:type="dxa"/>
                    <w:left w:w="108" w:type="dxa"/>
                    <w:bottom w:w="0" w:type="dxa"/>
                    <w:right w:w="108" w:type="dxa"/>
                  </w:tcMar>
                  <w:vAlign w:val="bottom"/>
                </w:tcPr>
                <w:p w14:paraId="1E760A59" w14:textId="77777777" w:rsidR="00BC4308" w:rsidRDefault="000A4916">
                  <w:r>
                    <w:t> </w:t>
                  </w:r>
                </w:p>
              </w:tc>
              <w:tc>
                <w:tcPr>
                  <w:tcW w:w="7128" w:type="dxa"/>
                  <w:gridSpan w:val="3"/>
                  <w:tcBorders>
                    <w:top w:val="single" w:sz="8" w:space="0" w:color="000000"/>
                    <w:left w:val="none" w:sz="0" w:space="0" w:color="000000"/>
                    <w:bottom w:val="single" w:sz="8" w:space="0" w:color="000000"/>
                    <w:right w:val="single" w:sz="8" w:space="0" w:color="000000"/>
                  </w:tcBorders>
                  <w:tcMar>
                    <w:top w:w="0" w:type="dxa"/>
                    <w:left w:w="108" w:type="dxa"/>
                    <w:bottom w:w="0" w:type="dxa"/>
                    <w:right w:w="108" w:type="dxa"/>
                  </w:tcMar>
                  <w:vAlign w:val="bottom"/>
                </w:tcPr>
                <w:p w14:paraId="3177CC54" w14:textId="77777777" w:rsidR="00BC4308" w:rsidRDefault="000A4916">
                  <w:pPr>
                    <w:jc w:val="center"/>
                    <w:rPr>
                      <w:rFonts w:eastAsia="Arial"/>
                      <w:sz w:val="22"/>
                    </w:rPr>
                  </w:pPr>
                  <w:r>
                    <w:rPr>
                      <w:rFonts w:eastAsia="Arial"/>
                      <w:sz w:val="22"/>
                    </w:rPr>
                    <w:t>←                      ratio height/diameter                    →</w:t>
                  </w:r>
                </w:p>
              </w:tc>
            </w:tr>
            <w:tr w:rsidR="00BC4308" w14:paraId="25D94F04" w14:textId="77777777">
              <w:trPr>
                <w:divId w:val="1"/>
                <w:trHeight w:val="163"/>
              </w:trPr>
              <w:tc>
                <w:tcPr>
                  <w:tcW w:w="1073" w:type="dxa"/>
                  <w:tcBorders>
                    <w:left w:val="none" w:sz="0" w:space="0" w:color="C0C0C0"/>
                    <w:bottom w:val="single" w:sz="8" w:space="0" w:color="000000"/>
                  </w:tcBorders>
                  <w:tcMar>
                    <w:top w:w="0" w:type="dxa"/>
                    <w:left w:w="108" w:type="dxa"/>
                    <w:bottom w:w="0" w:type="dxa"/>
                    <w:right w:w="108" w:type="dxa"/>
                  </w:tcMar>
                  <w:vAlign w:val="bottom"/>
                </w:tcPr>
                <w:p w14:paraId="3472C9F3" w14:textId="77777777" w:rsidR="00BC4308" w:rsidRDefault="000A4916">
                  <w:r>
                    <w:t> </w:t>
                  </w:r>
                </w:p>
              </w:tc>
              <w:tc>
                <w:tcPr>
                  <w:tcW w:w="865" w:type="dxa"/>
                  <w:tcBorders>
                    <w:bottom w:val="single" w:sz="8" w:space="0" w:color="000000"/>
                    <w:right w:val="single" w:sz="8" w:space="0" w:color="000000"/>
                  </w:tcBorders>
                  <w:tcMar>
                    <w:top w:w="0" w:type="dxa"/>
                    <w:left w:w="108" w:type="dxa"/>
                    <w:bottom w:w="0" w:type="dxa"/>
                    <w:right w:w="108" w:type="dxa"/>
                  </w:tcMar>
                  <w:vAlign w:val="bottom"/>
                </w:tcPr>
                <w:p w14:paraId="32BA46A5" w14:textId="77777777" w:rsidR="00BC4308" w:rsidRDefault="000A4916">
                  <w:r>
                    <w:t> </w:t>
                  </w:r>
                </w:p>
              </w:tc>
              <w:tc>
                <w:tcPr>
                  <w:tcW w:w="2351" w:type="dxa"/>
                  <w:tcBorders>
                    <w:bottom w:val="single" w:sz="8" w:space="0" w:color="000000"/>
                    <w:right w:val="single" w:sz="8" w:space="0" w:color="000000"/>
                  </w:tcBorders>
                  <w:tcMar>
                    <w:top w:w="0" w:type="dxa"/>
                    <w:left w:w="108" w:type="dxa"/>
                    <w:bottom w:w="0" w:type="dxa"/>
                    <w:right w:w="108" w:type="dxa"/>
                  </w:tcMar>
                  <w:vAlign w:val="bottom"/>
                </w:tcPr>
                <w:p w14:paraId="2F34F9D7" w14:textId="77777777" w:rsidR="00BC4308" w:rsidRDefault="000A4916">
                  <w:pPr>
                    <w:jc w:val="center"/>
                    <w:rPr>
                      <w:rFonts w:eastAsia="Arial"/>
                      <w:sz w:val="22"/>
                    </w:rPr>
                  </w:pPr>
                  <w:r>
                    <w:rPr>
                      <w:rFonts w:eastAsia="Arial"/>
                      <w:sz w:val="22"/>
                    </w:rPr>
                    <w:t>low</w:t>
                  </w:r>
                </w:p>
              </w:tc>
              <w:tc>
                <w:tcPr>
                  <w:tcW w:w="2657" w:type="dxa"/>
                  <w:tcBorders>
                    <w:top w:val="single" w:sz="8" w:space="0" w:color="000000"/>
                    <w:left w:val="none" w:sz="0" w:space="0" w:color="000000"/>
                    <w:bottom w:val="single" w:sz="8" w:space="0" w:color="000000"/>
                    <w:right w:val="single" w:sz="8" w:space="0" w:color="000000"/>
                  </w:tcBorders>
                  <w:tcMar>
                    <w:top w:w="0" w:type="dxa"/>
                    <w:left w:w="108" w:type="dxa"/>
                    <w:bottom w:w="0" w:type="dxa"/>
                    <w:right w:w="108" w:type="dxa"/>
                  </w:tcMar>
                  <w:vAlign w:val="bottom"/>
                </w:tcPr>
                <w:p w14:paraId="1E61750A" w14:textId="77777777" w:rsidR="00BC4308" w:rsidRDefault="000A4916">
                  <w:pPr>
                    <w:jc w:val="center"/>
                    <w:rPr>
                      <w:rFonts w:eastAsia="Arial"/>
                      <w:sz w:val="22"/>
                    </w:rPr>
                  </w:pPr>
                  <w:r>
                    <w:rPr>
                      <w:rFonts w:eastAsia="Arial"/>
                      <w:sz w:val="22"/>
                    </w:rPr>
                    <w:t>medium</w:t>
                  </w:r>
                </w:p>
              </w:tc>
              <w:tc>
                <w:tcPr>
                  <w:tcW w:w="2110" w:type="dxa"/>
                  <w:tcBorders>
                    <w:top w:val="single" w:sz="8" w:space="0" w:color="000000"/>
                    <w:left w:val="none" w:sz="0" w:space="0" w:color="000000"/>
                    <w:bottom w:val="single" w:sz="8" w:space="0" w:color="000000"/>
                    <w:right w:val="single" w:sz="8" w:space="0" w:color="000000"/>
                  </w:tcBorders>
                  <w:tcMar>
                    <w:top w:w="0" w:type="dxa"/>
                    <w:left w:w="108" w:type="dxa"/>
                    <w:bottom w:w="0" w:type="dxa"/>
                    <w:right w:w="108" w:type="dxa"/>
                  </w:tcMar>
                  <w:vAlign w:val="bottom"/>
                </w:tcPr>
                <w:p w14:paraId="1BD3C27F" w14:textId="77777777" w:rsidR="00BC4308" w:rsidRDefault="000A4916">
                  <w:pPr>
                    <w:jc w:val="center"/>
                    <w:rPr>
                      <w:rFonts w:eastAsia="Arial"/>
                      <w:sz w:val="22"/>
                    </w:rPr>
                  </w:pPr>
                  <w:r>
                    <w:rPr>
                      <w:rFonts w:eastAsia="Arial"/>
                      <w:sz w:val="22"/>
                    </w:rPr>
                    <w:t>high</w:t>
                  </w:r>
                </w:p>
              </w:tc>
            </w:tr>
            <w:tr w:rsidR="00BC4308" w14:paraId="50484569" w14:textId="77777777">
              <w:trPr>
                <w:divId w:val="1"/>
                <w:trHeight w:val="2965"/>
              </w:trPr>
              <w:tc>
                <w:tcPr>
                  <w:tcW w:w="1073" w:type="dxa"/>
                  <w:vMerge w:val="restart"/>
                  <w:tcBorders>
                    <w:top w:val="none" w:sz="0" w:space="0" w:color="000000"/>
                    <w:left w:val="single" w:sz="8" w:space="0" w:color="000000"/>
                    <w:bottom w:val="single" w:sz="8" w:space="0" w:color="000000"/>
                    <w:right w:val="single" w:sz="8" w:space="0" w:color="000000"/>
                  </w:tcBorders>
                  <w:tcMar>
                    <w:top w:w="0" w:type="dxa"/>
                    <w:left w:w="108" w:type="dxa"/>
                    <w:bottom w:w="0" w:type="dxa"/>
                    <w:right w:w="108" w:type="dxa"/>
                  </w:tcMar>
                  <w:vAlign w:val="center"/>
                </w:tcPr>
                <w:p w14:paraId="1CB90DDE" w14:textId="77777777" w:rsidR="00BC4308" w:rsidRDefault="000A4916">
                  <w:pPr>
                    <w:jc w:val="center"/>
                    <w:rPr>
                      <w:rFonts w:eastAsia="Arial"/>
                      <w:sz w:val="22"/>
                    </w:rPr>
                  </w:pPr>
                  <w:r>
                    <w:rPr>
                      <w:rFonts w:eastAsia="Arial"/>
                      <w:sz w:val="22"/>
                    </w:rPr>
                    <w:t>↑</w:t>
                  </w:r>
                </w:p>
                <w:p w14:paraId="0255C715" w14:textId="77777777" w:rsidR="00BC4308" w:rsidRDefault="000A4916">
                  <w:pPr>
                    <w:jc w:val="center"/>
                    <w:rPr>
                      <w:rFonts w:eastAsia="Arial"/>
                      <w:sz w:val="22"/>
                    </w:rPr>
                  </w:pPr>
                  <w:r>
                    <w:rPr>
                      <w:rFonts w:eastAsia="Arial"/>
                      <w:sz w:val="22"/>
                    </w:rPr>
                    <w:t> </w:t>
                  </w:r>
                </w:p>
                <w:p w14:paraId="2FC32468" w14:textId="77777777" w:rsidR="00BC4308" w:rsidRDefault="000A4916">
                  <w:pPr>
                    <w:jc w:val="center"/>
                    <w:rPr>
                      <w:rFonts w:eastAsia="Arial"/>
                      <w:sz w:val="22"/>
                    </w:rPr>
                  </w:pPr>
                  <w:r>
                    <w:rPr>
                      <w:rFonts w:eastAsia="Arial"/>
                      <w:sz w:val="22"/>
                    </w:rPr>
                    <w:t> </w:t>
                  </w:r>
                </w:p>
                <w:p w14:paraId="6C5870F7" w14:textId="77777777" w:rsidR="00BC4308" w:rsidRDefault="000A4916">
                  <w:pPr>
                    <w:jc w:val="center"/>
                    <w:rPr>
                      <w:rFonts w:eastAsia="Arial"/>
                      <w:sz w:val="22"/>
                    </w:rPr>
                  </w:pPr>
                  <w:r>
                    <w:rPr>
                      <w:rFonts w:eastAsia="Arial"/>
                      <w:sz w:val="22"/>
                    </w:rPr>
                    <w:t> </w:t>
                  </w:r>
                </w:p>
                <w:p w14:paraId="17F293A4" w14:textId="77777777" w:rsidR="00BC4308" w:rsidRDefault="000A4916">
                  <w:pPr>
                    <w:jc w:val="center"/>
                    <w:rPr>
                      <w:rFonts w:eastAsia="Arial"/>
                      <w:sz w:val="22"/>
                    </w:rPr>
                  </w:pPr>
                  <w:r>
                    <w:rPr>
                      <w:rFonts w:eastAsia="Arial"/>
                      <w:sz w:val="22"/>
                    </w:rPr>
                    <w:t> </w:t>
                  </w:r>
                </w:p>
                <w:p w14:paraId="5016C13C" w14:textId="77777777" w:rsidR="00BC4308" w:rsidRDefault="000A4916">
                  <w:pPr>
                    <w:jc w:val="center"/>
                    <w:rPr>
                      <w:rFonts w:eastAsia="Arial"/>
                      <w:sz w:val="22"/>
                    </w:rPr>
                  </w:pPr>
                  <w:r>
                    <w:rPr>
                      <w:rFonts w:eastAsia="Arial"/>
                      <w:sz w:val="22"/>
                    </w:rPr>
                    <w:t> </w:t>
                  </w:r>
                </w:p>
                <w:p w14:paraId="13FFFFA7" w14:textId="77777777" w:rsidR="00BC4308" w:rsidRDefault="000A4916">
                  <w:pPr>
                    <w:jc w:val="center"/>
                    <w:rPr>
                      <w:rFonts w:eastAsia="Arial"/>
                      <w:sz w:val="22"/>
                    </w:rPr>
                  </w:pPr>
                  <w:r>
                    <w:rPr>
                      <w:rFonts w:eastAsia="Arial"/>
                      <w:sz w:val="22"/>
                    </w:rPr>
                    <w:t> </w:t>
                  </w:r>
                </w:p>
                <w:p w14:paraId="5EFF6FE0" w14:textId="77777777" w:rsidR="00BC4308" w:rsidRDefault="000A4916">
                  <w:pPr>
                    <w:jc w:val="center"/>
                    <w:rPr>
                      <w:rFonts w:eastAsia="Arial"/>
                      <w:sz w:val="22"/>
                    </w:rPr>
                  </w:pPr>
                  <w:r>
                    <w:rPr>
                      <w:rFonts w:eastAsia="Arial"/>
                      <w:sz w:val="22"/>
                    </w:rPr>
                    <w:t> </w:t>
                  </w:r>
                </w:p>
                <w:p w14:paraId="0873C5C9" w14:textId="77777777" w:rsidR="00BC4308" w:rsidRDefault="000A4916">
                  <w:pPr>
                    <w:jc w:val="center"/>
                    <w:rPr>
                      <w:rFonts w:eastAsia="Arial"/>
                      <w:sz w:val="22"/>
                    </w:rPr>
                  </w:pPr>
                  <w:r>
                    <w:rPr>
                      <w:rFonts w:eastAsia="Arial"/>
                      <w:sz w:val="22"/>
                    </w:rPr>
                    <w:t> </w:t>
                  </w:r>
                </w:p>
                <w:p w14:paraId="5C776897" w14:textId="77777777" w:rsidR="00BC4308" w:rsidRDefault="000A4916">
                  <w:pPr>
                    <w:jc w:val="center"/>
                    <w:rPr>
                      <w:rFonts w:eastAsia="Arial"/>
                      <w:sz w:val="22"/>
                    </w:rPr>
                  </w:pPr>
                  <w:r>
                    <w:rPr>
                      <w:rFonts w:eastAsia="Arial"/>
                      <w:sz w:val="22"/>
                    </w:rPr>
                    <w:t> </w:t>
                  </w:r>
                </w:p>
                <w:p w14:paraId="6BF44803" w14:textId="77777777" w:rsidR="00BC4308" w:rsidRDefault="000A4916">
                  <w:pPr>
                    <w:jc w:val="center"/>
                    <w:rPr>
                      <w:rFonts w:eastAsia="Arial"/>
                      <w:sz w:val="22"/>
                    </w:rPr>
                  </w:pPr>
                  <w:r>
                    <w:rPr>
                      <w:rFonts w:eastAsia="Arial"/>
                      <w:sz w:val="22"/>
                    </w:rPr>
                    <w:t>broadest part</w:t>
                  </w:r>
                </w:p>
                <w:p w14:paraId="157B8F28" w14:textId="77777777" w:rsidR="00BC4308" w:rsidRDefault="000A4916">
                  <w:pPr>
                    <w:jc w:val="center"/>
                    <w:rPr>
                      <w:rFonts w:eastAsia="Arial"/>
                      <w:sz w:val="22"/>
                    </w:rPr>
                  </w:pPr>
                  <w:r>
                    <w:rPr>
                      <w:rFonts w:eastAsia="Arial"/>
                      <w:sz w:val="22"/>
                    </w:rPr>
                    <w:t> </w:t>
                  </w:r>
                </w:p>
                <w:p w14:paraId="402FB2F2" w14:textId="77777777" w:rsidR="00BC4308" w:rsidRDefault="000A4916">
                  <w:pPr>
                    <w:jc w:val="center"/>
                    <w:rPr>
                      <w:rFonts w:eastAsia="Arial"/>
                      <w:sz w:val="22"/>
                    </w:rPr>
                  </w:pPr>
                  <w:r>
                    <w:rPr>
                      <w:rFonts w:eastAsia="Arial"/>
                      <w:sz w:val="22"/>
                    </w:rPr>
                    <w:t> </w:t>
                  </w:r>
                </w:p>
                <w:p w14:paraId="00F0B759" w14:textId="77777777" w:rsidR="00BC4308" w:rsidRDefault="000A4916">
                  <w:pPr>
                    <w:jc w:val="center"/>
                    <w:rPr>
                      <w:rFonts w:eastAsia="Arial"/>
                      <w:sz w:val="22"/>
                    </w:rPr>
                  </w:pPr>
                  <w:r>
                    <w:rPr>
                      <w:rFonts w:eastAsia="Arial"/>
                      <w:sz w:val="22"/>
                    </w:rPr>
                    <w:t> </w:t>
                  </w:r>
                </w:p>
                <w:p w14:paraId="2DB6851C" w14:textId="77777777" w:rsidR="00BC4308" w:rsidRDefault="000A4916">
                  <w:pPr>
                    <w:jc w:val="center"/>
                    <w:rPr>
                      <w:rFonts w:eastAsia="Arial"/>
                      <w:sz w:val="22"/>
                    </w:rPr>
                  </w:pPr>
                  <w:r>
                    <w:rPr>
                      <w:rFonts w:eastAsia="Arial"/>
                      <w:sz w:val="22"/>
                    </w:rPr>
                    <w:t> </w:t>
                  </w:r>
                </w:p>
                <w:p w14:paraId="4E1D4A5B" w14:textId="77777777" w:rsidR="00BC4308" w:rsidRDefault="000A4916">
                  <w:pPr>
                    <w:jc w:val="center"/>
                    <w:rPr>
                      <w:rFonts w:eastAsia="Arial"/>
                      <w:sz w:val="22"/>
                    </w:rPr>
                  </w:pPr>
                  <w:r>
                    <w:rPr>
                      <w:rFonts w:eastAsia="Arial"/>
                      <w:sz w:val="22"/>
                    </w:rPr>
                    <w:t> </w:t>
                  </w:r>
                </w:p>
                <w:p w14:paraId="54BA5977" w14:textId="77777777" w:rsidR="00BC4308" w:rsidRDefault="000A4916">
                  <w:pPr>
                    <w:jc w:val="center"/>
                    <w:rPr>
                      <w:rFonts w:eastAsia="Arial"/>
                      <w:sz w:val="22"/>
                    </w:rPr>
                  </w:pPr>
                  <w:r>
                    <w:rPr>
                      <w:rFonts w:eastAsia="Arial"/>
                      <w:sz w:val="22"/>
                    </w:rPr>
                    <w:t> </w:t>
                  </w:r>
                </w:p>
                <w:p w14:paraId="0C0708A5" w14:textId="77777777" w:rsidR="00BC4308" w:rsidRDefault="000A4916">
                  <w:pPr>
                    <w:jc w:val="center"/>
                    <w:rPr>
                      <w:rFonts w:eastAsia="Arial"/>
                      <w:sz w:val="22"/>
                    </w:rPr>
                  </w:pPr>
                  <w:r>
                    <w:rPr>
                      <w:rFonts w:eastAsia="Arial"/>
                      <w:sz w:val="22"/>
                    </w:rPr>
                    <w:t> </w:t>
                  </w:r>
                </w:p>
                <w:p w14:paraId="04E35053" w14:textId="77777777" w:rsidR="00BC4308" w:rsidRDefault="000A4916">
                  <w:pPr>
                    <w:jc w:val="center"/>
                    <w:rPr>
                      <w:rFonts w:eastAsia="Arial"/>
                      <w:sz w:val="22"/>
                    </w:rPr>
                  </w:pPr>
                  <w:r>
                    <w:rPr>
                      <w:rFonts w:eastAsia="Arial"/>
                      <w:sz w:val="22"/>
                    </w:rPr>
                    <w:t>↓</w:t>
                  </w:r>
                </w:p>
              </w:tc>
              <w:tc>
                <w:tcPr>
                  <w:tcW w:w="865" w:type="dxa"/>
                  <w:tcBorders>
                    <w:bottom w:val="single" w:sz="8" w:space="0" w:color="000000"/>
                    <w:right w:val="single" w:sz="8" w:space="0" w:color="000000"/>
                  </w:tcBorders>
                  <w:tcMar>
                    <w:top w:w="0" w:type="dxa"/>
                    <w:left w:w="108" w:type="dxa"/>
                    <w:bottom w:w="0" w:type="dxa"/>
                    <w:right w:w="108" w:type="dxa"/>
                  </w:tcMar>
                  <w:vAlign w:val="center"/>
                </w:tcPr>
                <w:p w14:paraId="1F8D4457" w14:textId="77777777" w:rsidR="00BC4308" w:rsidRDefault="000A4916">
                  <w:pPr>
                    <w:jc w:val="center"/>
                    <w:rPr>
                      <w:rFonts w:eastAsia="Arial"/>
                      <w:sz w:val="22"/>
                    </w:rPr>
                  </w:pPr>
                  <w:r>
                    <w:rPr>
                      <w:rFonts w:eastAsia="Arial"/>
                      <w:sz w:val="22"/>
                    </w:rPr>
                    <w:t>above middle</w:t>
                  </w:r>
                </w:p>
              </w:tc>
              <w:tc>
                <w:tcPr>
                  <w:tcW w:w="2351" w:type="dxa"/>
                  <w:tcBorders>
                    <w:bottom w:val="single" w:sz="8" w:space="0" w:color="000000"/>
                    <w:right w:val="single" w:sz="8" w:space="0" w:color="000000"/>
                  </w:tcBorders>
                  <w:tcMar>
                    <w:top w:w="0" w:type="dxa"/>
                    <w:left w:w="108" w:type="dxa"/>
                    <w:bottom w:w="0" w:type="dxa"/>
                    <w:right w:w="108" w:type="dxa"/>
                  </w:tcMar>
                  <w:vAlign w:val="bottom"/>
                </w:tcPr>
                <w:p w14:paraId="09837C53" w14:textId="77777777" w:rsidR="00BC4308" w:rsidRDefault="000A4916">
                  <w:pPr>
                    <w:jc w:val="center"/>
                    <w:rPr>
                      <w:rFonts w:eastAsia="Arial"/>
                      <w:sz w:val="22"/>
                    </w:rPr>
                  </w:pPr>
                  <w:r>
                    <w:rPr>
                      <w:rFonts w:eastAsia="Arial"/>
                      <w:sz w:val="22"/>
                    </w:rPr>
                    <w:t> </w:t>
                  </w:r>
                </w:p>
              </w:tc>
              <w:tc>
                <w:tcPr>
                  <w:tcW w:w="2657" w:type="dxa"/>
                  <w:tcBorders>
                    <w:bottom w:val="single" w:sz="8" w:space="0" w:color="000000"/>
                    <w:right w:val="single" w:sz="8" w:space="0" w:color="000000"/>
                  </w:tcBorders>
                  <w:tcMar>
                    <w:top w:w="0" w:type="dxa"/>
                    <w:left w:w="108" w:type="dxa"/>
                    <w:bottom w:w="0" w:type="dxa"/>
                    <w:right w:w="108" w:type="dxa"/>
                  </w:tcMar>
                  <w:vAlign w:val="bottom"/>
                </w:tcPr>
                <w:p w14:paraId="144530E8" w14:textId="77777777" w:rsidR="00BC4308" w:rsidRDefault="00FE55D6">
                  <w:pPr>
                    <w:jc w:val="center"/>
                    <w:rPr>
                      <w:rFonts w:eastAsia="Arial"/>
                      <w:sz w:val="22"/>
                    </w:rPr>
                  </w:pPr>
                  <w:r>
                    <w:pict w14:anchorId="0855958B">
                      <v:shape id="_x0000_i1049" type="#_x0000_t75" style="width:82pt;height:102.7pt" o:bordertopcolor="this" o:borderleftcolor="this" o:borderbottomcolor="this" o:borderrightcolor="this">
                        <v:imagedata r:id="rId55" o:title=""/>
                      </v:shape>
                    </w:pict>
                  </w:r>
                </w:p>
                <w:p w14:paraId="3D71E2F6" w14:textId="77777777" w:rsidR="00BC4308" w:rsidRDefault="000A4916">
                  <w:pPr>
                    <w:jc w:val="center"/>
                    <w:rPr>
                      <w:rFonts w:eastAsia="Arial"/>
                      <w:sz w:val="22"/>
                    </w:rPr>
                  </w:pPr>
                  <w:r>
                    <w:rPr>
                      <w:rFonts w:eastAsia="Arial"/>
                      <w:sz w:val="22"/>
                    </w:rPr>
                    <w:t>4</w:t>
                  </w:r>
                </w:p>
                <w:p w14:paraId="551CD76D" w14:textId="77777777" w:rsidR="00BC4308" w:rsidRDefault="000A4916">
                  <w:pPr>
                    <w:jc w:val="center"/>
                    <w:rPr>
                      <w:rFonts w:eastAsia="Arial"/>
                      <w:sz w:val="22"/>
                    </w:rPr>
                  </w:pPr>
                  <w:r>
                    <w:rPr>
                      <w:rFonts w:eastAsia="Arial"/>
                      <w:sz w:val="22"/>
                    </w:rPr>
                    <w:t>obovate</w:t>
                  </w:r>
                </w:p>
              </w:tc>
              <w:tc>
                <w:tcPr>
                  <w:tcW w:w="2110" w:type="dxa"/>
                  <w:tcBorders>
                    <w:bottom w:val="single" w:sz="8" w:space="0" w:color="000000"/>
                    <w:right w:val="single" w:sz="8" w:space="0" w:color="000000"/>
                  </w:tcBorders>
                  <w:tcMar>
                    <w:top w:w="0" w:type="dxa"/>
                    <w:left w:w="108" w:type="dxa"/>
                    <w:bottom w:w="0" w:type="dxa"/>
                    <w:right w:w="108" w:type="dxa"/>
                  </w:tcMar>
                  <w:vAlign w:val="bottom"/>
                </w:tcPr>
                <w:p w14:paraId="4E814531" w14:textId="77777777" w:rsidR="00BC4308" w:rsidRDefault="000A4916">
                  <w:r>
                    <w:t> </w:t>
                  </w:r>
                </w:p>
              </w:tc>
            </w:tr>
            <w:tr w:rsidR="00BC4308" w14:paraId="7605730F" w14:textId="77777777">
              <w:trPr>
                <w:divId w:val="1"/>
                <w:trHeight w:val="3243"/>
              </w:trPr>
              <w:tc>
                <w:tcPr>
                  <w:tcW w:w="1073" w:type="dxa"/>
                  <w:vMerge/>
                  <w:tcBorders>
                    <w:top w:val="none" w:sz="0" w:space="0" w:color="000000"/>
                    <w:left w:val="single" w:sz="8" w:space="0" w:color="000000"/>
                    <w:bottom w:val="single" w:sz="8" w:space="0" w:color="000000"/>
                    <w:right w:val="single" w:sz="8" w:space="0" w:color="000000"/>
                  </w:tcBorders>
                  <w:tcMar>
                    <w:top w:w="0" w:type="dxa"/>
                    <w:left w:w="108" w:type="dxa"/>
                    <w:bottom w:w="0" w:type="dxa"/>
                    <w:right w:w="108" w:type="dxa"/>
                  </w:tcMar>
                  <w:vAlign w:val="center"/>
                </w:tcPr>
                <w:p w14:paraId="7F9BBA76" w14:textId="77777777" w:rsidR="00BC4308" w:rsidRDefault="00BC4308"/>
              </w:tc>
              <w:tc>
                <w:tcPr>
                  <w:tcW w:w="865" w:type="dxa"/>
                  <w:tcBorders>
                    <w:left w:val="none" w:sz="0" w:space="0" w:color="C0C0C0"/>
                    <w:bottom w:val="single" w:sz="8" w:space="0" w:color="000000"/>
                    <w:right w:val="single" w:sz="8" w:space="0" w:color="000000"/>
                  </w:tcBorders>
                  <w:tcMar>
                    <w:top w:w="0" w:type="dxa"/>
                    <w:left w:w="108" w:type="dxa"/>
                    <w:bottom w:w="0" w:type="dxa"/>
                    <w:right w:w="108" w:type="dxa"/>
                  </w:tcMar>
                  <w:vAlign w:val="center"/>
                </w:tcPr>
                <w:p w14:paraId="144D4199" w14:textId="77777777" w:rsidR="00BC4308" w:rsidRDefault="000A4916">
                  <w:pPr>
                    <w:jc w:val="center"/>
                    <w:rPr>
                      <w:rFonts w:eastAsia="Arial"/>
                      <w:sz w:val="22"/>
                    </w:rPr>
                  </w:pPr>
                  <w:r>
                    <w:rPr>
                      <w:rFonts w:eastAsia="Arial"/>
                      <w:sz w:val="22"/>
                    </w:rPr>
                    <w:t>at middle</w:t>
                  </w:r>
                </w:p>
              </w:tc>
              <w:tc>
                <w:tcPr>
                  <w:tcW w:w="2351" w:type="dxa"/>
                  <w:tcBorders>
                    <w:bottom w:val="single" w:sz="8" w:space="0" w:color="000000"/>
                    <w:right w:val="single" w:sz="8" w:space="0" w:color="000000"/>
                  </w:tcBorders>
                  <w:tcMar>
                    <w:top w:w="0" w:type="dxa"/>
                    <w:left w:w="108" w:type="dxa"/>
                    <w:bottom w:w="0" w:type="dxa"/>
                    <w:right w:w="108" w:type="dxa"/>
                  </w:tcMar>
                  <w:vAlign w:val="bottom"/>
                </w:tcPr>
                <w:p w14:paraId="72DA4074" w14:textId="77777777" w:rsidR="00BC4308" w:rsidRDefault="00FE55D6">
                  <w:pPr>
                    <w:jc w:val="center"/>
                    <w:rPr>
                      <w:rFonts w:eastAsia="Arial"/>
                      <w:sz w:val="22"/>
                    </w:rPr>
                  </w:pPr>
                  <w:r>
                    <w:pict w14:anchorId="5656A826">
                      <v:shape id="_x0000_i1050" type="#_x0000_t75" style="width:112.7pt;height:83.25pt" o:bordertopcolor="this" o:borderleftcolor="this" o:borderbottomcolor="this" o:borderrightcolor="this">
                        <v:imagedata r:id="rId56" o:title=""/>
                      </v:shape>
                    </w:pict>
                  </w:r>
                </w:p>
                <w:p w14:paraId="39E792FC" w14:textId="77777777" w:rsidR="00BC4308" w:rsidRDefault="000A4916">
                  <w:pPr>
                    <w:jc w:val="center"/>
                    <w:rPr>
                      <w:rFonts w:eastAsia="Arial"/>
                      <w:sz w:val="22"/>
                    </w:rPr>
                  </w:pPr>
                  <w:r>
                    <w:rPr>
                      <w:rFonts w:eastAsia="Arial"/>
                      <w:sz w:val="22"/>
                    </w:rPr>
                    <w:t>1</w:t>
                  </w:r>
                </w:p>
                <w:p w14:paraId="03FE964E" w14:textId="77777777" w:rsidR="00BC4308" w:rsidRDefault="000A4916">
                  <w:pPr>
                    <w:jc w:val="center"/>
                    <w:rPr>
                      <w:rFonts w:eastAsia="Arial"/>
                      <w:sz w:val="22"/>
                    </w:rPr>
                  </w:pPr>
                  <w:r>
                    <w:rPr>
                      <w:rFonts w:eastAsia="Arial"/>
                      <w:sz w:val="22"/>
                    </w:rPr>
                    <w:t>oblate</w:t>
                  </w:r>
                </w:p>
              </w:tc>
              <w:tc>
                <w:tcPr>
                  <w:tcW w:w="2657" w:type="dxa"/>
                  <w:tcBorders>
                    <w:bottom w:val="single" w:sz="8" w:space="0" w:color="000000"/>
                    <w:right w:val="single" w:sz="8" w:space="0" w:color="000000"/>
                  </w:tcBorders>
                  <w:tcMar>
                    <w:top w:w="0" w:type="dxa"/>
                    <w:left w:w="108" w:type="dxa"/>
                    <w:bottom w:w="0" w:type="dxa"/>
                    <w:right w:w="108" w:type="dxa"/>
                  </w:tcMar>
                  <w:vAlign w:val="bottom"/>
                </w:tcPr>
                <w:p w14:paraId="58D8F01F" w14:textId="77777777" w:rsidR="00BC4308" w:rsidRDefault="00FE55D6">
                  <w:pPr>
                    <w:jc w:val="center"/>
                    <w:rPr>
                      <w:rFonts w:eastAsia="Arial"/>
                      <w:sz w:val="22"/>
                    </w:rPr>
                  </w:pPr>
                  <w:r>
                    <w:pict w14:anchorId="557D8B8D">
                      <v:shape id="_x0000_i1051" type="#_x0000_t75" style="width:118.95pt;height:101.45pt" o:bordertopcolor="this" o:borderleftcolor="this" o:borderbottomcolor="this" o:borderrightcolor="this">
                        <v:imagedata r:id="rId57" o:title=""/>
                      </v:shape>
                    </w:pict>
                  </w:r>
                </w:p>
                <w:p w14:paraId="1580C189" w14:textId="77777777" w:rsidR="00BC4308" w:rsidRDefault="000A4916">
                  <w:pPr>
                    <w:jc w:val="center"/>
                    <w:rPr>
                      <w:rFonts w:eastAsia="Arial"/>
                      <w:sz w:val="22"/>
                    </w:rPr>
                  </w:pPr>
                  <w:r>
                    <w:rPr>
                      <w:rFonts w:eastAsia="Arial"/>
                      <w:sz w:val="22"/>
                    </w:rPr>
                    <w:t>3</w:t>
                  </w:r>
                </w:p>
                <w:p w14:paraId="078D6A4F" w14:textId="77777777" w:rsidR="00BC4308" w:rsidRDefault="000A4916">
                  <w:pPr>
                    <w:jc w:val="center"/>
                    <w:rPr>
                      <w:rFonts w:eastAsia="Arial"/>
                      <w:sz w:val="22"/>
                    </w:rPr>
                  </w:pPr>
                  <w:r>
                    <w:rPr>
                      <w:rFonts w:eastAsia="Arial"/>
                      <w:sz w:val="22"/>
                    </w:rPr>
                    <w:t>circular</w:t>
                  </w:r>
                </w:p>
              </w:tc>
              <w:tc>
                <w:tcPr>
                  <w:tcW w:w="2110" w:type="dxa"/>
                  <w:tcBorders>
                    <w:bottom w:val="single" w:sz="8" w:space="0" w:color="000000"/>
                    <w:right w:val="single" w:sz="8" w:space="0" w:color="000000"/>
                  </w:tcBorders>
                  <w:tcMar>
                    <w:top w:w="0" w:type="dxa"/>
                    <w:left w:w="108" w:type="dxa"/>
                    <w:bottom w:w="0" w:type="dxa"/>
                    <w:right w:w="108" w:type="dxa"/>
                  </w:tcMar>
                  <w:vAlign w:val="bottom"/>
                </w:tcPr>
                <w:p w14:paraId="5733FB64" w14:textId="77777777" w:rsidR="00BC4308" w:rsidRDefault="00FE55D6">
                  <w:pPr>
                    <w:jc w:val="center"/>
                    <w:rPr>
                      <w:rFonts w:eastAsia="Arial"/>
                      <w:sz w:val="22"/>
                    </w:rPr>
                  </w:pPr>
                  <w:r>
                    <w:pict w14:anchorId="4C5F8094">
                      <v:shape id="_x0000_i1052" type="#_x0000_t75" style="width:73.25pt;height:112.7pt" o:bordertopcolor="this" o:borderleftcolor="this" o:borderbottomcolor="this" o:borderrightcolor="this">
                        <v:imagedata r:id="rId58" o:title=""/>
                      </v:shape>
                    </w:pict>
                  </w:r>
                </w:p>
                <w:p w14:paraId="004008FE" w14:textId="77777777" w:rsidR="00BC4308" w:rsidRDefault="000A4916">
                  <w:pPr>
                    <w:jc w:val="center"/>
                    <w:rPr>
                      <w:rFonts w:eastAsia="Arial"/>
                      <w:sz w:val="22"/>
                    </w:rPr>
                  </w:pPr>
                  <w:r>
                    <w:rPr>
                      <w:rFonts w:eastAsia="Arial"/>
                      <w:sz w:val="22"/>
                    </w:rPr>
                    <w:t>5</w:t>
                  </w:r>
                </w:p>
                <w:p w14:paraId="33A5ADB3" w14:textId="77777777" w:rsidR="00BC4308" w:rsidRDefault="000A4916">
                  <w:pPr>
                    <w:jc w:val="center"/>
                    <w:rPr>
                      <w:rFonts w:eastAsia="Arial"/>
                      <w:sz w:val="22"/>
                    </w:rPr>
                  </w:pPr>
                  <w:r>
                    <w:rPr>
                      <w:rFonts w:eastAsia="Arial"/>
                      <w:sz w:val="22"/>
                    </w:rPr>
                    <w:t>oblong</w:t>
                  </w:r>
                </w:p>
              </w:tc>
            </w:tr>
            <w:tr w:rsidR="00BC4308" w14:paraId="3EA6E96D" w14:textId="77777777">
              <w:trPr>
                <w:divId w:val="1"/>
                <w:trHeight w:val="2404"/>
              </w:trPr>
              <w:tc>
                <w:tcPr>
                  <w:tcW w:w="1073" w:type="dxa"/>
                  <w:vMerge/>
                  <w:tcBorders>
                    <w:top w:val="none" w:sz="0" w:space="0" w:color="000000"/>
                    <w:left w:val="single" w:sz="8" w:space="0" w:color="000000"/>
                    <w:bottom w:val="single" w:sz="8" w:space="0" w:color="000000"/>
                    <w:right w:val="single" w:sz="8" w:space="0" w:color="000000"/>
                  </w:tcBorders>
                  <w:tcMar>
                    <w:top w:w="0" w:type="dxa"/>
                    <w:left w:w="108" w:type="dxa"/>
                    <w:bottom w:w="0" w:type="dxa"/>
                    <w:right w:w="108" w:type="dxa"/>
                  </w:tcMar>
                  <w:vAlign w:val="center"/>
                </w:tcPr>
                <w:p w14:paraId="4A1BF62B" w14:textId="77777777" w:rsidR="00BC4308" w:rsidRDefault="00BC4308"/>
              </w:tc>
              <w:tc>
                <w:tcPr>
                  <w:tcW w:w="865" w:type="dxa"/>
                  <w:tcBorders>
                    <w:left w:val="none" w:sz="0" w:space="0" w:color="C0C0C0"/>
                    <w:bottom w:val="single" w:sz="8" w:space="0" w:color="000000"/>
                    <w:right w:val="single" w:sz="8" w:space="0" w:color="000000"/>
                  </w:tcBorders>
                  <w:tcMar>
                    <w:top w:w="0" w:type="dxa"/>
                    <w:left w:w="108" w:type="dxa"/>
                    <w:bottom w:w="0" w:type="dxa"/>
                    <w:right w:w="108" w:type="dxa"/>
                  </w:tcMar>
                  <w:vAlign w:val="center"/>
                </w:tcPr>
                <w:p w14:paraId="2DBFA2DE" w14:textId="77777777" w:rsidR="00BC4308" w:rsidRDefault="000A4916">
                  <w:pPr>
                    <w:jc w:val="center"/>
                    <w:rPr>
                      <w:rFonts w:eastAsia="Arial"/>
                      <w:sz w:val="22"/>
                    </w:rPr>
                  </w:pPr>
                  <w:r>
                    <w:rPr>
                      <w:rFonts w:eastAsia="Arial"/>
                      <w:sz w:val="22"/>
                    </w:rPr>
                    <w:t>below middle</w:t>
                  </w:r>
                </w:p>
              </w:tc>
              <w:tc>
                <w:tcPr>
                  <w:tcW w:w="2351" w:type="dxa"/>
                  <w:tcBorders>
                    <w:bottom w:val="single" w:sz="8" w:space="0" w:color="000000"/>
                    <w:right w:val="single" w:sz="8" w:space="0" w:color="000000"/>
                  </w:tcBorders>
                  <w:tcMar>
                    <w:top w:w="0" w:type="dxa"/>
                    <w:left w:w="108" w:type="dxa"/>
                    <w:bottom w:w="0" w:type="dxa"/>
                    <w:right w:w="108" w:type="dxa"/>
                  </w:tcMar>
                  <w:vAlign w:val="bottom"/>
                </w:tcPr>
                <w:p w14:paraId="2BD7F0EC" w14:textId="77777777" w:rsidR="00BC4308" w:rsidRDefault="000A4916">
                  <w:r>
                    <w:t> </w:t>
                  </w:r>
                </w:p>
              </w:tc>
              <w:tc>
                <w:tcPr>
                  <w:tcW w:w="2657" w:type="dxa"/>
                  <w:tcBorders>
                    <w:bottom w:val="single" w:sz="8" w:space="0" w:color="000000"/>
                    <w:right w:val="single" w:sz="8" w:space="0" w:color="000000"/>
                  </w:tcBorders>
                  <w:tcMar>
                    <w:top w:w="0" w:type="dxa"/>
                    <w:left w:w="108" w:type="dxa"/>
                    <w:bottom w:w="0" w:type="dxa"/>
                    <w:right w:w="108" w:type="dxa"/>
                  </w:tcMar>
                  <w:vAlign w:val="bottom"/>
                </w:tcPr>
                <w:p w14:paraId="16425226" w14:textId="77777777" w:rsidR="00BC4308" w:rsidRDefault="00FE55D6">
                  <w:pPr>
                    <w:jc w:val="center"/>
                    <w:rPr>
                      <w:rFonts w:eastAsia="Arial"/>
                      <w:sz w:val="22"/>
                    </w:rPr>
                  </w:pPr>
                  <w:r>
                    <w:pict w14:anchorId="06D49E3D">
                      <v:shape id="_x0000_i1053" type="#_x0000_t75" style="width:103.3pt;height:109.55pt" o:bordertopcolor="this" o:borderleftcolor="this" o:borderbottomcolor="this" o:borderrightcolor="this">
                        <v:imagedata r:id="rId59" o:title=""/>
                      </v:shape>
                    </w:pict>
                  </w:r>
                </w:p>
                <w:p w14:paraId="09562911" w14:textId="77777777" w:rsidR="00BC4308" w:rsidRDefault="000A4916">
                  <w:pPr>
                    <w:jc w:val="center"/>
                    <w:rPr>
                      <w:rFonts w:eastAsia="Arial"/>
                      <w:sz w:val="22"/>
                    </w:rPr>
                  </w:pPr>
                  <w:r>
                    <w:rPr>
                      <w:rFonts w:eastAsia="Arial"/>
                      <w:sz w:val="22"/>
                    </w:rPr>
                    <w:t>2</w:t>
                  </w:r>
                </w:p>
                <w:p w14:paraId="49721990" w14:textId="77777777" w:rsidR="00BC4308" w:rsidRDefault="000A4916">
                  <w:pPr>
                    <w:jc w:val="center"/>
                    <w:rPr>
                      <w:rFonts w:eastAsia="Arial"/>
                      <w:sz w:val="22"/>
                    </w:rPr>
                  </w:pPr>
                  <w:r>
                    <w:rPr>
                      <w:rFonts w:eastAsia="Arial"/>
                      <w:sz w:val="22"/>
                    </w:rPr>
                    <w:t>ovate</w:t>
                  </w:r>
                </w:p>
              </w:tc>
              <w:tc>
                <w:tcPr>
                  <w:tcW w:w="2110" w:type="dxa"/>
                  <w:tcBorders>
                    <w:bottom w:val="single" w:sz="8" w:space="0" w:color="000000"/>
                    <w:right w:val="single" w:sz="8" w:space="0" w:color="000000"/>
                  </w:tcBorders>
                  <w:tcMar>
                    <w:top w:w="0" w:type="dxa"/>
                    <w:left w:w="108" w:type="dxa"/>
                    <w:bottom w:w="0" w:type="dxa"/>
                    <w:right w:w="108" w:type="dxa"/>
                  </w:tcMar>
                  <w:vAlign w:val="bottom"/>
                </w:tcPr>
                <w:p w14:paraId="394B7F7B" w14:textId="77777777" w:rsidR="00BC4308" w:rsidRDefault="00FE55D6">
                  <w:pPr>
                    <w:jc w:val="center"/>
                    <w:rPr>
                      <w:rFonts w:eastAsia="Arial"/>
                      <w:sz w:val="22"/>
                    </w:rPr>
                  </w:pPr>
                  <w:r>
                    <w:pict w14:anchorId="25C72FED">
                      <v:shape id="_x0000_i1054" type="#_x0000_t75" style="width:95.8pt;height:114.55pt" o:bordertopcolor="this" o:borderleftcolor="this" o:borderbottomcolor="this" o:borderrightcolor="this">
                        <v:imagedata r:id="rId60" o:title=""/>
                      </v:shape>
                    </w:pict>
                  </w:r>
                </w:p>
                <w:p w14:paraId="2066672E" w14:textId="77777777" w:rsidR="00BC4308" w:rsidRDefault="000A4916">
                  <w:pPr>
                    <w:jc w:val="center"/>
                    <w:rPr>
                      <w:rFonts w:eastAsia="Arial"/>
                      <w:sz w:val="22"/>
                    </w:rPr>
                  </w:pPr>
                  <w:r>
                    <w:rPr>
                      <w:rFonts w:eastAsia="Arial"/>
                      <w:sz w:val="22"/>
                    </w:rPr>
                    <w:t>6</w:t>
                  </w:r>
                </w:p>
                <w:p w14:paraId="13910CDB" w14:textId="77FB9699" w:rsidR="00BC4308" w:rsidRDefault="000A4916">
                  <w:pPr>
                    <w:jc w:val="center"/>
                    <w:rPr>
                      <w:rFonts w:eastAsia="Arial"/>
                      <w:sz w:val="22"/>
                    </w:rPr>
                  </w:pPr>
                  <w:r>
                    <w:rPr>
                      <w:rFonts w:eastAsia="Arial"/>
                      <w:sz w:val="22"/>
                    </w:rPr>
                    <w:t>conic</w:t>
                  </w:r>
                </w:p>
              </w:tc>
            </w:tr>
          </w:tbl>
          <w:p w14:paraId="2455D975" w14:textId="77777777" w:rsidR="00BC4308" w:rsidRDefault="000A4916">
            <w:pPr>
              <w:spacing w:beforeAutospacing="1" w:afterAutospacing="1"/>
              <w:jc w:val="left"/>
              <w:divId w:val="1"/>
            </w:pPr>
            <w:r>
              <w:t> </w:t>
            </w:r>
          </w:p>
        </w:tc>
      </w:tr>
    </w:tbl>
    <w:p w14:paraId="470CBF7C" w14:textId="77777777" w:rsidR="00BC4308" w:rsidRDefault="00BC4308">
      <w:pPr>
        <w:keepLines/>
      </w:pPr>
    </w:p>
    <w:p w14:paraId="4F1ADF5F" w14:textId="77777777" w:rsidR="00BC4308" w:rsidRDefault="00BC4308">
      <w:pPr>
        <w:keepLines/>
      </w:pPr>
    </w:p>
    <w:tbl>
      <w:tblPr>
        <w:tblW w:w="0" w:type="auto"/>
        <w:tblLook w:val="0600" w:firstRow="0" w:lastRow="0" w:firstColumn="0" w:lastColumn="0" w:noHBand="1" w:noVBand="1"/>
      </w:tblPr>
      <w:tblGrid>
        <w:gridCol w:w="9986"/>
      </w:tblGrid>
      <w:tr w:rsidR="00BC4308" w14:paraId="188A1405" w14:textId="77777777">
        <w:tc>
          <w:tcPr>
            <w:tcW w:w="9986" w:type="dxa"/>
          </w:tcPr>
          <w:p w14:paraId="54F82BDB" w14:textId="77777777" w:rsidR="00BC4308" w:rsidRDefault="000A4916">
            <w:pPr>
              <w:keepNext/>
              <w:keepLines/>
            </w:pPr>
            <w:r>
              <w:rPr>
                <w:u w:val="single"/>
              </w:rPr>
              <w:t>Ad. 22: Nut: shape in cross-section</w:t>
            </w:r>
          </w:p>
          <w:p w14:paraId="4FB7636C" w14:textId="77777777" w:rsidR="00BC4308" w:rsidRDefault="00BC4308">
            <w:pPr>
              <w:keepNext/>
              <w:keepLines/>
            </w:pPr>
          </w:p>
          <w:tbl>
            <w:tblPr>
              <w:tblW w:w="9300" w:type="dxa"/>
              <w:tblBorders>
                <w:top w:val="none" w:sz="0" w:space="0" w:color="C0C0C0"/>
                <w:left w:val="none" w:sz="0" w:space="0" w:color="C0C0C0"/>
                <w:bottom w:val="none" w:sz="0" w:space="0" w:color="C0C0C0"/>
                <w:right w:val="none" w:sz="0" w:space="0" w:color="C0C0C0"/>
              </w:tblBorders>
              <w:tblCellMar>
                <w:left w:w="0" w:type="dxa"/>
                <w:right w:w="0" w:type="dxa"/>
              </w:tblCellMar>
              <w:tblLook w:val="0600" w:firstRow="0" w:lastRow="0" w:firstColumn="0" w:lastColumn="0" w:noHBand="1" w:noVBand="1"/>
            </w:tblPr>
            <w:tblGrid>
              <w:gridCol w:w="2325"/>
              <w:gridCol w:w="2324"/>
              <w:gridCol w:w="2324"/>
              <w:gridCol w:w="2327"/>
            </w:tblGrid>
            <w:tr w:rsidR="00BC4308" w14:paraId="316E0843" w14:textId="77777777">
              <w:trPr>
                <w:divId w:val="1"/>
              </w:trPr>
              <w:tc>
                <w:tcPr>
                  <w:tcW w:w="2324" w:type="dxa"/>
                  <w:tcBorders>
                    <w:top w:val="none" w:sz="0" w:space="0" w:color="C0C0C0"/>
                    <w:left w:val="none" w:sz="0" w:space="0" w:color="C0C0C0"/>
                  </w:tcBorders>
                  <w:tcMar>
                    <w:top w:w="0" w:type="dxa"/>
                    <w:left w:w="0" w:type="dxa"/>
                    <w:bottom w:w="0" w:type="dxa"/>
                    <w:right w:w="0" w:type="dxa"/>
                  </w:tcMar>
                </w:tcPr>
                <w:p w14:paraId="496E1188" w14:textId="77777777" w:rsidR="00BC4308" w:rsidRDefault="00FE55D6">
                  <w:pPr>
                    <w:jc w:val="center"/>
                    <w:rPr>
                      <w:rFonts w:eastAsia="Arial"/>
                    </w:rPr>
                  </w:pPr>
                  <w:r>
                    <w:pict w14:anchorId="65865F8D">
                      <v:shape id="_x0000_i1055" type="#_x0000_t75" style="width:112.7pt;height:80.75pt" o:bordertopcolor="this" o:borderleftcolor="this" o:borderbottomcolor="this" o:borderrightcolor="this">
                        <v:imagedata r:id="rId61" o:title=""/>
                      </v:shape>
                    </w:pict>
                  </w:r>
                </w:p>
              </w:tc>
              <w:tc>
                <w:tcPr>
                  <w:tcW w:w="2324" w:type="dxa"/>
                  <w:tcBorders>
                    <w:top w:val="none" w:sz="0" w:space="0" w:color="C0C0C0"/>
                  </w:tcBorders>
                  <w:tcMar>
                    <w:top w:w="0" w:type="dxa"/>
                    <w:left w:w="0" w:type="dxa"/>
                    <w:bottom w:w="0" w:type="dxa"/>
                    <w:right w:w="0" w:type="dxa"/>
                  </w:tcMar>
                </w:tcPr>
                <w:p w14:paraId="1EA36C72" w14:textId="77777777" w:rsidR="00BC4308" w:rsidRDefault="00FE55D6">
                  <w:pPr>
                    <w:jc w:val="center"/>
                    <w:rPr>
                      <w:rFonts w:eastAsia="Arial"/>
                    </w:rPr>
                  </w:pPr>
                  <w:r>
                    <w:pict w14:anchorId="6F0C96DC">
                      <v:shape id="_x0000_i1056" type="#_x0000_t75" style="width:90.8pt;height:78.9pt" o:bordertopcolor="this" o:borderleftcolor="this" o:borderbottomcolor="this" o:borderrightcolor="this">
                        <v:imagedata r:id="rId62" o:title=""/>
                      </v:shape>
                    </w:pict>
                  </w:r>
                </w:p>
              </w:tc>
              <w:tc>
                <w:tcPr>
                  <w:tcW w:w="2324" w:type="dxa"/>
                  <w:tcBorders>
                    <w:top w:val="none" w:sz="0" w:space="0" w:color="C0C0C0"/>
                  </w:tcBorders>
                  <w:tcMar>
                    <w:top w:w="0" w:type="dxa"/>
                    <w:left w:w="0" w:type="dxa"/>
                    <w:bottom w:w="0" w:type="dxa"/>
                    <w:right w:w="0" w:type="dxa"/>
                  </w:tcMar>
                </w:tcPr>
                <w:p w14:paraId="7E840350" w14:textId="77777777" w:rsidR="00BC4308" w:rsidRDefault="00FE55D6">
                  <w:pPr>
                    <w:jc w:val="center"/>
                    <w:rPr>
                      <w:rFonts w:eastAsia="Arial"/>
                    </w:rPr>
                  </w:pPr>
                  <w:r>
                    <w:pict w14:anchorId="510472AD">
                      <v:shape id="_x0000_i1057" type="#_x0000_t75" style="width:83.9pt;height:84.5pt" o:bordertopcolor="this" o:borderleftcolor="this" o:borderbottomcolor="this" o:borderrightcolor="this">
                        <v:imagedata r:id="rId63" o:title=""/>
                      </v:shape>
                    </w:pict>
                  </w:r>
                </w:p>
              </w:tc>
              <w:tc>
                <w:tcPr>
                  <w:tcW w:w="2327" w:type="dxa"/>
                  <w:tcBorders>
                    <w:top w:val="none" w:sz="0" w:space="0" w:color="C0C0C0"/>
                    <w:right w:val="none" w:sz="0" w:space="0" w:color="C0C0C0"/>
                  </w:tcBorders>
                  <w:tcMar>
                    <w:top w:w="0" w:type="dxa"/>
                    <w:left w:w="0" w:type="dxa"/>
                    <w:bottom w:w="0" w:type="dxa"/>
                    <w:right w:w="0" w:type="dxa"/>
                  </w:tcMar>
                </w:tcPr>
                <w:p w14:paraId="29801338" w14:textId="77777777" w:rsidR="00BC4308" w:rsidRDefault="00FE55D6">
                  <w:pPr>
                    <w:jc w:val="center"/>
                    <w:rPr>
                      <w:rFonts w:eastAsia="Arial"/>
                    </w:rPr>
                  </w:pPr>
                  <w:r>
                    <w:pict w14:anchorId="32B04152">
                      <v:shape id="_x0000_i1058" type="#_x0000_t75" style="width:106.45pt;height:82pt" o:bordertopcolor="this" o:borderleftcolor="this" o:borderbottomcolor="this" o:borderrightcolor="this">
                        <v:imagedata r:id="rId64" o:title=""/>
                      </v:shape>
                    </w:pict>
                  </w:r>
                </w:p>
              </w:tc>
            </w:tr>
            <w:tr w:rsidR="00BC4308" w14:paraId="0E6403A2" w14:textId="77777777">
              <w:trPr>
                <w:divId w:val="1"/>
              </w:trPr>
              <w:tc>
                <w:tcPr>
                  <w:tcW w:w="2324" w:type="dxa"/>
                  <w:tcBorders>
                    <w:left w:val="none" w:sz="0" w:space="0" w:color="C0C0C0"/>
                  </w:tcBorders>
                  <w:tcMar>
                    <w:top w:w="0" w:type="dxa"/>
                    <w:left w:w="0" w:type="dxa"/>
                    <w:bottom w:w="0" w:type="dxa"/>
                    <w:right w:w="0" w:type="dxa"/>
                  </w:tcMar>
                </w:tcPr>
                <w:p w14:paraId="653FBFAA" w14:textId="77777777" w:rsidR="00BC4308" w:rsidRDefault="000A4916">
                  <w:pPr>
                    <w:jc w:val="center"/>
                    <w:rPr>
                      <w:rFonts w:eastAsia="Arial"/>
                    </w:rPr>
                  </w:pPr>
                  <w:r>
                    <w:rPr>
                      <w:rFonts w:eastAsia="Arial"/>
                      <w:color w:val="000000"/>
                    </w:rPr>
                    <w:t>1</w:t>
                  </w:r>
                </w:p>
              </w:tc>
              <w:tc>
                <w:tcPr>
                  <w:tcW w:w="2324" w:type="dxa"/>
                  <w:tcMar>
                    <w:top w:w="0" w:type="dxa"/>
                    <w:left w:w="0" w:type="dxa"/>
                    <w:bottom w:w="0" w:type="dxa"/>
                    <w:right w:w="0" w:type="dxa"/>
                  </w:tcMar>
                </w:tcPr>
                <w:p w14:paraId="59A8C7FB" w14:textId="77777777" w:rsidR="00BC4308" w:rsidRDefault="000A4916">
                  <w:pPr>
                    <w:jc w:val="center"/>
                    <w:rPr>
                      <w:rFonts w:eastAsia="Arial"/>
                    </w:rPr>
                  </w:pPr>
                  <w:r>
                    <w:rPr>
                      <w:rFonts w:eastAsia="Arial"/>
                      <w:color w:val="000000"/>
                    </w:rPr>
                    <w:t>2</w:t>
                  </w:r>
                </w:p>
              </w:tc>
              <w:tc>
                <w:tcPr>
                  <w:tcW w:w="2324" w:type="dxa"/>
                  <w:tcMar>
                    <w:top w:w="0" w:type="dxa"/>
                    <w:left w:w="0" w:type="dxa"/>
                    <w:bottom w:w="0" w:type="dxa"/>
                    <w:right w:w="0" w:type="dxa"/>
                  </w:tcMar>
                </w:tcPr>
                <w:p w14:paraId="3B0CBF40" w14:textId="77777777" w:rsidR="00BC4308" w:rsidRDefault="000A4916">
                  <w:pPr>
                    <w:jc w:val="center"/>
                    <w:rPr>
                      <w:rFonts w:eastAsia="Arial"/>
                    </w:rPr>
                  </w:pPr>
                  <w:r>
                    <w:rPr>
                      <w:rFonts w:eastAsia="Arial"/>
                      <w:color w:val="000000"/>
                    </w:rPr>
                    <w:t>3</w:t>
                  </w:r>
                </w:p>
              </w:tc>
              <w:tc>
                <w:tcPr>
                  <w:tcW w:w="2327" w:type="dxa"/>
                  <w:tcBorders>
                    <w:right w:val="none" w:sz="0" w:space="0" w:color="C0C0C0"/>
                  </w:tcBorders>
                  <w:tcMar>
                    <w:top w:w="0" w:type="dxa"/>
                    <w:left w:w="0" w:type="dxa"/>
                    <w:bottom w:w="0" w:type="dxa"/>
                    <w:right w:w="0" w:type="dxa"/>
                  </w:tcMar>
                </w:tcPr>
                <w:p w14:paraId="7311D6A2" w14:textId="77777777" w:rsidR="00BC4308" w:rsidRDefault="000A4916">
                  <w:pPr>
                    <w:jc w:val="center"/>
                    <w:rPr>
                      <w:rFonts w:eastAsia="Arial"/>
                    </w:rPr>
                  </w:pPr>
                  <w:r>
                    <w:rPr>
                      <w:rFonts w:eastAsia="Arial"/>
                      <w:color w:val="000000"/>
                    </w:rPr>
                    <w:t>4</w:t>
                  </w:r>
                </w:p>
              </w:tc>
            </w:tr>
            <w:tr w:rsidR="00BC4308" w14:paraId="4197F3BE" w14:textId="77777777">
              <w:trPr>
                <w:divId w:val="1"/>
              </w:trPr>
              <w:tc>
                <w:tcPr>
                  <w:tcW w:w="2324" w:type="dxa"/>
                  <w:tcBorders>
                    <w:left w:val="none" w:sz="0" w:space="0" w:color="C0C0C0"/>
                    <w:bottom w:val="none" w:sz="0" w:space="0" w:color="C0C0C0"/>
                  </w:tcBorders>
                  <w:tcMar>
                    <w:top w:w="0" w:type="dxa"/>
                    <w:left w:w="0" w:type="dxa"/>
                    <w:bottom w:w="0" w:type="dxa"/>
                    <w:right w:w="0" w:type="dxa"/>
                  </w:tcMar>
                </w:tcPr>
                <w:p w14:paraId="2DEC1E37" w14:textId="77777777" w:rsidR="00BC4308" w:rsidRDefault="000A4916">
                  <w:pPr>
                    <w:jc w:val="center"/>
                    <w:rPr>
                      <w:rFonts w:eastAsia="Arial"/>
                    </w:rPr>
                  </w:pPr>
                  <w:r>
                    <w:rPr>
                      <w:rFonts w:eastAsia="Arial"/>
                      <w:color w:val="000000"/>
                    </w:rPr>
                    <w:t>elliptic</w:t>
                  </w:r>
                </w:p>
              </w:tc>
              <w:tc>
                <w:tcPr>
                  <w:tcW w:w="2324" w:type="dxa"/>
                  <w:tcBorders>
                    <w:bottom w:val="none" w:sz="0" w:space="0" w:color="C0C0C0"/>
                  </w:tcBorders>
                  <w:tcMar>
                    <w:top w:w="0" w:type="dxa"/>
                    <w:left w:w="0" w:type="dxa"/>
                    <w:bottom w:w="0" w:type="dxa"/>
                    <w:right w:w="0" w:type="dxa"/>
                  </w:tcMar>
                </w:tcPr>
                <w:p w14:paraId="564FFEF1" w14:textId="77777777" w:rsidR="00BC4308" w:rsidRDefault="000A4916">
                  <w:pPr>
                    <w:jc w:val="center"/>
                    <w:rPr>
                      <w:rFonts w:eastAsia="Arial"/>
                    </w:rPr>
                  </w:pPr>
                  <w:r>
                    <w:rPr>
                      <w:rFonts w:eastAsia="Arial"/>
                      <w:color w:val="000000"/>
                    </w:rPr>
                    <w:t>circular</w:t>
                  </w:r>
                </w:p>
              </w:tc>
              <w:tc>
                <w:tcPr>
                  <w:tcW w:w="2324" w:type="dxa"/>
                  <w:tcBorders>
                    <w:bottom w:val="none" w:sz="0" w:space="0" w:color="C0C0C0"/>
                  </w:tcBorders>
                  <w:tcMar>
                    <w:top w:w="0" w:type="dxa"/>
                    <w:left w:w="0" w:type="dxa"/>
                    <w:bottom w:w="0" w:type="dxa"/>
                    <w:right w:w="0" w:type="dxa"/>
                  </w:tcMar>
                </w:tcPr>
                <w:p w14:paraId="55F45105" w14:textId="77777777" w:rsidR="00BC4308" w:rsidRDefault="000A4916">
                  <w:pPr>
                    <w:jc w:val="center"/>
                    <w:rPr>
                      <w:rFonts w:eastAsia="Arial"/>
                    </w:rPr>
                  </w:pPr>
                  <w:r>
                    <w:rPr>
                      <w:rFonts w:eastAsia="Arial"/>
                      <w:color w:val="000000"/>
                    </w:rPr>
                    <w:t>angular</w:t>
                  </w:r>
                </w:p>
              </w:tc>
              <w:tc>
                <w:tcPr>
                  <w:tcW w:w="2327" w:type="dxa"/>
                  <w:tcBorders>
                    <w:bottom w:val="none" w:sz="0" w:space="0" w:color="C0C0C0"/>
                    <w:right w:val="none" w:sz="0" w:space="0" w:color="C0C0C0"/>
                  </w:tcBorders>
                  <w:tcMar>
                    <w:top w:w="0" w:type="dxa"/>
                    <w:left w:w="0" w:type="dxa"/>
                    <w:bottom w:w="0" w:type="dxa"/>
                    <w:right w:w="0" w:type="dxa"/>
                  </w:tcMar>
                </w:tcPr>
                <w:p w14:paraId="18D5151F" w14:textId="77777777" w:rsidR="00BC4308" w:rsidRDefault="000A4916">
                  <w:pPr>
                    <w:jc w:val="center"/>
                    <w:rPr>
                      <w:rFonts w:eastAsia="Arial"/>
                    </w:rPr>
                  </w:pPr>
                  <w:r>
                    <w:rPr>
                      <w:rFonts w:eastAsia="Arial"/>
                      <w:color w:val="000000"/>
                    </w:rPr>
                    <w:t>transverse oblong</w:t>
                  </w:r>
                </w:p>
              </w:tc>
            </w:tr>
          </w:tbl>
          <w:p w14:paraId="7D6EA3AD" w14:textId="77777777" w:rsidR="00BC4308" w:rsidRDefault="000A4916">
            <w:pPr>
              <w:spacing w:beforeAutospacing="1" w:afterAutospacing="1"/>
              <w:jc w:val="left"/>
              <w:divId w:val="1"/>
            </w:pPr>
            <w:r>
              <w:t> </w:t>
            </w:r>
          </w:p>
        </w:tc>
      </w:tr>
    </w:tbl>
    <w:p w14:paraId="042EB426" w14:textId="77777777" w:rsidR="00BC4308" w:rsidRDefault="00BC4308">
      <w:pPr>
        <w:keepLines/>
      </w:pPr>
    </w:p>
    <w:p w14:paraId="0EC1CF5A" w14:textId="77777777" w:rsidR="00BC4308" w:rsidRDefault="00BC4308">
      <w:pPr>
        <w:keepLines/>
      </w:pPr>
    </w:p>
    <w:tbl>
      <w:tblPr>
        <w:tblW w:w="0" w:type="auto"/>
        <w:tblLook w:val="0600" w:firstRow="0" w:lastRow="0" w:firstColumn="0" w:lastColumn="0" w:noHBand="1" w:noVBand="1"/>
      </w:tblPr>
      <w:tblGrid>
        <w:gridCol w:w="9986"/>
      </w:tblGrid>
      <w:tr w:rsidR="00BC4308" w14:paraId="607BA694" w14:textId="77777777">
        <w:tc>
          <w:tcPr>
            <w:tcW w:w="9986" w:type="dxa"/>
          </w:tcPr>
          <w:p w14:paraId="3C3C765A" w14:textId="77777777" w:rsidR="00BC4308" w:rsidRDefault="000A4916">
            <w:pPr>
              <w:keepNext/>
              <w:keepLines/>
            </w:pPr>
            <w:r>
              <w:rPr>
                <w:u w:val="single"/>
              </w:rPr>
              <w:lastRenderedPageBreak/>
              <w:t>Ad. 25: Nut: shape of apex</w:t>
            </w:r>
          </w:p>
          <w:p w14:paraId="76953F8C" w14:textId="77777777" w:rsidR="00BC4308" w:rsidRDefault="00BC4308">
            <w:pPr>
              <w:keepNext/>
              <w:keepLines/>
            </w:pPr>
          </w:p>
          <w:tbl>
            <w:tblPr>
              <w:tblW w:w="9300" w:type="dxa"/>
              <w:jc w:val="center"/>
              <w:tblCellMar>
                <w:left w:w="0" w:type="dxa"/>
                <w:right w:w="0" w:type="dxa"/>
              </w:tblCellMar>
              <w:tblLook w:val="0600" w:firstRow="0" w:lastRow="0" w:firstColumn="0" w:lastColumn="0" w:noHBand="1" w:noVBand="1"/>
            </w:tblPr>
            <w:tblGrid>
              <w:gridCol w:w="2325"/>
              <w:gridCol w:w="2324"/>
              <w:gridCol w:w="2324"/>
              <w:gridCol w:w="2327"/>
            </w:tblGrid>
            <w:tr w:rsidR="00BC4308" w14:paraId="4C34EF49" w14:textId="77777777" w:rsidTr="00146F34">
              <w:trPr>
                <w:divId w:val="2"/>
                <w:jc w:val="center"/>
              </w:trPr>
              <w:tc>
                <w:tcPr>
                  <w:tcW w:w="2324" w:type="dxa"/>
                  <w:tcMar>
                    <w:top w:w="0" w:type="dxa"/>
                    <w:left w:w="0" w:type="dxa"/>
                    <w:bottom w:w="0" w:type="dxa"/>
                    <w:right w:w="0" w:type="dxa"/>
                  </w:tcMar>
                </w:tcPr>
                <w:p w14:paraId="56B3CA6E" w14:textId="77777777" w:rsidR="00BC4308" w:rsidRDefault="00FE55D6">
                  <w:pPr>
                    <w:jc w:val="center"/>
                    <w:rPr>
                      <w:rFonts w:eastAsia="Arial"/>
                    </w:rPr>
                  </w:pPr>
                  <w:r>
                    <w:pict w14:anchorId="2EC6C4E6">
                      <v:shape id="_x0000_i1059" type="#_x0000_t75" style="width:88.3pt;height:108.3pt" o:bordertopcolor="this" o:borderleftcolor="this" o:borderbottomcolor="this" o:borderrightcolor="this">
                        <v:imagedata r:id="rId65" o:title=""/>
                      </v:shape>
                    </w:pict>
                  </w:r>
                </w:p>
              </w:tc>
              <w:tc>
                <w:tcPr>
                  <w:tcW w:w="2324" w:type="dxa"/>
                  <w:tcMar>
                    <w:top w:w="0" w:type="dxa"/>
                    <w:left w:w="0" w:type="dxa"/>
                    <w:bottom w:w="0" w:type="dxa"/>
                    <w:right w:w="0" w:type="dxa"/>
                  </w:tcMar>
                </w:tcPr>
                <w:p w14:paraId="4A69BF71" w14:textId="77777777" w:rsidR="00BC4308" w:rsidRDefault="00FE55D6">
                  <w:pPr>
                    <w:jc w:val="center"/>
                    <w:rPr>
                      <w:rFonts w:eastAsia="Arial"/>
                    </w:rPr>
                  </w:pPr>
                  <w:r>
                    <w:pict w14:anchorId="1A7C8ACB">
                      <v:shape id="_x0000_i1060" type="#_x0000_t75" style="width:88.9pt;height:105.8pt" o:bordertopcolor="this" o:borderleftcolor="this" o:borderbottomcolor="this" o:borderrightcolor="this">
                        <v:imagedata r:id="rId66" o:title=""/>
                      </v:shape>
                    </w:pict>
                  </w:r>
                </w:p>
              </w:tc>
              <w:tc>
                <w:tcPr>
                  <w:tcW w:w="2324" w:type="dxa"/>
                  <w:tcMar>
                    <w:top w:w="0" w:type="dxa"/>
                    <w:left w:w="0" w:type="dxa"/>
                    <w:bottom w:w="0" w:type="dxa"/>
                    <w:right w:w="0" w:type="dxa"/>
                  </w:tcMar>
                </w:tcPr>
                <w:p w14:paraId="55E237F4" w14:textId="77777777" w:rsidR="00BC4308" w:rsidRDefault="00FE55D6">
                  <w:pPr>
                    <w:jc w:val="center"/>
                    <w:rPr>
                      <w:rFonts w:eastAsia="Arial"/>
                    </w:rPr>
                  </w:pPr>
                  <w:r>
                    <w:pict w14:anchorId="36E53C0D">
                      <v:shape id="_x0000_i1061" type="#_x0000_t75" style="width:98.3pt;height:95.8pt" o:bordertopcolor="this" o:borderleftcolor="this" o:borderbottomcolor="this" o:borderrightcolor="this">
                        <v:imagedata r:id="rId67" o:title=""/>
                      </v:shape>
                    </w:pict>
                  </w:r>
                </w:p>
              </w:tc>
              <w:tc>
                <w:tcPr>
                  <w:tcW w:w="2327" w:type="dxa"/>
                  <w:tcMar>
                    <w:top w:w="0" w:type="dxa"/>
                    <w:left w:w="0" w:type="dxa"/>
                    <w:bottom w:w="0" w:type="dxa"/>
                    <w:right w:w="0" w:type="dxa"/>
                  </w:tcMar>
                </w:tcPr>
                <w:p w14:paraId="628966AD" w14:textId="77777777" w:rsidR="00BC4308" w:rsidRDefault="00FE55D6">
                  <w:pPr>
                    <w:jc w:val="center"/>
                    <w:rPr>
                      <w:rFonts w:eastAsia="Arial"/>
                    </w:rPr>
                  </w:pPr>
                  <w:r>
                    <w:pict w14:anchorId="133DA24E">
                      <v:shape id="_x0000_i1062" type="#_x0000_t75" style="width:105.2pt;height:88.9pt" o:bordertopcolor="this" o:borderleftcolor="this" o:borderbottomcolor="this" o:borderrightcolor="this">
                        <v:imagedata r:id="rId68" o:title=""/>
                      </v:shape>
                    </w:pict>
                  </w:r>
                </w:p>
              </w:tc>
            </w:tr>
            <w:tr w:rsidR="00BC4308" w14:paraId="5BE4E3BA" w14:textId="77777777" w:rsidTr="00146F34">
              <w:trPr>
                <w:divId w:val="2"/>
                <w:jc w:val="center"/>
              </w:trPr>
              <w:tc>
                <w:tcPr>
                  <w:tcW w:w="2324" w:type="dxa"/>
                  <w:tcMar>
                    <w:top w:w="0" w:type="dxa"/>
                    <w:left w:w="0" w:type="dxa"/>
                    <w:bottom w:w="0" w:type="dxa"/>
                    <w:right w:w="0" w:type="dxa"/>
                  </w:tcMar>
                </w:tcPr>
                <w:p w14:paraId="25CCA7B3" w14:textId="77777777" w:rsidR="00BC4308" w:rsidRDefault="000A4916">
                  <w:pPr>
                    <w:jc w:val="center"/>
                    <w:rPr>
                      <w:rFonts w:eastAsia="Arial"/>
                    </w:rPr>
                  </w:pPr>
                  <w:r>
                    <w:rPr>
                      <w:rFonts w:eastAsia="Arial"/>
                      <w:color w:val="000000"/>
                    </w:rPr>
                    <w:t>1</w:t>
                  </w:r>
                </w:p>
              </w:tc>
              <w:tc>
                <w:tcPr>
                  <w:tcW w:w="2324" w:type="dxa"/>
                  <w:tcMar>
                    <w:top w:w="0" w:type="dxa"/>
                    <w:left w:w="0" w:type="dxa"/>
                    <w:bottom w:w="0" w:type="dxa"/>
                    <w:right w:w="0" w:type="dxa"/>
                  </w:tcMar>
                </w:tcPr>
                <w:p w14:paraId="374A523F" w14:textId="77777777" w:rsidR="00BC4308" w:rsidRDefault="000A4916">
                  <w:pPr>
                    <w:jc w:val="center"/>
                    <w:rPr>
                      <w:rFonts w:eastAsia="Arial"/>
                    </w:rPr>
                  </w:pPr>
                  <w:r>
                    <w:rPr>
                      <w:rFonts w:eastAsia="Arial"/>
                      <w:color w:val="000000"/>
                    </w:rPr>
                    <w:t>2</w:t>
                  </w:r>
                </w:p>
              </w:tc>
              <w:tc>
                <w:tcPr>
                  <w:tcW w:w="2324" w:type="dxa"/>
                  <w:tcMar>
                    <w:top w:w="0" w:type="dxa"/>
                    <w:left w:w="0" w:type="dxa"/>
                    <w:bottom w:w="0" w:type="dxa"/>
                    <w:right w:w="0" w:type="dxa"/>
                  </w:tcMar>
                </w:tcPr>
                <w:p w14:paraId="39421B05" w14:textId="77777777" w:rsidR="00BC4308" w:rsidRDefault="000A4916">
                  <w:pPr>
                    <w:jc w:val="center"/>
                    <w:rPr>
                      <w:rFonts w:eastAsia="Arial"/>
                    </w:rPr>
                  </w:pPr>
                  <w:r>
                    <w:rPr>
                      <w:rFonts w:eastAsia="Arial"/>
                      <w:color w:val="000000"/>
                    </w:rPr>
                    <w:t>3</w:t>
                  </w:r>
                </w:p>
              </w:tc>
              <w:tc>
                <w:tcPr>
                  <w:tcW w:w="2327" w:type="dxa"/>
                  <w:tcMar>
                    <w:top w:w="0" w:type="dxa"/>
                    <w:left w:w="0" w:type="dxa"/>
                    <w:bottom w:w="0" w:type="dxa"/>
                    <w:right w:w="0" w:type="dxa"/>
                  </w:tcMar>
                </w:tcPr>
                <w:p w14:paraId="38136A61" w14:textId="77777777" w:rsidR="00BC4308" w:rsidRDefault="000A4916">
                  <w:pPr>
                    <w:jc w:val="center"/>
                    <w:rPr>
                      <w:rFonts w:eastAsia="Arial"/>
                    </w:rPr>
                  </w:pPr>
                  <w:r>
                    <w:rPr>
                      <w:rFonts w:eastAsia="Arial"/>
                      <w:color w:val="000000"/>
                    </w:rPr>
                    <w:t>4</w:t>
                  </w:r>
                </w:p>
              </w:tc>
            </w:tr>
            <w:tr w:rsidR="00BC4308" w14:paraId="272C6E3F" w14:textId="77777777" w:rsidTr="00146F34">
              <w:trPr>
                <w:divId w:val="2"/>
                <w:jc w:val="center"/>
              </w:trPr>
              <w:tc>
                <w:tcPr>
                  <w:tcW w:w="2324" w:type="dxa"/>
                  <w:tcMar>
                    <w:top w:w="0" w:type="dxa"/>
                    <w:left w:w="0" w:type="dxa"/>
                    <w:bottom w:w="0" w:type="dxa"/>
                    <w:right w:w="0" w:type="dxa"/>
                  </w:tcMar>
                </w:tcPr>
                <w:p w14:paraId="77014443" w14:textId="77777777" w:rsidR="00BC4308" w:rsidRDefault="000A4916">
                  <w:pPr>
                    <w:jc w:val="center"/>
                    <w:rPr>
                      <w:rFonts w:eastAsia="Arial"/>
                    </w:rPr>
                  </w:pPr>
                  <w:r>
                    <w:rPr>
                      <w:rFonts w:eastAsia="Arial"/>
                      <w:color w:val="000000"/>
                    </w:rPr>
                    <w:t>narrow acute</w:t>
                  </w:r>
                </w:p>
              </w:tc>
              <w:tc>
                <w:tcPr>
                  <w:tcW w:w="2324" w:type="dxa"/>
                  <w:tcMar>
                    <w:top w:w="0" w:type="dxa"/>
                    <w:left w:w="0" w:type="dxa"/>
                    <w:bottom w:w="0" w:type="dxa"/>
                    <w:right w:w="0" w:type="dxa"/>
                  </w:tcMar>
                </w:tcPr>
                <w:p w14:paraId="06A4BB8D" w14:textId="77777777" w:rsidR="00BC4308" w:rsidRDefault="000A4916">
                  <w:pPr>
                    <w:jc w:val="center"/>
                    <w:rPr>
                      <w:rFonts w:eastAsia="Arial"/>
                    </w:rPr>
                  </w:pPr>
                  <w:r>
                    <w:rPr>
                      <w:rFonts w:eastAsia="Arial"/>
                      <w:color w:val="000000"/>
                    </w:rPr>
                    <w:t>broad acute</w:t>
                  </w:r>
                </w:p>
              </w:tc>
              <w:tc>
                <w:tcPr>
                  <w:tcW w:w="2324" w:type="dxa"/>
                  <w:tcMar>
                    <w:top w:w="0" w:type="dxa"/>
                    <w:left w:w="0" w:type="dxa"/>
                    <w:bottom w:w="0" w:type="dxa"/>
                    <w:right w:w="0" w:type="dxa"/>
                  </w:tcMar>
                </w:tcPr>
                <w:p w14:paraId="78BBB16A" w14:textId="77777777" w:rsidR="00BC4308" w:rsidRDefault="000A4916">
                  <w:pPr>
                    <w:jc w:val="center"/>
                    <w:rPr>
                      <w:rFonts w:eastAsia="Arial"/>
                    </w:rPr>
                  </w:pPr>
                  <w:r>
                    <w:rPr>
                      <w:rFonts w:eastAsia="Arial"/>
                    </w:rPr>
                    <w:t>obtuse</w:t>
                  </w:r>
                </w:p>
              </w:tc>
              <w:tc>
                <w:tcPr>
                  <w:tcW w:w="2327" w:type="dxa"/>
                  <w:tcMar>
                    <w:top w:w="0" w:type="dxa"/>
                    <w:left w:w="0" w:type="dxa"/>
                    <w:bottom w:w="0" w:type="dxa"/>
                    <w:right w:w="0" w:type="dxa"/>
                  </w:tcMar>
                </w:tcPr>
                <w:p w14:paraId="53921B41" w14:textId="77777777" w:rsidR="00BC4308" w:rsidRDefault="000A4916">
                  <w:pPr>
                    <w:jc w:val="center"/>
                    <w:rPr>
                      <w:rFonts w:eastAsia="Arial"/>
                    </w:rPr>
                  </w:pPr>
                  <w:r>
                    <w:rPr>
                      <w:rFonts w:eastAsia="Arial"/>
                    </w:rPr>
                    <w:t>truncate</w:t>
                  </w:r>
                </w:p>
              </w:tc>
            </w:tr>
          </w:tbl>
          <w:p w14:paraId="6E8E345C" w14:textId="2B74793C" w:rsidR="00BC4308" w:rsidRDefault="00BC4308">
            <w:pPr>
              <w:spacing w:beforeAutospacing="1" w:afterAutospacing="1"/>
              <w:jc w:val="left"/>
              <w:divId w:val="1"/>
            </w:pPr>
          </w:p>
        </w:tc>
      </w:tr>
    </w:tbl>
    <w:p w14:paraId="02B27108" w14:textId="77777777" w:rsidR="00BC4308" w:rsidRDefault="00BC4308">
      <w:pPr>
        <w:keepLines/>
      </w:pPr>
    </w:p>
    <w:p w14:paraId="12A6FDA6" w14:textId="77777777" w:rsidR="00BC4308" w:rsidRDefault="00BC4308">
      <w:pPr>
        <w:keepLines/>
      </w:pPr>
    </w:p>
    <w:tbl>
      <w:tblPr>
        <w:tblW w:w="0" w:type="auto"/>
        <w:tblLook w:val="0600" w:firstRow="0" w:lastRow="0" w:firstColumn="0" w:lastColumn="0" w:noHBand="1" w:noVBand="1"/>
      </w:tblPr>
      <w:tblGrid>
        <w:gridCol w:w="9986"/>
      </w:tblGrid>
      <w:tr w:rsidR="00BC4308" w14:paraId="0C2B7C4C" w14:textId="77777777">
        <w:tc>
          <w:tcPr>
            <w:tcW w:w="9986" w:type="dxa"/>
          </w:tcPr>
          <w:p w14:paraId="2B5D968F" w14:textId="77777777" w:rsidR="00BC4308" w:rsidRDefault="000A4916">
            <w:pPr>
              <w:keepNext/>
              <w:keepLines/>
            </w:pPr>
            <w:r>
              <w:rPr>
                <w:u w:val="single"/>
              </w:rPr>
              <w:t>Ad. 26: Nut: prominence of mucron</w:t>
            </w:r>
          </w:p>
          <w:p w14:paraId="4065C0D8" w14:textId="77777777" w:rsidR="00BC4308" w:rsidRDefault="00BC4308">
            <w:pPr>
              <w:keepNext/>
              <w:keepLines/>
            </w:pPr>
          </w:p>
          <w:p w14:paraId="1AA3F098" w14:textId="77777777" w:rsidR="00BC4308" w:rsidRDefault="00BC4308">
            <w:pPr>
              <w:pStyle w:val="BodyText"/>
              <w:keepNext/>
              <w:keepLines/>
              <w:jc w:val="center"/>
              <w:divId w:val="3"/>
            </w:pPr>
          </w:p>
          <w:tbl>
            <w:tblPr>
              <w:tblW w:w="9300" w:type="dxa"/>
              <w:jc w:val="center"/>
              <w:tblBorders>
                <w:top w:val="none" w:sz="0" w:space="0" w:color="C0C0C0"/>
                <w:left w:val="none" w:sz="0" w:space="0" w:color="C0C0C0"/>
                <w:bottom w:val="none" w:sz="0" w:space="0" w:color="C0C0C0"/>
                <w:right w:val="none" w:sz="0" w:space="0" w:color="C0C0C0"/>
              </w:tblBorders>
              <w:tblCellMar>
                <w:left w:w="0" w:type="dxa"/>
                <w:right w:w="0" w:type="dxa"/>
              </w:tblCellMar>
              <w:tblLook w:val="0600" w:firstRow="0" w:lastRow="0" w:firstColumn="0" w:lastColumn="0" w:noHBand="1" w:noVBand="1"/>
            </w:tblPr>
            <w:tblGrid>
              <w:gridCol w:w="4648"/>
              <w:gridCol w:w="4652"/>
            </w:tblGrid>
            <w:tr w:rsidR="00BC4308" w14:paraId="7EC78841" w14:textId="77777777">
              <w:trPr>
                <w:divId w:val="3"/>
                <w:trHeight w:val="2210"/>
                <w:jc w:val="center"/>
              </w:trPr>
              <w:tc>
                <w:tcPr>
                  <w:tcW w:w="4633" w:type="dxa"/>
                  <w:tcBorders>
                    <w:top w:val="none" w:sz="0" w:space="0" w:color="C0C0C0"/>
                    <w:left w:val="none" w:sz="0" w:space="0" w:color="C0C0C0"/>
                  </w:tcBorders>
                  <w:tcMar>
                    <w:top w:w="0" w:type="dxa"/>
                    <w:left w:w="0" w:type="dxa"/>
                    <w:bottom w:w="0" w:type="dxa"/>
                    <w:right w:w="0" w:type="dxa"/>
                  </w:tcMar>
                </w:tcPr>
                <w:p w14:paraId="1E51ADB2" w14:textId="77777777" w:rsidR="00BC4308" w:rsidRDefault="00FE55D6">
                  <w:pPr>
                    <w:jc w:val="center"/>
                    <w:rPr>
                      <w:rFonts w:eastAsia="Arial"/>
                    </w:rPr>
                  </w:pPr>
                  <w:r>
                    <w:pict w14:anchorId="3E884D2C">
                      <v:shape id="_x0000_i1063" type="#_x0000_t75" style="width:112.7pt;height:102.7pt" o:bordertopcolor="this" o:borderleftcolor="this" o:borderbottomcolor="this" o:borderrightcolor="this">
                        <v:imagedata r:id="rId69" o:title=""/>
                      </v:shape>
                    </w:pict>
                  </w:r>
                </w:p>
              </w:tc>
              <w:tc>
                <w:tcPr>
                  <w:tcW w:w="4637" w:type="dxa"/>
                  <w:tcBorders>
                    <w:top w:val="none" w:sz="0" w:space="0" w:color="C0C0C0"/>
                    <w:right w:val="none" w:sz="0" w:space="0" w:color="C0C0C0"/>
                  </w:tcBorders>
                  <w:tcMar>
                    <w:top w:w="0" w:type="dxa"/>
                    <w:left w:w="0" w:type="dxa"/>
                    <w:bottom w:w="0" w:type="dxa"/>
                    <w:right w:w="0" w:type="dxa"/>
                  </w:tcMar>
                </w:tcPr>
                <w:p w14:paraId="3E813B2A" w14:textId="77777777" w:rsidR="00BC4308" w:rsidRDefault="00FE55D6">
                  <w:pPr>
                    <w:jc w:val="center"/>
                    <w:rPr>
                      <w:rFonts w:eastAsia="Arial"/>
                    </w:rPr>
                  </w:pPr>
                  <w:r>
                    <w:pict w14:anchorId="0E056BBA">
                      <v:shape id="_x0000_i1064" type="#_x0000_t75" style="width:109.55pt;height:98.9pt" o:bordertopcolor="this" o:borderleftcolor="this" o:borderbottomcolor="this" o:borderrightcolor="this">
                        <v:imagedata r:id="rId70" o:title=""/>
                      </v:shape>
                    </w:pict>
                  </w:r>
                </w:p>
              </w:tc>
            </w:tr>
            <w:tr w:rsidR="00BC4308" w14:paraId="6F48280C" w14:textId="77777777">
              <w:trPr>
                <w:divId w:val="3"/>
                <w:trHeight w:val="290"/>
                <w:jc w:val="center"/>
              </w:trPr>
              <w:tc>
                <w:tcPr>
                  <w:tcW w:w="4633" w:type="dxa"/>
                  <w:tcBorders>
                    <w:left w:val="none" w:sz="0" w:space="0" w:color="C0C0C0"/>
                  </w:tcBorders>
                  <w:tcMar>
                    <w:top w:w="0" w:type="dxa"/>
                    <w:left w:w="0" w:type="dxa"/>
                    <w:bottom w:w="0" w:type="dxa"/>
                    <w:right w:w="0" w:type="dxa"/>
                  </w:tcMar>
                </w:tcPr>
                <w:p w14:paraId="47C32930" w14:textId="77777777" w:rsidR="00BC4308" w:rsidRDefault="000A4916">
                  <w:pPr>
                    <w:jc w:val="center"/>
                    <w:rPr>
                      <w:rFonts w:eastAsia="Arial"/>
                    </w:rPr>
                  </w:pPr>
                  <w:r>
                    <w:rPr>
                      <w:rFonts w:eastAsia="Arial"/>
                      <w:color w:val="000000"/>
                    </w:rPr>
                    <w:t>1</w:t>
                  </w:r>
                </w:p>
              </w:tc>
              <w:tc>
                <w:tcPr>
                  <w:tcW w:w="4637" w:type="dxa"/>
                  <w:tcBorders>
                    <w:right w:val="none" w:sz="0" w:space="0" w:color="C0C0C0"/>
                  </w:tcBorders>
                  <w:tcMar>
                    <w:top w:w="0" w:type="dxa"/>
                    <w:left w:w="0" w:type="dxa"/>
                    <w:bottom w:w="0" w:type="dxa"/>
                    <w:right w:w="0" w:type="dxa"/>
                  </w:tcMar>
                </w:tcPr>
                <w:p w14:paraId="250FEEC8" w14:textId="77777777" w:rsidR="00BC4308" w:rsidRDefault="000A4916">
                  <w:pPr>
                    <w:jc w:val="center"/>
                    <w:rPr>
                      <w:rFonts w:eastAsia="Arial"/>
                    </w:rPr>
                  </w:pPr>
                  <w:r>
                    <w:rPr>
                      <w:rFonts w:eastAsia="Arial"/>
                      <w:color w:val="000000"/>
                    </w:rPr>
                    <w:t>3</w:t>
                  </w:r>
                </w:p>
              </w:tc>
            </w:tr>
            <w:tr w:rsidR="00BC4308" w14:paraId="1BD61628" w14:textId="77777777">
              <w:trPr>
                <w:divId w:val="3"/>
                <w:trHeight w:val="290"/>
                <w:jc w:val="center"/>
              </w:trPr>
              <w:tc>
                <w:tcPr>
                  <w:tcW w:w="4633" w:type="dxa"/>
                  <w:tcBorders>
                    <w:left w:val="none" w:sz="0" w:space="0" w:color="C0C0C0"/>
                    <w:bottom w:val="none" w:sz="0" w:space="0" w:color="C0C0C0"/>
                  </w:tcBorders>
                  <w:tcMar>
                    <w:top w:w="0" w:type="dxa"/>
                    <w:left w:w="0" w:type="dxa"/>
                    <w:bottom w:w="0" w:type="dxa"/>
                    <w:right w:w="0" w:type="dxa"/>
                  </w:tcMar>
                </w:tcPr>
                <w:p w14:paraId="3E3559CF" w14:textId="77777777" w:rsidR="00BC4308" w:rsidRDefault="000A4916">
                  <w:pPr>
                    <w:jc w:val="center"/>
                    <w:rPr>
                      <w:rFonts w:eastAsia="Arial"/>
                    </w:rPr>
                  </w:pPr>
                  <w:r>
                    <w:rPr>
                      <w:rFonts w:eastAsia="Arial"/>
                      <w:color w:val="000000"/>
                    </w:rPr>
                    <w:t>weak</w:t>
                  </w:r>
                </w:p>
              </w:tc>
              <w:tc>
                <w:tcPr>
                  <w:tcW w:w="4637" w:type="dxa"/>
                  <w:tcBorders>
                    <w:bottom w:val="none" w:sz="0" w:space="0" w:color="C0C0C0"/>
                    <w:right w:val="none" w:sz="0" w:space="0" w:color="C0C0C0"/>
                  </w:tcBorders>
                  <w:tcMar>
                    <w:top w:w="0" w:type="dxa"/>
                    <w:left w:w="0" w:type="dxa"/>
                    <w:bottom w:w="0" w:type="dxa"/>
                    <w:right w:w="0" w:type="dxa"/>
                  </w:tcMar>
                </w:tcPr>
                <w:p w14:paraId="1FC32102" w14:textId="77777777" w:rsidR="00BC4308" w:rsidRDefault="000A4916">
                  <w:pPr>
                    <w:jc w:val="center"/>
                    <w:rPr>
                      <w:rFonts w:eastAsia="Arial"/>
                    </w:rPr>
                  </w:pPr>
                  <w:r>
                    <w:rPr>
                      <w:rFonts w:eastAsia="Arial"/>
                      <w:color w:val="000000"/>
                    </w:rPr>
                    <w:t>strong</w:t>
                  </w:r>
                </w:p>
              </w:tc>
            </w:tr>
          </w:tbl>
          <w:p w14:paraId="7F1CBA7E" w14:textId="77777777" w:rsidR="00BC4308" w:rsidRDefault="00BC4308"/>
        </w:tc>
      </w:tr>
    </w:tbl>
    <w:p w14:paraId="7B4C2149" w14:textId="77777777" w:rsidR="00BC4308" w:rsidRDefault="00BC4308">
      <w:pPr>
        <w:keepLines/>
      </w:pPr>
    </w:p>
    <w:p w14:paraId="32A5D7C5" w14:textId="77777777" w:rsidR="00BC4308" w:rsidRDefault="00BC4308">
      <w:pPr>
        <w:keepLines/>
      </w:pPr>
    </w:p>
    <w:tbl>
      <w:tblPr>
        <w:tblW w:w="0" w:type="auto"/>
        <w:tblLook w:val="0600" w:firstRow="0" w:lastRow="0" w:firstColumn="0" w:lastColumn="0" w:noHBand="1" w:noVBand="1"/>
      </w:tblPr>
      <w:tblGrid>
        <w:gridCol w:w="9986"/>
      </w:tblGrid>
      <w:tr w:rsidR="00BC4308" w14:paraId="4A4EA965" w14:textId="77777777">
        <w:tc>
          <w:tcPr>
            <w:tcW w:w="9986" w:type="dxa"/>
          </w:tcPr>
          <w:p w14:paraId="1F5369EC" w14:textId="77777777" w:rsidR="00BC4308" w:rsidRDefault="000A4916">
            <w:pPr>
              <w:keepNext/>
              <w:keepLines/>
            </w:pPr>
            <w:r>
              <w:rPr>
                <w:u w:val="single"/>
              </w:rPr>
              <w:t>Ad. 27: Nut: size of pistil scar</w:t>
            </w:r>
          </w:p>
          <w:p w14:paraId="5E1355E7" w14:textId="77777777" w:rsidR="00BC4308" w:rsidRDefault="00BC4308">
            <w:pPr>
              <w:keepNext/>
              <w:keepLines/>
            </w:pPr>
          </w:p>
          <w:tbl>
            <w:tblPr>
              <w:tblW w:w="9300" w:type="dxa"/>
              <w:jc w:val="center"/>
              <w:tblBorders>
                <w:top w:val="none" w:sz="0" w:space="0" w:color="C0C0C0"/>
                <w:left w:val="none" w:sz="0" w:space="0" w:color="C0C0C0"/>
                <w:bottom w:val="none" w:sz="0" w:space="0" w:color="C0C0C0"/>
                <w:right w:val="none" w:sz="0" w:space="0" w:color="C0C0C0"/>
              </w:tblBorders>
              <w:tblCellMar>
                <w:left w:w="0" w:type="dxa"/>
                <w:right w:w="0" w:type="dxa"/>
              </w:tblCellMar>
              <w:tblLook w:val="0600" w:firstRow="0" w:lastRow="0" w:firstColumn="0" w:lastColumn="0" w:noHBand="1" w:noVBand="1"/>
            </w:tblPr>
            <w:tblGrid>
              <w:gridCol w:w="3100"/>
              <w:gridCol w:w="3099"/>
              <w:gridCol w:w="3101"/>
            </w:tblGrid>
            <w:tr w:rsidR="00BC4308" w14:paraId="0E5727DF" w14:textId="77777777">
              <w:trPr>
                <w:divId w:val="2"/>
                <w:jc w:val="center"/>
              </w:trPr>
              <w:tc>
                <w:tcPr>
                  <w:tcW w:w="3099" w:type="dxa"/>
                  <w:tcBorders>
                    <w:top w:val="none" w:sz="0" w:space="0" w:color="C0C0C0"/>
                    <w:left w:val="none" w:sz="0" w:space="0" w:color="C0C0C0"/>
                  </w:tcBorders>
                  <w:tcMar>
                    <w:top w:w="0" w:type="dxa"/>
                    <w:left w:w="0" w:type="dxa"/>
                    <w:bottom w:w="0" w:type="dxa"/>
                    <w:right w:w="0" w:type="dxa"/>
                  </w:tcMar>
                </w:tcPr>
                <w:p w14:paraId="26D37096" w14:textId="77777777" w:rsidR="00BC4308" w:rsidRDefault="00FE55D6">
                  <w:pPr>
                    <w:jc w:val="center"/>
                    <w:rPr>
                      <w:rFonts w:eastAsia="Arial"/>
                    </w:rPr>
                  </w:pPr>
                  <w:r>
                    <w:pict w14:anchorId="010270C7">
                      <v:shape id="_x0000_i1065" type="#_x0000_t75" style="width:137.75pt;height:112.05pt" o:bordertopcolor="this" o:borderleftcolor="this" o:borderbottomcolor="this" o:borderrightcolor="this">
                        <v:imagedata r:id="rId71" o:title=""/>
                      </v:shape>
                    </w:pict>
                  </w:r>
                </w:p>
              </w:tc>
              <w:tc>
                <w:tcPr>
                  <w:tcW w:w="3099" w:type="dxa"/>
                  <w:tcBorders>
                    <w:top w:val="none" w:sz="0" w:space="0" w:color="C0C0C0"/>
                  </w:tcBorders>
                  <w:tcMar>
                    <w:top w:w="0" w:type="dxa"/>
                    <w:left w:w="0" w:type="dxa"/>
                    <w:bottom w:w="0" w:type="dxa"/>
                    <w:right w:w="0" w:type="dxa"/>
                  </w:tcMar>
                </w:tcPr>
                <w:p w14:paraId="1892F307" w14:textId="77777777" w:rsidR="00BC4308" w:rsidRDefault="00FE55D6">
                  <w:pPr>
                    <w:jc w:val="center"/>
                    <w:rPr>
                      <w:rFonts w:eastAsia="Arial"/>
                    </w:rPr>
                  </w:pPr>
                  <w:r>
                    <w:pict w14:anchorId="55AD2A3B">
                      <v:shape id="_x0000_i1066" type="#_x0000_t75" style="width:126.45pt;height:110.2pt" o:bordertopcolor="this" o:borderleftcolor="this" o:borderbottomcolor="this" o:borderrightcolor="this">
                        <v:imagedata r:id="rId72" o:title=""/>
                      </v:shape>
                    </w:pict>
                  </w:r>
                </w:p>
              </w:tc>
              <w:tc>
                <w:tcPr>
                  <w:tcW w:w="3101" w:type="dxa"/>
                  <w:tcBorders>
                    <w:top w:val="none" w:sz="0" w:space="0" w:color="C0C0C0"/>
                    <w:right w:val="none" w:sz="0" w:space="0" w:color="C0C0C0"/>
                  </w:tcBorders>
                  <w:tcMar>
                    <w:top w:w="0" w:type="dxa"/>
                    <w:left w:w="0" w:type="dxa"/>
                    <w:bottom w:w="0" w:type="dxa"/>
                    <w:right w:w="0" w:type="dxa"/>
                  </w:tcMar>
                </w:tcPr>
                <w:p w14:paraId="5882006D" w14:textId="77777777" w:rsidR="00BC4308" w:rsidRDefault="00FE55D6">
                  <w:pPr>
                    <w:jc w:val="center"/>
                    <w:rPr>
                      <w:rFonts w:eastAsia="Arial"/>
                    </w:rPr>
                  </w:pPr>
                  <w:r>
                    <w:pict w14:anchorId="6F39EC27">
                      <v:shape id="_x0000_i1067" type="#_x0000_t75" style="width:147.75pt;height:113.95pt" o:bordertopcolor="this" o:borderleftcolor="this" o:borderbottomcolor="this" o:borderrightcolor="this">
                        <v:imagedata r:id="rId73" o:title=""/>
                      </v:shape>
                    </w:pict>
                  </w:r>
                </w:p>
              </w:tc>
            </w:tr>
            <w:tr w:rsidR="00BC4308" w14:paraId="722320DD" w14:textId="77777777">
              <w:trPr>
                <w:divId w:val="2"/>
                <w:jc w:val="center"/>
              </w:trPr>
              <w:tc>
                <w:tcPr>
                  <w:tcW w:w="3099" w:type="dxa"/>
                  <w:tcBorders>
                    <w:left w:val="none" w:sz="0" w:space="0" w:color="C0C0C0"/>
                  </w:tcBorders>
                  <w:tcMar>
                    <w:top w:w="0" w:type="dxa"/>
                    <w:left w:w="0" w:type="dxa"/>
                    <w:bottom w:w="0" w:type="dxa"/>
                    <w:right w:w="0" w:type="dxa"/>
                  </w:tcMar>
                </w:tcPr>
                <w:p w14:paraId="40A15A6C" w14:textId="77777777" w:rsidR="00BC4308" w:rsidRDefault="000A4916">
                  <w:pPr>
                    <w:jc w:val="center"/>
                    <w:rPr>
                      <w:rFonts w:eastAsia="Arial"/>
                    </w:rPr>
                  </w:pPr>
                  <w:r>
                    <w:rPr>
                      <w:rFonts w:eastAsia="Arial"/>
                      <w:color w:val="000000"/>
                    </w:rPr>
                    <w:t>1</w:t>
                  </w:r>
                </w:p>
              </w:tc>
              <w:tc>
                <w:tcPr>
                  <w:tcW w:w="3099" w:type="dxa"/>
                  <w:tcMar>
                    <w:top w:w="0" w:type="dxa"/>
                    <w:left w:w="0" w:type="dxa"/>
                    <w:bottom w:w="0" w:type="dxa"/>
                    <w:right w:w="0" w:type="dxa"/>
                  </w:tcMar>
                </w:tcPr>
                <w:p w14:paraId="0916B4DC" w14:textId="77777777" w:rsidR="00BC4308" w:rsidRDefault="000A4916">
                  <w:pPr>
                    <w:jc w:val="center"/>
                    <w:rPr>
                      <w:rFonts w:eastAsia="Arial"/>
                    </w:rPr>
                  </w:pPr>
                  <w:r>
                    <w:rPr>
                      <w:rFonts w:eastAsia="Arial"/>
                      <w:color w:val="000000"/>
                    </w:rPr>
                    <w:t>2</w:t>
                  </w:r>
                </w:p>
              </w:tc>
              <w:tc>
                <w:tcPr>
                  <w:tcW w:w="3101" w:type="dxa"/>
                  <w:tcBorders>
                    <w:right w:val="none" w:sz="0" w:space="0" w:color="C0C0C0"/>
                  </w:tcBorders>
                  <w:tcMar>
                    <w:top w:w="0" w:type="dxa"/>
                    <w:left w:w="0" w:type="dxa"/>
                    <w:bottom w:w="0" w:type="dxa"/>
                    <w:right w:w="0" w:type="dxa"/>
                  </w:tcMar>
                </w:tcPr>
                <w:p w14:paraId="4725044F" w14:textId="77777777" w:rsidR="00BC4308" w:rsidRDefault="000A4916">
                  <w:pPr>
                    <w:jc w:val="center"/>
                    <w:rPr>
                      <w:rFonts w:eastAsia="Arial"/>
                    </w:rPr>
                  </w:pPr>
                  <w:r>
                    <w:rPr>
                      <w:rFonts w:eastAsia="Arial"/>
                      <w:color w:val="000000"/>
                    </w:rPr>
                    <w:t>3</w:t>
                  </w:r>
                </w:p>
              </w:tc>
            </w:tr>
            <w:tr w:rsidR="00BC4308" w14:paraId="6275DA2C" w14:textId="77777777">
              <w:trPr>
                <w:divId w:val="2"/>
                <w:jc w:val="center"/>
              </w:trPr>
              <w:tc>
                <w:tcPr>
                  <w:tcW w:w="3099" w:type="dxa"/>
                  <w:tcBorders>
                    <w:left w:val="none" w:sz="0" w:space="0" w:color="C0C0C0"/>
                    <w:bottom w:val="none" w:sz="0" w:space="0" w:color="C0C0C0"/>
                  </w:tcBorders>
                  <w:tcMar>
                    <w:top w:w="0" w:type="dxa"/>
                    <w:left w:w="0" w:type="dxa"/>
                    <w:bottom w:w="0" w:type="dxa"/>
                    <w:right w:w="0" w:type="dxa"/>
                  </w:tcMar>
                </w:tcPr>
                <w:p w14:paraId="48B0BA24" w14:textId="77777777" w:rsidR="00BC4308" w:rsidRDefault="000A4916">
                  <w:pPr>
                    <w:jc w:val="center"/>
                    <w:rPr>
                      <w:rFonts w:eastAsia="Arial"/>
                    </w:rPr>
                  </w:pPr>
                  <w:r>
                    <w:rPr>
                      <w:rFonts w:eastAsia="Arial"/>
                      <w:color w:val="000000"/>
                    </w:rPr>
                    <w:t>small</w:t>
                  </w:r>
                </w:p>
              </w:tc>
              <w:tc>
                <w:tcPr>
                  <w:tcW w:w="3099" w:type="dxa"/>
                  <w:tcBorders>
                    <w:bottom w:val="none" w:sz="0" w:space="0" w:color="C0C0C0"/>
                  </w:tcBorders>
                  <w:tcMar>
                    <w:top w:w="0" w:type="dxa"/>
                    <w:left w:w="0" w:type="dxa"/>
                    <w:bottom w:w="0" w:type="dxa"/>
                    <w:right w:w="0" w:type="dxa"/>
                  </w:tcMar>
                </w:tcPr>
                <w:p w14:paraId="3EE1DAA9" w14:textId="77777777" w:rsidR="00BC4308" w:rsidRDefault="000A4916">
                  <w:pPr>
                    <w:jc w:val="center"/>
                    <w:rPr>
                      <w:rFonts w:eastAsia="Arial"/>
                    </w:rPr>
                  </w:pPr>
                  <w:r>
                    <w:rPr>
                      <w:rFonts w:eastAsia="Arial"/>
                      <w:color w:val="000000"/>
                    </w:rPr>
                    <w:t>          medium </w:t>
                  </w:r>
                </w:p>
              </w:tc>
              <w:tc>
                <w:tcPr>
                  <w:tcW w:w="3101" w:type="dxa"/>
                  <w:tcBorders>
                    <w:bottom w:val="none" w:sz="0" w:space="0" w:color="C0C0C0"/>
                    <w:right w:val="none" w:sz="0" w:space="0" w:color="C0C0C0"/>
                  </w:tcBorders>
                  <w:tcMar>
                    <w:top w:w="0" w:type="dxa"/>
                    <w:left w:w="0" w:type="dxa"/>
                    <w:bottom w:w="0" w:type="dxa"/>
                    <w:right w:w="0" w:type="dxa"/>
                  </w:tcMar>
                </w:tcPr>
                <w:p w14:paraId="798E483A" w14:textId="77777777" w:rsidR="00BC4308" w:rsidRDefault="000A4916">
                  <w:pPr>
                    <w:jc w:val="center"/>
                    <w:rPr>
                      <w:rFonts w:eastAsia="Arial"/>
                    </w:rPr>
                  </w:pPr>
                  <w:r>
                    <w:rPr>
                      <w:rFonts w:eastAsia="Arial"/>
                      <w:color w:val="000000"/>
                    </w:rPr>
                    <w:t>large</w:t>
                  </w:r>
                </w:p>
              </w:tc>
            </w:tr>
          </w:tbl>
          <w:p w14:paraId="5E3FA29F" w14:textId="2E5BB1F6" w:rsidR="00BC4308" w:rsidRDefault="00BC4308">
            <w:pPr>
              <w:spacing w:beforeAutospacing="1" w:afterAutospacing="1"/>
              <w:jc w:val="left"/>
              <w:divId w:val="1"/>
            </w:pPr>
          </w:p>
        </w:tc>
      </w:tr>
    </w:tbl>
    <w:p w14:paraId="46C5564B" w14:textId="77777777" w:rsidR="00BC4308" w:rsidRDefault="00BC4308">
      <w:pPr>
        <w:keepLines/>
      </w:pPr>
    </w:p>
    <w:p w14:paraId="1B8C437B" w14:textId="77777777" w:rsidR="00BC4308" w:rsidRDefault="00BC4308">
      <w:pPr>
        <w:keepLines/>
      </w:pPr>
    </w:p>
    <w:tbl>
      <w:tblPr>
        <w:tblW w:w="0" w:type="auto"/>
        <w:tblLook w:val="0600" w:firstRow="0" w:lastRow="0" w:firstColumn="0" w:lastColumn="0" w:noHBand="1" w:noVBand="1"/>
      </w:tblPr>
      <w:tblGrid>
        <w:gridCol w:w="9986"/>
      </w:tblGrid>
      <w:tr w:rsidR="00BC4308" w14:paraId="767F429A" w14:textId="77777777">
        <w:tc>
          <w:tcPr>
            <w:tcW w:w="9986" w:type="dxa"/>
          </w:tcPr>
          <w:p w14:paraId="3C709D1F" w14:textId="77777777" w:rsidR="00146F34" w:rsidRDefault="000A4916" w:rsidP="00146F34">
            <w:pPr>
              <w:keepNext/>
              <w:keepLines/>
              <w:divId w:val="1"/>
              <w:rPr>
                <w:u w:val="single"/>
              </w:rPr>
            </w:pPr>
            <w:r>
              <w:rPr>
                <w:u w:val="single"/>
              </w:rPr>
              <w:t>Ad. 29: Nut: size of basal scar in relation to size of nut</w:t>
            </w:r>
          </w:p>
          <w:p w14:paraId="24787588" w14:textId="69D21B5D" w:rsidR="00BC4308" w:rsidRDefault="000A4916" w:rsidP="00146F34">
            <w:pPr>
              <w:keepNext/>
              <w:keepLines/>
              <w:divId w:val="1"/>
            </w:pPr>
            <w:r>
              <w:t> </w:t>
            </w:r>
          </w:p>
          <w:tbl>
            <w:tblPr>
              <w:tblW w:w="9300" w:type="dxa"/>
              <w:jc w:val="center"/>
              <w:tblBorders>
                <w:top w:val="none" w:sz="0" w:space="0" w:color="C0C0C0"/>
                <w:left w:val="none" w:sz="0" w:space="0" w:color="C0C0C0"/>
                <w:bottom w:val="none" w:sz="0" w:space="0" w:color="C0C0C0"/>
                <w:right w:val="none" w:sz="0" w:space="0" w:color="C0C0C0"/>
              </w:tblBorders>
              <w:tblCellMar>
                <w:left w:w="0" w:type="dxa"/>
                <w:right w:w="0" w:type="dxa"/>
              </w:tblCellMar>
              <w:tblLook w:val="0600" w:firstRow="0" w:lastRow="0" w:firstColumn="0" w:lastColumn="0" w:noHBand="1" w:noVBand="1"/>
            </w:tblPr>
            <w:tblGrid>
              <w:gridCol w:w="3100"/>
              <w:gridCol w:w="3099"/>
              <w:gridCol w:w="3101"/>
            </w:tblGrid>
            <w:tr w:rsidR="00BC4308" w14:paraId="2192E405" w14:textId="77777777">
              <w:trPr>
                <w:divId w:val="2"/>
                <w:jc w:val="center"/>
              </w:trPr>
              <w:tc>
                <w:tcPr>
                  <w:tcW w:w="3099" w:type="dxa"/>
                  <w:tcBorders>
                    <w:top w:val="none" w:sz="0" w:space="0" w:color="C0C0C0"/>
                    <w:left w:val="none" w:sz="0" w:space="0" w:color="C0C0C0"/>
                  </w:tcBorders>
                  <w:tcMar>
                    <w:top w:w="0" w:type="dxa"/>
                    <w:left w:w="0" w:type="dxa"/>
                    <w:bottom w:w="0" w:type="dxa"/>
                    <w:right w:w="0" w:type="dxa"/>
                  </w:tcMar>
                </w:tcPr>
                <w:p w14:paraId="3C41ABB0" w14:textId="77777777" w:rsidR="00BC4308" w:rsidRDefault="000A4916">
                  <w:pPr>
                    <w:jc w:val="center"/>
                    <w:rPr>
                      <w:rFonts w:eastAsia="Arial"/>
                    </w:rPr>
                  </w:pPr>
                  <w:r>
                    <w:rPr>
                      <w:rFonts w:eastAsia="Arial"/>
                      <w:color w:val="000000"/>
                    </w:rPr>
                    <w:t xml:space="preserve">      </w:t>
                  </w:r>
                  <w:r w:rsidR="00FE55D6">
                    <w:pict w14:anchorId="1C258DDB">
                      <v:shape id="_x0000_i1068" type="#_x0000_t75" style="width:87.65pt;height:78.9pt" o:bordertopcolor="this" o:borderleftcolor="this" o:borderbottomcolor="this" o:borderrightcolor="this">
                        <v:imagedata r:id="rId74" o:title=""/>
                      </v:shape>
                    </w:pict>
                  </w:r>
                </w:p>
              </w:tc>
              <w:tc>
                <w:tcPr>
                  <w:tcW w:w="3099" w:type="dxa"/>
                  <w:tcBorders>
                    <w:top w:val="none" w:sz="0" w:space="0" w:color="C0C0C0"/>
                  </w:tcBorders>
                  <w:tcMar>
                    <w:top w:w="0" w:type="dxa"/>
                    <w:left w:w="0" w:type="dxa"/>
                    <w:bottom w:w="0" w:type="dxa"/>
                    <w:right w:w="0" w:type="dxa"/>
                  </w:tcMar>
                </w:tcPr>
                <w:p w14:paraId="3E644B24" w14:textId="77777777" w:rsidR="00BC4308" w:rsidRDefault="00FE55D6">
                  <w:pPr>
                    <w:jc w:val="center"/>
                    <w:rPr>
                      <w:rFonts w:eastAsia="Arial"/>
                    </w:rPr>
                  </w:pPr>
                  <w:r>
                    <w:pict w14:anchorId="67BFBD6F">
                      <v:shape id="_x0000_i1069" type="#_x0000_t75" style="width:72.65pt;height:1in" o:bordertopcolor="this" o:borderleftcolor="this" o:borderbottomcolor="this" o:borderrightcolor="this">
                        <v:imagedata r:id="rId75" o:title=""/>
                      </v:shape>
                    </w:pict>
                  </w:r>
                </w:p>
              </w:tc>
              <w:tc>
                <w:tcPr>
                  <w:tcW w:w="3101" w:type="dxa"/>
                  <w:tcBorders>
                    <w:top w:val="none" w:sz="0" w:space="0" w:color="C0C0C0"/>
                    <w:right w:val="none" w:sz="0" w:space="0" w:color="C0C0C0"/>
                  </w:tcBorders>
                  <w:tcMar>
                    <w:top w:w="0" w:type="dxa"/>
                    <w:left w:w="0" w:type="dxa"/>
                    <w:bottom w:w="0" w:type="dxa"/>
                    <w:right w:w="0" w:type="dxa"/>
                  </w:tcMar>
                </w:tcPr>
                <w:p w14:paraId="28A37381" w14:textId="77777777" w:rsidR="00BC4308" w:rsidRDefault="00FE55D6">
                  <w:pPr>
                    <w:jc w:val="center"/>
                    <w:rPr>
                      <w:rFonts w:eastAsia="Arial"/>
                    </w:rPr>
                  </w:pPr>
                  <w:r>
                    <w:pict w14:anchorId="41D331FA">
                      <v:shape id="_x0000_i1070" type="#_x0000_t75" style="width:78.25pt;height:77pt" o:bordertopcolor="this" o:borderleftcolor="this" o:borderbottomcolor="this" o:borderrightcolor="this">
                        <v:imagedata r:id="rId76" o:title=""/>
                      </v:shape>
                    </w:pict>
                  </w:r>
                </w:p>
              </w:tc>
            </w:tr>
            <w:tr w:rsidR="00BC4308" w14:paraId="7E63C791" w14:textId="77777777">
              <w:trPr>
                <w:divId w:val="2"/>
                <w:jc w:val="center"/>
              </w:trPr>
              <w:tc>
                <w:tcPr>
                  <w:tcW w:w="3099" w:type="dxa"/>
                  <w:tcBorders>
                    <w:left w:val="none" w:sz="0" w:space="0" w:color="C0C0C0"/>
                  </w:tcBorders>
                  <w:tcMar>
                    <w:top w:w="0" w:type="dxa"/>
                    <w:left w:w="0" w:type="dxa"/>
                    <w:bottom w:w="0" w:type="dxa"/>
                    <w:right w:w="0" w:type="dxa"/>
                  </w:tcMar>
                </w:tcPr>
                <w:p w14:paraId="1B426A96" w14:textId="77777777" w:rsidR="00BC4308" w:rsidRDefault="000A4916">
                  <w:pPr>
                    <w:jc w:val="center"/>
                    <w:rPr>
                      <w:rFonts w:eastAsia="Arial"/>
                    </w:rPr>
                  </w:pPr>
                  <w:r>
                    <w:rPr>
                      <w:rFonts w:eastAsia="Arial"/>
                      <w:color w:val="000000"/>
                    </w:rPr>
                    <w:t>1</w:t>
                  </w:r>
                </w:p>
              </w:tc>
              <w:tc>
                <w:tcPr>
                  <w:tcW w:w="3099" w:type="dxa"/>
                  <w:tcMar>
                    <w:top w:w="0" w:type="dxa"/>
                    <w:left w:w="0" w:type="dxa"/>
                    <w:bottom w:w="0" w:type="dxa"/>
                    <w:right w:w="0" w:type="dxa"/>
                  </w:tcMar>
                </w:tcPr>
                <w:p w14:paraId="5DFFBD01" w14:textId="77777777" w:rsidR="00BC4308" w:rsidRDefault="000A4916">
                  <w:pPr>
                    <w:jc w:val="center"/>
                    <w:rPr>
                      <w:rFonts w:eastAsia="Arial"/>
                    </w:rPr>
                  </w:pPr>
                  <w:r>
                    <w:rPr>
                      <w:rFonts w:eastAsia="Arial"/>
                      <w:color w:val="000000"/>
                    </w:rPr>
                    <w:t>2</w:t>
                  </w:r>
                </w:p>
              </w:tc>
              <w:tc>
                <w:tcPr>
                  <w:tcW w:w="3101" w:type="dxa"/>
                  <w:tcBorders>
                    <w:right w:val="none" w:sz="0" w:space="0" w:color="C0C0C0"/>
                  </w:tcBorders>
                  <w:tcMar>
                    <w:top w:w="0" w:type="dxa"/>
                    <w:left w:w="0" w:type="dxa"/>
                    <w:bottom w:w="0" w:type="dxa"/>
                    <w:right w:w="0" w:type="dxa"/>
                  </w:tcMar>
                </w:tcPr>
                <w:p w14:paraId="3702B844" w14:textId="77777777" w:rsidR="00BC4308" w:rsidRDefault="000A4916">
                  <w:pPr>
                    <w:jc w:val="center"/>
                    <w:rPr>
                      <w:rFonts w:eastAsia="Arial"/>
                    </w:rPr>
                  </w:pPr>
                  <w:r>
                    <w:rPr>
                      <w:rFonts w:eastAsia="Arial"/>
                      <w:color w:val="000000"/>
                    </w:rPr>
                    <w:t>3</w:t>
                  </w:r>
                </w:p>
              </w:tc>
            </w:tr>
            <w:tr w:rsidR="00BC4308" w14:paraId="29442646" w14:textId="77777777">
              <w:trPr>
                <w:divId w:val="2"/>
                <w:jc w:val="center"/>
              </w:trPr>
              <w:tc>
                <w:tcPr>
                  <w:tcW w:w="3099" w:type="dxa"/>
                  <w:tcBorders>
                    <w:left w:val="none" w:sz="0" w:space="0" w:color="C0C0C0"/>
                    <w:bottom w:val="none" w:sz="0" w:space="0" w:color="C0C0C0"/>
                  </w:tcBorders>
                  <w:tcMar>
                    <w:top w:w="0" w:type="dxa"/>
                    <w:left w:w="0" w:type="dxa"/>
                    <w:bottom w:w="0" w:type="dxa"/>
                    <w:right w:w="0" w:type="dxa"/>
                  </w:tcMar>
                </w:tcPr>
                <w:p w14:paraId="54EBEEB9" w14:textId="77777777" w:rsidR="00BC4308" w:rsidRDefault="000A4916">
                  <w:pPr>
                    <w:jc w:val="center"/>
                    <w:rPr>
                      <w:rFonts w:eastAsia="Arial"/>
                    </w:rPr>
                  </w:pPr>
                  <w:r>
                    <w:rPr>
                      <w:rFonts w:eastAsia="Arial"/>
                      <w:color w:val="000000"/>
                    </w:rPr>
                    <w:t>small</w:t>
                  </w:r>
                </w:p>
              </w:tc>
              <w:tc>
                <w:tcPr>
                  <w:tcW w:w="3099" w:type="dxa"/>
                  <w:tcBorders>
                    <w:bottom w:val="none" w:sz="0" w:space="0" w:color="C0C0C0"/>
                  </w:tcBorders>
                  <w:tcMar>
                    <w:top w:w="0" w:type="dxa"/>
                    <w:left w:w="0" w:type="dxa"/>
                    <w:bottom w:w="0" w:type="dxa"/>
                    <w:right w:w="0" w:type="dxa"/>
                  </w:tcMar>
                </w:tcPr>
                <w:p w14:paraId="7A322285" w14:textId="77777777" w:rsidR="00BC4308" w:rsidRDefault="000A4916">
                  <w:pPr>
                    <w:jc w:val="center"/>
                    <w:rPr>
                      <w:rFonts w:eastAsia="Arial"/>
                    </w:rPr>
                  </w:pPr>
                  <w:r>
                    <w:rPr>
                      <w:rFonts w:eastAsia="Arial"/>
                      <w:color w:val="000000"/>
                    </w:rPr>
                    <w:t>medium</w:t>
                  </w:r>
                </w:p>
              </w:tc>
              <w:tc>
                <w:tcPr>
                  <w:tcW w:w="3101" w:type="dxa"/>
                  <w:tcBorders>
                    <w:bottom w:val="none" w:sz="0" w:space="0" w:color="C0C0C0"/>
                    <w:right w:val="none" w:sz="0" w:space="0" w:color="C0C0C0"/>
                  </w:tcBorders>
                  <w:tcMar>
                    <w:top w:w="0" w:type="dxa"/>
                    <w:left w:w="0" w:type="dxa"/>
                    <w:bottom w:w="0" w:type="dxa"/>
                    <w:right w:w="0" w:type="dxa"/>
                  </w:tcMar>
                </w:tcPr>
                <w:p w14:paraId="7063370F" w14:textId="77777777" w:rsidR="00BC4308" w:rsidRDefault="000A4916">
                  <w:pPr>
                    <w:jc w:val="center"/>
                    <w:rPr>
                      <w:rFonts w:eastAsia="Arial"/>
                    </w:rPr>
                  </w:pPr>
                  <w:r>
                    <w:rPr>
                      <w:rFonts w:eastAsia="Arial"/>
                      <w:color w:val="000000"/>
                    </w:rPr>
                    <w:t>large</w:t>
                  </w:r>
                </w:p>
              </w:tc>
            </w:tr>
          </w:tbl>
          <w:p w14:paraId="367D0D98" w14:textId="77777777" w:rsidR="00BC4308" w:rsidRDefault="000A4916">
            <w:pPr>
              <w:spacing w:beforeAutospacing="1" w:afterAutospacing="1"/>
              <w:jc w:val="left"/>
              <w:divId w:val="1"/>
            </w:pPr>
            <w:r>
              <w:t> </w:t>
            </w:r>
          </w:p>
        </w:tc>
      </w:tr>
    </w:tbl>
    <w:p w14:paraId="0B2B0B9B" w14:textId="77777777" w:rsidR="00BC4308" w:rsidRDefault="00BC4308">
      <w:pPr>
        <w:keepLines/>
      </w:pPr>
    </w:p>
    <w:p w14:paraId="0D68DDF4" w14:textId="77777777" w:rsidR="00BC4308" w:rsidRDefault="00BC4308">
      <w:pPr>
        <w:keepLines/>
      </w:pPr>
    </w:p>
    <w:tbl>
      <w:tblPr>
        <w:tblW w:w="0" w:type="auto"/>
        <w:tblLook w:val="0600" w:firstRow="0" w:lastRow="0" w:firstColumn="0" w:lastColumn="0" w:noHBand="1" w:noVBand="1"/>
      </w:tblPr>
      <w:tblGrid>
        <w:gridCol w:w="9986"/>
      </w:tblGrid>
      <w:tr w:rsidR="00BC4308" w14:paraId="57887030" w14:textId="77777777">
        <w:tc>
          <w:tcPr>
            <w:tcW w:w="9986" w:type="dxa"/>
          </w:tcPr>
          <w:p w14:paraId="0B17864D" w14:textId="77777777" w:rsidR="00BC4308" w:rsidRDefault="000A4916">
            <w:pPr>
              <w:keepNext/>
              <w:keepLines/>
            </w:pPr>
            <w:r>
              <w:rPr>
                <w:u w:val="single"/>
              </w:rPr>
              <w:lastRenderedPageBreak/>
              <w:t>Ad. 30: Nut: curvature of basal scar</w:t>
            </w:r>
          </w:p>
          <w:p w14:paraId="2087F557" w14:textId="77777777" w:rsidR="00BC4308" w:rsidRDefault="00BC4308">
            <w:pPr>
              <w:keepNext/>
              <w:keepLines/>
            </w:pPr>
          </w:p>
          <w:tbl>
            <w:tblPr>
              <w:tblW w:w="7500" w:type="dxa"/>
              <w:tblCellSpacing w:w="15" w:type="dxa"/>
              <w:tblBorders>
                <w:top w:val="none" w:sz="0" w:space="0" w:color="C0C0C0"/>
                <w:left w:val="none" w:sz="0" w:space="0" w:color="C0C0C0"/>
                <w:bottom w:val="none" w:sz="0" w:space="0" w:color="C0C0C0"/>
                <w:right w:val="none" w:sz="0" w:space="0" w:color="C0C0C0"/>
              </w:tblBorders>
              <w:tblCellMar>
                <w:top w:w="15" w:type="dxa"/>
                <w:left w:w="15" w:type="dxa"/>
                <w:bottom w:w="15" w:type="dxa"/>
                <w:right w:w="15" w:type="dxa"/>
              </w:tblCellMar>
              <w:tblLook w:val="0600" w:firstRow="0" w:lastRow="0" w:firstColumn="0" w:lastColumn="0" w:noHBand="1" w:noVBand="1"/>
            </w:tblPr>
            <w:tblGrid>
              <w:gridCol w:w="2612"/>
              <w:gridCol w:w="2455"/>
              <w:gridCol w:w="2433"/>
            </w:tblGrid>
            <w:tr w:rsidR="00BC4308" w14:paraId="39D5D94B" w14:textId="77777777">
              <w:trPr>
                <w:divId w:val="1"/>
                <w:tblCellSpacing w:w="15" w:type="dxa"/>
              </w:trPr>
              <w:tc>
                <w:tcPr>
                  <w:tcW w:w="0" w:type="auto"/>
                  <w:tcBorders>
                    <w:top w:val="none" w:sz="0" w:space="0" w:color="C0C0C0"/>
                    <w:left w:val="none" w:sz="0" w:space="0" w:color="C0C0C0"/>
                  </w:tcBorders>
                  <w:vAlign w:val="center"/>
                </w:tcPr>
                <w:p w14:paraId="1ADBDB61" w14:textId="77777777" w:rsidR="00BC4308" w:rsidRDefault="00FE55D6">
                  <w:pPr>
                    <w:jc w:val="center"/>
                  </w:pPr>
                  <w:r>
                    <w:pict w14:anchorId="5E3117D0">
                      <v:shape id="_x0000_i1071" type="#_x0000_t75" style="width:108.95pt;height:90.8pt" o:bordertopcolor="this" o:borderleftcolor="this" o:borderbottomcolor="this" o:borderrightcolor="this">
                        <v:imagedata r:id="rId77" o:title=""/>
                      </v:shape>
                    </w:pict>
                  </w:r>
                </w:p>
              </w:tc>
              <w:tc>
                <w:tcPr>
                  <w:tcW w:w="0" w:type="auto"/>
                  <w:tcBorders>
                    <w:top w:val="none" w:sz="0" w:space="0" w:color="C0C0C0"/>
                  </w:tcBorders>
                  <w:vAlign w:val="center"/>
                </w:tcPr>
                <w:p w14:paraId="7F7BEABB" w14:textId="77777777" w:rsidR="00BC4308" w:rsidRDefault="00FE55D6">
                  <w:pPr>
                    <w:jc w:val="center"/>
                  </w:pPr>
                  <w:r>
                    <w:pict w14:anchorId="1C6B7828">
                      <v:shape id="_x0000_i1072" type="#_x0000_t75" style="width:102.7pt;height:97.05pt" o:bordertopcolor="this" o:borderleftcolor="this" o:borderbottomcolor="this" o:borderrightcolor="this">
                        <v:imagedata r:id="rId78" o:title=""/>
                      </v:shape>
                    </w:pict>
                  </w:r>
                </w:p>
              </w:tc>
              <w:tc>
                <w:tcPr>
                  <w:tcW w:w="0" w:type="auto"/>
                  <w:tcBorders>
                    <w:top w:val="none" w:sz="0" w:space="0" w:color="C0C0C0"/>
                    <w:right w:val="none" w:sz="0" w:space="0" w:color="C0C0C0"/>
                  </w:tcBorders>
                  <w:vAlign w:val="center"/>
                </w:tcPr>
                <w:p w14:paraId="4FE9079C" w14:textId="77777777" w:rsidR="00BC4308" w:rsidRDefault="00FE55D6">
                  <w:pPr>
                    <w:jc w:val="center"/>
                  </w:pPr>
                  <w:r>
                    <w:pict w14:anchorId="61ED5817">
                      <v:shape id="_x0000_i1073" type="#_x0000_t75" style="width:100.8pt;height:122.7pt" o:bordertopcolor="this" o:borderleftcolor="this" o:borderbottomcolor="this" o:borderrightcolor="this">
                        <v:imagedata r:id="rId79" o:title=""/>
                      </v:shape>
                    </w:pict>
                  </w:r>
                </w:p>
              </w:tc>
            </w:tr>
            <w:tr w:rsidR="00BC4308" w14:paraId="6A105D0F" w14:textId="77777777">
              <w:trPr>
                <w:divId w:val="1"/>
                <w:tblCellSpacing w:w="15" w:type="dxa"/>
              </w:trPr>
              <w:tc>
                <w:tcPr>
                  <w:tcW w:w="0" w:type="auto"/>
                  <w:tcBorders>
                    <w:left w:val="none" w:sz="0" w:space="0" w:color="C0C0C0"/>
                  </w:tcBorders>
                  <w:vAlign w:val="center"/>
                </w:tcPr>
                <w:p w14:paraId="5BFDE21E" w14:textId="77777777" w:rsidR="00BC4308" w:rsidRDefault="000A4916">
                  <w:pPr>
                    <w:jc w:val="center"/>
                  </w:pPr>
                  <w:r>
                    <w:t>1</w:t>
                  </w:r>
                </w:p>
              </w:tc>
              <w:tc>
                <w:tcPr>
                  <w:tcW w:w="0" w:type="auto"/>
                  <w:vAlign w:val="center"/>
                </w:tcPr>
                <w:p w14:paraId="35D88ADE" w14:textId="77777777" w:rsidR="00BC4308" w:rsidRDefault="000A4916">
                  <w:pPr>
                    <w:jc w:val="center"/>
                  </w:pPr>
                  <w:r>
                    <w:t>2</w:t>
                  </w:r>
                </w:p>
              </w:tc>
              <w:tc>
                <w:tcPr>
                  <w:tcW w:w="0" w:type="auto"/>
                  <w:tcBorders>
                    <w:right w:val="none" w:sz="0" w:space="0" w:color="C0C0C0"/>
                  </w:tcBorders>
                  <w:vAlign w:val="center"/>
                </w:tcPr>
                <w:p w14:paraId="4F5424B0" w14:textId="77777777" w:rsidR="00BC4308" w:rsidRDefault="000A4916">
                  <w:pPr>
                    <w:jc w:val="center"/>
                  </w:pPr>
                  <w:r>
                    <w:t>3</w:t>
                  </w:r>
                </w:p>
              </w:tc>
            </w:tr>
            <w:tr w:rsidR="00BC4308" w14:paraId="537A7E70" w14:textId="77777777">
              <w:trPr>
                <w:divId w:val="1"/>
                <w:tblCellSpacing w:w="15" w:type="dxa"/>
              </w:trPr>
              <w:tc>
                <w:tcPr>
                  <w:tcW w:w="0" w:type="auto"/>
                  <w:tcBorders>
                    <w:left w:val="none" w:sz="0" w:space="0" w:color="C0C0C0"/>
                    <w:bottom w:val="none" w:sz="0" w:space="0" w:color="C0C0C0"/>
                  </w:tcBorders>
                  <w:vAlign w:val="center"/>
                </w:tcPr>
                <w:p w14:paraId="10CF0296" w14:textId="77777777" w:rsidR="00BC4308" w:rsidRDefault="000A4916">
                  <w:pPr>
                    <w:jc w:val="center"/>
                  </w:pPr>
                  <w:r>
                    <w:t>concave</w:t>
                  </w:r>
                </w:p>
              </w:tc>
              <w:tc>
                <w:tcPr>
                  <w:tcW w:w="0" w:type="auto"/>
                  <w:tcBorders>
                    <w:bottom w:val="none" w:sz="0" w:space="0" w:color="C0C0C0"/>
                  </w:tcBorders>
                  <w:vAlign w:val="center"/>
                </w:tcPr>
                <w:p w14:paraId="70A2EAD0" w14:textId="77777777" w:rsidR="00BC4308" w:rsidRDefault="000A4916">
                  <w:pPr>
                    <w:jc w:val="center"/>
                  </w:pPr>
                  <w:r>
                    <w:t>flat</w:t>
                  </w:r>
                </w:p>
              </w:tc>
              <w:tc>
                <w:tcPr>
                  <w:tcW w:w="0" w:type="auto"/>
                  <w:tcBorders>
                    <w:bottom w:val="none" w:sz="0" w:space="0" w:color="C0C0C0"/>
                    <w:right w:val="none" w:sz="0" w:space="0" w:color="C0C0C0"/>
                  </w:tcBorders>
                  <w:vAlign w:val="center"/>
                </w:tcPr>
                <w:p w14:paraId="351721DA" w14:textId="77777777" w:rsidR="00BC4308" w:rsidRDefault="000A4916">
                  <w:pPr>
                    <w:jc w:val="center"/>
                  </w:pPr>
                  <w:r>
                    <w:t>convex</w:t>
                  </w:r>
                </w:p>
              </w:tc>
            </w:tr>
          </w:tbl>
          <w:p w14:paraId="1D516B27" w14:textId="77777777" w:rsidR="00BC4308" w:rsidRDefault="00BC4308"/>
        </w:tc>
      </w:tr>
    </w:tbl>
    <w:p w14:paraId="2844C40B" w14:textId="77777777" w:rsidR="00BC4308" w:rsidRDefault="00BC4308">
      <w:pPr>
        <w:keepLines/>
      </w:pPr>
    </w:p>
    <w:p w14:paraId="7121B555" w14:textId="77777777" w:rsidR="00BC4308" w:rsidRDefault="00BC4308">
      <w:pPr>
        <w:keepLines/>
      </w:pPr>
    </w:p>
    <w:tbl>
      <w:tblPr>
        <w:tblW w:w="0" w:type="auto"/>
        <w:tblLook w:val="0600" w:firstRow="0" w:lastRow="0" w:firstColumn="0" w:lastColumn="0" w:noHBand="1" w:noVBand="1"/>
      </w:tblPr>
      <w:tblGrid>
        <w:gridCol w:w="9986"/>
      </w:tblGrid>
      <w:tr w:rsidR="00BC4308" w14:paraId="123FCF9B" w14:textId="77777777">
        <w:tc>
          <w:tcPr>
            <w:tcW w:w="9986" w:type="dxa"/>
          </w:tcPr>
          <w:p w14:paraId="353667D4" w14:textId="77777777" w:rsidR="00BC4308" w:rsidRDefault="000A4916">
            <w:pPr>
              <w:keepNext/>
              <w:keepLines/>
            </w:pPr>
            <w:r>
              <w:rPr>
                <w:u w:val="single"/>
              </w:rPr>
              <w:t>Ad. 32: Kernel: shape in lateral view</w:t>
            </w:r>
          </w:p>
          <w:p w14:paraId="033A03DD" w14:textId="77777777" w:rsidR="00BC4308" w:rsidRDefault="00BC4308">
            <w:pPr>
              <w:keepNext/>
              <w:keepLines/>
            </w:pPr>
          </w:p>
          <w:tbl>
            <w:tblPr>
              <w:tblW w:w="9066" w:type="dxa"/>
              <w:tblBorders>
                <w:top w:val="none" w:sz="0" w:space="0" w:color="C0C0C0"/>
                <w:left w:val="none" w:sz="0" w:space="0" w:color="C0C0C0"/>
                <w:bottom w:val="none" w:sz="0" w:space="0" w:color="C0C0C0"/>
                <w:right w:val="none" w:sz="0" w:space="0" w:color="C0C0C0"/>
              </w:tblBorders>
              <w:tblCellMar>
                <w:left w:w="0" w:type="dxa"/>
                <w:right w:w="0" w:type="dxa"/>
              </w:tblCellMar>
              <w:tblLook w:val="0600" w:firstRow="0" w:lastRow="0" w:firstColumn="0" w:lastColumn="0" w:noHBand="1" w:noVBand="1"/>
            </w:tblPr>
            <w:tblGrid>
              <w:gridCol w:w="1073"/>
              <w:gridCol w:w="865"/>
              <w:gridCol w:w="2295"/>
              <w:gridCol w:w="2767"/>
              <w:gridCol w:w="2066"/>
            </w:tblGrid>
            <w:tr w:rsidR="00BC4308" w14:paraId="3EBCA245" w14:textId="77777777">
              <w:trPr>
                <w:divId w:val="1"/>
                <w:trHeight w:val="163"/>
              </w:trPr>
              <w:tc>
                <w:tcPr>
                  <w:tcW w:w="1073" w:type="dxa"/>
                  <w:tcBorders>
                    <w:top w:val="none" w:sz="0" w:space="0" w:color="C0C0C0"/>
                    <w:left w:val="none" w:sz="0" w:space="0" w:color="C0C0C0"/>
                  </w:tcBorders>
                  <w:tcMar>
                    <w:top w:w="0" w:type="dxa"/>
                    <w:left w:w="108" w:type="dxa"/>
                    <w:bottom w:w="0" w:type="dxa"/>
                    <w:right w:w="108" w:type="dxa"/>
                  </w:tcMar>
                  <w:vAlign w:val="bottom"/>
                </w:tcPr>
                <w:p w14:paraId="63B2F293" w14:textId="77777777" w:rsidR="00BC4308" w:rsidRDefault="000A4916">
                  <w:r>
                    <w:t> </w:t>
                  </w:r>
                </w:p>
              </w:tc>
              <w:tc>
                <w:tcPr>
                  <w:tcW w:w="865" w:type="dxa"/>
                  <w:tcBorders>
                    <w:top w:val="none" w:sz="0" w:space="0" w:color="C0C0C0"/>
                    <w:right w:val="single" w:sz="8" w:space="0" w:color="000000"/>
                  </w:tcBorders>
                  <w:tcMar>
                    <w:top w:w="0" w:type="dxa"/>
                    <w:left w:w="108" w:type="dxa"/>
                    <w:bottom w:w="0" w:type="dxa"/>
                    <w:right w:w="108" w:type="dxa"/>
                  </w:tcMar>
                  <w:vAlign w:val="bottom"/>
                </w:tcPr>
                <w:p w14:paraId="6310E192" w14:textId="77777777" w:rsidR="00BC4308" w:rsidRDefault="000A4916">
                  <w:r>
                    <w:t> </w:t>
                  </w:r>
                </w:p>
              </w:tc>
              <w:tc>
                <w:tcPr>
                  <w:tcW w:w="7128" w:type="dxa"/>
                  <w:gridSpan w:val="3"/>
                  <w:tcBorders>
                    <w:top w:val="single" w:sz="8" w:space="0" w:color="000000"/>
                    <w:left w:val="none" w:sz="0" w:space="0" w:color="000000"/>
                    <w:bottom w:val="single" w:sz="8" w:space="0" w:color="000000"/>
                    <w:right w:val="single" w:sz="8" w:space="0" w:color="000000"/>
                  </w:tcBorders>
                  <w:tcMar>
                    <w:top w:w="0" w:type="dxa"/>
                    <w:left w:w="108" w:type="dxa"/>
                    <w:bottom w:w="0" w:type="dxa"/>
                    <w:right w:w="108" w:type="dxa"/>
                  </w:tcMar>
                  <w:vAlign w:val="bottom"/>
                </w:tcPr>
                <w:p w14:paraId="19AA8BA9" w14:textId="77777777" w:rsidR="00BC4308" w:rsidRDefault="000A4916">
                  <w:pPr>
                    <w:jc w:val="center"/>
                    <w:rPr>
                      <w:rFonts w:eastAsia="Arial"/>
                      <w:sz w:val="22"/>
                    </w:rPr>
                  </w:pPr>
                  <w:r>
                    <w:rPr>
                      <w:rFonts w:eastAsia="Arial"/>
                      <w:sz w:val="22"/>
                    </w:rPr>
                    <w:t>←                      ratio height/diameter                    →</w:t>
                  </w:r>
                </w:p>
              </w:tc>
            </w:tr>
            <w:tr w:rsidR="00BC4308" w14:paraId="7194C58F" w14:textId="77777777">
              <w:trPr>
                <w:divId w:val="1"/>
                <w:trHeight w:val="163"/>
              </w:trPr>
              <w:tc>
                <w:tcPr>
                  <w:tcW w:w="1073" w:type="dxa"/>
                  <w:tcBorders>
                    <w:left w:val="none" w:sz="0" w:space="0" w:color="C0C0C0"/>
                    <w:bottom w:val="single" w:sz="8" w:space="0" w:color="000000"/>
                  </w:tcBorders>
                  <w:tcMar>
                    <w:top w:w="0" w:type="dxa"/>
                    <w:left w:w="108" w:type="dxa"/>
                    <w:bottom w:w="0" w:type="dxa"/>
                    <w:right w:w="108" w:type="dxa"/>
                  </w:tcMar>
                  <w:vAlign w:val="bottom"/>
                </w:tcPr>
                <w:p w14:paraId="65A9FCAB" w14:textId="77777777" w:rsidR="00BC4308" w:rsidRDefault="000A4916">
                  <w:r>
                    <w:t> </w:t>
                  </w:r>
                </w:p>
              </w:tc>
              <w:tc>
                <w:tcPr>
                  <w:tcW w:w="865" w:type="dxa"/>
                  <w:tcBorders>
                    <w:bottom w:val="single" w:sz="8" w:space="0" w:color="000000"/>
                    <w:right w:val="single" w:sz="8" w:space="0" w:color="000000"/>
                  </w:tcBorders>
                  <w:tcMar>
                    <w:top w:w="0" w:type="dxa"/>
                    <w:left w:w="108" w:type="dxa"/>
                    <w:bottom w:w="0" w:type="dxa"/>
                    <w:right w:w="108" w:type="dxa"/>
                  </w:tcMar>
                  <w:vAlign w:val="bottom"/>
                </w:tcPr>
                <w:p w14:paraId="454F1086" w14:textId="77777777" w:rsidR="00BC4308" w:rsidRDefault="000A4916">
                  <w:r>
                    <w:t> </w:t>
                  </w:r>
                </w:p>
              </w:tc>
              <w:tc>
                <w:tcPr>
                  <w:tcW w:w="2351" w:type="dxa"/>
                  <w:tcBorders>
                    <w:bottom w:val="single" w:sz="8" w:space="0" w:color="000000"/>
                    <w:right w:val="single" w:sz="8" w:space="0" w:color="000000"/>
                  </w:tcBorders>
                  <w:tcMar>
                    <w:top w:w="0" w:type="dxa"/>
                    <w:left w:w="108" w:type="dxa"/>
                    <w:bottom w:w="0" w:type="dxa"/>
                    <w:right w:w="108" w:type="dxa"/>
                  </w:tcMar>
                  <w:vAlign w:val="bottom"/>
                </w:tcPr>
                <w:p w14:paraId="0539CDCF" w14:textId="77777777" w:rsidR="00BC4308" w:rsidRDefault="000A4916">
                  <w:pPr>
                    <w:jc w:val="center"/>
                    <w:rPr>
                      <w:rFonts w:eastAsia="Arial"/>
                      <w:sz w:val="22"/>
                    </w:rPr>
                  </w:pPr>
                  <w:r>
                    <w:rPr>
                      <w:rFonts w:eastAsia="Arial"/>
                      <w:sz w:val="22"/>
                    </w:rPr>
                    <w:t>low</w:t>
                  </w:r>
                </w:p>
              </w:tc>
              <w:tc>
                <w:tcPr>
                  <w:tcW w:w="2657" w:type="dxa"/>
                  <w:tcBorders>
                    <w:top w:val="single" w:sz="8" w:space="0" w:color="000000"/>
                    <w:left w:val="none" w:sz="0" w:space="0" w:color="000000"/>
                    <w:bottom w:val="single" w:sz="8" w:space="0" w:color="000000"/>
                    <w:right w:val="single" w:sz="8" w:space="0" w:color="000000"/>
                  </w:tcBorders>
                  <w:tcMar>
                    <w:top w:w="0" w:type="dxa"/>
                    <w:left w:w="108" w:type="dxa"/>
                    <w:bottom w:w="0" w:type="dxa"/>
                    <w:right w:w="108" w:type="dxa"/>
                  </w:tcMar>
                  <w:vAlign w:val="bottom"/>
                </w:tcPr>
                <w:p w14:paraId="15992B9C" w14:textId="77777777" w:rsidR="00BC4308" w:rsidRDefault="000A4916">
                  <w:pPr>
                    <w:jc w:val="center"/>
                    <w:rPr>
                      <w:rFonts w:eastAsia="Arial"/>
                      <w:sz w:val="22"/>
                    </w:rPr>
                  </w:pPr>
                  <w:r>
                    <w:rPr>
                      <w:rFonts w:eastAsia="Arial"/>
                      <w:sz w:val="22"/>
                    </w:rPr>
                    <w:t>medium</w:t>
                  </w:r>
                </w:p>
              </w:tc>
              <w:tc>
                <w:tcPr>
                  <w:tcW w:w="2110" w:type="dxa"/>
                  <w:tcBorders>
                    <w:top w:val="single" w:sz="8" w:space="0" w:color="000000"/>
                    <w:left w:val="none" w:sz="0" w:space="0" w:color="000000"/>
                    <w:bottom w:val="single" w:sz="8" w:space="0" w:color="000000"/>
                    <w:right w:val="single" w:sz="8" w:space="0" w:color="000000"/>
                  </w:tcBorders>
                  <w:tcMar>
                    <w:top w:w="0" w:type="dxa"/>
                    <w:left w:w="108" w:type="dxa"/>
                    <w:bottom w:w="0" w:type="dxa"/>
                    <w:right w:w="108" w:type="dxa"/>
                  </w:tcMar>
                  <w:vAlign w:val="bottom"/>
                </w:tcPr>
                <w:p w14:paraId="302AB5FF" w14:textId="77777777" w:rsidR="00BC4308" w:rsidRDefault="000A4916">
                  <w:pPr>
                    <w:jc w:val="center"/>
                    <w:rPr>
                      <w:rFonts w:eastAsia="Arial"/>
                      <w:sz w:val="22"/>
                    </w:rPr>
                  </w:pPr>
                  <w:r>
                    <w:rPr>
                      <w:rFonts w:eastAsia="Arial"/>
                      <w:sz w:val="22"/>
                    </w:rPr>
                    <w:t>high</w:t>
                  </w:r>
                </w:p>
              </w:tc>
            </w:tr>
            <w:tr w:rsidR="00BC4308" w14:paraId="6D34BA8D" w14:textId="77777777">
              <w:trPr>
                <w:divId w:val="1"/>
                <w:trHeight w:val="2965"/>
              </w:trPr>
              <w:tc>
                <w:tcPr>
                  <w:tcW w:w="1073" w:type="dxa"/>
                  <w:vMerge w:val="restart"/>
                  <w:tcBorders>
                    <w:top w:val="none" w:sz="0" w:space="0" w:color="000000"/>
                    <w:left w:val="single" w:sz="8" w:space="0" w:color="000000"/>
                    <w:bottom w:val="single" w:sz="8" w:space="0" w:color="000000"/>
                    <w:right w:val="single" w:sz="8" w:space="0" w:color="000000"/>
                  </w:tcBorders>
                  <w:tcMar>
                    <w:top w:w="0" w:type="dxa"/>
                    <w:left w:w="108" w:type="dxa"/>
                    <w:bottom w:w="0" w:type="dxa"/>
                    <w:right w:w="108" w:type="dxa"/>
                  </w:tcMar>
                  <w:vAlign w:val="center"/>
                </w:tcPr>
                <w:p w14:paraId="736BFB8D" w14:textId="77777777" w:rsidR="00BC4308" w:rsidRDefault="000A4916">
                  <w:pPr>
                    <w:jc w:val="center"/>
                    <w:rPr>
                      <w:rFonts w:eastAsia="Arial"/>
                      <w:sz w:val="22"/>
                    </w:rPr>
                  </w:pPr>
                  <w:r>
                    <w:rPr>
                      <w:rFonts w:eastAsia="Arial"/>
                      <w:sz w:val="22"/>
                    </w:rPr>
                    <w:t>↑</w:t>
                  </w:r>
                </w:p>
                <w:p w14:paraId="109E5320" w14:textId="77777777" w:rsidR="00BC4308" w:rsidRDefault="000A4916">
                  <w:pPr>
                    <w:jc w:val="center"/>
                    <w:rPr>
                      <w:rFonts w:eastAsia="Arial"/>
                      <w:sz w:val="22"/>
                    </w:rPr>
                  </w:pPr>
                  <w:r>
                    <w:rPr>
                      <w:rFonts w:eastAsia="Arial"/>
                      <w:sz w:val="22"/>
                    </w:rPr>
                    <w:t> </w:t>
                  </w:r>
                </w:p>
                <w:p w14:paraId="24E7B2B1" w14:textId="77777777" w:rsidR="00BC4308" w:rsidRDefault="000A4916">
                  <w:pPr>
                    <w:jc w:val="center"/>
                    <w:rPr>
                      <w:rFonts w:eastAsia="Arial"/>
                      <w:sz w:val="22"/>
                    </w:rPr>
                  </w:pPr>
                  <w:r>
                    <w:rPr>
                      <w:rFonts w:eastAsia="Arial"/>
                      <w:sz w:val="22"/>
                    </w:rPr>
                    <w:t> </w:t>
                  </w:r>
                </w:p>
                <w:p w14:paraId="67BEEF63" w14:textId="77777777" w:rsidR="00BC4308" w:rsidRDefault="000A4916">
                  <w:pPr>
                    <w:jc w:val="center"/>
                    <w:rPr>
                      <w:rFonts w:eastAsia="Arial"/>
                      <w:sz w:val="22"/>
                    </w:rPr>
                  </w:pPr>
                  <w:r>
                    <w:rPr>
                      <w:rFonts w:eastAsia="Arial"/>
                      <w:sz w:val="22"/>
                    </w:rPr>
                    <w:t> </w:t>
                  </w:r>
                </w:p>
                <w:p w14:paraId="22F2A6EC" w14:textId="77777777" w:rsidR="00BC4308" w:rsidRDefault="000A4916">
                  <w:pPr>
                    <w:jc w:val="center"/>
                    <w:rPr>
                      <w:rFonts w:eastAsia="Arial"/>
                      <w:sz w:val="22"/>
                    </w:rPr>
                  </w:pPr>
                  <w:r>
                    <w:rPr>
                      <w:rFonts w:eastAsia="Arial"/>
                      <w:sz w:val="22"/>
                    </w:rPr>
                    <w:t> </w:t>
                  </w:r>
                </w:p>
                <w:p w14:paraId="51FA6C2C" w14:textId="77777777" w:rsidR="00BC4308" w:rsidRDefault="000A4916">
                  <w:pPr>
                    <w:jc w:val="center"/>
                    <w:rPr>
                      <w:rFonts w:eastAsia="Arial"/>
                      <w:sz w:val="22"/>
                    </w:rPr>
                  </w:pPr>
                  <w:r>
                    <w:rPr>
                      <w:rFonts w:eastAsia="Arial"/>
                      <w:sz w:val="22"/>
                    </w:rPr>
                    <w:t> </w:t>
                  </w:r>
                </w:p>
                <w:p w14:paraId="0F14B5EB" w14:textId="77777777" w:rsidR="00BC4308" w:rsidRDefault="000A4916">
                  <w:pPr>
                    <w:jc w:val="center"/>
                    <w:rPr>
                      <w:rFonts w:eastAsia="Arial"/>
                      <w:sz w:val="22"/>
                    </w:rPr>
                  </w:pPr>
                  <w:r>
                    <w:rPr>
                      <w:rFonts w:eastAsia="Arial"/>
                      <w:sz w:val="22"/>
                    </w:rPr>
                    <w:t> </w:t>
                  </w:r>
                </w:p>
                <w:p w14:paraId="2893BB5C" w14:textId="77777777" w:rsidR="00BC4308" w:rsidRDefault="000A4916">
                  <w:pPr>
                    <w:jc w:val="center"/>
                    <w:rPr>
                      <w:rFonts w:eastAsia="Arial"/>
                      <w:sz w:val="22"/>
                    </w:rPr>
                  </w:pPr>
                  <w:r>
                    <w:rPr>
                      <w:rFonts w:eastAsia="Arial"/>
                      <w:sz w:val="22"/>
                    </w:rPr>
                    <w:t> </w:t>
                  </w:r>
                </w:p>
                <w:p w14:paraId="46877ABC" w14:textId="77777777" w:rsidR="00BC4308" w:rsidRDefault="000A4916">
                  <w:pPr>
                    <w:jc w:val="center"/>
                    <w:rPr>
                      <w:rFonts w:eastAsia="Arial"/>
                      <w:sz w:val="22"/>
                    </w:rPr>
                  </w:pPr>
                  <w:r>
                    <w:rPr>
                      <w:rFonts w:eastAsia="Arial"/>
                      <w:sz w:val="22"/>
                    </w:rPr>
                    <w:t> </w:t>
                  </w:r>
                </w:p>
                <w:p w14:paraId="567C4E9E" w14:textId="77777777" w:rsidR="00BC4308" w:rsidRDefault="000A4916">
                  <w:pPr>
                    <w:jc w:val="center"/>
                    <w:rPr>
                      <w:rFonts w:eastAsia="Arial"/>
                      <w:sz w:val="22"/>
                    </w:rPr>
                  </w:pPr>
                  <w:r>
                    <w:rPr>
                      <w:rFonts w:eastAsia="Arial"/>
                      <w:sz w:val="22"/>
                    </w:rPr>
                    <w:t> </w:t>
                  </w:r>
                </w:p>
                <w:p w14:paraId="79E0F8CF" w14:textId="77777777" w:rsidR="00BC4308" w:rsidRDefault="000A4916">
                  <w:pPr>
                    <w:jc w:val="center"/>
                    <w:rPr>
                      <w:rFonts w:eastAsia="Arial"/>
                      <w:sz w:val="22"/>
                    </w:rPr>
                  </w:pPr>
                  <w:r>
                    <w:rPr>
                      <w:rFonts w:eastAsia="Arial"/>
                      <w:sz w:val="22"/>
                    </w:rPr>
                    <w:t>broadest part</w:t>
                  </w:r>
                </w:p>
                <w:p w14:paraId="46B60F3D" w14:textId="77777777" w:rsidR="00BC4308" w:rsidRDefault="000A4916">
                  <w:pPr>
                    <w:jc w:val="center"/>
                    <w:rPr>
                      <w:rFonts w:eastAsia="Arial"/>
                      <w:sz w:val="22"/>
                    </w:rPr>
                  </w:pPr>
                  <w:r>
                    <w:rPr>
                      <w:rFonts w:eastAsia="Arial"/>
                      <w:sz w:val="22"/>
                    </w:rPr>
                    <w:t> </w:t>
                  </w:r>
                </w:p>
                <w:p w14:paraId="517382AE" w14:textId="77777777" w:rsidR="00BC4308" w:rsidRDefault="000A4916">
                  <w:pPr>
                    <w:jc w:val="center"/>
                    <w:rPr>
                      <w:rFonts w:eastAsia="Arial"/>
                      <w:sz w:val="22"/>
                    </w:rPr>
                  </w:pPr>
                  <w:r>
                    <w:rPr>
                      <w:rFonts w:eastAsia="Arial"/>
                      <w:sz w:val="22"/>
                    </w:rPr>
                    <w:t> </w:t>
                  </w:r>
                </w:p>
                <w:p w14:paraId="57694026" w14:textId="77777777" w:rsidR="00BC4308" w:rsidRDefault="000A4916">
                  <w:pPr>
                    <w:jc w:val="center"/>
                    <w:rPr>
                      <w:rFonts w:eastAsia="Arial"/>
                      <w:sz w:val="22"/>
                    </w:rPr>
                  </w:pPr>
                  <w:r>
                    <w:rPr>
                      <w:rFonts w:eastAsia="Arial"/>
                      <w:sz w:val="22"/>
                    </w:rPr>
                    <w:t> </w:t>
                  </w:r>
                </w:p>
                <w:p w14:paraId="7BCEE411" w14:textId="77777777" w:rsidR="00BC4308" w:rsidRDefault="000A4916">
                  <w:pPr>
                    <w:jc w:val="center"/>
                    <w:rPr>
                      <w:rFonts w:eastAsia="Arial"/>
                      <w:sz w:val="22"/>
                    </w:rPr>
                  </w:pPr>
                  <w:r>
                    <w:rPr>
                      <w:rFonts w:eastAsia="Arial"/>
                      <w:sz w:val="22"/>
                    </w:rPr>
                    <w:t> </w:t>
                  </w:r>
                </w:p>
                <w:p w14:paraId="4B106074" w14:textId="77777777" w:rsidR="00BC4308" w:rsidRDefault="000A4916">
                  <w:pPr>
                    <w:jc w:val="center"/>
                    <w:rPr>
                      <w:rFonts w:eastAsia="Arial"/>
                      <w:sz w:val="22"/>
                    </w:rPr>
                  </w:pPr>
                  <w:r>
                    <w:rPr>
                      <w:rFonts w:eastAsia="Arial"/>
                      <w:sz w:val="22"/>
                    </w:rPr>
                    <w:t> </w:t>
                  </w:r>
                </w:p>
                <w:p w14:paraId="4E511AC8" w14:textId="77777777" w:rsidR="00BC4308" w:rsidRDefault="000A4916">
                  <w:pPr>
                    <w:jc w:val="center"/>
                    <w:rPr>
                      <w:rFonts w:eastAsia="Arial"/>
                      <w:sz w:val="22"/>
                    </w:rPr>
                  </w:pPr>
                  <w:r>
                    <w:rPr>
                      <w:rFonts w:eastAsia="Arial"/>
                      <w:sz w:val="22"/>
                    </w:rPr>
                    <w:t> </w:t>
                  </w:r>
                </w:p>
                <w:p w14:paraId="187D3FED" w14:textId="77777777" w:rsidR="00BC4308" w:rsidRDefault="000A4916">
                  <w:pPr>
                    <w:jc w:val="center"/>
                    <w:rPr>
                      <w:rFonts w:eastAsia="Arial"/>
                      <w:sz w:val="22"/>
                    </w:rPr>
                  </w:pPr>
                  <w:r>
                    <w:rPr>
                      <w:rFonts w:eastAsia="Arial"/>
                      <w:sz w:val="22"/>
                    </w:rPr>
                    <w:t> </w:t>
                  </w:r>
                </w:p>
                <w:p w14:paraId="180A35B3" w14:textId="77777777" w:rsidR="00BC4308" w:rsidRDefault="000A4916">
                  <w:pPr>
                    <w:jc w:val="center"/>
                    <w:rPr>
                      <w:rFonts w:eastAsia="Arial"/>
                      <w:sz w:val="22"/>
                    </w:rPr>
                  </w:pPr>
                  <w:r>
                    <w:rPr>
                      <w:rFonts w:eastAsia="Arial"/>
                      <w:sz w:val="22"/>
                    </w:rPr>
                    <w:t>↓</w:t>
                  </w:r>
                </w:p>
              </w:tc>
              <w:tc>
                <w:tcPr>
                  <w:tcW w:w="865" w:type="dxa"/>
                  <w:tcBorders>
                    <w:bottom w:val="single" w:sz="8" w:space="0" w:color="000000"/>
                    <w:right w:val="single" w:sz="8" w:space="0" w:color="000000"/>
                  </w:tcBorders>
                  <w:tcMar>
                    <w:top w:w="0" w:type="dxa"/>
                    <w:left w:w="108" w:type="dxa"/>
                    <w:bottom w:w="0" w:type="dxa"/>
                    <w:right w:w="108" w:type="dxa"/>
                  </w:tcMar>
                  <w:vAlign w:val="center"/>
                </w:tcPr>
                <w:p w14:paraId="5ABADC42" w14:textId="77777777" w:rsidR="00BC4308" w:rsidRDefault="000A4916">
                  <w:pPr>
                    <w:jc w:val="center"/>
                    <w:rPr>
                      <w:rFonts w:eastAsia="Arial"/>
                      <w:sz w:val="22"/>
                    </w:rPr>
                  </w:pPr>
                  <w:r>
                    <w:rPr>
                      <w:rFonts w:eastAsia="Arial"/>
                      <w:sz w:val="22"/>
                    </w:rPr>
                    <w:t>above middle</w:t>
                  </w:r>
                </w:p>
              </w:tc>
              <w:tc>
                <w:tcPr>
                  <w:tcW w:w="2351" w:type="dxa"/>
                  <w:tcBorders>
                    <w:bottom w:val="single" w:sz="8" w:space="0" w:color="000000"/>
                    <w:right w:val="single" w:sz="8" w:space="0" w:color="000000"/>
                  </w:tcBorders>
                  <w:tcMar>
                    <w:top w:w="0" w:type="dxa"/>
                    <w:left w:w="108" w:type="dxa"/>
                    <w:bottom w:w="0" w:type="dxa"/>
                    <w:right w:w="108" w:type="dxa"/>
                  </w:tcMar>
                  <w:vAlign w:val="bottom"/>
                </w:tcPr>
                <w:p w14:paraId="4DA0ADB6" w14:textId="77777777" w:rsidR="00BC4308" w:rsidRDefault="00FE55D6">
                  <w:pPr>
                    <w:jc w:val="center"/>
                    <w:rPr>
                      <w:rFonts w:eastAsia="Arial"/>
                      <w:sz w:val="22"/>
                    </w:rPr>
                  </w:pPr>
                  <w:r>
                    <w:pict w14:anchorId="69596815">
                      <v:shape id="_x0000_i1074" type="#_x0000_t75" style="width:101.45pt;height:75.75pt" o:bordertopcolor="this" o:borderleftcolor="this" o:borderbottomcolor="this" o:borderrightcolor="this">
                        <v:imagedata r:id="rId80" o:title=""/>
                      </v:shape>
                    </w:pict>
                  </w:r>
                </w:p>
                <w:p w14:paraId="283501E0" w14:textId="77777777" w:rsidR="00BC4308" w:rsidRDefault="000A4916">
                  <w:pPr>
                    <w:jc w:val="center"/>
                    <w:rPr>
                      <w:rFonts w:eastAsia="Arial"/>
                      <w:sz w:val="22"/>
                    </w:rPr>
                  </w:pPr>
                  <w:r>
                    <w:rPr>
                      <w:rFonts w:eastAsia="Arial"/>
                      <w:sz w:val="22"/>
                    </w:rPr>
                    <w:t>1</w:t>
                  </w:r>
                </w:p>
                <w:p w14:paraId="1495B14A" w14:textId="77777777" w:rsidR="00BC4308" w:rsidRDefault="000A4916">
                  <w:pPr>
                    <w:jc w:val="center"/>
                    <w:rPr>
                      <w:rFonts w:eastAsia="Arial"/>
                      <w:sz w:val="22"/>
                    </w:rPr>
                  </w:pPr>
                  <w:r>
                    <w:rPr>
                      <w:rFonts w:eastAsia="Arial"/>
                      <w:sz w:val="22"/>
                    </w:rPr>
                    <w:t>angular</w:t>
                  </w:r>
                </w:p>
              </w:tc>
              <w:tc>
                <w:tcPr>
                  <w:tcW w:w="2657" w:type="dxa"/>
                  <w:tcBorders>
                    <w:bottom w:val="single" w:sz="8" w:space="0" w:color="000000"/>
                    <w:right w:val="single" w:sz="8" w:space="0" w:color="000000"/>
                  </w:tcBorders>
                  <w:tcMar>
                    <w:top w:w="0" w:type="dxa"/>
                    <w:left w:w="108" w:type="dxa"/>
                    <w:bottom w:w="0" w:type="dxa"/>
                    <w:right w:w="108" w:type="dxa"/>
                  </w:tcMar>
                  <w:vAlign w:val="bottom"/>
                </w:tcPr>
                <w:p w14:paraId="4DBF1F3A" w14:textId="77777777" w:rsidR="00BC4308" w:rsidRDefault="00FE55D6">
                  <w:pPr>
                    <w:jc w:val="center"/>
                    <w:rPr>
                      <w:rFonts w:eastAsia="Arial"/>
                      <w:sz w:val="22"/>
                    </w:rPr>
                  </w:pPr>
                  <w:r>
                    <w:pict w14:anchorId="25FAE5E4">
                      <v:shape id="_x0000_i1075" type="#_x0000_t75" style="width:108.95pt;height:125.2pt" o:bordertopcolor="this" o:borderleftcolor="this" o:borderbottomcolor="this" o:borderrightcolor="this">
                        <v:imagedata r:id="rId81" o:title=""/>
                      </v:shape>
                    </w:pict>
                  </w:r>
                </w:p>
                <w:p w14:paraId="381DC884" w14:textId="77777777" w:rsidR="00BC4308" w:rsidRDefault="000A4916">
                  <w:pPr>
                    <w:jc w:val="center"/>
                    <w:rPr>
                      <w:rFonts w:eastAsia="Arial"/>
                      <w:sz w:val="22"/>
                    </w:rPr>
                  </w:pPr>
                  <w:r>
                    <w:rPr>
                      <w:rFonts w:eastAsia="Arial"/>
                      <w:sz w:val="22"/>
                    </w:rPr>
                    <w:t>4</w:t>
                  </w:r>
                </w:p>
                <w:p w14:paraId="69A23EA0" w14:textId="77777777" w:rsidR="00BC4308" w:rsidRDefault="000A4916">
                  <w:pPr>
                    <w:jc w:val="center"/>
                    <w:rPr>
                      <w:rFonts w:eastAsia="Arial"/>
                      <w:sz w:val="22"/>
                    </w:rPr>
                  </w:pPr>
                  <w:r>
                    <w:rPr>
                      <w:rFonts w:eastAsia="Arial"/>
                      <w:sz w:val="22"/>
                    </w:rPr>
                    <w:t>obovate</w:t>
                  </w:r>
                </w:p>
              </w:tc>
              <w:tc>
                <w:tcPr>
                  <w:tcW w:w="2110" w:type="dxa"/>
                  <w:tcBorders>
                    <w:bottom w:val="single" w:sz="8" w:space="0" w:color="000000"/>
                    <w:right w:val="single" w:sz="8" w:space="0" w:color="000000"/>
                  </w:tcBorders>
                  <w:tcMar>
                    <w:top w:w="0" w:type="dxa"/>
                    <w:left w:w="108" w:type="dxa"/>
                    <w:bottom w:w="0" w:type="dxa"/>
                    <w:right w:w="108" w:type="dxa"/>
                  </w:tcMar>
                  <w:vAlign w:val="bottom"/>
                </w:tcPr>
                <w:p w14:paraId="104975B1" w14:textId="77777777" w:rsidR="00BC4308" w:rsidRDefault="000A4916">
                  <w:r>
                    <w:t> </w:t>
                  </w:r>
                </w:p>
              </w:tc>
            </w:tr>
            <w:tr w:rsidR="00BC4308" w14:paraId="74A3268B" w14:textId="77777777">
              <w:trPr>
                <w:divId w:val="1"/>
                <w:trHeight w:val="3243"/>
              </w:trPr>
              <w:tc>
                <w:tcPr>
                  <w:tcW w:w="1073" w:type="dxa"/>
                  <w:vMerge/>
                  <w:tcBorders>
                    <w:top w:val="none" w:sz="0" w:space="0" w:color="000000"/>
                    <w:left w:val="single" w:sz="8" w:space="0" w:color="000000"/>
                    <w:bottom w:val="single" w:sz="8" w:space="0" w:color="000000"/>
                    <w:right w:val="single" w:sz="8" w:space="0" w:color="000000"/>
                  </w:tcBorders>
                  <w:tcMar>
                    <w:top w:w="0" w:type="dxa"/>
                    <w:left w:w="108" w:type="dxa"/>
                    <w:bottom w:w="0" w:type="dxa"/>
                    <w:right w:w="108" w:type="dxa"/>
                  </w:tcMar>
                  <w:vAlign w:val="center"/>
                </w:tcPr>
                <w:p w14:paraId="1AE5965B" w14:textId="77777777" w:rsidR="00BC4308" w:rsidRDefault="00BC4308"/>
              </w:tc>
              <w:tc>
                <w:tcPr>
                  <w:tcW w:w="865" w:type="dxa"/>
                  <w:tcBorders>
                    <w:left w:val="none" w:sz="0" w:space="0" w:color="C0C0C0"/>
                    <w:bottom w:val="single" w:sz="8" w:space="0" w:color="000000"/>
                    <w:right w:val="single" w:sz="8" w:space="0" w:color="000000"/>
                  </w:tcBorders>
                  <w:tcMar>
                    <w:top w:w="0" w:type="dxa"/>
                    <w:left w:w="108" w:type="dxa"/>
                    <w:bottom w:w="0" w:type="dxa"/>
                    <w:right w:w="108" w:type="dxa"/>
                  </w:tcMar>
                  <w:vAlign w:val="center"/>
                </w:tcPr>
                <w:p w14:paraId="74C5E085" w14:textId="77777777" w:rsidR="00BC4308" w:rsidRDefault="000A4916">
                  <w:pPr>
                    <w:jc w:val="center"/>
                    <w:rPr>
                      <w:rFonts w:eastAsia="Arial"/>
                      <w:sz w:val="22"/>
                    </w:rPr>
                  </w:pPr>
                  <w:r>
                    <w:rPr>
                      <w:rFonts w:eastAsia="Arial"/>
                      <w:sz w:val="22"/>
                    </w:rPr>
                    <w:t>at middle</w:t>
                  </w:r>
                </w:p>
              </w:tc>
              <w:tc>
                <w:tcPr>
                  <w:tcW w:w="2351" w:type="dxa"/>
                  <w:tcBorders>
                    <w:bottom w:val="single" w:sz="8" w:space="0" w:color="000000"/>
                    <w:right w:val="single" w:sz="8" w:space="0" w:color="000000"/>
                  </w:tcBorders>
                  <w:tcMar>
                    <w:top w:w="0" w:type="dxa"/>
                    <w:left w:w="108" w:type="dxa"/>
                    <w:bottom w:w="0" w:type="dxa"/>
                    <w:right w:w="108" w:type="dxa"/>
                  </w:tcMar>
                  <w:vAlign w:val="bottom"/>
                </w:tcPr>
                <w:p w14:paraId="664348BF" w14:textId="77777777" w:rsidR="00BC4308" w:rsidRDefault="000A4916">
                  <w:r>
                    <w:t> </w:t>
                  </w:r>
                </w:p>
              </w:tc>
              <w:tc>
                <w:tcPr>
                  <w:tcW w:w="2657" w:type="dxa"/>
                  <w:tcBorders>
                    <w:bottom w:val="single" w:sz="8" w:space="0" w:color="000000"/>
                    <w:right w:val="single" w:sz="8" w:space="0" w:color="000000"/>
                  </w:tcBorders>
                  <w:tcMar>
                    <w:top w:w="0" w:type="dxa"/>
                    <w:left w:w="108" w:type="dxa"/>
                    <w:bottom w:w="0" w:type="dxa"/>
                    <w:right w:w="108" w:type="dxa"/>
                  </w:tcMar>
                  <w:vAlign w:val="bottom"/>
                </w:tcPr>
                <w:p w14:paraId="3E4AC019" w14:textId="77777777" w:rsidR="00BC4308" w:rsidRDefault="00FE55D6">
                  <w:pPr>
                    <w:jc w:val="center"/>
                    <w:rPr>
                      <w:rFonts w:eastAsia="Arial"/>
                      <w:sz w:val="22"/>
                    </w:rPr>
                  </w:pPr>
                  <w:r>
                    <w:pict w14:anchorId="255223C3">
                      <v:shape id="_x0000_i1076" type="#_x0000_t75" style="width:127.7pt;height:110.2pt" o:bordertopcolor="this" o:borderleftcolor="this" o:borderbottomcolor="this" o:borderrightcolor="this">
                        <v:imagedata r:id="rId82" o:title=""/>
                      </v:shape>
                    </w:pict>
                  </w:r>
                </w:p>
                <w:p w14:paraId="54B84A75" w14:textId="77777777" w:rsidR="00BC4308" w:rsidRDefault="000A4916">
                  <w:pPr>
                    <w:jc w:val="center"/>
                    <w:rPr>
                      <w:rFonts w:eastAsia="Arial"/>
                      <w:sz w:val="22"/>
                    </w:rPr>
                  </w:pPr>
                  <w:r>
                    <w:rPr>
                      <w:rFonts w:eastAsia="Arial"/>
                      <w:sz w:val="22"/>
                    </w:rPr>
                    <w:t>3</w:t>
                  </w:r>
                </w:p>
                <w:p w14:paraId="3D0D605E" w14:textId="77777777" w:rsidR="00BC4308" w:rsidRDefault="000A4916">
                  <w:pPr>
                    <w:jc w:val="center"/>
                    <w:rPr>
                      <w:rFonts w:eastAsia="Arial"/>
                      <w:sz w:val="22"/>
                    </w:rPr>
                  </w:pPr>
                  <w:r>
                    <w:rPr>
                      <w:rFonts w:eastAsia="Arial"/>
                      <w:sz w:val="22"/>
                    </w:rPr>
                    <w:t>circular</w:t>
                  </w:r>
                </w:p>
              </w:tc>
              <w:tc>
                <w:tcPr>
                  <w:tcW w:w="2110" w:type="dxa"/>
                  <w:tcBorders>
                    <w:bottom w:val="single" w:sz="8" w:space="0" w:color="000000"/>
                    <w:right w:val="single" w:sz="8" w:space="0" w:color="000000"/>
                  </w:tcBorders>
                  <w:tcMar>
                    <w:top w:w="0" w:type="dxa"/>
                    <w:left w:w="108" w:type="dxa"/>
                    <w:bottom w:w="0" w:type="dxa"/>
                    <w:right w:w="108" w:type="dxa"/>
                  </w:tcMar>
                  <w:vAlign w:val="bottom"/>
                </w:tcPr>
                <w:p w14:paraId="4536C546" w14:textId="77777777" w:rsidR="00BC4308" w:rsidRDefault="00FE55D6">
                  <w:pPr>
                    <w:jc w:val="center"/>
                    <w:rPr>
                      <w:rFonts w:eastAsia="Arial"/>
                      <w:sz w:val="22"/>
                    </w:rPr>
                  </w:pPr>
                  <w:r>
                    <w:pict w14:anchorId="5B32B1B3">
                      <v:shape id="_x0000_i1077" type="#_x0000_t75" style="width:90.15pt;height:132.1pt" o:bordertopcolor="this" o:borderleftcolor="this" o:borderbottomcolor="this" o:borderrightcolor="this">
                        <v:imagedata r:id="rId83" o:title=""/>
                      </v:shape>
                    </w:pict>
                  </w:r>
                </w:p>
                <w:p w14:paraId="613AE113" w14:textId="77777777" w:rsidR="00BC4308" w:rsidRDefault="000A4916">
                  <w:pPr>
                    <w:jc w:val="center"/>
                    <w:rPr>
                      <w:rFonts w:eastAsia="Arial"/>
                      <w:sz w:val="22"/>
                    </w:rPr>
                  </w:pPr>
                  <w:r>
                    <w:rPr>
                      <w:rFonts w:eastAsia="Arial"/>
                      <w:sz w:val="22"/>
                    </w:rPr>
                    <w:t>5</w:t>
                  </w:r>
                </w:p>
                <w:p w14:paraId="2AD97D28" w14:textId="77777777" w:rsidR="00BC4308" w:rsidRDefault="000A4916">
                  <w:pPr>
                    <w:jc w:val="center"/>
                    <w:rPr>
                      <w:rFonts w:eastAsia="Arial"/>
                      <w:sz w:val="22"/>
                    </w:rPr>
                  </w:pPr>
                  <w:r>
                    <w:rPr>
                      <w:rFonts w:eastAsia="Arial"/>
                      <w:sz w:val="22"/>
                    </w:rPr>
                    <w:t>oblong</w:t>
                  </w:r>
                </w:p>
              </w:tc>
            </w:tr>
            <w:tr w:rsidR="00BC4308" w14:paraId="30FCAD8D" w14:textId="77777777">
              <w:trPr>
                <w:divId w:val="1"/>
                <w:trHeight w:val="2404"/>
              </w:trPr>
              <w:tc>
                <w:tcPr>
                  <w:tcW w:w="1073" w:type="dxa"/>
                  <w:vMerge/>
                  <w:tcBorders>
                    <w:top w:val="none" w:sz="0" w:space="0" w:color="000000"/>
                    <w:left w:val="single" w:sz="8" w:space="0" w:color="000000"/>
                    <w:bottom w:val="single" w:sz="8" w:space="0" w:color="000000"/>
                    <w:right w:val="single" w:sz="8" w:space="0" w:color="000000"/>
                  </w:tcBorders>
                  <w:tcMar>
                    <w:top w:w="0" w:type="dxa"/>
                    <w:left w:w="108" w:type="dxa"/>
                    <w:bottom w:w="0" w:type="dxa"/>
                    <w:right w:w="108" w:type="dxa"/>
                  </w:tcMar>
                  <w:vAlign w:val="center"/>
                </w:tcPr>
                <w:p w14:paraId="320A997C" w14:textId="77777777" w:rsidR="00BC4308" w:rsidRDefault="00BC4308"/>
              </w:tc>
              <w:tc>
                <w:tcPr>
                  <w:tcW w:w="865" w:type="dxa"/>
                  <w:tcBorders>
                    <w:left w:val="none" w:sz="0" w:space="0" w:color="C0C0C0"/>
                    <w:bottom w:val="single" w:sz="8" w:space="0" w:color="000000"/>
                    <w:right w:val="single" w:sz="8" w:space="0" w:color="000000"/>
                  </w:tcBorders>
                  <w:tcMar>
                    <w:top w:w="0" w:type="dxa"/>
                    <w:left w:w="108" w:type="dxa"/>
                    <w:bottom w:w="0" w:type="dxa"/>
                    <w:right w:w="108" w:type="dxa"/>
                  </w:tcMar>
                  <w:vAlign w:val="center"/>
                </w:tcPr>
                <w:p w14:paraId="5BAEEE9B" w14:textId="77777777" w:rsidR="00BC4308" w:rsidRDefault="000A4916">
                  <w:pPr>
                    <w:jc w:val="center"/>
                    <w:rPr>
                      <w:rFonts w:eastAsia="Arial"/>
                      <w:sz w:val="22"/>
                    </w:rPr>
                  </w:pPr>
                  <w:r>
                    <w:rPr>
                      <w:rFonts w:eastAsia="Arial"/>
                      <w:sz w:val="22"/>
                    </w:rPr>
                    <w:t>below middle</w:t>
                  </w:r>
                </w:p>
              </w:tc>
              <w:tc>
                <w:tcPr>
                  <w:tcW w:w="2351" w:type="dxa"/>
                  <w:tcBorders>
                    <w:bottom w:val="single" w:sz="8" w:space="0" w:color="000000"/>
                    <w:right w:val="single" w:sz="8" w:space="0" w:color="000000"/>
                  </w:tcBorders>
                  <w:tcMar>
                    <w:top w:w="0" w:type="dxa"/>
                    <w:left w:w="108" w:type="dxa"/>
                    <w:bottom w:w="0" w:type="dxa"/>
                    <w:right w:w="108" w:type="dxa"/>
                  </w:tcMar>
                  <w:vAlign w:val="bottom"/>
                </w:tcPr>
                <w:p w14:paraId="610491DD" w14:textId="77777777" w:rsidR="00BC4308" w:rsidRDefault="000A4916">
                  <w:r>
                    <w:t> </w:t>
                  </w:r>
                </w:p>
              </w:tc>
              <w:tc>
                <w:tcPr>
                  <w:tcW w:w="2657" w:type="dxa"/>
                  <w:tcBorders>
                    <w:bottom w:val="single" w:sz="8" w:space="0" w:color="000000"/>
                    <w:right w:val="single" w:sz="8" w:space="0" w:color="000000"/>
                  </w:tcBorders>
                  <w:tcMar>
                    <w:top w:w="0" w:type="dxa"/>
                    <w:left w:w="108" w:type="dxa"/>
                    <w:bottom w:w="0" w:type="dxa"/>
                    <w:right w:w="108" w:type="dxa"/>
                  </w:tcMar>
                  <w:vAlign w:val="bottom"/>
                </w:tcPr>
                <w:p w14:paraId="075CB829" w14:textId="77777777" w:rsidR="00BC4308" w:rsidRDefault="00FE55D6">
                  <w:pPr>
                    <w:jc w:val="center"/>
                    <w:rPr>
                      <w:rFonts w:eastAsia="Arial"/>
                      <w:sz w:val="22"/>
                    </w:rPr>
                  </w:pPr>
                  <w:r>
                    <w:pict w14:anchorId="42D81344">
                      <v:shape id="_x0000_i1078" type="#_x0000_t75" style="width:108.95pt;height:110.8pt" o:bordertopcolor="this" o:borderleftcolor="this" o:borderbottomcolor="this" o:borderrightcolor="this">
                        <v:imagedata r:id="rId84" o:title=""/>
                      </v:shape>
                    </w:pict>
                  </w:r>
                </w:p>
                <w:p w14:paraId="0B11AD74" w14:textId="77777777" w:rsidR="00BC4308" w:rsidRDefault="000A4916">
                  <w:pPr>
                    <w:jc w:val="center"/>
                    <w:rPr>
                      <w:rFonts w:eastAsia="Arial"/>
                      <w:sz w:val="22"/>
                    </w:rPr>
                  </w:pPr>
                  <w:r>
                    <w:rPr>
                      <w:rFonts w:eastAsia="Arial"/>
                      <w:sz w:val="22"/>
                    </w:rPr>
                    <w:t>2</w:t>
                  </w:r>
                </w:p>
                <w:p w14:paraId="4037E33A" w14:textId="77777777" w:rsidR="00BC4308" w:rsidRDefault="000A4916">
                  <w:pPr>
                    <w:jc w:val="center"/>
                    <w:rPr>
                      <w:rFonts w:eastAsia="Arial"/>
                      <w:sz w:val="22"/>
                    </w:rPr>
                  </w:pPr>
                  <w:r>
                    <w:rPr>
                      <w:rFonts w:eastAsia="Arial"/>
                      <w:sz w:val="22"/>
                    </w:rPr>
                    <w:t>ovate</w:t>
                  </w:r>
                </w:p>
              </w:tc>
              <w:tc>
                <w:tcPr>
                  <w:tcW w:w="2110" w:type="dxa"/>
                  <w:tcBorders>
                    <w:bottom w:val="single" w:sz="8" w:space="0" w:color="000000"/>
                    <w:right w:val="single" w:sz="8" w:space="0" w:color="000000"/>
                  </w:tcBorders>
                  <w:tcMar>
                    <w:top w:w="0" w:type="dxa"/>
                    <w:left w:w="108" w:type="dxa"/>
                    <w:bottom w:w="0" w:type="dxa"/>
                    <w:right w:w="108" w:type="dxa"/>
                  </w:tcMar>
                  <w:vAlign w:val="bottom"/>
                </w:tcPr>
                <w:p w14:paraId="3B1508BA" w14:textId="77777777" w:rsidR="00BC4308" w:rsidRDefault="000A4916">
                  <w:r>
                    <w:t> </w:t>
                  </w:r>
                </w:p>
              </w:tc>
            </w:tr>
          </w:tbl>
          <w:p w14:paraId="689AB5DD" w14:textId="47487C0A" w:rsidR="00BC4308" w:rsidRDefault="00BC4308">
            <w:pPr>
              <w:spacing w:beforeAutospacing="1" w:afterAutospacing="1"/>
              <w:jc w:val="left"/>
              <w:divId w:val="1"/>
            </w:pPr>
          </w:p>
        </w:tc>
      </w:tr>
    </w:tbl>
    <w:p w14:paraId="350C2B80" w14:textId="77777777" w:rsidR="00BC4308" w:rsidRDefault="00BC4308">
      <w:pPr>
        <w:keepLines/>
      </w:pPr>
    </w:p>
    <w:p w14:paraId="2EED9E33" w14:textId="77777777" w:rsidR="00BC4308" w:rsidRDefault="00BC4308">
      <w:pPr>
        <w:keepLines/>
      </w:pPr>
    </w:p>
    <w:tbl>
      <w:tblPr>
        <w:tblW w:w="0" w:type="auto"/>
        <w:tblLook w:val="0600" w:firstRow="0" w:lastRow="0" w:firstColumn="0" w:lastColumn="0" w:noHBand="1" w:noVBand="1"/>
      </w:tblPr>
      <w:tblGrid>
        <w:gridCol w:w="9986"/>
      </w:tblGrid>
      <w:tr w:rsidR="00BC4308" w14:paraId="5B1CC697" w14:textId="77777777">
        <w:tc>
          <w:tcPr>
            <w:tcW w:w="9986" w:type="dxa"/>
          </w:tcPr>
          <w:p w14:paraId="6CDAD60D" w14:textId="77777777" w:rsidR="00BC4308" w:rsidRDefault="000A4916">
            <w:pPr>
              <w:keepNext/>
              <w:keepLines/>
            </w:pPr>
            <w:r>
              <w:rPr>
                <w:u w:val="single"/>
              </w:rPr>
              <w:lastRenderedPageBreak/>
              <w:t>Ad. 33: Kernel: shape of apex</w:t>
            </w:r>
          </w:p>
          <w:p w14:paraId="2252B486" w14:textId="77777777" w:rsidR="00BC4308" w:rsidRDefault="00BC4308">
            <w:pPr>
              <w:keepNext/>
              <w:keepLines/>
            </w:pPr>
          </w:p>
          <w:tbl>
            <w:tblPr>
              <w:tblW w:w="9300" w:type="dxa"/>
              <w:tblBorders>
                <w:top w:val="none" w:sz="0" w:space="0" w:color="C0C0C0"/>
                <w:left w:val="none" w:sz="0" w:space="0" w:color="C0C0C0"/>
                <w:bottom w:val="none" w:sz="0" w:space="0" w:color="C0C0C0"/>
                <w:right w:val="none" w:sz="0" w:space="0" w:color="C0C0C0"/>
              </w:tblBorders>
              <w:tblCellMar>
                <w:left w:w="0" w:type="dxa"/>
                <w:right w:w="0" w:type="dxa"/>
              </w:tblCellMar>
              <w:tblLook w:val="0600" w:firstRow="0" w:lastRow="0" w:firstColumn="0" w:lastColumn="0" w:noHBand="1" w:noVBand="1"/>
            </w:tblPr>
            <w:tblGrid>
              <w:gridCol w:w="3100"/>
              <w:gridCol w:w="3099"/>
              <w:gridCol w:w="3101"/>
            </w:tblGrid>
            <w:tr w:rsidR="00BC4308" w14:paraId="6A54272E" w14:textId="77777777">
              <w:trPr>
                <w:divId w:val="1"/>
              </w:trPr>
              <w:tc>
                <w:tcPr>
                  <w:tcW w:w="3099" w:type="dxa"/>
                  <w:tcBorders>
                    <w:top w:val="none" w:sz="0" w:space="0" w:color="C0C0C0"/>
                    <w:left w:val="none" w:sz="0" w:space="0" w:color="C0C0C0"/>
                  </w:tcBorders>
                  <w:tcMar>
                    <w:top w:w="0" w:type="dxa"/>
                    <w:left w:w="0" w:type="dxa"/>
                    <w:bottom w:w="0" w:type="dxa"/>
                    <w:right w:w="0" w:type="dxa"/>
                  </w:tcMar>
                </w:tcPr>
                <w:p w14:paraId="59E43FA3" w14:textId="77777777" w:rsidR="00BC4308" w:rsidRDefault="00FE55D6">
                  <w:pPr>
                    <w:jc w:val="center"/>
                    <w:rPr>
                      <w:rFonts w:eastAsia="Arial"/>
                    </w:rPr>
                  </w:pPr>
                  <w:r>
                    <w:pict w14:anchorId="7667FF7A">
                      <v:shape id="_x0000_i1079" type="#_x0000_t75" style="width:82.65pt;height:125.85pt" o:bordertopcolor="this" o:borderleftcolor="this" o:borderbottomcolor="this" o:borderrightcolor="this">
                        <v:imagedata r:id="rId85" o:title=""/>
                      </v:shape>
                    </w:pict>
                  </w:r>
                </w:p>
              </w:tc>
              <w:tc>
                <w:tcPr>
                  <w:tcW w:w="3099" w:type="dxa"/>
                  <w:tcBorders>
                    <w:top w:val="none" w:sz="0" w:space="0" w:color="C0C0C0"/>
                  </w:tcBorders>
                  <w:tcMar>
                    <w:top w:w="0" w:type="dxa"/>
                    <w:left w:w="0" w:type="dxa"/>
                    <w:bottom w:w="0" w:type="dxa"/>
                    <w:right w:w="0" w:type="dxa"/>
                  </w:tcMar>
                </w:tcPr>
                <w:p w14:paraId="246A2A95" w14:textId="77777777" w:rsidR="00BC4308" w:rsidRDefault="000A4916">
                  <w:pPr>
                    <w:jc w:val="center"/>
                    <w:rPr>
                      <w:rFonts w:eastAsia="Arial"/>
                    </w:rPr>
                  </w:pPr>
                  <w:r>
                    <w:rPr>
                      <w:rFonts w:eastAsia="Arial"/>
                    </w:rPr>
                    <w:t> </w:t>
                  </w:r>
                </w:p>
                <w:p w14:paraId="17F04BDB" w14:textId="77777777" w:rsidR="00BC4308" w:rsidRDefault="000A4916">
                  <w:pPr>
                    <w:jc w:val="center"/>
                    <w:rPr>
                      <w:rFonts w:eastAsia="Arial"/>
                    </w:rPr>
                  </w:pPr>
                  <w:r>
                    <w:rPr>
                      <w:rFonts w:eastAsia="Arial"/>
                    </w:rPr>
                    <w:t> </w:t>
                  </w:r>
                </w:p>
                <w:p w14:paraId="789ACD19" w14:textId="77777777" w:rsidR="00BC4308" w:rsidRDefault="000A4916">
                  <w:pPr>
                    <w:jc w:val="center"/>
                    <w:rPr>
                      <w:rFonts w:eastAsia="Arial"/>
                    </w:rPr>
                  </w:pPr>
                  <w:r>
                    <w:rPr>
                      <w:rFonts w:eastAsia="Arial"/>
                    </w:rPr>
                    <w:t> </w:t>
                  </w:r>
                </w:p>
                <w:p w14:paraId="65BB2F4A" w14:textId="77777777" w:rsidR="00BC4308" w:rsidRDefault="00FE55D6">
                  <w:pPr>
                    <w:jc w:val="center"/>
                    <w:rPr>
                      <w:rFonts w:eastAsia="Arial"/>
                    </w:rPr>
                  </w:pPr>
                  <w:r>
                    <w:pict w14:anchorId="0EC0DB1E">
                      <v:shape id="_x0000_i1080" type="#_x0000_t75" style="width:67.6pt;height:82pt" o:bordertopcolor="this" o:borderleftcolor="this" o:borderbottomcolor="this" o:borderrightcolor="this">
                        <v:imagedata r:id="rId86" o:title=""/>
                      </v:shape>
                    </w:pict>
                  </w:r>
                </w:p>
              </w:tc>
              <w:tc>
                <w:tcPr>
                  <w:tcW w:w="3101" w:type="dxa"/>
                  <w:tcBorders>
                    <w:top w:val="none" w:sz="0" w:space="0" w:color="C0C0C0"/>
                    <w:right w:val="none" w:sz="0" w:space="0" w:color="C0C0C0"/>
                  </w:tcBorders>
                  <w:tcMar>
                    <w:top w:w="0" w:type="dxa"/>
                    <w:left w:w="0" w:type="dxa"/>
                    <w:bottom w:w="0" w:type="dxa"/>
                    <w:right w:w="0" w:type="dxa"/>
                  </w:tcMar>
                </w:tcPr>
                <w:p w14:paraId="591229C9" w14:textId="77777777" w:rsidR="00BC4308" w:rsidRDefault="000A4916">
                  <w:pPr>
                    <w:jc w:val="center"/>
                    <w:rPr>
                      <w:rFonts w:eastAsia="Arial"/>
                    </w:rPr>
                  </w:pPr>
                  <w:r>
                    <w:rPr>
                      <w:rFonts w:eastAsia="Arial"/>
                    </w:rPr>
                    <w:t> </w:t>
                  </w:r>
                </w:p>
                <w:p w14:paraId="28D9E02F" w14:textId="77777777" w:rsidR="00BC4308" w:rsidRDefault="000A4916">
                  <w:pPr>
                    <w:jc w:val="center"/>
                    <w:rPr>
                      <w:rFonts w:eastAsia="Arial"/>
                    </w:rPr>
                  </w:pPr>
                  <w:r>
                    <w:rPr>
                      <w:rFonts w:eastAsia="Arial"/>
                    </w:rPr>
                    <w:t> </w:t>
                  </w:r>
                </w:p>
                <w:p w14:paraId="497A2E96" w14:textId="77777777" w:rsidR="00BC4308" w:rsidRDefault="000A4916">
                  <w:pPr>
                    <w:jc w:val="center"/>
                    <w:rPr>
                      <w:rFonts w:eastAsia="Arial"/>
                    </w:rPr>
                  </w:pPr>
                  <w:r>
                    <w:rPr>
                      <w:rFonts w:eastAsia="Arial"/>
                    </w:rPr>
                    <w:t> </w:t>
                  </w:r>
                </w:p>
                <w:p w14:paraId="6F59FD37" w14:textId="77777777" w:rsidR="00BC4308" w:rsidRDefault="00FE55D6">
                  <w:pPr>
                    <w:jc w:val="center"/>
                    <w:rPr>
                      <w:rFonts w:eastAsia="Arial"/>
                    </w:rPr>
                  </w:pPr>
                  <w:r>
                    <w:pict w14:anchorId="17A2C1AD">
                      <v:shape id="_x0000_i1081" type="#_x0000_t75" style="width:82.65pt;height:80.15pt" o:bordertopcolor="this" o:borderleftcolor="this" o:borderbottomcolor="this" o:borderrightcolor="this">
                        <v:imagedata r:id="rId87" o:title=""/>
                      </v:shape>
                    </w:pict>
                  </w:r>
                </w:p>
              </w:tc>
            </w:tr>
            <w:tr w:rsidR="00BC4308" w14:paraId="33788546" w14:textId="77777777">
              <w:trPr>
                <w:divId w:val="1"/>
              </w:trPr>
              <w:tc>
                <w:tcPr>
                  <w:tcW w:w="3099" w:type="dxa"/>
                  <w:tcBorders>
                    <w:left w:val="none" w:sz="0" w:space="0" w:color="C0C0C0"/>
                  </w:tcBorders>
                  <w:tcMar>
                    <w:top w:w="0" w:type="dxa"/>
                    <w:left w:w="0" w:type="dxa"/>
                    <w:bottom w:w="0" w:type="dxa"/>
                    <w:right w:w="0" w:type="dxa"/>
                  </w:tcMar>
                </w:tcPr>
                <w:p w14:paraId="397007D2" w14:textId="77777777" w:rsidR="00BC4308" w:rsidRDefault="000A4916">
                  <w:pPr>
                    <w:jc w:val="center"/>
                    <w:rPr>
                      <w:rFonts w:eastAsia="Arial"/>
                    </w:rPr>
                  </w:pPr>
                  <w:r>
                    <w:rPr>
                      <w:rFonts w:eastAsia="Arial"/>
                      <w:color w:val="000000"/>
                    </w:rPr>
                    <w:t>1</w:t>
                  </w:r>
                </w:p>
              </w:tc>
              <w:tc>
                <w:tcPr>
                  <w:tcW w:w="3099" w:type="dxa"/>
                  <w:tcMar>
                    <w:top w:w="0" w:type="dxa"/>
                    <w:left w:w="0" w:type="dxa"/>
                    <w:bottom w:w="0" w:type="dxa"/>
                    <w:right w:w="0" w:type="dxa"/>
                  </w:tcMar>
                </w:tcPr>
                <w:p w14:paraId="19E8E3A6" w14:textId="77777777" w:rsidR="00BC4308" w:rsidRDefault="000A4916">
                  <w:pPr>
                    <w:jc w:val="center"/>
                    <w:rPr>
                      <w:rFonts w:eastAsia="Arial"/>
                    </w:rPr>
                  </w:pPr>
                  <w:r>
                    <w:rPr>
                      <w:rFonts w:eastAsia="Arial"/>
                      <w:color w:val="000000"/>
                    </w:rPr>
                    <w:t>2</w:t>
                  </w:r>
                </w:p>
              </w:tc>
              <w:tc>
                <w:tcPr>
                  <w:tcW w:w="3101" w:type="dxa"/>
                  <w:tcBorders>
                    <w:right w:val="none" w:sz="0" w:space="0" w:color="C0C0C0"/>
                  </w:tcBorders>
                  <w:tcMar>
                    <w:top w:w="0" w:type="dxa"/>
                    <w:left w:w="0" w:type="dxa"/>
                    <w:bottom w:w="0" w:type="dxa"/>
                    <w:right w:w="0" w:type="dxa"/>
                  </w:tcMar>
                </w:tcPr>
                <w:p w14:paraId="16722169" w14:textId="77777777" w:rsidR="00BC4308" w:rsidRDefault="000A4916">
                  <w:pPr>
                    <w:jc w:val="center"/>
                    <w:rPr>
                      <w:rFonts w:eastAsia="Arial"/>
                    </w:rPr>
                  </w:pPr>
                  <w:r>
                    <w:rPr>
                      <w:rFonts w:eastAsia="Arial"/>
                      <w:color w:val="000000"/>
                    </w:rPr>
                    <w:t>3</w:t>
                  </w:r>
                </w:p>
              </w:tc>
            </w:tr>
            <w:tr w:rsidR="00BC4308" w14:paraId="696DBDE7" w14:textId="77777777">
              <w:trPr>
                <w:divId w:val="1"/>
              </w:trPr>
              <w:tc>
                <w:tcPr>
                  <w:tcW w:w="3099" w:type="dxa"/>
                  <w:tcBorders>
                    <w:left w:val="none" w:sz="0" w:space="0" w:color="C0C0C0"/>
                    <w:bottom w:val="none" w:sz="0" w:space="0" w:color="C0C0C0"/>
                  </w:tcBorders>
                  <w:tcMar>
                    <w:top w:w="0" w:type="dxa"/>
                    <w:left w:w="0" w:type="dxa"/>
                    <w:bottom w:w="0" w:type="dxa"/>
                    <w:right w:w="0" w:type="dxa"/>
                  </w:tcMar>
                </w:tcPr>
                <w:p w14:paraId="319D96E3" w14:textId="77777777" w:rsidR="00BC4308" w:rsidRDefault="000A4916">
                  <w:pPr>
                    <w:jc w:val="center"/>
                    <w:rPr>
                      <w:rFonts w:eastAsia="Arial"/>
                    </w:rPr>
                  </w:pPr>
                  <w:r>
                    <w:rPr>
                      <w:rFonts w:eastAsia="Arial"/>
                      <w:color w:val="000000"/>
                    </w:rPr>
                    <w:t>pointed</w:t>
                  </w:r>
                </w:p>
              </w:tc>
              <w:tc>
                <w:tcPr>
                  <w:tcW w:w="3099" w:type="dxa"/>
                  <w:tcBorders>
                    <w:bottom w:val="none" w:sz="0" w:space="0" w:color="C0C0C0"/>
                  </w:tcBorders>
                  <w:tcMar>
                    <w:top w:w="0" w:type="dxa"/>
                    <w:left w:w="0" w:type="dxa"/>
                    <w:bottom w:w="0" w:type="dxa"/>
                    <w:right w:w="0" w:type="dxa"/>
                  </w:tcMar>
                </w:tcPr>
                <w:p w14:paraId="05B24EBF" w14:textId="77777777" w:rsidR="00BC4308" w:rsidRDefault="000A4916">
                  <w:pPr>
                    <w:jc w:val="center"/>
                    <w:rPr>
                      <w:rFonts w:eastAsia="Arial"/>
                    </w:rPr>
                  </w:pPr>
                  <w:r>
                    <w:rPr>
                      <w:rFonts w:eastAsia="Arial"/>
                      <w:color w:val="000000"/>
                    </w:rPr>
                    <w:t>rounded</w:t>
                  </w:r>
                </w:p>
              </w:tc>
              <w:tc>
                <w:tcPr>
                  <w:tcW w:w="3101" w:type="dxa"/>
                  <w:tcBorders>
                    <w:bottom w:val="none" w:sz="0" w:space="0" w:color="C0C0C0"/>
                    <w:right w:val="none" w:sz="0" w:space="0" w:color="C0C0C0"/>
                  </w:tcBorders>
                  <w:tcMar>
                    <w:top w:w="0" w:type="dxa"/>
                    <w:left w:w="0" w:type="dxa"/>
                    <w:bottom w:w="0" w:type="dxa"/>
                    <w:right w:w="0" w:type="dxa"/>
                  </w:tcMar>
                </w:tcPr>
                <w:p w14:paraId="2483A56B" w14:textId="77777777" w:rsidR="00BC4308" w:rsidRDefault="000A4916">
                  <w:pPr>
                    <w:jc w:val="center"/>
                    <w:rPr>
                      <w:rFonts w:eastAsia="Arial"/>
                    </w:rPr>
                  </w:pPr>
                  <w:r>
                    <w:rPr>
                      <w:rFonts w:eastAsia="Arial"/>
                      <w:color w:val="000000"/>
                    </w:rPr>
                    <w:t>truncate</w:t>
                  </w:r>
                </w:p>
              </w:tc>
            </w:tr>
          </w:tbl>
          <w:p w14:paraId="321B446D" w14:textId="42CB53F0" w:rsidR="00BC4308" w:rsidRDefault="00BC4308">
            <w:pPr>
              <w:spacing w:beforeAutospacing="1" w:afterAutospacing="1"/>
              <w:jc w:val="left"/>
              <w:divId w:val="1"/>
            </w:pPr>
          </w:p>
        </w:tc>
      </w:tr>
    </w:tbl>
    <w:p w14:paraId="79FB6326" w14:textId="77777777" w:rsidR="00BC4308" w:rsidRDefault="00BC4308">
      <w:pPr>
        <w:keepLines/>
      </w:pPr>
    </w:p>
    <w:p w14:paraId="3C178FE8" w14:textId="77777777" w:rsidR="00BC4308" w:rsidRDefault="00BC4308">
      <w:pPr>
        <w:keepLines/>
      </w:pPr>
    </w:p>
    <w:tbl>
      <w:tblPr>
        <w:tblW w:w="0" w:type="auto"/>
        <w:tblLook w:val="0600" w:firstRow="0" w:lastRow="0" w:firstColumn="0" w:lastColumn="0" w:noHBand="1" w:noVBand="1"/>
      </w:tblPr>
      <w:tblGrid>
        <w:gridCol w:w="9986"/>
      </w:tblGrid>
      <w:tr w:rsidR="00BC4308" w14:paraId="0579E439" w14:textId="77777777">
        <w:tc>
          <w:tcPr>
            <w:tcW w:w="9986" w:type="dxa"/>
          </w:tcPr>
          <w:p w14:paraId="6EF88EB8" w14:textId="77777777" w:rsidR="00BC4308" w:rsidRDefault="000A4916">
            <w:pPr>
              <w:keepNext/>
              <w:keepLines/>
            </w:pPr>
            <w:r>
              <w:rPr>
                <w:u w:val="single"/>
              </w:rPr>
              <w:t>Ad. 34: Kernel: shape in cross-section</w:t>
            </w:r>
          </w:p>
          <w:p w14:paraId="50882812" w14:textId="77777777" w:rsidR="00BC4308" w:rsidRDefault="00BC4308">
            <w:pPr>
              <w:keepNext/>
              <w:keepLines/>
            </w:pPr>
          </w:p>
          <w:tbl>
            <w:tblPr>
              <w:tblW w:w="9300" w:type="dxa"/>
              <w:jc w:val="center"/>
              <w:tblBorders>
                <w:top w:val="none" w:sz="0" w:space="0" w:color="C0C0C0"/>
                <w:left w:val="none" w:sz="0" w:space="0" w:color="C0C0C0"/>
                <w:bottom w:val="none" w:sz="0" w:space="0" w:color="C0C0C0"/>
                <w:right w:val="none" w:sz="0" w:space="0" w:color="C0C0C0"/>
              </w:tblBorders>
              <w:tblCellMar>
                <w:left w:w="0" w:type="dxa"/>
                <w:right w:w="0" w:type="dxa"/>
              </w:tblCellMar>
              <w:tblLook w:val="0600" w:firstRow="0" w:lastRow="0" w:firstColumn="0" w:lastColumn="0" w:noHBand="1" w:noVBand="1"/>
            </w:tblPr>
            <w:tblGrid>
              <w:gridCol w:w="3100"/>
              <w:gridCol w:w="3099"/>
              <w:gridCol w:w="3101"/>
            </w:tblGrid>
            <w:tr w:rsidR="00BC4308" w14:paraId="1FEF561B" w14:textId="77777777">
              <w:trPr>
                <w:divId w:val="2"/>
                <w:trHeight w:val="4375"/>
                <w:jc w:val="center"/>
              </w:trPr>
              <w:tc>
                <w:tcPr>
                  <w:tcW w:w="3099" w:type="dxa"/>
                  <w:tcBorders>
                    <w:top w:val="none" w:sz="0" w:space="0" w:color="C0C0C0"/>
                    <w:left w:val="none" w:sz="0" w:space="0" w:color="C0C0C0"/>
                  </w:tcBorders>
                  <w:tcMar>
                    <w:top w:w="0" w:type="dxa"/>
                    <w:left w:w="0" w:type="dxa"/>
                    <w:bottom w:w="0" w:type="dxa"/>
                    <w:right w:w="0" w:type="dxa"/>
                  </w:tcMar>
                </w:tcPr>
                <w:p w14:paraId="127624DE" w14:textId="77777777" w:rsidR="00BC4308" w:rsidRDefault="00FE55D6">
                  <w:pPr>
                    <w:jc w:val="center"/>
                    <w:rPr>
                      <w:rFonts w:eastAsia="Arial"/>
                    </w:rPr>
                  </w:pPr>
                  <w:r>
                    <w:pict w14:anchorId="59ECD107">
                      <v:shape id="_x0000_i1082" type="#_x0000_t75" style="width:85.75pt;height:214.1pt" o:bordertopcolor="this" o:borderleftcolor="this" o:borderbottomcolor="this" o:borderrightcolor="this">
                        <v:imagedata r:id="rId88" o:title=""/>
                      </v:shape>
                    </w:pict>
                  </w:r>
                </w:p>
              </w:tc>
              <w:tc>
                <w:tcPr>
                  <w:tcW w:w="3099" w:type="dxa"/>
                  <w:tcBorders>
                    <w:top w:val="none" w:sz="0" w:space="0" w:color="C0C0C0"/>
                  </w:tcBorders>
                  <w:tcMar>
                    <w:top w:w="0" w:type="dxa"/>
                    <w:left w:w="0" w:type="dxa"/>
                    <w:bottom w:w="0" w:type="dxa"/>
                    <w:right w:w="0" w:type="dxa"/>
                  </w:tcMar>
                </w:tcPr>
                <w:p w14:paraId="59710275" w14:textId="77777777" w:rsidR="00BC4308" w:rsidRDefault="00FE55D6">
                  <w:pPr>
                    <w:jc w:val="center"/>
                    <w:rPr>
                      <w:rFonts w:eastAsia="Arial"/>
                    </w:rPr>
                  </w:pPr>
                  <w:r>
                    <w:pict w14:anchorId="6D1BE8CF">
                      <v:shape id="_x0000_i1083" type="#_x0000_t75" style="width:98.3pt;height:209.1pt" o:bordertopcolor="this" o:borderleftcolor="this" o:borderbottomcolor="this" o:borderrightcolor="this">
                        <v:imagedata r:id="rId89" o:title=""/>
                      </v:shape>
                    </w:pict>
                  </w:r>
                </w:p>
              </w:tc>
              <w:tc>
                <w:tcPr>
                  <w:tcW w:w="3101" w:type="dxa"/>
                  <w:tcBorders>
                    <w:top w:val="none" w:sz="0" w:space="0" w:color="C0C0C0"/>
                    <w:right w:val="none" w:sz="0" w:space="0" w:color="C0C0C0"/>
                  </w:tcBorders>
                  <w:tcMar>
                    <w:top w:w="0" w:type="dxa"/>
                    <w:left w:w="0" w:type="dxa"/>
                    <w:bottom w:w="0" w:type="dxa"/>
                    <w:right w:w="0" w:type="dxa"/>
                  </w:tcMar>
                </w:tcPr>
                <w:p w14:paraId="5F7829FA" w14:textId="77777777" w:rsidR="00BC4308" w:rsidRDefault="00FE55D6">
                  <w:pPr>
                    <w:jc w:val="center"/>
                    <w:rPr>
                      <w:rFonts w:eastAsia="Arial"/>
                    </w:rPr>
                  </w:pPr>
                  <w:r>
                    <w:pict w14:anchorId="62BF4349">
                      <v:shape id="_x0000_i1084" type="#_x0000_t75" style="width:97.65pt;height:212.25pt" o:bordertopcolor="this" o:borderleftcolor="this" o:borderbottomcolor="this" o:borderrightcolor="this">
                        <v:imagedata r:id="rId90" o:title=""/>
                      </v:shape>
                    </w:pict>
                  </w:r>
                </w:p>
              </w:tc>
            </w:tr>
            <w:tr w:rsidR="00BC4308" w14:paraId="08E26373" w14:textId="77777777">
              <w:trPr>
                <w:divId w:val="2"/>
                <w:trHeight w:val="295"/>
                <w:jc w:val="center"/>
              </w:trPr>
              <w:tc>
                <w:tcPr>
                  <w:tcW w:w="3099" w:type="dxa"/>
                  <w:tcBorders>
                    <w:left w:val="none" w:sz="0" w:space="0" w:color="C0C0C0"/>
                  </w:tcBorders>
                  <w:tcMar>
                    <w:top w:w="0" w:type="dxa"/>
                    <w:left w:w="0" w:type="dxa"/>
                    <w:bottom w:w="0" w:type="dxa"/>
                    <w:right w:w="0" w:type="dxa"/>
                  </w:tcMar>
                </w:tcPr>
                <w:p w14:paraId="3BC70E12" w14:textId="77777777" w:rsidR="00BC4308" w:rsidRDefault="000A4916">
                  <w:pPr>
                    <w:jc w:val="center"/>
                    <w:rPr>
                      <w:rFonts w:eastAsia="Arial"/>
                    </w:rPr>
                  </w:pPr>
                  <w:r>
                    <w:rPr>
                      <w:rFonts w:eastAsia="Arial"/>
                      <w:color w:val="000000"/>
                    </w:rPr>
                    <w:t>1</w:t>
                  </w:r>
                </w:p>
              </w:tc>
              <w:tc>
                <w:tcPr>
                  <w:tcW w:w="3099" w:type="dxa"/>
                  <w:tcMar>
                    <w:top w:w="0" w:type="dxa"/>
                    <w:left w:w="0" w:type="dxa"/>
                    <w:bottom w:w="0" w:type="dxa"/>
                    <w:right w:w="0" w:type="dxa"/>
                  </w:tcMar>
                </w:tcPr>
                <w:p w14:paraId="5E738E39" w14:textId="77777777" w:rsidR="00BC4308" w:rsidRDefault="000A4916">
                  <w:pPr>
                    <w:jc w:val="center"/>
                    <w:rPr>
                      <w:rFonts w:eastAsia="Arial"/>
                    </w:rPr>
                  </w:pPr>
                  <w:r>
                    <w:rPr>
                      <w:rFonts w:eastAsia="Arial"/>
                      <w:color w:val="000000"/>
                    </w:rPr>
                    <w:t>2</w:t>
                  </w:r>
                </w:p>
              </w:tc>
              <w:tc>
                <w:tcPr>
                  <w:tcW w:w="3101" w:type="dxa"/>
                  <w:tcBorders>
                    <w:right w:val="none" w:sz="0" w:space="0" w:color="C0C0C0"/>
                  </w:tcBorders>
                  <w:tcMar>
                    <w:top w:w="0" w:type="dxa"/>
                    <w:left w:w="0" w:type="dxa"/>
                    <w:bottom w:w="0" w:type="dxa"/>
                    <w:right w:w="0" w:type="dxa"/>
                  </w:tcMar>
                </w:tcPr>
                <w:p w14:paraId="1223F7B4" w14:textId="77777777" w:rsidR="00BC4308" w:rsidRDefault="000A4916">
                  <w:pPr>
                    <w:jc w:val="center"/>
                    <w:rPr>
                      <w:rFonts w:eastAsia="Arial"/>
                    </w:rPr>
                  </w:pPr>
                  <w:r>
                    <w:rPr>
                      <w:rFonts w:eastAsia="Arial"/>
                      <w:color w:val="000000"/>
                    </w:rPr>
                    <w:t>3</w:t>
                  </w:r>
                </w:p>
              </w:tc>
            </w:tr>
            <w:tr w:rsidR="00BC4308" w14:paraId="2CA989EA" w14:textId="77777777">
              <w:trPr>
                <w:divId w:val="2"/>
                <w:trHeight w:val="295"/>
                <w:jc w:val="center"/>
              </w:trPr>
              <w:tc>
                <w:tcPr>
                  <w:tcW w:w="3099" w:type="dxa"/>
                  <w:tcBorders>
                    <w:left w:val="none" w:sz="0" w:space="0" w:color="C0C0C0"/>
                    <w:bottom w:val="none" w:sz="0" w:space="0" w:color="C0C0C0"/>
                  </w:tcBorders>
                  <w:tcMar>
                    <w:top w:w="0" w:type="dxa"/>
                    <w:left w:w="0" w:type="dxa"/>
                    <w:bottom w:w="0" w:type="dxa"/>
                    <w:right w:w="0" w:type="dxa"/>
                  </w:tcMar>
                </w:tcPr>
                <w:p w14:paraId="700DE8F3" w14:textId="77777777" w:rsidR="00BC4308" w:rsidRDefault="000A4916">
                  <w:pPr>
                    <w:jc w:val="center"/>
                    <w:rPr>
                      <w:rFonts w:eastAsia="Arial"/>
                    </w:rPr>
                  </w:pPr>
                  <w:r>
                    <w:rPr>
                      <w:rFonts w:eastAsia="Arial"/>
                      <w:color w:val="000000"/>
                    </w:rPr>
                    <w:t>oblong</w:t>
                  </w:r>
                </w:p>
              </w:tc>
              <w:tc>
                <w:tcPr>
                  <w:tcW w:w="3099" w:type="dxa"/>
                  <w:tcBorders>
                    <w:bottom w:val="none" w:sz="0" w:space="0" w:color="C0C0C0"/>
                  </w:tcBorders>
                  <w:tcMar>
                    <w:top w:w="0" w:type="dxa"/>
                    <w:left w:w="0" w:type="dxa"/>
                    <w:bottom w:w="0" w:type="dxa"/>
                    <w:right w:w="0" w:type="dxa"/>
                  </w:tcMar>
                </w:tcPr>
                <w:p w14:paraId="60AE98A1" w14:textId="77777777" w:rsidR="00BC4308" w:rsidRDefault="000A4916">
                  <w:pPr>
                    <w:jc w:val="center"/>
                    <w:rPr>
                      <w:rFonts w:eastAsia="Arial"/>
                    </w:rPr>
                  </w:pPr>
                  <w:r>
                    <w:rPr>
                      <w:rFonts w:eastAsia="Arial"/>
                      <w:color w:val="000000"/>
                    </w:rPr>
                    <w:t>circular</w:t>
                  </w:r>
                </w:p>
              </w:tc>
              <w:tc>
                <w:tcPr>
                  <w:tcW w:w="3101" w:type="dxa"/>
                  <w:tcBorders>
                    <w:bottom w:val="none" w:sz="0" w:space="0" w:color="C0C0C0"/>
                    <w:right w:val="none" w:sz="0" w:space="0" w:color="C0C0C0"/>
                  </w:tcBorders>
                  <w:tcMar>
                    <w:top w:w="0" w:type="dxa"/>
                    <w:left w:w="0" w:type="dxa"/>
                    <w:bottom w:w="0" w:type="dxa"/>
                    <w:right w:w="0" w:type="dxa"/>
                  </w:tcMar>
                </w:tcPr>
                <w:p w14:paraId="25223720" w14:textId="77777777" w:rsidR="00BC4308" w:rsidRDefault="000A4916">
                  <w:pPr>
                    <w:jc w:val="center"/>
                    <w:rPr>
                      <w:rFonts w:eastAsia="Arial"/>
                    </w:rPr>
                  </w:pPr>
                  <w:r>
                    <w:rPr>
                      <w:rFonts w:eastAsia="Arial"/>
                      <w:color w:val="000000"/>
                    </w:rPr>
                    <w:t>obovate</w:t>
                  </w:r>
                </w:p>
              </w:tc>
            </w:tr>
          </w:tbl>
          <w:p w14:paraId="7F1C8DD3" w14:textId="0D6002E5" w:rsidR="00BC4308" w:rsidRDefault="00BC4308">
            <w:pPr>
              <w:spacing w:beforeAutospacing="1" w:afterAutospacing="1"/>
              <w:jc w:val="left"/>
              <w:divId w:val="1"/>
            </w:pPr>
          </w:p>
        </w:tc>
      </w:tr>
    </w:tbl>
    <w:p w14:paraId="303508E5" w14:textId="77777777" w:rsidR="00BC4308" w:rsidRDefault="00BC4308">
      <w:pPr>
        <w:keepLines/>
      </w:pPr>
    </w:p>
    <w:p w14:paraId="7DA2F6C7" w14:textId="77777777" w:rsidR="00BC4308" w:rsidRDefault="00BC4308">
      <w:pPr>
        <w:keepLines/>
      </w:pPr>
    </w:p>
    <w:tbl>
      <w:tblPr>
        <w:tblW w:w="0" w:type="auto"/>
        <w:tblLook w:val="0600" w:firstRow="0" w:lastRow="0" w:firstColumn="0" w:lastColumn="0" w:noHBand="1" w:noVBand="1"/>
      </w:tblPr>
      <w:tblGrid>
        <w:gridCol w:w="9986"/>
      </w:tblGrid>
      <w:tr w:rsidR="00BC4308" w14:paraId="20D88FE5" w14:textId="77777777">
        <w:tc>
          <w:tcPr>
            <w:tcW w:w="9986" w:type="dxa"/>
          </w:tcPr>
          <w:p w14:paraId="6FE23C55" w14:textId="77777777" w:rsidR="00BC4308" w:rsidRDefault="000A4916">
            <w:pPr>
              <w:keepNext/>
              <w:keepLines/>
            </w:pPr>
            <w:r>
              <w:rPr>
                <w:u w:val="single"/>
              </w:rPr>
              <w:t>Ad. 35: Kernel: shape of base</w:t>
            </w:r>
          </w:p>
          <w:p w14:paraId="55317573" w14:textId="77777777" w:rsidR="00BC4308" w:rsidRDefault="00BC4308">
            <w:pPr>
              <w:keepNext/>
              <w:keepLines/>
            </w:pPr>
          </w:p>
          <w:tbl>
            <w:tblPr>
              <w:tblW w:w="9300" w:type="dxa"/>
              <w:tblBorders>
                <w:top w:val="none" w:sz="0" w:space="0" w:color="C0C0C0"/>
                <w:left w:val="none" w:sz="0" w:space="0" w:color="C0C0C0"/>
                <w:bottom w:val="none" w:sz="0" w:space="0" w:color="C0C0C0"/>
                <w:right w:val="none" w:sz="0" w:space="0" w:color="C0C0C0"/>
              </w:tblBorders>
              <w:tblCellMar>
                <w:left w:w="0" w:type="dxa"/>
                <w:right w:w="0" w:type="dxa"/>
              </w:tblCellMar>
              <w:tblLook w:val="0600" w:firstRow="0" w:lastRow="0" w:firstColumn="0" w:lastColumn="0" w:noHBand="1" w:noVBand="1"/>
            </w:tblPr>
            <w:tblGrid>
              <w:gridCol w:w="3100"/>
              <w:gridCol w:w="3099"/>
              <w:gridCol w:w="3101"/>
            </w:tblGrid>
            <w:tr w:rsidR="00BC4308" w14:paraId="7BBC915D" w14:textId="77777777">
              <w:trPr>
                <w:divId w:val="1"/>
              </w:trPr>
              <w:tc>
                <w:tcPr>
                  <w:tcW w:w="3099" w:type="dxa"/>
                  <w:tcBorders>
                    <w:top w:val="none" w:sz="0" w:space="0" w:color="C0C0C0"/>
                    <w:left w:val="none" w:sz="0" w:space="0" w:color="C0C0C0"/>
                  </w:tcBorders>
                  <w:tcMar>
                    <w:top w:w="0" w:type="dxa"/>
                    <w:left w:w="0" w:type="dxa"/>
                    <w:bottom w:w="0" w:type="dxa"/>
                    <w:right w:w="0" w:type="dxa"/>
                  </w:tcMar>
                </w:tcPr>
                <w:p w14:paraId="65739E42" w14:textId="039ABE2F" w:rsidR="00BC4308" w:rsidRDefault="00FE55D6">
                  <w:pPr>
                    <w:jc w:val="center"/>
                    <w:rPr>
                      <w:rFonts w:eastAsia="Arial"/>
                    </w:rPr>
                  </w:pPr>
                  <w:r>
                    <w:pict w14:anchorId="5E852B8C">
                      <v:shape id="_x0000_i1085" type="#_x0000_t75" style="width:60.1pt;height:105.8pt" o:bordertopcolor="this" o:borderleftcolor="this" o:borderbottomcolor="this" o:borderrightcolor="this">
                        <v:imagedata r:id="rId91" o:title=""/>
                      </v:shape>
                    </w:pict>
                  </w:r>
                </w:p>
              </w:tc>
              <w:tc>
                <w:tcPr>
                  <w:tcW w:w="3099" w:type="dxa"/>
                  <w:tcBorders>
                    <w:top w:val="none" w:sz="0" w:space="0" w:color="C0C0C0"/>
                  </w:tcBorders>
                  <w:tcMar>
                    <w:top w:w="0" w:type="dxa"/>
                    <w:left w:w="0" w:type="dxa"/>
                    <w:bottom w:w="0" w:type="dxa"/>
                    <w:right w:w="0" w:type="dxa"/>
                  </w:tcMar>
                </w:tcPr>
                <w:p w14:paraId="1F8B2FE2" w14:textId="35EDB3E2" w:rsidR="00BC4308" w:rsidRDefault="00FE55D6">
                  <w:pPr>
                    <w:jc w:val="center"/>
                    <w:rPr>
                      <w:rFonts w:eastAsia="Arial"/>
                    </w:rPr>
                  </w:pPr>
                  <w:r>
                    <w:pict w14:anchorId="35E48682">
                      <v:shape id="_x0000_i1086" type="#_x0000_t75" style="width:89.55pt;height:97.65pt" o:bordertopcolor="this" o:borderleftcolor="this" o:borderbottomcolor="this" o:borderrightcolor="this">
                        <v:imagedata r:id="rId92" o:title=""/>
                      </v:shape>
                    </w:pict>
                  </w:r>
                </w:p>
              </w:tc>
              <w:tc>
                <w:tcPr>
                  <w:tcW w:w="3101" w:type="dxa"/>
                  <w:tcBorders>
                    <w:top w:val="none" w:sz="0" w:space="0" w:color="C0C0C0"/>
                    <w:right w:val="none" w:sz="0" w:space="0" w:color="C0C0C0"/>
                  </w:tcBorders>
                  <w:tcMar>
                    <w:top w:w="0" w:type="dxa"/>
                    <w:left w:w="0" w:type="dxa"/>
                    <w:bottom w:w="0" w:type="dxa"/>
                    <w:right w:w="0" w:type="dxa"/>
                  </w:tcMar>
                </w:tcPr>
                <w:p w14:paraId="39B8A5C7" w14:textId="1CA0C2A9" w:rsidR="00BC4308" w:rsidRDefault="00FE55D6">
                  <w:pPr>
                    <w:jc w:val="center"/>
                    <w:rPr>
                      <w:rFonts w:eastAsia="Arial"/>
                    </w:rPr>
                  </w:pPr>
                  <w:r>
                    <w:pict w14:anchorId="1B08EB3E">
                      <v:shape id="_x0000_i1087" type="#_x0000_t75" style="width:103.95pt;height:87.65pt" o:bordertopcolor="this" o:borderleftcolor="this" o:borderbottomcolor="this" o:borderrightcolor="this">
                        <v:imagedata r:id="rId93" o:title=""/>
                      </v:shape>
                    </w:pict>
                  </w:r>
                </w:p>
              </w:tc>
            </w:tr>
            <w:tr w:rsidR="00BC4308" w14:paraId="4B6B9A6A" w14:textId="77777777">
              <w:trPr>
                <w:divId w:val="1"/>
              </w:trPr>
              <w:tc>
                <w:tcPr>
                  <w:tcW w:w="3099" w:type="dxa"/>
                  <w:tcBorders>
                    <w:left w:val="none" w:sz="0" w:space="0" w:color="C0C0C0"/>
                  </w:tcBorders>
                  <w:tcMar>
                    <w:top w:w="0" w:type="dxa"/>
                    <w:left w:w="0" w:type="dxa"/>
                    <w:bottom w:w="0" w:type="dxa"/>
                    <w:right w:w="0" w:type="dxa"/>
                  </w:tcMar>
                </w:tcPr>
                <w:p w14:paraId="0C21A755" w14:textId="77777777" w:rsidR="00BC4308" w:rsidRDefault="000A4916">
                  <w:pPr>
                    <w:jc w:val="center"/>
                    <w:rPr>
                      <w:rFonts w:eastAsia="Arial"/>
                    </w:rPr>
                  </w:pPr>
                  <w:r>
                    <w:rPr>
                      <w:rFonts w:eastAsia="Arial"/>
                      <w:color w:val="000000"/>
                    </w:rPr>
                    <w:t>1</w:t>
                  </w:r>
                </w:p>
              </w:tc>
              <w:tc>
                <w:tcPr>
                  <w:tcW w:w="3099" w:type="dxa"/>
                  <w:tcMar>
                    <w:top w:w="0" w:type="dxa"/>
                    <w:left w:w="0" w:type="dxa"/>
                    <w:bottom w:w="0" w:type="dxa"/>
                    <w:right w:w="0" w:type="dxa"/>
                  </w:tcMar>
                </w:tcPr>
                <w:p w14:paraId="021D15D0" w14:textId="77777777" w:rsidR="00BC4308" w:rsidRDefault="000A4916">
                  <w:pPr>
                    <w:jc w:val="center"/>
                    <w:rPr>
                      <w:rFonts w:eastAsia="Arial"/>
                    </w:rPr>
                  </w:pPr>
                  <w:r>
                    <w:rPr>
                      <w:rFonts w:eastAsia="Arial"/>
                      <w:color w:val="000000"/>
                    </w:rPr>
                    <w:t>2</w:t>
                  </w:r>
                </w:p>
              </w:tc>
              <w:tc>
                <w:tcPr>
                  <w:tcW w:w="3101" w:type="dxa"/>
                  <w:tcBorders>
                    <w:right w:val="none" w:sz="0" w:space="0" w:color="C0C0C0"/>
                  </w:tcBorders>
                  <w:tcMar>
                    <w:top w:w="0" w:type="dxa"/>
                    <w:left w:w="0" w:type="dxa"/>
                    <w:bottom w:w="0" w:type="dxa"/>
                    <w:right w:w="0" w:type="dxa"/>
                  </w:tcMar>
                </w:tcPr>
                <w:p w14:paraId="30DA8D4D" w14:textId="77777777" w:rsidR="00BC4308" w:rsidRDefault="000A4916">
                  <w:pPr>
                    <w:jc w:val="center"/>
                    <w:rPr>
                      <w:rFonts w:eastAsia="Arial"/>
                    </w:rPr>
                  </w:pPr>
                  <w:r>
                    <w:rPr>
                      <w:rFonts w:eastAsia="Arial"/>
                      <w:color w:val="000000"/>
                    </w:rPr>
                    <w:t>3</w:t>
                  </w:r>
                </w:p>
              </w:tc>
            </w:tr>
            <w:tr w:rsidR="00BC4308" w14:paraId="21B046F4" w14:textId="77777777">
              <w:trPr>
                <w:divId w:val="1"/>
              </w:trPr>
              <w:tc>
                <w:tcPr>
                  <w:tcW w:w="3099" w:type="dxa"/>
                  <w:tcBorders>
                    <w:left w:val="none" w:sz="0" w:space="0" w:color="C0C0C0"/>
                    <w:bottom w:val="none" w:sz="0" w:space="0" w:color="C0C0C0"/>
                  </w:tcBorders>
                  <w:tcMar>
                    <w:top w:w="0" w:type="dxa"/>
                    <w:left w:w="0" w:type="dxa"/>
                    <w:bottom w:w="0" w:type="dxa"/>
                    <w:right w:w="0" w:type="dxa"/>
                  </w:tcMar>
                </w:tcPr>
                <w:p w14:paraId="7A0FC45F" w14:textId="77777777" w:rsidR="00BC4308" w:rsidRDefault="000A4916">
                  <w:pPr>
                    <w:jc w:val="center"/>
                    <w:rPr>
                      <w:rFonts w:eastAsia="Arial"/>
                    </w:rPr>
                  </w:pPr>
                  <w:r>
                    <w:rPr>
                      <w:rFonts w:eastAsia="Arial"/>
                      <w:color w:val="000000"/>
                    </w:rPr>
                    <w:t>pointed</w:t>
                  </w:r>
                </w:p>
              </w:tc>
              <w:tc>
                <w:tcPr>
                  <w:tcW w:w="3099" w:type="dxa"/>
                  <w:tcBorders>
                    <w:bottom w:val="none" w:sz="0" w:space="0" w:color="C0C0C0"/>
                  </w:tcBorders>
                  <w:tcMar>
                    <w:top w:w="0" w:type="dxa"/>
                    <w:left w:w="0" w:type="dxa"/>
                    <w:bottom w:w="0" w:type="dxa"/>
                    <w:right w:w="0" w:type="dxa"/>
                  </w:tcMar>
                </w:tcPr>
                <w:p w14:paraId="49ED77FB" w14:textId="77777777" w:rsidR="00BC4308" w:rsidRDefault="000A4916">
                  <w:pPr>
                    <w:jc w:val="center"/>
                    <w:rPr>
                      <w:rFonts w:eastAsia="Arial"/>
                    </w:rPr>
                  </w:pPr>
                  <w:r>
                    <w:rPr>
                      <w:rFonts w:eastAsia="Arial"/>
                      <w:color w:val="000000"/>
                    </w:rPr>
                    <w:t>rounded</w:t>
                  </w:r>
                </w:p>
              </w:tc>
              <w:tc>
                <w:tcPr>
                  <w:tcW w:w="3101" w:type="dxa"/>
                  <w:tcBorders>
                    <w:bottom w:val="none" w:sz="0" w:space="0" w:color="C0C0C0"/>
                    <w:right w:val="none" w:sz="0" w:space="0" w:color="C0C0C0"/>
                  </w:tcBorders>
                  <w:tcMar>
                    <w:top w:w="0" w:type="dxa"/>
                    <w:left w:w="0" w:type="dxa"/>
                    <w:bottom w:w="0" w:type="dxa"/>
                    <w:right w:w="0" w:type="dxa"/>
                  </w:tcMar>
                </w:tcPr>
                <w:p w14:paraId="3620C19C" w14:textId="77777777" w:rsidR="00BC4308" w:rsidRDefault="000A4916">
                  <w:pPr>
                    <w:jc w:val="center"/>
                    <w:rPr>
                      <w:rFonts w:eastAsia="Arial"/>
                    </w:rPr>
                  </w:pPr>
                  <w:r>
                    <w:rPr>
                      <w:rFonts w:eastAsia="Arial"/>
                      <w:color w:val="000000"/>
                    </w:rPr>
                    <w:t>truncate</w:t>
                  </w:r>
                </w:p>
              </w:tc>
            </w:tr>
          </w:tbl>
          <w:p w14:paraId="029ECAD9" w14:textId="77777777" w:rsidR="00BC4308" w:rsidRDefault="000A4916">
            <w:pPr>
              <w:spacing w:beforeAutospacing="1" w:afterAutospacing="1"/>
              <w:jc w:val="left"/>
              <w:divId w:val="1"/>
            </w:pPr>
            <w:r>
              <w:t> </w:t>
            </w:r>
          </w:p>
        </w:tc>
      </w:tr>
    </w:tbl>
    <w:p w14:paraId="2F150C5A" w14:textId="77777777" w:rsidR="00BC4308" w:rsidRDefault="00BC4308">
      <w:pPr>
        <w:keepLines/>
      </w:pPr>
    </w:p>
    <w:p w14:paraId="5587A01A" w14:textId="77777777" w:rsidR="00BC4308" w:rsidRDefault="00BC4308">
      <w:pPr>
        <w:keepLines/>
      </w:pPr>
    </w:p>
    <w:tbl>
      <w:tblPr>
        <w:tblW w:w="0" w:type="auto"/>
        <w:tblLook w:val="0600" w:firstRow="0" w:lastRow="0" w:firstColumn="0" w:lastColumn="0" w:noHBand="1" w:noVBand="1"/>
      </w:tblPr>
      <w:tblGrid>
        <w:gridCol w:w="9986"/>
      </w:tblGrid>
      <w:tr w:rsidR="00BC4308" w14:paraId="1FEF769C" w14:textId="77777777">
        <w:tc>
          <w:tcPr>
            <w:tcW w:w="9986" w:type="dxa"/>
          </w:tcPr>
          <w:p w14:paraId="4F15E341" w14:textId="77777777" w:rsidR="00BC4308" w:rsidRDefault="000A4916">
            <w:pPr>
              <w:keepNext/>
              <w:keepLines/>
            </w:pPr>
            <w:r>
              <w:rPr>
                <w:u w:val="single"/>
              </w:rPr>
              <w:lastRenderedPageBreak/>
              <w:t>Ad. 37: Kernel: lateral groove</w:t>
            </w:r>
          </w:p>
          <w:p w14:paraId="15BC1E57" w14:textId="77777777" w:rsidR="00BC4308" w:rsidRDefault="00BC4308">
            <w:pPr>
              <w:keepNext/>
              <w:keepLines/>
            </w:pPr>
          </w:p>
          <w:tbl>
            <w:tblPr>
              <w:tblW w:w="9300" w:type="dxa"/>
              <w:tblBorders>
                <w:top w:val="none" w:sz="0" w:space="0" w:color="C0C0C0"/>
                <w:left w:val="none" w:sz="0" w:space="0" w:color="C0C0C0"/>
                <w:bottom w:val="none" w:sz="0" w:space="0" w:color="C0C0C0"/>
                <w:right w:val="none" w:sz="0" w:space="0" w:color="C0C0C0"/>
              </w:tblBorders>
              <w:tblCellMar>
                <w:left w:w="0" w:type="dxa"/>
                <w:right w:w="0" w:type="dxa"/>
              </w:tblCellMar>
              <w:tblLook w:val="0600" w:firstRow="0" w:lastRow="0" w:firstColumn="0" w:lastColumn="0" w:noHBand="1" w:noVBand="1"/>
            </w:tblPr>
            <w:tblGrid>
              <w:gridCol w:w="4649"/>
              <w:gridCol w:w="4651"/>
            </w:tblGrid>
            <w:tr w:rsidR="00BC4308" w14:paraId="6E62017F" w14:textId="77777777">
              <w:trPr>
                <w:divId w:val="1"/>
              </w:trPr>
              <w:tc>
                <w:tcPr>
                  <w:tcW w:w="4649" w:type="dxa"/>
                  <w:tcBorders>
                    <w:top w:val="none" w:sz="0" w:space="0" w:color="C0C0C0"/>
                    <w:left w:val="none" w:sz="0" w:space="0" w:color="C0C0C0"/>
                  </w:tcBorders>
                  <w:tcMar>
                    <w:top w:w="0" w:type="dxa"/>
                    <w:left w:w="0" w:type="dxa"/>
                    <w:bottom w:w="0" w:type="dxa"/>
                    <w:right w:w="0" w:type="dxa"/>
                  </w:tcMar>
                </w:tcPr>
                <w:p w14:paraId="6CE4AE65" w14:textId="77777777" w:rsidR="00BC4308" w:rsidRDefault="000A4916">
                  <w:pPr>
                    <w:jc w:val="center"/>
                    <w:rPr>
                      <w:rFonts w:eastAsia="Arial"/>
                    </w:rPr>
                  </w:pPr>
                  <w:r>
                    <w:rPr>
                      <w:rFonts w:eastAsia="Arial"/>
                    </w:rPr>
                    <w:t> </w:t>
                  </w:r>
                </w:p>
                <w:p w14:paraId="1C033AC6" w14:textId="01C841F9" w:rsidR="00BC4308" w:rsidRDefault="00FE55D6">
                  <w:pPr>
                    <w:jc w:val="center"/>
                    <w:rPr>
                      <w:rFonts w:eastAsia="Arial"/>
                    </w:rPr>
                  </w:pPr>
                  <w:r>
                    <w:pict w14:anchorId="40355DF9">
                      <v:shape id="_x0000_i1088" type="#_x0000_t75" style="width:74.5pt;height:87.05pt" o:bordertopcolor="this" o:borderleftcolor="this" o:borderbottomcolor="this" o:borderrightcolor="this">
                        <v:imagedata r:id="rId94" o:title=""/>
                      </v:shape>
                    </w:pict>
                  </w:r>
                </w:p>
              </w:tc>
              <w:tc>
                <w:tcPr>
                  <w:tcW w:w="4650" w:type="dxa"/>
                  <w:tcBorders>
                    <w:top w:val="none" w:sz="0" w:space="0" w:color="C0C0C0"/>
                    <w:right w:val="none" w:sz="0" w:space="0" w:color="C0C0C0"/>
                  </w:tcBorders>
                  <w:tcMar>
                    <w:top w:w="0" w:type="dxa"/>
                    <w:left w:w="0" w:type="dxa"/>
                    <w:bottom w:w="0" w:type="dxa"/>
                    <w:right w:w="0" w:type="dxa"/>
                  </w:tcMar>
                </w:tcPr>
                <w:p w14:paraId="42F28EED" w14:textId="223D59E3" w:rsidR="00BC4308" w:rsidRDefault="00FE55D6">
                  <w:pPr>
                    <w:jc w:val="center"/>
                    <w:rPr>
                      <w:rFonts w:eastAsia="Arial"/>
                    </w:rPr>
                  </w:pPr>
                  <w:r>
                    <w:pict w14:anchorId="5A62F8FD">
                      <v:shape id="_x0000_i1089" type="#_x0000_t75" style="width:87.05pt;height:90.8pt" o:bordertopcolor="this" o:borderleftcolor="this" o:borderbottomcolor="this" o:borderrightcolor="this">
                        <v:imagedata r:id="rId95" o:title=""/>
                      </v:shape>
                    </w:pict>
                  </w:r>
                </w:p>
              </w:tc>
            </w:tr>
            <w:tr w:rsidR="00BC4308" w14:paraId="287213DC" w14:textId="77777777">
              <w:trPr>
                <w:divId w:val="1"/>
              </w:trPr>
              <w:tc>
                <w:tcPr>
                  <w:tcW w:w="4649" w:type="dxa"/>
                  <w:tcBorders>
                    <w:left w:val="none" w:sz="0" w:space="0" w:color="C0C0C0"/>
                  </w:tcBorders>
                  <w:tcMar>
                    <w:top w:w="0" w:type="dxa"/>
                    <w:left w:w="0" w:type="dxa"/>
                    <w:bottom w:w="0" w:type="dxa"/>
                    <w:right w:w="0" w:type="dxa"/>
                  </w:tcMar>
                </w:tcPr>
                <w:p w14:paraId="40E05874" w14:textId="77777777" w:rsidR="00BC4308" w:rsidRDefault="000A4916">
                  <w:pPr>
                    <w:jc w:val="center"/>
                    <w:rPr>
                      <w:rFonts w:eastAsia="Arial"/>
                    </w:rPr>
                  </w:pPr>
                  <w:r>
                    <w:rPr>
                      <w:rFonts w:eastAsia="Arial"/>
                      <w:color w:val="000000"/>
                    </w:rPr>
                    <w:t>1</w:t>
                  </w:r>
                </w:p>
              </w:tc>
              <w:tc>
                <w:tcPr>
                  <w:tcW w:w="4650" w:type="dxa"/>
                  <w:tcBorders>
                    <w:right w:val="none" w:sz="0" w:space="0" w:color="C0C0C0"/>
                  </w:tcBorders>
                  <w:tcMar>
                    <w:top w:w="0" w:type="dxa"/>
                    <w:left w:w="0" w:type="dxa"/>
                    <w:bottom w:w="0" w:type="dxa"/>
                    <w:right w:w="0" w:type="dxa"/>
                  </w:tcMar>
                </w:tcPr>
                <w:p w14:paraId="79AE2298" w14:textId="77777777" w:rsidR="00BC4308" w:rsidRDefault="000A4916">
                  <w:pPr>
                    <w:jc w:val="center"/>
                    <w:rPr>
                      <w:rFonts w:eastAsia="Arial"/>
                    </w:rPr>
                  </w:pPr>
                  <w:r>
                    <w:rPr>
                      <w:rFonts w:eastAsia="Arial"/>
                      <w:color w:val="000000"/>
                    </w:rPr>
                    <w:t>9</w:t>
                  </w:r>
                </w:p>
              </w:tc>
            </w:tr>
            <w:tr w:rsidR="00BC4308" w14:paraId="6E2061CA" w14:textId="77777777">
              <w:trPr>
                <w:divId w:val="1"/>
              </w:trPr>
              <w:tc>
                <w:tcPr>
                  <w:tcW w:w="4649" w:type="dxa"/>
                  <w:tcBorders>
                    <w:left w:val="none" w:sz="0" w:space="0" w:color="C0C0C0"/>
                    <w:bottom w:val="none" w:sz="0" w:space="0" w:color="C0C0C0"/>
                  </w:tcBorders>
                  <w:tcMar>
                    <w:top w:w="0" w:type="dxa"/>
                    <w:left w:w="0" w:type="dxa"/>
                    <w:bottom w:w="0" w:type="dxa"/>
                    <w:right w:w="0" w:type="dxa"/>
                  </w:tcMar>
                </w:tcPr>
                <w:p w14:paraId="3B70B577" w14:textId="77777777" w:rsidR="00BC4308" w:rsidRDefault="000A4916">
                  <w:pPr>
                    <w:jc w:val="center"/>
                    <w:rPr>
                      <w:rFonts w:eastAsia="Arial"/>
                    </w:rPr>
                  </w:pPr>
                  <w:r>
                    <w:rPr>
                      <w:rFonts w:eastAsia="Arial"/>
                      <w:color w:val="000000"/>
                    </w:rPr>
                    <w:t>absent</w:t>
                  </w:r>
                </w:p>
              </w:tc>
              <w:tc>
                <w:tcPr>
                  <w:tcW w:w="4650" w:type="dxa"/>
                  <w:tcBorders>
                    <w:bottom w:val="none" w:sz="0" w:space="0" w:color="C0C0C0"/>
                    <w:right w:val="none" w:sz="0" w:space="0" w:color="C0C0C0"/>
                  </w:tcBorders>
                  <w:tcMar>
                    <w:top w:w="0" w:type="dxa"/>
                    <w:left w:w="0" w:type="dxa"/>
                    <w:bottom w:w="0" w:type="dxa"/>
                    <w:right w:w="0" w:type="dxa"/>
                  </w:tcMar>
                </w:tcPr>
                <w:p w14:paraId="6DEE6833" w14:textId="77777777" w:rsidR="00BC4308" w:rsidRDefault="000A4916">
                  <w:pPr>
                    <w:jc w:val="center"/>
                    <w:rPr>
                      <w:rFonts w:eastAsia="Arial"/>
                    </w:rPr>
                  </w:pPr>
                  <w:r>
                    <w:rPr>
                      <w:rFonts w:eastAsia="Arial"/>
                      <w:color w:val="000000"/>
                    </w:rPr>
                    <w:t>present</w:t>
                  </w:r>
                </w:p>
              </w:tc>
            </w:tr>
          </w:tbl>
          <w:p w14:paraId="6B54668F" w14:textId="77777777" w:rsidR="00BC4308" w:rsidRDefault="00BC4308"/>
        </w:tc>
      </w:tr>
    </w:tbl>
    <w:p w14:paraId="40A5FF7C" w14:textId="77777777" w:rsidR="00BC4308" w:rsidRDefault="00BC4308">
      <w:pPr>
        <w:keepLines/>
      </w:pPr>
    </w:p>
    <w:p w14:paraId="3B471675" w14:textId="77777777" w:rsidR="00BC4308" w:rsidRDefault="00BC4308">
      <w:pPr>
        <w:keepLines/>
      </w:pPr>
    </w:p>
    <w:tbl>
      <w:tblPr>
        <w:tblW w:w="0" w:type="auto"/>
        <w:tblLook w:val="0600" w:firstRow="0" w:lastRow="0" w:firstColumn="0" w:lastColumn="0" w:noHBand="1" w:noVBand="1"/>
      </w:tblPr>
      <w:tblGrid>
        <w:gridCol w:w="9986"/>
      </w:tblGrid>
      <w:tr w:rsidR="00BC4308" w14:paraId="5A248B33" w14:textId="77777777">
        <w:tc>
          <w:tcPr>
            <w:tcW w:w="9986" w:type="dxa"/>
          </w:tcPr>
          <w:p w14:paraId="31355B40" w14:textId="77777777" w:rsidR="00BC4308" w:rsidRDefault="000A4916">
            <w:pPr>
              <w:keepNext/>
              <w:keepLines/>
            </w:pPr>
            <w:r>
              <w:rPr>
                <w:u w:val="single"/>
              </w:rPr>
              <w:t>Ad. 38: Kernel: presence of fiber</w:t>
            </w:r>
          </w:p>
          <w:p w14:paraId="66FA6A6F" w14:textId="77777777" w:rsidR="00BC4308" w:rsidRDefault="00BC4308">
            <w:pPr>
              <w:keepNext/>
              <w:keepLines/>
            </w:pPr>
          </w:p>
          <w:tbl>
            <w:tblPr>
              <w:tblW w:w="9300" w:type="dxa"/>
              <w:tblBorders>
                <w:top w:val="none" w:sz="0" w:space="0" w:color="C0C0C0"/>
                <w:left w:val="none" w:sz="0" w:space="0" w:color="C0C0C0"/>
                <w:bottom w:val="none" w:sz="0" w:space="0" w:color="C0C0C0"/>
                <w:right w:val="none" w:sz="0" w:space="0" w:color="C0C0C0"/>
              </w:tblBorders>
              <w:tblCellMar>
                <w:left w:w="0" w:type="dxa"/>
                <w:right w:w="0" w:type="dxa"/>
              </w:tblCellMar>
              <w:tblLook w:val="0600" w:firstRow="0" w:lastRow="0" w:firstColumn="0" w:lastColumn="0" w:noHBand="1" w:noVBand="1"/>
            </w:tblPr>
            <w:tblGrid>
              <w:gridCol w:w="3100"/>
              <w:gridCol w:w="3099"/>
              <w:gridCol w:w="3101"/>
            </w:tblGrid>
            <w:tr w:rsidR="00BC4308" w14:paraId="2FE80D99" w14:textId="77777777">
              <w:trPr>
                <w:divId w:val="1"/>
              </w:trPr>
              <w:tc>
                <w:tcPr>
                  <w:tcW w:w="3099" w:type="dxa"/>
                  <w:tcBorders>
                    <w:top w:val="none" w:sz="0" w:space="0" w:color="C0C0C0"/>
                    <w:left w:val="none" w:sz="0" w:space="0" w:color="C0C0C0"/>
                  </w:tcBorders>
                  <w:tcMar>
                    <w:top w:w="0" w:type="dxa"/>
                    <w:left w:w="0" w:type="dxa"/>
                    <w:bottom w:w="0" w:type="dxa"/>
                    <w:right w:w="0" w:type="dxa"/>
                  </w:tcMar>
                </w:tcPr>
                <w:p w14:paraId="2FD20967" w14:textId="77777777" w:rsidR="00BC4308" w:rsidRDefault="000A4916">
                  <w:pPr>
                    <w:jc w:val="center"/>
                    <w:rPr>
                      <w:rFonts w:eastAsia="Arial"/>
                    </w:rPr>
                  </w:pPr>
                  <w:r>
                    <w:rPr>
                      <w:rFonts w:eastAsia="Arial"/>
                    </w:rPr>
                    <w:t> </w:t>
                  </w:r>
                </w:p>
                <w:p w14:paraId="27BF8F88" w14:textId="77777777" w:rsidR="00BC4308" w:rsidRDefault="000A4916">
                  <w:pPr>
                    <w:jc w:val="center"/>
                    <w:rPr>
                      <w:rFonts w:eastAsia="Arial"/>
                    </w:rPr>
                  </w:pPr>
                  <w:r>
                    <w:rPr>
                      <w:rFonts w:eastAsia="Arial"/>
                    </w:rPr>
                    <w:t> </w:t>
                  </w:r>
                </w:p>
                <w:p w14:paraId="7AF22972" w14:textId="77777777" w:rsidR="00BC4308" w:rsidRDefault="00FE55D6">
                  <w:pPr>
                    <w:jc w:val="center"/>
                    <w:rPr>
                      <w:rFonts w:eastAsia="Arial"/>
                    </w:rPr>
                  </w:pPr>
                  <w:r>
                    <w:pict w14:anchorId="21F6F274">
                      <v:shape id="_x0000_i1090" type="#_x0000_t75" style="width:82.65pt;height:83.9pt" o:bordertopcolor="this" o:borderleftcolor="this" o:borderbottomcolor="this" o:borderrightcolor="this">
                        <v:imagedata r:id="rId96" o:title=""/>
                      </v:shape>
                    </w:pict>
                  </w:r>
                </w:p>
              </w:tc>
              <w:tc>
                <w:tcPr>
                  <w:tcW w:w="3099" w:type="dxa"/>
                  <w:tcBorders>
                    <w:top w:val="none" w:sz="0" w:space="0" w:color="C0C0C0"/>
                  </w:tcBorders>
                  <w:tcMar>
                    <w:top w:w="0" w:type="dxa"/>
                    <w:left w:w="0" w:type="dxa"/>
                    <w:bottom w:w="0" w:type="dxa"/>
                    <w:right w:w="0" w:type="dxa"/>
                  </w:tcMar>
                </w:tcPr>
                <w:p w14:paraId="372D00D6" w14:textId="77777777" w:rsidR="00BC4308" w:rsidRDefault="00FE55D6">
                  <w:pPr>
                    <w:jc w:val="center"/>
                    <w:rPr>
                      <w:rFonts w:eastAsia="Arial"/>
                    </w:rPr>
                  </w:pPr>
                  <w:r>
                    <w:pict w14:anchorId="19C01F3D">
                      <v:shape id="_x0000_i1091" type="#_x0000_t75" style="width:71.35pt;height:105.8pt" o:bordertopcolor="this" o:borderleftcolor="this" o:borderbottomcolor="this" o:borderrightcolor="this">
                        <v:imagedata r:id="rId97" o:title=""/>
                      </v:shape>
                    </w:pict>
                  </w:r>
                </w:p>
              </w:tc>
              <w:tc>
                <w:tcPr>
                  <w:tcW w:w="3101" w:type="dxa"/>
                  <w:tcBorders>
                    <w:top w:val="none" w:sz="0" w:space="0" w:color="C0C0C0"/>
                    <w:right w:val="none" w:sz="0" w:space="0" w:color="C0C0C0"/>
                  </w:tcBorders>
                  <w:tcMar>
                    <w:top w:w="0" w:type="dxa"/>
                    <w:left w:w="0" w:type="dxa"/>
                    <w:bottom w:w="0" w:type="dxa"/>
                    <w:right w:w="0" w:type="dxa"/>
                  </w:tcMar>
                </w:tcPr>
                <w:p w14:paraId="5485E67C" w14:textId="77777777" w:rsidR="00BC4308" w:rsidRDefault="00FE55D6">
                  <w:pPr>
                    <w:jc w:val="center"/>
                    <w:rPr>
                      <w:rFonts w:eastAsia="Arial"/>
                    </w:rPr>
                  </w:pPr>
                  <w:r>
                    <w:pict w14:anchorId="7A7B2B7E">
                      <v:shape id="_x0000_i1092" type="#_x0000_t75" style="width:67.6pt;height:107.05pt" o:bordertopcolor="this" o:borderleftcolor="this" o:borderbottomcolor="this" o:borderrightcolor="this">
                        <v:imagedata r:id="rId98" o:title=""/>
                      </v:shape>
                    </w:pict>
                  </w:r>
                </w:p>
              </w:tc>
            </w:tr>
            <w:tr w:rsidR="00BC4308" w14:paraId="2F74B44F" w14:textId="77777777">
              <w:trPr>
                <w:divId w:val="1"/>
              </w:trPr>
              <w:tc>
                <w:tcPr>
                  <w:tcW w:w="3099" w:type="dxa"/>
                  <w:tcBorders>
                    <w:left w:val="none" w:sz="0" w:space="0" w:color="C0C0C0"/>
                  </w:tcBorders>
                  <w:tcMar>
                    <w:top w:w="0" w:type="dxa"/>
                    <w:left w:w="0" w:type="dxa"/>
                    <w:bottom w:w="0" w:type="dxa"/>
                    <w:right w:w="0" w:type="dxa"/>
                  </w:tcMar>
                </w:tcPr>
                <w:p w14:paraId="745E654B" w14:textId="77777777" w:rsidR="00BC4308" w:rsidRDefault="000A4916">
                  <w:pPr>
                    <w:jc w:val="center"/>
                    <w:rPr>
                      <w:rFonts w:eastAsia="Arial"/>
                    </w:rPr>
                  </w:pPr>
                  <w:r>
                    <w:rPr>
                      <w:rFonts w:eastAsia="Arial"/>
                      <w:color w:val="000000"/>
                    </w:rPr>
                    <w:t>1</w:t>
                  </w:r>
                </w:p>
              </w:tc>
              <w:tc>
                <w:tcPr>
                  <w:tcW w:w="3099" w:type="dxa"/>
                  <w:tcMar>
                    <w:top w:w="0" w:type="dxa"/>
                    <w:left w:w="0" w:type="dxa"/>
                    <w:bottom w:w="0" w:type="dxa"/>
                    <w:right w:w="0" w:type="dxa"/>
                  </w:tcMar>
                </w:tcPr>
                <w:p w14:paraId="6460EFB8" w14:textId="77777777" w:rsidR="00BC4308" w:rsidRDefault="000A4916">
                  <w:pPr>
                    <w:jc w:val="center"/>
                    <w:rPr>
                      <w:rFonts w:eastAsia="Arial"/>
                    </w:rPr>
                  </w:pPr>
                  <w:r>
                    <w:rPr>
                      <w:rFonts w:eastAsia="Arial"/>
                      <w:color w:val="000000"/>
                    </w:rPr>
                    <w:t>3</w:t>
                  </w:r>
                </w:p>
              </w:tc>
              <w:tc>
                <w:tcPr>
                  <w:tcW w:w="3101" w:type="dxa"/>
                  <w:tcBorders>
                    <w:right w:val="none" w:sz="0" w:space="0" w:color="C0C0C0"/>
                  </w:tcBorders>
                  <w:tcMar>
                    <w:top w:w="0" w:type="dxa"/>
                    <w:left w:w="0" w:type="dxa"/>
                    <w:bottom w:w="0" w:type="dxa"/>
                    <w:right w:w="0" w:type="dxa"/>
                  </w:tcMar>
                </w:tcPr>
                <w:p w14:paraId="75D9613F" w14:textId="77777777" w:rsidR="00BC4308" w:rsidRDefault="000A4916">
                  <w:pPr>
                    <w:jc w:val="center"/>
                    <w:rPr>
                      <w:rFonts w:eastAsia="Arial"/>
                    </w:rPr>
                  </w:pPr>
                  <w:r>
                    <w:rPr>
                      <w:rFonts w:eastAsia="Arial"/>
                      <w:color w:val="000000"/>
                    </w:rPr>
                    <w:t>5</w:t>
                  </w:r>
                </w:p>
              </w:tc>
            </w:tr>
            <w:tr w:rsidR="00BC4308" w14:paraId="73C02481" w14:textId="77777777">
              <w:trPr>
                <w:divId w:val="1"/>
              </w:trPr>
              <w:tc>
                <w:tcPr>
                  <w:tcW w:w="3099" w:type="dxa"/>
                  <w:tcBorders>
                    <w:left w:val="none" w:sz="0" w:space="0" w:color="C0C0C0"/>
                    <w:bottom w:val="none" w:sz="0" w:space="0" w:color="C0C0C0"/>
                  </w:tcBorders>
                  <w:tcMar>
                    <w:top w:w="0" w:type="dxa"/>
                    <w:left w:w="0" w:type="dxa"/>
                    <w:bottom w:w="0" w:type="dxa"/>
                    <w:right w:w="0" w:type="dxa"/>
                  </w:tcMar>
                </w:tcPr>
                <w:p w14:paraId="2B360F72" w14:textId="77777777" w:rsidR="00BC4308" w:rsidRDefault="000A4916">
                  <w:pPr>
                    <w:jc w:val="center"/>
                    <w:rPr>
                      <w:rFonts w:eastAsia="Arial"/>
                    </w:rPr>
                  </w:pPr>
                  <w:r>
                    <w:rPr>
                      <w:rFonts w:eastAsia="Arial"/>
                      <w:color w:val="000000"/>
                    </w:rPr>
                    <w:t>absent or weak</w:t>
                  </w:r>
                </w:p>
              </w:tc>
              <w:tc>
                <w:tcPr>
                  <w:tcW w:w="3099" w:type="dxa"/>
                  <w:tcBorders>
                    <w:bottom w:val="none" w:sz="0" w:space="0" w:color="C0C0C0"/>
                  </w:tcBorders>
                  <w:tcMar>
                    <w:top w:w="0" w:type="dxa"/>
                    <w:left w:w="0" w:type="dxa"/>
                    <w:bottom w:w="0" w:type="dxa"/>
                    <w:right w:w="0" w:type="dxa"/>
                  </w:tcMar>
                </w:tcPr>
                <w:p w14:paraId="53FB4C99" w14:textId="77777777" w:rsidR="00BC4308" w:rsidRDefault="000A4916">
                  <w:pPr>
                    <w:jc w:val="center"/>
                    <w:rPr>
                      <w:rFonts w:eastAsia="Arial"/>
                    </w:rPr>
                  </w:pPr>
                  <w:r>
                    <w:rPr>
                      <w:rFonts w:eastAsia="Arial"/>
                      <w:color w:val="000000"/>
                    </w:rPr>
                    <w:t>medium</w:t>
                  </w:r>
                </w:p>
              </w:tc>
              <w:tc>
                <w:tcPr>
                  <w:tcW w:w="3101" w:type="dxa"/>
                  <w:tcBorders>
                    <w:bottom w:val="none" w:sz="0" w:space="0" w:color="C0C0C0"/>
                    <w:right w:val="none" w:sz="0" w:space="0" w:color="C0C0C0"/>
                  </w:tcBorders>
                  <w:tcMar>
                    <w:top w:w="0" w:type="dxa"/>
                    <w:left w:w="0" w:type="dxa"/>
                    <w:bottom w:w="0" w:type="dxa"/>
                    <w:right w:w="0" w:type="dxa"/>
                  </w:tcMar>
                </w:tcPr>
                <w:p w14:paraId="6AB66EA8" w14:textId="77777777" w:rsidR="00BC4308" w:rsidRDefault="000A4916">
                  <w:pPr>
                    <w:jc w:val="center"/>
                    <w:rPr>
                      <w:rFonts w:eastAsia="Arial"/>
                    </w:rPr>
                  </w:pPr>
                  <w:r>
                    <w:rPr>
                      <w:rFonts w:eastAsia="Arial"/>
                      <w:color w:val="000000"/>
                    </w:rPr>
                    <w:t>strong</w:t>
                  </w:r>
                </w:p>
              </w:tc>
            </w:tr>
          </w:tbl>
          <w:p w14:paraId="2D456446" w14:textId="375BC377" w:rsidR="00BC4308" w:rsidRDefault="00BC4308">
            <w:pPr>
              <w:spacing w:beforeAutospacing="1" w:afterAutospacing="1"/>
              <w:jc w:val="left"/>
              <w:divId w:val="1"/>
            </w:pPr>
          </w:p>
        </w:tc>
      </w:tr>
    </w:tbl>
    <w:p w14:paraId="46FCFF17" w14:textId="77777777" w:rsidR="00BC4308" w:rsidRDefault="00BC4308">
      <w:pPr>
        <w:keepLines/>
      </w:pPr>
    </w:p>
    <w:p w14:paraId="72D2EDD8" w14:textId="77777777" w:rsidR="00BC4308" w:rsidRDefault="00BC4308">
      <w:pPr>
        <w:keepLines/>
      </w:pPr>
    </w:p>
    <w:tbl>
      <w:tblPr>
        <w:tblW w:w="0" w:type="auto"/>
        <w:tblLook w:val="0600" w:firstRow="0" w:lastRow="0" w:firstColumn="0" w:lastColumn="0" w:noHBand="1" w:noVBand="1"/>
      </w:tblPr>
      <w:tblGrid>
        <w:gridCol w:w="9986"/>
      </w:tblGrid>
      <w:tr w:rsidR="00BC4308" w14:paraId="74B78FE0" w14:textId="77777777">
        <w:tc>
          <w:tcPr>
            <w:tcW w:w="9986" w:type="dxa"/>
          </w:tcPr>
          <w:p w14:paraId="6764D319" w14:textId="56666F84" w:rsidR="00BC4308" w:rsidRDefault="000A4916">
            <w:pPr>
              <w:keepNext/>
              <w:keepLines/>
            </w:pPr>
            <w:r>
              <w:rPr>
                <w:u w:val="single"/>
              </w:rPr>
              <w:t>Ad. 41: Time of beginning of female flowering</w:t>
            </w:r>
          </w:p>
          <w:p w14:paraId="220353EE" w14:textId="77777777" w:rsidR="00BC4308" w:rsidRDefault="000A4916">
            <w:pPr>
              <w:pStyle w:val="BodyText"/>
              <w:keepNext/>
              <w:keepLines/>
              <w:spacing w:beforeAutospacing="1" w:afterAutospacing="1"/>
              <w:jc w:val="left"/>
              <w:divId w:val="1"/>
            </w:pPr>
            <w:r>
              <w:t>Time of beginning of female flowering is reached when 10% of stigmas are visible.</w:t>
            </w:r>
          </w:p>
        </w:tc>
      </w:tr>
    </w:tbl>
    <w:p w14:paraId="411769FA" w14:textId="77777777" w:rsidR="00BC4308" w:rsidRDefault="00BC4308">
      <w:pPr>
        <w:keepLines/>
      </w:pPr>
    </w:p>
    <w:p w14:paraId="3A498159" w14:textId="77777777" w:rsidR="00BC4308" w:rsidRDefault="00BC4308">
      <w:pPr>
        <w:keepLines/>
      </w:pPr>
    </w:p>
    <w:tbl>
      <w:tblPr>
        <w:tblW w:w="0" w:type="auto"/>
        <w:tblLook w:val="0600" w:firstRow="0" w:lastRow="0" w:firstColumn="0" w:lastColumn="0" w:noHBand="1" w:noVBand="1"/>
      </w:tblPr>
      <w:tblGrid>
        <w:gridCol w:w="9986"/>
      </w:tblGrid>
      <w:tr w:rsidR="00BC4308" w14:paraId="30479A3C" w14:textId="77777777">
        <w:tc>
          <w:tcPr>
            <w:tcW w:w="9986" w:type="dxa"/>
          </w:tcPr>
          <w:p w14:paraId="1E5F3A83" w14:textId="32D0F924" w:rsidR="00BC4308" w:rsidRDefault="000A4916">
            <w:pPr>
              <w:keepNext/>
              <w:keepLines/>
            </w:pPr>
            <w:r>
              <w:rPr>
                <w:u w:val="single"/>
              </w:rPr>
              <w:t>Ad. 42: Time of beginning of male flowering</w:t>
            </w:r>
          </w:p>
          <w:p w14:paraId="46546F88" w14:textId="77777777" w:rsidR="00BC4308" w:rsidRDefault="000A4916">
            <w:pPr>
              <w:pStyle w:val="BodyText"/>
              <w:keepNext/>
              <w:keepLines/>
              <w:spacing w:beforeAutospacing="1" w:afterAutospacing="1"/>
              <w:jc w:val="left"/>
              <w:divId w:val="1"/>
            </w:pPr>
            <w:r>
              <w:t>Time of beginning of male flowering is reached when 10% of catkins are open.</w:t>
            </w:r>
          </w:p>
        </w:tc>
      </w:tr>
    </w:tbl>
    <w:p w14:paraId="45F4C3DE" w14:textId="77777777" w:rsidR="00BC4308" w:rsidRDefault="00BC4308">
      <w:pPr>
        <w:keepLines/>
      </w:pPr>
    </w:p>
    <w:p w14:paraId="5A0AEDD8" w14:textId="77777777" w:rsidR="00BC4308" w:rsidRDefault="00BC4308">
      <w:pPr>
        <w:keepLines/>
      </w:pPr>
    </w:p>
    <w:tbl>
      <w:tblPr>
        <w:tblW w:w="0" w:type="auto"/>
        <w:tblLook w:val="0600" w:firstRow="0" w:lastRow="0" w:firstColumn="0" w:lastColumn="0" w:noHBand="1" w:noVBand="1"/>
      </w:tblPr>
      <w:tblGrid>
        <w:gridCol w:w="9986"/>
      </w:tblGrid>
      <w:tr w:rsidR="00BC4308" w14:paraId="0E1914FC" w14:textId="77777777">
        <w:tc>
          <w:tcPr>
            <w:tcW w:w="9986" w:type="dxa"/>
          </w:tcPr>
          <w:p w14:paraId="48E1642C" w14:textId="15F299EC" w:rsidR="00BC4308" w:rsidRDefault="000A4916">
            <w:pPr>
              <w:keepNext/>
              <w:keepLines/>
            </w:pPr>
            <w:r>
              <w:rPr>
                <w:u w:val="single"/>
              </w:rPr>
              <w:t>Ad. 45: Time of harvest maturity</w:t>
            </w:r>
          </w:p>
          <w:p w14:paraId="09CCBA70" w14:textId="77777777" w:rsidR="00BC4308" w:rsidRDefault="000A4916">
            <w:pPr>
              <w:pStyle w:val="BodyText"/>
              <w:keepNext/>
              <w:keepLines/>
              <w:spacing w:beforeAutospacing="1" w:afterAutospacing="1"/>
              <w:jc w:val="left"/>
              <w:divId w:val="1"/>
            </w:pPr>
            <w:r>
              <w:t>Time of harvest maturity is reached when 50% of the fruits have fallen off.</w:t>
            </w:r>
          </w:p>
        </w:tc>
      </w:tr>
    </w:tbl>
    <w:p w14:paraId="7346C728" w14:textId="77777777" w:rsidR="00BC4308" w:rsidRDefault="00BC4308">
      <w:pPr>
        <w:keepLines/>
      </w:pPr>
    </w:p>
    <w:p w14:paraId="7D5351E6" w14:textId="17079CEC" w:rsidR="00146F34" w:rsidRDefault="00146F34">
      <w:pPr>
        <w:jc w:val="left"/>
      </w:pPr>
      <w:r>
        <w:br w:type="page"/>
      </w:r>
    </w:p>
    <w:p w14:paraId="1A1BC754" w14:textId="77777777" w:rsidR="00BC4308" w:rsidRDefault="00BC4308">
      <w:pPr>
        <w:keepLines/>
      </w:pPr>
    </w:p>
    <w:p w14:paraId="0079D4E0" w14:textId="77777777" w:rsidR="00BC4308" w:rsidRDefault="000A4916">
      <w:pPr>
        <w:pStyle w:val="Heading2"/>
      </w:pPr>
      <w:bookmarkStart w:id="27" w:name="_Toc_1_3_0000000024"/>
      <w:r>
        <w:t>Additional Explanations on the Table of Characteristic</w:t>
      </w:r>
      <w:bookmarkEnd w:id="27"/>
    </w:p>
    <w:p w14:paraId="5CE853A4" w14:textId="77777777" w:rsidR="00BC4308" w:rsidRDefault="00BC4308"/>
    <w:p w14:paraId="57DD923F" w14:textId="77777777" w:rsidR="00BC4308" w:rsidRDefault="000A4916">
      <w:pPr>
        <w:rPr>
          <w:i/>
        </w:rPr>
      </w:pPr>
      <w:r>
        <w:rPr>
          <w:i/>
        </w:rPr>
        <w:t>Synonyms of example varieties</w:t>
      </w:r>
    </w:p>
    <w:p w14:paraId="30B8D183" w14:textId="77777777" w:rsidR="00146F34" w:rsidRDefault="00146F34"/>
    <w:tbl>
      <w:tblPr>
        <w:tblW w:w="0" w:type="auto"/>
        <w:tblCellMar>
          <w:left w:w="0" w:type="dxa"/>
          <w:right w:w="0" w:type="dxa"/>
        </w:tblCellMar>
        <w:tblLook w:val="0600" w:firstRow="0" w:lastRow="0" w:firstColumn="0" w:lastColumn="0" w:noHBand="1" w:noVBand="1"/>
      </w:tblPr>
      <w:tblGrid>
        <w:gridCol w:w="2410"/>
        <w:gridCol w:w="7513"/>
      </w:tblGrid>
      <w:tr w:rsidR="00BC4308" w14:paraId="0A15ED16" w14:textId="77777777" w:rsidTr="008101F1">
        <w:tc>
          <w:tcPr>
            <w:tcW w:w="2410" w:type="dxa"/>
            <w:tcMar>
              <w:top w:w="0" w:type="dxa"/>
              <w:left w:w="0" w:type="dxa"/>
              <w:bottom w:w="0" w:type="dxa"/>
              <w:right w:w="0" w:type="dxa"/>
            </w:tcMar>
          </w:tcPr>
          <w:p w14:paraId="6A404DC1" w14:textId="270D247D" w:rsidR="00BC4308" w:rsidRPr="006F13F1" w:rsidRDefault="000A4916">
            <w:pPr>
              <w:rPr>
                <w:rFonts w:eastAsia="Arial"/>
                <w:u w:val="single"/>
              </w:rPr>
            </w:pPr>
            <w:r w:rsidRPr="006F13F1">
              <w:rPr>
                <w:rFonts w:eastAsia="Arial"/>
                <w:u w:val="single"/>
              </w:rPr>
              <w:t>Example variety</w:t>
            </w:r>
          </w:p>
        </w:tc>
        <w:tc>
          <w:tcPr>
            <w:tcW w:w="7513" w:type="dxa"/>
            <w:tcMar>
              <w:top w:w="0" w:type="dxa"/>
              <w:left w:w="0" w:type="dxa"/>
              <w:bottom w:w="0" w:type="dxa"/>
              <w:right w:w="0" w:type="dxa"/>
            </w:tcMar>
          </w:tcPr>
          <w:p w14:paraId="3FF3E145" w14:textId="77777777" w:rsidR="00BC4308" w:rsidRPr="006F13F1" w:rsidRDefault="000A4916" w:rsidP="008101F1">
            <w:pPr>
              <w:jc w:val="left"/>
              <w:rPr>
                <w:rFonts w:eastAsia="Arial"/>
                <w:u w:val="single"/>
              </w:rPr>
            </w:pPr>
            <w:r w:rsidRPr="006F13F1">
              <w:rPr>
                <w:rFonts w:eastAsia="Arial"/>
                <w:u w:val="single"/>
              </w:rPr>
              <w:t>Synonym(s)</w:t>
            </w:r>
          </w:p>
        </w:tc>
      </w:tr>
      <w:tr w:rsidR="00BC4308" w14:paraId="7C68AEE6" w14:textId="77777777" w:rsidTr="008101F1">
        <w:tc>
          <w:tcPr>
            <w:tcW w:w="2410" w:type="dxa"/>
            <w:tcMar>
              <w:top w:w="0" w:type="dxa"/>
              <w:left w:w="0" w:type="dxa"/>
              <w:bottom w:w="0" w:type="dxa"/>
              <w:right w:w="0" w:type="dxa"/>
            </w:tcMar>
          </w:tcPr>
          <w:p w14:paraId="06351061" w14:textId="77777777" w:rsidR="00BC4308" w:rsidRDefault="000A4916">
            <w:pPr>
              <w:rPr>
                <w:rFonts w:eastAsia="Arial"/>
              </w:rPr>
            </w:pPr>
            <w:r>
              <w:rPr>
                <w:rFonts w:eastAsia="Arial"/>
              </w:rPr>
              <w:t>Apoldaer Zellernuss</w:t>
            </w:r>
          </w:p>
        </w:tc>
        <w:tc>
          <w:tcPr>
            <w:tcW w:w="7513" w:type="dxa"/>
            <w:tcMar>
              <w:top w:w="0" w:type="dxa"/>
              <w:left w:w="0" w:type="dxa"/>
              <w:bottom w:w="0" w:type="dxa"/>
              <w:right w:w="0" w:type="dxa"/>
            </w:tcMar>
          </w:tcPr>
          <w:p w14:paraId="3CC2133C" w14:textId="77777777" w:rsidR="00BC4308" w:rsidRDefault="000A4916" w:rsidP="008101F1">
            <w:pPr>
              <w:jc w:val="left"/>
              <w:rPr>
                <w:rFonts w:eastAsia="Arial"/>
              </w:rPr>
            </w:pPr>
            <w:r>
              <w:rPr>
                <w:rFonts w:eastAsia="Arial"/>
              </w:rPr>
              <w:t>Apolda</w:t>
            </w:r>
          </w:p>
        </w:tc>
      </w:tr>
      <w:tr w:rsidR="00BC4308" w14:paraId="28E78234" w14:textId="77777777" w:rsidTr="008101F1">
        <w:tc>
          <w:tcPr>
            <w:tcW w:w="2410" w:type="dxa"/>
            <w:tcMar>
              <w:top w:w="0" w:type="dxa"/>
              <w:left w:w="0" w:type="dxa"/>
              <w:bottom w:w="0" w:type="dxa"/>
              <w:right w:w="0" w:type="dxa"/>
            </w:tcMar>
          </w:tcPr>
          <w:p w14:paraId="570AA00B" w14:textId="77777777" w:rsidR="00BC4308" w:rsidRDefault="000A4916">
            <w:pPr>
              <w:rPr>
                <w:rFonts w:eastAsia="Arial"/>
              </w:rPr>
            </w:pPr>
            <w:r>
              <w:rPr>
                <w:rFonts w:eastAsia="Arial"/>
              </w:rPr>
              <w:t>Bergeri </w:t>
            </w:r>
          </w:p>
        </w:tc>
        <w:tc>
          <w:tcPr>
            <w:tcW w:w="7513" w:type="dxa"/>
            <w:tcMar>
              <w:top w:w="0" w:type="dxa"/>
              <w:left w:w="0" w:type="dxa"/>
              <w:bottom w:w="0" w:type="dxa"/>
              <w:right w:w="0" w:type="dxa"/>
            </w:tcMar>
          </w:tcPr>
          <w:p w14:paraId="4DAAB4D1" w14:textId="77777777" w:rsidR="00BC4308" w:rsidRDefault="000A4916" w:rsidP="008101F1">
            <w:pPr>
              <w:jc w:val="left"/>
              <w:rPr>
                <w:rFonts w:eastAsia="Arial"/>
              </w:rPr>
            </w:pPr>
            <w:r>
              <w:rPr>
                <w:rFonts w:eastAsia="Arial"/>
              </w:rPr>
              <w:t>Bergère, Bergers Zellernuss, La Berger, Louis Berge</w:t>
            </w:r>
          </w:p>
        </w:tc>
      </w:tr>
      <w:tr w:rsidR="00BC4308" w:rsidRPr="005F075E" w14:paraId="649B75BA" w14:textId="77777777" w:rsidTr="008101F1">
        <w:tc>
          <w:tcPr>
            <w:tcW w:w="2410" w:type="dxa"/>
            <w:tcMar>
              <w:top w:w="0" w:type="dxa"/>
              <w:left w:w="0" w:type="dxa"/>
              <w:bottom w:w="0" w:type="dxa"/>
              <w:right w:w="0" w:type="dxa"/>
            </w:tcMar>
          </w:tcPr>
          <w:p w14:paraId="547ADB48" w14:textId="77777777" w:rsidR="00BC4308" w:rsidRDefault="000A4916">
            <w:pPr>
              <w:rPr>
                <w:rFonts w:eastAsia="Arial"/>
              </w:rPr>
            </w:pPr>
            <w:r>
              <w:rPr>
                <w:rFonts w:eastAsia="Arial"/>
              </w:rPr>
              <w:t>Camponica</w:t>
            </w:r>
          </w:p>
        </w:tc>
        <w:tc>
          <w:tcPr>
            <w:tcW w:w="7513" w:type="dxa"/>
            <w:tcMar>
              <w:top w:w="0" w:type="dxa"/>
              <w:left w:w="0" w:type="dxa"/>
              <w:bottom w:w="0" w:type="dxa"/>
              <w:right w:w="0" w:type="dxa"/>
            </w:tcMar>
          </w:tcPr>
          <w:p w14:paraId="083B438F" w14:textId="77777777" w:rsidR="00BC4308" w:rsidRPr="00146F34" w:rsidRDefault="000A4916" w:rsidP="008101F1">
            <w:pPr>
              <w:jc w:val="left"/>
              <w:rPr>
                <w:rFonts w:eastAsia="Arial"/>
                <w:lang w:val="pt-BR"/>
              </w:rPr>
            </w:pPr>
            <w:r w:rsidRPr="00146F34">
              <w:rPr>
                <w:rFonts w:eastAsia="Arial"/>
                <w:lang w:val="pt-BR"/>
              </w:rPr>
              <w:t>Campanica, Tonda Napoletana, Tonda Tempestiva, Camponeca</w:t>
            </w:r>
          </w:p>
        </w:tc>
      </w:tr>
      <w:tr w:rsidR="00BC4308" w14:paraId="2A67766E" w14:textId="77777777" w:rsidTr="008101F1">
        <w:tc>
          <w:tcPr>
            <w:tcW w:w="2410" w:type="dxa"/>
            <w:tcMar>
              <w:top w:w="0" w:type="dxa"/>
              <w:left w:w="0" w:type="dxa"/>
              <w:bottom w:w="0" w:type="dxa"/>
              <w:right w:w="0" w:type="dxa"/>
            </w:tcMar>
          </w:tcPr>
          <w:p w14:paraId="3B0043ED" w14:textId="77777777" w:rsidR="00BC4308" w:rsidRDefault="000A4916">
            <w:pPr>
              <w:rPr>
                <w:rFonts w:eastAsia="Arial"/>
              </w:rPr>
            </w:pPr>
            <w:r>
              <w:rPr>
                <w:rFonts w:eastAsia="Arial"/>
              </w:rPr>
              <w:t>Fertile de Coutard</w:t>
            </w:r>
          </w:p>
        </w:tc>
        <w:tc>
          <w:tcPr>
            <w:tcW w:w="7513" w:type="dxa"/>
            <w:tcMar>
              <w:top w:w="0" w:type="dxa"/>
              <w:left w:w="0" w:type="dxa"/>
              <w:bottom w:w="0" w:type="dxa"/>
              <w:right w:w="0" w:type="dxa"/>
            </w:tcMar>
          </w:tcPr>
          <w:p w14:paraId="143AAF65" w14:textId="77777777" w:rsidR="00BC4308" w:rsidRDefault="000A4916" w:rsidP="008101F1">
            <w:pPr>
              <w:jc w:val="left"/>
              <w:rPr>
                <w:rFonts w:eastAsia="Arial"/>
              </w:rPr>
            </w:pPr>
            <w:r>
              <w:rPr>
                <w:rFonts w:eastAsia="Arial"/>
              </w:rPr>
              <w:t>Barcelona, Castanyera, Grada di Viseu, Grande</w:t>
            </w:r>
          </w:p>
        </w:tc>
      </w:tr>
      <w:tr w:rsidR="00BC4308" w:rsidRPr="005F075E" w14:paraId="6E905554" w14:textId="77777777" w:rsidTr="008101F1">
        <w:tc>
          <w:tcPr>
            <w:tcW w:w="2410" w:type="dxa"/>
            <w:tcMar>
              <w:top w:w="0" w:type="dxa"/>
              <w:left w:w="0" w:type="dxa"/>
              <w:bottom w:w="0" w:type="dxa"/>
              <w:right w:w="0" w:type="dxa"/>
            </w:tcMar>
          </w:tcPr>
          <w:p w14:paraId="5E373167" w14:textId="77777777" w:rsidR="00BC4308" w:rsidRDefault="000A4916">
            <w:pPr>
              <w:rPr>
                <w:rFonts w:eastAsia="Arial"/>
              </w:rPr>
            </w:pPr>
            <w:r>
              <w:rPr>
                <w:rFonts w:eastAsia="Arial"/>
              </w:rPr>
              <w:t>Gunslebert</w:t>
            </w:r>
          </w:p>
        </w:tc>
        <w:tc>
          <w:tcPr>
            <w:tcW w:w="7513" w:type="dxa"/>
            <w:tcMar>
              <w:top w:w="0" w:type="dxa"/>
              <w:left w:w="0" w:type="dxa"/>
              <w:bottom w:w="0" w:type="dxa"/>
              <w:right w:w="0" w:type="dxa"/>
            </w:tcMar>
          </w:tcPr>
          <w:p w14:paraId="066F1549" w14:textId="77777777" w:rsidR="00BC4308" w:rsidRPr="00146F34" w:rsidRDefault="000A4916" w:rsidP="008101F1">
            <w:pPr>
              <w:jc w:val="left"/>
              <w:rPr>
                <w:rFonts w:eastAsia="Arial"/>
                <w:lang w:val="de-DE"/>
              </w:rPr>
            </w:pPr>
            <w:r w:rsidRPr="00146F34">
              <w:rPr>
                <w:rFonts w:eastAsia="Arial"/>
                <w:lang w:val="de-DE"/>
              </w:rPr>
              <w:t>Grosse Gunslebener Zellernuss, Gunslebener Riesennuss, Gunslebert Zellernuss, Gunslebener Zellernuss</w:t>
            </w:r>
          </w:p>
        </w:tc>
      </w:tr>
      <w:tr w:rsidR="00BC4308" w14:paraId="560F18C8" w14:textId="77777777" w:rsidTr="008101F1">
        <w:tc>
          <w:tcPr>
            <w:tcW w:w="2410" w:type="dxa"/>
            <w:tcMar>
              <w:top w:w="0" w:type="dxa"/>
              <w:left w:w="0" w:type="dxa"/>
              <w:bottom w:w="0" w:type="dxa"/>
              <w:right w:w="0" w:type="dxa"/>
            </w:tcMar>
          </w:tcPr>
          <w:p w14:paraId="3226601E" w14:textId="77777777" w:rsidR="00BC4308" w:rsidRDefault="000A4916">
            <w:pPr>
              <w:rPr>
                <w:rFonts w:eastAsia="Arial"/>
              </w:rPr>
            </w:pPr>
            <w:r>
              <w:rPr>
                <w:rFonts w:eastAsia="Arial"/>
              </w:rPr>
              <w:t>Kargalak</w:t>
            </w:r>
          </w:p>
        </w:tc>
        <w:tc>
          <w:tcPr>
            <w:tcW w:w="7513" w:type="dxa"/>
            <w:tcMar>
              <w:top w:w="0" w:type="dxa"/>
              <w:left w:w="0" w:type="dxa"/>
              <w:bottom w:w="0" w:type="dxa"/>
              <w:right w:w="0" w:type="dxa"/>
            </w:tcMar>
          </w:tcPr>
          <w:p w14:paraId="05422842" w14:textId="77777777" w:rsidR="00BC4308" w:rsidRDefault="000A4916" w:rsidP="008101F1">
            <w:pPr>
              <w:jc w:val="left"/>
              <w:rPr>
                <w:rFonts w:eastAsia="Arial"/>
              </w:rPr>
            </w:pPr>
            <w:r>
              <w:rPr>
                <w:rFonts w:eastAsia="Arial"/>
              </w:rPr>
              <w:t>Imperiale de Trapezunt, Inperiale de Trèbizonde, Trapezunski, Trapezunter Kaiserhasel, Karidaty, Karidati</w:t>
            </w:r>
          </w:p>
        </w:tc>
      </w:tr>
      <w:tr w:rsidR="00BC4308" w14:paraId="0C1F96D3" w14:textId="77777777" w:rsidTr="008101F1">
        <w:tc>
          <w:tcPr>
            <w:tcW w:w="2410" w:type="dxa"/>
            <w:tcMar>
              <w:top w:w="0" w:type="dxa"/>
              <w:left w:w="0" w:type="dxa"/>
              <w:bottom w:w="0" w:type="dxa"/>
              <w:right w:w="0" w:type="dxa"/>
            </w:tcMar>
          </w:tcPr>
          <w:p w14:paraId="1C36A253" w14:textId="77777777" w:rsidR="00BC4308" w:rsidRDefault="000A4916">
            <w:pPr>
              <w:rPr>
                <w:rFonts w:eastAsia="Arial"/>
              </w:rPr>
            </w:pPr>
            <w:r>
              <w:rPr>
                <w:rFonts w:eastAsia="Arial"/>
              </w:rPr>
              <w:t>Lambert's Filbert</w:t>
            </w:r>
          </w:p>
        </w:tc>
        <w:tc>
          <w:tcPr>
            <w:tcW w:w="7513" w:type="dxa"/>
            <w:tcMar>
              <w:top w:w="0" w:type="dxa"/>
              <w:left w:w="0" w:type="dxa"/>
              <w:bottom w:w="0" w:type="dxa"/>
              <w:right w:w="0" w:type="dxa"/>
            </w:tcMar>
          </w:tcPr>
          <w:p w14:paraId="76FE12AE" w14:textId="77777777" w:rsidR="00BC4308" w:rsidRDefault="000A4916" w:rsidP="008101F1">
            <w:pPr>
              <w:jc w:val="left"/>
              <w:rPr>
                <w:rFonts w:eastAsia="Arial"/>
              </w:rPr>
            </w:pPr>
            <w:r>
              <w:rPr>
                <w:rFonts w:eastAsia="Arial"/>
              </w:rPr>
              <w:t>Longa de Spagna, Du Chilly, Filbert Cop, Kentish Cob, Korthaset Zellernuss, Lambert Filbert, Grosse Longue</w:t>
            </w:r>
          </w:p>
        </w:tc>
      </w:tr>
      <w:tr w:rsidR="00BC4308" w:rsidRPr="005F075E" w14:paraId="482EF6B8" w14:textId="77777777" w:rsidTr="008101F1">
        <w:tc>
          <w:tcPr>
            <w:tcW w:w="2410" w:type="dxa"/>
            <w:tcMar>
              <w:top w:w="0" w:type="dxa"/>
              <w:left w:w="0" w:type="dxa"/>
              <w:bottom w:w="0" w:type="dxa"/>
              <w:right w:w="0" w:type="dxa"/>
            </w:tcMar>
          </w:tcPr>
          <w:p w14:paraId="32E9C8A3" w14:textId="77777777" w:rsidR="00BC4308" w:rsidRDefault="000A4916">
            <w:pPr>
              <w:rPr>
                <w:rFonts w:eastAsia="Arial"/>
              </w:rPr>
            </w:pPr>
            <w:r>
              <w:rPr>
                <w:rFonts w:eastAsia="Arial"/>
              </w:rPr>
              <w:t>Merveille de Bollwiller</w:t>
            </w:r>
          </w:p>
        </w:tc>
        <w:tc>
          <w:tcPr>
            <w:tcW w:w="7513" w:type="dxa"/>
            <w:tcMar>
              <w:top w:w="0" w:type="dxa"/>
              <w:left w:w="0" w:type="dxa"/>
              <w:bottom w:w="0" w:type="dxa"/>
              <w:right w:w="0" w:type="dxa"/>
            </w:tcMar>
          </w:tcPr>
          <w:p w14:paraId="4DC2E098" w14:textId="77777777" w:rsidR="00BC4308" w:rsidRPr="00146F34" w:rsidRDefault="000A4916" w:rsidP="008101F1">
            <w:pPr>
              <w:jc w:val="left"/>
              <w:rPr>
                <w:rFonts w:eastAsia="Arial"/>
                <w:lang w:val="de-DE"/>
              </w:rPr>
            </w:pPr>
            <w:r w:rsidRPr="00146F34">
              <w:rPr>
                <w:rFonts w:eastAsia="Arial"/>
                <w:lang w:val="de-DE"/>
              </w:rPr>
              <w:t>Bollwiller, Wissmanns Zellernuss, Wunder aus Bollwiller, Hallesche Riesennus, Zàzrak z Bollwilleru, Gèante du Halle</w:t>
            </w:r>
          </w:p>
        </w:tc>
      </w:tr>
      <w:tr w:rsidR="00BC4308" w14:paraId="4425BCE9" w14:textId="77777777" w:rsidTr="008101F1">
        <w:tc>
          <w:tcPr>
            <w:tcW w:w="2410" w:type="dxa"/>
            <w:tcMar>
              <w:top w:w="0" w:type="dxa"/>
              <w:left w:w="0" w:type="dxa"/>
              <w:bottom w:w="0" w:type="dxa"/>
              <w:right w:w="0" w:type="dxa"/>
            </w:tcMar>
          </w:tcPr>
          <w:p w14:paraId="4CBBBFF8" w14:textId="77777777" w:rsidR="00BC4308" w:rsidRDefault="000A4916">
            <w:pPr>
              <w:rPr>
                <w:rFonts w:eastAsia="Arial"/>
              </w:rPr>
            </w:pPr>
            <w:r>
              <w:rPr>
                <w:rFonts w:eastAsia="Arial"/>
              </w:rPr>
              <w:t>Morell</w:t>
            </w:r>
          </w:p>
        </w:tc>
        <w:tc>
          <w:tcPr>
            <w:tcW w:w="7513" w:type="dxa"/>
            <w:tcMar>
              <w:top w:w="0" w:type="dxa"/>
              <w:left w:w="0" w:type="dxa"/>
              <w:bottom w:w="0" w:type="dxa"/>
              <w:right w:w="0" w:type="dxa"/>
            </w:tcMar>
          </w:tcPr>
          <w:p w14:paraId="59C05FBD" w14:textId="77777777" w:rsidR="00BC4308" w:rsidRDefault="000A4916" w:rsidP="008101F1">
            <w:pPr>
              <w:jc w:val="left"/>
              <w:rPr>
                <w:rFonts w:eastAsia="Arial"/>
              </w:rPr>
            </w:pPr>
            <w:r>
              <w:rPr>
                <w:rFonts w:eastAsia="Arial"/>
              </w:rPr>
              <w:t>Flocal, Falsetana</w:t>
            </w:r>
          </w:p>
        </w:tc>
      </w:tr>
      <w:tr w:rsidR="00BC4308" w14:paraId="10E1BD66" w14:textId="77777777" w:rsidTr="008101F1">
        <w:tc>
          <w:tcPr>
            <w:tcW w:w="2410" w:type="dxa"/>
            <w:tcMar>
              <w:top w:w="0" w:type="dxa"/>
              <w:left w:w="0" w:type="dxa"/>
              <w:bottom w:w="0" w:type="dxa"/>
              <w:right w:w="0" w:type="dxa"/>
            </w:tcMar>
          </w:tcPr>
          <w:p w14:paraId="76CD1C05" w14:textId="77777777" w:rsidR="00BC4308" w:rsidRDefault="000A4916">
            <w:pPr>
              <w:rPr>
                <w:rFonts w:eastAsia="Arial"/>
              </w:rPr>
            </w:pPr>
            <w:r>
              <w:rPr>
                <w:rFonts w:eastAsia="Arial"/>
              </w:rPr>
              <w:t>Negret</w:t>
            </w:r>
          </w:p>
        </w:tc>
        <w:tc>
          <w:tcPr>
            <w:tcW w:w="7513" w:type="dxa"/>
            <w:tcMar>
              <w:top w:w="0" w:type="dxa"/>
              <w:left w:w="0" w:type="dxa"/>
              <w:bottom w:w="0" w:type="dxa"/>
              <w:right w:w="0" w:type="dxa"/>
            </w:tcMar>
          </w:tcPr>
          <w:p w14:paraId="35B8E2CE" w14:textId="77777777" w:rsidR="00BC4308" w:rsidRDefault="000A4916" w:rsidP="008101F1">
            <w:pPr>
              <w:jc w:val="left"/>
              <w:rPr>
                <w:rFonts w:eastAsia="Arial"/>
              </w:rPr>
            </w:pPr>
            <w:r>
              <w:rPr>
                <w:rFonts w:eastAsia="Arial"/>
              </w:rPr>
              <w:t>Negreta</w:t>
            </w:r>
          </w:p>
        </w:tc>
      </w:tr>
      <w:tr w:rsidR="00BC4308" w14:paraId="2F1B8765" w14:textId="77777777" w:rsidTr="008101F1">
        <w:tc>
          <w:tcPr>
            <w:tcW w:w="2410" w:type="dxa"/>
            <w:tcMar>
              <w:top w:w="0" w:type="dxa"/>
              <w:left w:w="0" w:type="dxa"/>
              <w:bottom w:w="0" w:type="dxa"/>
              <w:right w:w="0" w:type="dxa"/>
            </w:tcMar>
          </w:tcPr>
          <w:p w14:paraId="3F2BAD40" w14:textId="77777777" w:rsidR="00BC4308" w:rsidRDefault="000A4916">
            <w:pPr>
              <w:rPr>
                <w:rFonts w:eastAsia="Arial"/>
              </w:rPr>
            </w:pPr>
            <w:r>
              <w:rPr>
                <w:rFonts w:eastAsia="Arial"/>
              </w:rPr>
              <w:t>Palaz</w:t>
            </w:r>
          </w:p>
        </w:tc>
        <w:tc>
          <w:tcPr>
            <w:tcW w:w="7513" w:type="dxa"/>
            <w:tcMar>
              <w:top w:w="0" w:type="dxa"/>
              <w:left w:w="0" w:type="dxa"/>
              <w:bottom w:w="0" w:type="dxa"/>
              <w:right w:w="0" w:type="dxa"/>
            </w:tcMar>
          </w:tcPr>
          <w:p w14:paraId="09A236C3" w14:textId="77777777" w:rsidR="00BC4308" w:rsidRDefault="000A4916" w:rsidP="008101F1">
            <w:pPr>
              <w:jc w:val="left"/>
              <w:rPr>
                <w:rFonts w:eastAsia="Arial"/>
              </w:rPr>
            </w:pPr>
            <w:r>
              <w:rPr>
                <w:rFonts w:eastAsia="Arial"/>
              </w:rPr>
              <w:t>Pallaz</w:t>
            </w:r>
          </w:p>
        </w:tc>
      </w:tr>
      <w:tr w:rsidR="00BC4308" w14:paraId="11E8FF47" w14:textId="77777777" w:rsidTr="008101F1">
        <w:tc>
          <w:tcPr>
            <w:tcW w:w="2410" w:type="dxa"/>
            <w:tcMar>
              <w:top w:w="0" w:type="dxa"/>
              <w:left w:w="0" w:type="dxa"/>
              <w:bottom w:w="0" w:type="dxa"/>
              <w:right w:w="0" w:type="dxa"/>
            </w:tcMar>
          </w:tcPr>
          <w:p w14:paraId="4E25FC24" w14:textId="77777777" w:rsidR="00BC4308" w:rsidRDefault="000A4916">
            <w:pPr>
              <w:rPr>
                <w:rFonts w:eastAsia="Arial"/>
              </w:rPr>
            </w:pPr>
            <w:r>
              <w:rPr>
                <w:rFonts w:eastAsia="Arial"/>
              </w:rPr>
              <w:t>Tombul</w:t>
            </w:r>
          </w:p>
        </w:tc>
        <w:tc>
          <w:tcPr>
            <w:tcW w:w="7513" w:type="dxa"/>
            <w:tcMar>
              <w:top w:w="0" w:type="dxa"/>
              <w:left w:w="0" w:type="dxa"/>
              <w:bottom w:w="0" w:type="dxa"/>
              <w:right w:w="0" w:type="dxa"/>
            </w:tcMar>
          </w:tcPr>
          <w:p w14:paraId="2246D1BD" w14:textId="77777777" w:rsidR="00BC4308" w:rsidRDefault="000A4916" w:rsidP="008101F1">
            <w:pPr>
              <w:jc w:val="left"/>
              <w:rPr>
                <w:rFonts w:eastAsia="Arial"/>
              </w:rPr>
            </w:pPr>
            <w:r>
              <w:rPr>
                <w:rFonts w:eastAsia="Arial"/>
              </w:rPr>
              <w:t>Mehmet Arif, Yaglii Findik, Giresum Yaglisi</w:t>
            </w:r>
          </w:p>
        </w:tc>
      </w:tr>
    </w:tbl>
    <w:p w14:paraId="32960270" w14:textId="77777777" w:rsidR="00BC4308" w:rsidRDefault="000A4916">
      <w:pPr>
        <w:spacing w:beforeAutospacing="1" w:afterAutospacing="1"/>
        <w:sectPr w:rsidR="00BC4308">
          <w:headerReference w:type="even" r:id="rId99"/>
          <w:headerReference w:type="default" r:id="rId100"/>
          <w:footerReference w:type="even" r:id="rId101"/>
          <w:footerReference w:type="default" r:id="rId102"/>
          <w:headerReference w:type="first" r:id="rId103"/>
          <w:footerReference w:type="first" r:id="rId104"/>
          <w:pgSz w:w="11906" w:h="16838"/>
          <w:pgMar w:top="400" w:right="960" w:bottom="400" w:left="960" w:header="510" w:footer="720" w:gutter="0"/>
          <w:cols w:space="720"/>
        </w:sectPr>
      </w:pPr>
      <w:r>
        <w:t> </w:t>
      </w:r>
    </w:p>
    <w:p w14:paraId="3FE84CA4" w14:textId="77777777" w:rsidR="00BC4308" w:rsidRDefault="000A4916">
      <w:pPr>
        <w:pStyle w:val="Heading1"/>
      </w:pPr>
      <w:bookmarkStart w:id="28" w:name="_Toc_1_3_0000000025"/>
      <w:r>
        <w:lastRenderedPageBreak/>
        <w:t>Literature</w:t>
      </w:r>
      <w:bookmarkEnd w:id="28"/>
    </w:p>
    <w:p w14:paraId="4DD11422" w14:textId="77777777" w:rsidR="00BC4308" w:rsidRDefault="00BC4308"/>
    <w:p w14:paraId="68FE2D0C" w14:textId="77777777" w:rsidR="00BC4308" w:rsidRDefault="00BC4308"/>
    <w:p w14:paraId="7A13173F" w14:textId="77777777" w:rsidR="00BC4308" w:rsidRPr="00146F34" w:rsidRDefault="000A4916">
      <w:pPr>
        <w:jc w:val="left"/>
        <w:rPr>
          <w:lang w:val="de-DE"/>
        </w:rPr>
      </w:pPr>
      <w:r>
        <w:rPr>
          <w:rFonts w:eastAsia="Arial"/>
        </w:rPr>
        <w:t xml:space="preserve">Bignami, C., De Salvador, R.F., Strabbioli, G., 1999: Aspetti agronomici e prospettive di valorizzazione della corilicoltura nel Lazio. Frutticoltura. Rome, IT, n. 11: pp. 16-27 </w:t>
      </w:r>
      <w:r>
        <w:rPr>
          <w:rFonts w:eastAsia="Arial"/>
        </w:rPr>
        <w:br/>
      </w:r>
      <w:r>
        <w:rPr>
          <w:rFonts w:eastAsia="Arial"/>
        </w:rPr>
        <w:br/>
        <w:t>Bioversity, FAO and CIHEAM, 2008: Descriptors for hazelnut (</w:t>
      </w:r>
      <w:r>
        <w:rPr>
          <w:rFonts w:eastAsia="Arial"/>
          <w:i/>
        </w:rPr>
        <w:t>Corylus avellana</w:t>
      </w:r>
      <w:r>
        <w:rPr>
          <w:rFonts w:eastAsia="Arial"/>
        </w:rPr>
        <w:t xml:space="preserve"> L.). Bioversity International, Rome, IT; Food and Agriculture Organization of the United Nations, RomeIT; International Centre for Advanced Mediterranean Agronomic Studies, Zaragoza, ES</w:t>
      </w:r>
      <w:r>
        <w:rPr>
          <w:rFonts w:eastAsia="Arial"/>
        </w:rPr>
        <w:br/>
      </w:r>
      <w:r>
        <w:rPr>
          <w:rFonts w:eastAsia="Arial"/>
        </w:rPr>
        <w:br/>
        <w:t>Cristoferi,V., Rouphael, Y., de Gyves, E.M., Bignami, C., 2007: A simple model for estimating leaf area of hazelnut from linear measurements. Scientia Horticulturae, Volume 113, pp. 221-225</w:t>
      </w:r>
      <w:r>
        <w:rPr>
          <w:rFonts w:eastAsia="Arial"/>
        </w:rPr>
        <w:br/>
      </w:r>
      <w:r>
        <w:rPr>
          <w:rFonts w:eastAsia="Arial"/>
        </w:rPr>
        <w:br/>
        <w:t>Cristoferi, V., Pica, A.L., Silestri C., Bizzarri, S., 2018: Phenology and yield evaluatation of hazelnut cultivars in Latium Region. Acta Hortic. Viterbo, IT, 1226, pp 20-130 </w:t>
      </w:r>
      <w:r>
        <w:rPr>
          <w:rFonts w:eastAsia="Arial"/>
        </w:rPr>
        <w:br/>
        <w:t> </w:t>
      </w:r>
      <w:r>
        <w:rPr>
          <w:rFonts w:eastAsia="Arial"/>
        </w:rPr>
        <w:br/>
        <w:t xml:space="preserve">De Salvador, F.R., Giorgioni, M., Massari, D., Bizzarri, S., Onorati, P., Kaswalder, F., 2002: </w:t>
      </w:r>
      <w:r>
        <w:rPr>
          <w:rFonts w:eastAsia="Arial"/>
          <w:i/>
        </w:rPr>
        <w:t>La collezione di Vico Matrino (VT) per il rinnovo varietale ed il miglioramento qualitativo del nocciolo</w:t>
      </w:r>
      <w:r>
        <w:rPr>
          <w:rFonts w:eastAsia="Arial"/>
        </w:rPr>
        <w:t>. 2° Convegno Nazionale sul nocciolo. Giffoni V.P.. Rome, IT, pp. 171-177</w:t>
      </w:r>
      <w:r>
        <w:rPr>
          <w:rFonts w:eastAsia="Arial"/>
        </w:rPr>
        <w:br/>
      </w:r>
      <w:r>
        <w:rPr>
          <w:rFonts w:eastAsia="Arial"/>
        </w:rPr>
        <w:br/>
        <w:t xml:space="preserve">De Salvador, F.R., Bignami, C., Bizzarri, S., Cristoferi, V., 2005: Monografia di cultivar di nocciolo, Regione Lazio - Area D20 Servizi di sviluppo Agricolo e Informazione Socio-economica. </w:t>
      </w:r>
      <w:r w:rsidRPr="00146F34">
        <w:rPr>
          <w:rFonts w:eastAsia="Arial"/>
          <w:lang w:val="pt-BR"/>
        </w:rPr>
        <w:t xml:space="preserve">Stampato da Tipolitografia C.S.R. - Centro Stampa e Riproduzione. </w:t>
      </w:r>
      <w:r w:rsidRPr="00146F34">
        <w:rPr>
          <w:rFonts w:eastAsia="Arial"/>
          <w:lang w:val="de-DE"/>
        </w:rPr>
        <w:t>Rome, IT.</w:t>
      </w:r>
    </w:p>
    <w:p w14:paraId="496FCFAF" w14:textId="77777777" w:rsidR="00BC4308" w:rsidRPr="00146F34" w:rsidRDefault="000A4916">
      <w:pPr>
        <w:jc w:val="left"/>
        <w:rPr>
          <w:rFonts w:eastAsia="Arial"/>
          <w:lang w:val="de-DE"/>
        </w:rPr>
      </w:pPr>
      <w:r w:rsidRPr="00146F34">
        <w:rPr>
          <w:rFonts w:eastAsia="Arial"/>
          <w:lang w:val="de-DE"/>
        </w:rPr>
        <w:t> </w:t>
      </w:r>
    </w:p>
    <w:p w14:paraId="617F59E5" w14:textId="77777777" w:rsidR="00BC4308" w:rsidRDefault="000A4916">
      <w:pPr>
        <w:rPr>
          <w:rFonts w:eastAsia="Arial"/>
          <w:lang w:val="de-DE"/>
        </w:rPr>
      </w:pPr>
      <w:r w:rsidRPr="00146F34">
        <w:rPr>
          <w:rFonts w:eastAsia="Arial"/>
          <w:lang w:val="de-DE"/>
        </w:rPr>
        <w:t>Goeschke, Franz, 1887: Die Haselnuss, ihre Arten und ihre Kultur. Parey. Berlin, DE</w:t>
      </w:r>
      <w:r w:rsidRPr="00146F34">
        <w:rPr>
          <w:rFonts w:eastAsia="Arial"/>
          <w:lang w:val="de-DE"/>
        </w:rPr>
        <w:br/>
      </w:r>
      <w:r w:rsidRPr="00146F34">
        <w:rPr>
          <w:rFonts w:eastAsia="Arial"/>
          <w:lang w:val="de-DE"/>
        </w:rPr>
        <w:br/>
        <w:t>Koksal, A.I., 2002: Turkish hazelnut cultivars Hazelnut Promotion Group ISBN: 975-92886-1-3</w:t>
      </w:r>
      <w:r w:rsidRPr="00146F34">
        <w:rPr>
          <w:rFonts w:eastAsia="Arial"/>
          <w:lang w:val="de-DE"/>
        </w:rPr>
        <w:br/>
        <w:t>https://www.nadirkitap.com/turkish-hazelnut-cultivars-prof-dr-a-ilhami-koksal-kitap28602263.html</w:t>
      </w:r>
      <w:r w:rsidRPr="00146F34">
        <w:rPr>
          <w:rFonts w:eastAsia="Arial"/>
          <w:lang w:val="de-DE"/>
        </w:rPr>
        <w:br/>
      </w:r>
      <w:r w:rsidRPr="00146F34">
        <w:rPr>
          <w:rFonts w:eastAsia="Arial"/>
          <w:lang w:val="de-DE"/>
        </w:rPr>
        <w:br/>
        <w:t xml:space="preserve">Manzo, P., Tamponi,G., 1982: Monografia di cultivar di nocciuolo, Istituto Sperimentale per la Frutticoltura. </w:t>
      </w:r>
      <w:r>
        <w:rPr>
          <w:rFonts w:eastAsia="Arial"/>
        </w:rPr>
        <w:t>Rome, IT.</w:t>
      </w:r>
      <w:r>
        <w:rPr>
          <w:rFonts w:eastAsia="Arial"/>
        </w:rPr>
        <w:br/>
        <w:t> </w:t>
      </w:r>
      <w:r>
        <w:rPr>
          <w:rFonts w:eastAsia="Arial"/>
        </w:rPr>
        <w:br/>
        <w:t xml:space="preserve">Mehlenbacher, S.A., 1994: Genetic improvement of the hazelnut. </w:t>
      </w:r>
      <w:r w:rsidRPr="00146F34">
        <w:rPr>
          <w:rFonts w:eastAsia="Arial"/>
          <w:lang w:val="de-DE"/>
        </w:rPr>
        <w:t>Acta Horticulturae. Corvallis, Oregon, US, 351, pp. 23-38</w:t>
      </w:r>
    </w:p>
    <w:p w14:paraId="1568680F" w14:textId="77777777" w:rsidR="00C5609B" w:rsidRPr="00146F34" w:rsidRDefault="00C5609B">
      <w:pPr>
        <w:rPr>
          <w:rFonts w:eastAsia="Arial"/>
          <w:lang w:val="de-DE"/>
        </w:rPr>
      </w:pPr>
    </w:p>
    <w:p w14:paraId="6DA8808D" w14:textId="77777777" w:rsidR="00BC4308" w:rsidRPr="00146F34" w:rsidRDefault="000A4916">
      <w:pPr>
        <w:rPr>
          <w:rFonts w:eastAsia="Arial"/>
          <w:lang w:val="de-DE"/>
        </w:rPr>
      </w:pPr>
      <w:r w:rsidRPr="00146F34">
        <w:rPr>
          <w:rFonts w:eastAsia="Arial"/>
          <w:lang w:val="de-DE"/>
        </w:rPr>
        <w:t>Langethal, L.E., 1860: Deutsches Obstcabinet in naturgetreuen fein colorirten Abbildungen und Fruchtdurchschnitten. New edition, Section 5, Digitised by Humbold-Universitat zu Berlin, DE.</w:t>
      </w:r>
    </w:p>
    <w:p w14:paraId="7458A3AC" w14:textId="77777777" w:rsidR="00BC4308" w:rsidRPr="00146F34" w:rsidRDefault="000A4916">
      <w:pPr>
        <w:rPr>
          <w:rFonts w:eastAsia="Arial"/>
          <w:lang w:val="de-DE"/>
        </w:rPr>
      </w:pPr>
      <w:r w:rsidRPr="00146F34">
        <w:rPr>
          <w:rFonts w:eastAsia="Arial"/>
          <w:lang w:val="de-DE"/>
        </w:rPr>
        <w:t> </w:t>
      </w:r>
    </w:p>
    <w:p w14:paraId="078BE078" w14:textId="77777777" w:rsidR="00BC4308" w:rsidRDefault="000A4916">
      <w:pPr>
        <w:rPr>
          <w:rFonts w:eastAsia="Arial"/>
        </w:rPr>
        <w:sectPr w:rsidR="00BC4308">
          <w:headerReference w:type="even" r:id="rId105"/>
          <w:headerReference w:type="default" r:id="rId106"/>
          <w:footerReference w:type="even" r:id="rId107"/>
          <w:footerReference w:type="default" r:id="rId108"/>
          <w:headerReference w:type="first" r:id="rId109"/>
          <w:footerReference w:type="first" r:id="rId110"/>
          <w:pgSz w:w="11906" w:h="16838"/>
          <w:pgMar w:top="400" w:right="960" w:bottom="400" w:left="960" w:header="510" w:footer="720" w:gutter="0"/>
          <w:cols w:space="720"/>
        </w:sectPr>
      </w:pPr>
      <w:r w:rsidRPr="00146F34">
        <w:rPr>
          <w:rFonts w:eastAsia="Arial"/>
          <w:lang w:val="de-DE"/>
        </w:rPr>
        <w:t xml:space="preserve">Pacchiarelli, A., Lupo, M., Ferrucci, A., Giovanelli, F., Priori, S., Pica, A.L., Silvestri, C., Cristofori, V., 2024: Phenology, Yield and Nut Traits Evaluation of Twelve European Hazelnut Cultivars Grown in Central Italy. </w:t>
      </w:r>
      <w:r>
        <w:rPr>
          <w:rFonts w:eastAsia="Arial"/>
        </w:rPr>
        <w:t xml:space="preserve">Forests 2024, 15, 833. </w:t>
      </w:r>
      <w:r>
        <w:rPr>
          <w:rFonts w:eastAsia="Arial"/>
        </w:rPr>
        <w:br/>
        <w:t>https://doi.org/10.3390/f15050833.Viterbo IT.</w:t>
      </w:r>
      <w:r>
        <w:rPr>
          <w:rFonts w:eastAsia="Arial"/>
        </w:rPr>
        <w:br/>
        <w:t> </w:t>
      </w:r>
      <w:r>
        <w:rPr>
          <w:rFonts w:eastAsia="Arial"/>
        </w:rPr>
        <w:br/>
        <w:t>Rovira, M., 1997: Genetic variability among hazelnut (</w:t>
      </w:r>
      <w:r>
        <w:rPr>
          <w:rFonts w:eastAsia="Arial"/>
          <w:i/>
        </w:rPr>
        <w:t>Corylus avellana</w:t>
      </w:r>
      <w:r>
        <w:rPr>
          <w:rFonts w:eastAsia="Arial"/>
        </w:rPr>
        <w:t xml:space="preserve"> L.) cultivars. Acta Horticulturae. Rheus, ES, 445: pp. 45-50</w:t>
      </w:r>
      <w:r>
        <w:rPr>
          <w:rFonts w:eastAsia="Arial"/>
        </w:rPr>
        <w:br/>
        <w:t> </w:t>
      </w:r>
      <w:r>
        <w:rPr>
          <w:rFonts w:eastAsia="Arial"/>
        </w:rPr>
        <w:br/>
        <w:t>Tombesi, A., Limongelli, F., 2002: Varietà e miglioramento genetico del nocciolo. 2° Convegno Nazionale sul nocciolo. Giffoni V.P. Rome, IT, October 2002, 11: 27 pp.</w:t>
      </w:r>
    </w:p>
    <w:p w14:paraId="1C2F0D20" w14:textId="77777777" w:rsidR="00BC4308" w:rsidRDefault="000A4916">
      <w:pPr>
        <w:pStyle w:val="Heading1"/>
      </w:pPr>
      <w:bookmarkStart w:id="29" w:name="_Toc_1_3_0000000026"/>
      <w:r>
        <w:lastRenderedPageBreak/>
        <w:t>Technical Questionnaire</w:t>
      </w:r>
      <w:bookmarkEnd w:id="29"/>
    </w:p>
    <w:p w14:paraId="54173A93" w14:textId="77777777" w:rsidR="00BC4308" w:rsidRDefault="00BC4308"/>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3491"/>
        <w:gridCol w:w="2993"/>
        <w:gridCol w:w="3492"/>
      </w:tblGrid>
      <w:tr w:rsidR="00BC4308" w14:paraId="79D75519" w14:textId="77777777">
        <w:trPr>
          <w:trHeight w:val="400"/>
        </w:trPr>
        <w:tc>
          <w:tcPr>
            <w:tcW w:w="1750" w:type="pct"/>
            <w:vAlign w:val="bottom"/>
          </w:tcPr>
          <w:p w14:paraId="1A2EEADA" w14:textId="77777777" w:rsidR="00BC4308" w:rsidRDefault="000A4916">
            <w:r>
              <w:t>TECHNICAL QUESTIONNAIRE</w:t>
            </w:r>
          </w:p>
        </w:tc>
        <w:tc>
          <w:tcPr>
            <w:tcW w:w="1500" w:type="pct"/>
            <w:vAlign w:val="bottom"/>
          </w:tcPr>
          <w:p w14:paraId="14F471AF" w14:textId="77777777" w:rsidR="00BC4308" w:rsidRDefault="000A4916">
            <w:r>
              <w:t>Page {x} of {y}</w:t>
            </w:r>
          </w:p>
        </w:tc>
        <w:tc>
          <w:tcPr>
            <w:tcW w:w="1750" w:type="pct"/>
            <w:shd w:val="clear" w:color="auto" w:fill="DFDFD7"/>
            <w:vAlign w:val="bottom"/>
          </w:tcPr>
          <w:p w14:paraId="00B9FACE" w14:textId="77777777" w:rsidR="00BC4308" w:rsidRDefault="000A4916">
            <w:r>
              <w:t>Reference Number:</w:t>
            </w:r>
          </w:p>
        </w:tc>
      </w:tr>
    </w:tbl>
    <w:p w14:paraId="54E89CFD" w14:textId="77777777" w:rsidR="00BC4308" w:rsidRDefault="00BC4308"/>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797"/>
        <w:gridCol w:w="132"/>
        <w:gridCol w:w="398"/>
        <w:gridCol w:w="2411"/>
        <w:gridCol w:w="2911"/>
        <w:gridCol w:w="1913"/>
        <w:gridCol w:w="1414"/>
      </w:tblGrid>
      <w:tr w:rsidR="00BC4308" w14:paraId="19123AE5" w14:textId="77777777">
        <w:trPr>
          <w:trHeight w:val="600"/>
        </w:trPr>
        <w:tc>
          <w:tcPr>
            <w:tcW w:w="1750" w:type="pct"/>
            <w:gridSpan w:val="4"/>
          </w:tcPr>
          <w:p w14:paraId="7ADB737E" w14:textId="77777777" w:rsidR="00BC4308" w:rsidRDefault="00BC4308"/>
        </w:tc>
        <w:tc>
          <w:tcPr>
            <w:tcW w:w="1500" w:type="pct"/>
          </w:tcPr>
          <w:p w14:paraId="4FEAA3F4" w14:textId="77777777" w:rsidR="00BC4308" w:rsidRDefault="00BC4308"/>
        </w:tc>
        <w:tc>
          <w:tcPr>
            <w:tcW w:w="1750" w:type="pct"/>
            <w:gridSpan w:val="2"/>
            <w:shd w:val="clear" w:color="auto" w:fill="DFDFD7"/>
          </w:tcPr>
          <w:p w14:paraId="77A0B927" w14:textId="77777777" w:rsidR="00BC4308" w:rsidRDefault="00BC4308"/>
          <w:p w14:paraId="6BEC147C" w14:textId="77777777" w:rsidR="00BC4308" w:rsidRDefault="000A4916">
            <w:r>
              <w:t>Application date:</w:t>
            </w:r>
          </w:p>
          <w:p w14:paraId="5ADADB0C" w14:textId="77777777" w:rsidR="00BC4308" w:rsidRDefault="000A4916">
            <w:r>
              <w:t>(not to be filled in by the applicant)</w:t>
            </w:r>
          </w:p>
        </w:tc>
      </w:tr>
      <w:tr w:rsidR="00BC4308" w14:paraId="6B3C123F" w14:textId="77777777">
        <w:trPr>
          <w:trHeight w:val="600"/>
        </w:trPr>
        <w:tc>
          <w:tcPr>
            <w:tcW w:w="0" w:type="auto"/>
            <w:gridSpan w:val="7"/>
          </w:tcPr>
          <w:p w14:paraId="6B6A2D5E" w14:textId="77777777" w:rsidR="00BC4308" w:rsidRDefault="00BC4308">
            <w:pPr>
              <w:jc w:val="center"/>
            </w:pPr>
          </w:p>
          <w:p w14:paraId="635B689B" w14:textId="77777777" w:rsidR="00BC4308" w:rsidRDefault="000A4916">
            <w:pPr>
              <w:jc w:val="center"/>
            </w:pPr>
            <w:r>
              <w:rPr>
                <w:sz w:val="18"/>
              </w:rPr>
              <w:t>TECHNICAL QUESTIONNAIRE</w:t>
            </w:r>
          </w:p>
          <w:p w14:paraId="44C8ED15" w14:textId="77777777" w:rsidR="00BC4308" w:rsidRDefault="000A4916">
            <w:pPr>
              <w:jc w:val="center"/>
            </w:pPr>
            <w:r>
              <w:rPr>
                <w:sz w:val="18"/>
              </w:rPr>
              <w:t>to be completed in connection with an application for plant breeders' rights</w:t>
            </w:r>
          </w:p>
        </w:tc>
      </w:tr>
      <w:tr w:rsidR="00BC4308" w14:paraId="2D6006CD" w14:textId="77777777">
        <w:tblPrEx>
          <w:jc w:val="center"/>
        </w:tblPrEx>
        <w:trPr>
          <w:jc w:val="center"/>
        </w:trPr>
        <w:tc>
          <w:tcPr>
            <w:tcW w:w="9986" w:type="dxa"/>
            <w:gridSpan w:val="7"/>
            <w:tcBorders>
              <w:bottom w:val="nil"/>
            </w:tcBorders>
          </w:tcPr>
          <w:p w14:paraId="7A94EFFF" w14:textId="77777777" w:rsidR="00BC4308" w:rsidRDefault="00BC4308"/>
          <w:p w14:paraId="3EC8063E" w14:textId="77777777" w:rsidR="00BC4308" w:rsidRDefault="000A4916">
            <w:r>
              <w:rPr>
                <w:sz w:val="18"/>
              </w:rPr>
              <w:t>1.</w:t>
            </w:r>
            <w:r>
              <w:rPr>
                <w:sz w:val="18"/>
              </w:rPr>
              <w:tab/>
              <w:t>Subject of the Technical Questionnaire</w:t>
            </w:r>
          </w:p>
          <w:p w14:paraId="1AA45510" w14:textId="77777777" w:rsidR="00BC4308" w:rsidRDefault="00BC4308"/>
        </w:tc>
      </w:tr>
      <w:tr w:rsidR="00BC4308" w14:paraId="7E0988C1" w14:textId="77777777">
        <w:trPr>
          <w:trHeight w:val="454"/>
        </w:trPr>
        <w:tc>
          <w:tcPr>
            <w:tcW w:w="500" w:type="pct"/>
            <w:gridSpan w:val="3"/>
            <w:tcBorders>
              <w:top w:val="nil"/>
              <w:bottom w:val="nil"/>
              <w:right w:val="nil"/>
            </w:tcBorders>
            <w:vAlign w:val="center"/>
          </w:tcPr>
          <w:p w14:paraId="57F1C4F5" w14:textId="77777777" w:rsidR="00BC4308" w:rsidRDefault="000A4916">
            <w:r>
              <w:rPr>
                <w:sz w:val="18"/>
              </w:rPr>
              <w:tab/>
              <w:t>1.1.1</w:t>
            </w:r>
          </w:p>
        </w:tc>
        <w:tc>
          <w:tcPr>
            <w:tcW w:w="1250" w:type="pct"/>
            <w:tcBorders>
              <w:top w:val="nil"/>
              <w:left w:val="nil"/>
              <w:bottom w:val="nil"/>
              <w:right w:val="nil"/>
            </w:tcBorders>
            <w:vAlign w:val="center"/>
          </w:tcPr>
          <w:p w14:paraId="711DC6B7" w14:textId="77777777" w:rsidR="00BC4308" w:rsidRDefault="000A4916">
            <w:r>
              <w:rPr>
                <w:sz w:val="18"/>
              </w:rPr>
              <w:t>Botanical name</w:t>
            </w:r>
          </w:p>
        </w:tc>
        <w:tc>
          <w:tcPr>
            <w:tcW w:w="2500" w:type="pct"/>
            <w:gridSpan w:val="2"/>
            <w:tcBorders>
              <w:top w:val="nil"/>
              <w:left w:val="nil"/>
              <w:bottom w:val="nil"/>
              <w:right w:val="nil"/>
            </w:tcBorders>
            <w:vAlign w:val="center"/>
          </w:tcPr>
          <w:p w14:paraId="1E5D40E9" w14:textId="77777777" w:rsidR="00BC4308" w:rsidRDefault="00FE55D6">
            <w:r>
              <w:pict w14:anchorId="624073C9">
                <v:shapetype id="_x0000_t202" coordsize="21600,21600" o:spt="202" path="m,l,21600r21600,l21600,xe">
                  <v:stroke joinstyle="miter"/>
                  <v:path gradientshapeok="t" o:connecttype="rect"/>
                </v:shapetype>
                <v:shape id="_x0000_s2495" type="#_x0000_t202" style="position:absolute;left:0;text-align:left;margin-left:0;margin-top:0;width:250pt;height:18pt;z-index:251644928;mso-position-horizontal:center;mso-position-horizontal-relative:text;mso-position-vertical:center;mso-position-vertical-relative:text">
                  <v:textbox>
                    <w:txbxContent>
                      <w:p w14:paraId="7B1AB57D" w14:textId="77777777" w:rsidR="00BC4308" w:rsidRDefault="000A4916">
                        <w:pPr>
                          <w:divId w:val="1"/>
                        </w:pPr>
                        <w:r>
                          <w:rPr>
                            <w:i/>
                            <w:sz w:val="16"/>
                          </w:rPr>
                          <w:t xml:space="preserve">Corylus avellana </w:t>
                        </w:r>
                        <w:r>
                          <w:rPr>
                            <w:sz w:val="16"/>
                          </w:rPr>
                          <w:t>L.</w:t>
                        </w:r>
                      </w:p>
                    </w:txbxContent>
                  </v:textbox>
                </v:shape>
              </w:pict>
            </w:r>
          </w:p>
        </w:tc>
        <w:bookmarkStart w:id="30" w:name="Check_5b838e2f_06cf_"/>
        <w:tc>
          <w:tcPr>
            <w:tcW w:w="750" w:type="pct"/>
            <w:tcBorders>
              <w:top w:val="nil"/>
              <w:left w:val="nil"/>
              <w:bottom w:val="nil"/>
            </w:tcBorders>
            <w:vAlign w:val="center"/>
          </w:tcPr>
          <w:p w14:paraId="7A8FE9CE" w14:textId="77777777" w:rsidR="00BC4308" w:rsidRDefault="000A4916">
            <w:r>
              <w:fldChar w:fldCharType="begin">
                <w:ffData>
                  <w:name w:val="Check_5b838e2f_06cf_"/>
                  <w:enabled/>
                  <w:calcOnExit w:val="0"/>
                  <w:checkBox>
                    <w:sizeAuto/>
                    <w:default w:val="0"/>
                  </w:checkBox>
                </w:ffData>
              </w:fldChar>
            </w:r>
            <w:r>
              <w:instrText>FORMCHECKBOX</w:instrText>
            </w:r>
            <w:r>
              <w:fldChar w:fldCharType="separate"/>
            </w:r>
            <w:r>
              <w:fldChar w:fldCharType="end"/>
            </w:r>
            <w:bookmarkEnd w:id="30"/>
          </w:p>
        </w:tc>
      </w:tr>
      <w:tr w:rsidR="00BC4308" w14:paraId="33A7004F" w14:textId="77777777">
        <w:trPr>
          <w:trHeight w:val="454"/>
        </w:trPr>
        <w:tc>
          <w:tcPr>
            <w:tcW w:w="500" w:type="pct"/>
            <w:gridSpan w:val="3"/>
            <w:tcBorders>
              <w:top w:val="nil"/>
              <w:bottom w:val="nil"/>
              <w:right w:val="nil"/>
            </w:tcBorders>
            <w:vAlign w:val="center"/>
          </w:tcPr>
          <w:p w14:paraId="4ED05D4E" w14:textId="77777777" w:rsidR="00BC4308" w:rsidRDefault="000A4916">
            <w:r>
              <w:rPr>
                <w:sz w:val="18"/>
              </w:rPr>
              <w:tab/>
              <w:t>1.1.2</w:t>
            </w:r>
          </w:p>
        </w:tc>
        <w:tc>
          <w:tcPr>
            <w:tcW w:w="1250" w:type="pct"/>
            <w:tcBorders>
              <w:top w:val="nil"/>
              <w:left w:val="nil"/>
              <w:bottom w:val="nil"/>
              <w:right w:val="nil"/>
            </w:tcBorders>
            <w:vAlign w:val="center"/>
          </w:tcPr>
          <w:p w14:paraId="2A9869A8" w14:textId="77777777" w:rsidR="00BC4308" w:rsidRDefault="000A4916">
            <w:r>
              <w:rPr>
                <w:sz w:val="18"/>
              </w:rPr>
              <w:t>Common name</w:t>
            </w:r>
          </w:p>
        </w:tc>
        <w:tc>
          <w:tcPr>
            <w:tcW w:w="2500" w:type="pct"/>
            <w:gridSpan w:val="2"/>
            <w:tcBorders>
              <w:top w:val="nil"/>
              <w:left w:val="nil"/>
              <w:bottom w:val="nil"/>
              <w:right w:val="nil"/>
            </w:tcBorders>
            <w:vAlign w:val="center"/>
          </w:tcPr>
          <w:p w14:paraId="341A1039" w14:textId="77777777" w:rsidR="00BC4308" w:rsidRDefault="00FE55D6">
            <w:r>
              <w:pict w14:anchorId="5DA6DF54">
                <v:shape id="_x0000_s2496" type="#_x0000_t202" style="position:absolute;left:0;text-align:left;margin-left:0;margin-top:0;width:250pt;height:18pt;z-index:251645952;mso-position-horizontal:center;mso-position-horizontal-relative:text;mso-position-vertical:center;mso-position-vertical-relative:text">
                  <v:textbox>
                    <w:txbxContent>
                      <w:p w14:paraId="17AA11E7" w14:textId="77777777" w:rsidR="00BC4308" w:rsidRDefault="000A4916">
                        <w:pPr>
                          <w:divId w:val="1"/>
                        </w:pPr>
                        <w:r>
                          <w:rPr>
                            <w:sz w:val="16"/>
                          </w:rPr>
                          <w:t>Hazelnut</w:t>
                        </w:r>
                      </w:p>
                    </w:txbxContent>
                  </v:textbox>
                </v:shape>
              </w:pict>
            </w:r>
          </w:p>
        </w:tc>
        <w:tc>
          <w:tcPr>
            <w:tcW w:w="750" w:type="pct"/>
            <w:tcBorders>
              <w:top w:val="nil"/>
              <w:left w:val="nil"/>
              <w:bottom w:val="nil"/>
            </w:tcBorders>
            <w:vAlign w:val="center"/>
          </w:tcPr>
          <w:p w14:paraId="66ED2B67" w14:textId="77777777" w:rsidR="00BC4308" w:rsidRDefault="00BC4308"/>
        </w:tc>
      </w:tr>
      <w:tr w:rsidR="00BC4308" w14:paraId="288A36F2" w14:textId="77777777">
        <w:trPr>
          <w:trHeight w:val="454"/>
        </w:trPr>
        <w:tc>
          <w:tcPr>
            <w:tcW w:w="500" w:type="pct"/>
            <w:gridSpan w:val="3"/>
            <w:tcBorders>
              <w:top w:val="nil"/>
              <w:bottom w:val="nil"/>
              <w:right w:val="nil"/>
            </w:tcBorders>
            <w:vAlign w:val="center"/>
          </w:tcPr>
          <w:p w14:paraId="28C3B423" w14:textId="77777777" w:rsidR="00BC4308" w:rsidRDefault="000A4916">
            <w:r>
              <w:rPr>
                <w:sz w:val="18"/>
              </w:rPr>
              <w:tab/>
              <w:t>1.2.1</w:t>
            </w:r>
          </w:p>
        </w:tc>
        <w:tc>
          <w:tcPr>
            <w:tcW w:w="1250" w:type="pct"/>
            <w:tcBorders>
              <w:top w:val="nil"/>
              <w:left w:val="nil"/>
              <w:bottom w:val="nil"/>
              <w:right w:val="nil"/>
            </w:tcBorders>
            <w:vAlign w:val="center"/>
          </w:tcPr>
          <w:p w14:paraId="76E26998" w14:textId="77777777" w:rsidR="00BC4308" w:rsidRDefault="000A4916">
            <w:r>
              <w:rPr>
                <w:sz w:val="18"/>
              </w:rPr>
              <w:t>Botanical name</w:t>
            </w:r>
          </w:p>
        </w:tc>
        <w:tc>
          <w:tcPr>
            <w:tcW w:w="2500" w:type="pct"/>
            <w:gridSpan w:val="2"/>
            <w:tcBorders>
              <w:top w:val="nil"/>
              <w:left w:val="nil"/>
              <w:bottom w:val="nil"/>
              <w:right w:val="nil"/>
            </w:tcBorders>
            <w:vAlign w:val="center"/>
          </w:tcPr>
          <w:p w14:paraId="66F9E5FA" w14:textId="77777777" w:rsidR="00BC4308" w:rsidRDefault="00FE55D6">
            <w:r>
              <w:pict w14:anchorId="65D27646">
                <v:shape id="_x0000_s2497" type="#_x0000_t202" style="position:absolute;left:0;text-align:left;margin-left:0;margin-top:0;width:250pt;height:18pt;z-index:251646976;mso-position-horizontal:center;mso-position-horizontal-relative:text;mso-position-vertical:center;mso-position-vertical-relative:text">
                  <v:textbox>
                    <w:txbxContent>
                      <w:p w14:paraId="56327A29" w14:textId="77777777" w:rsidR="00BC4308" w:rsidRDefault="000A4916">
                        <w:pPr>
                          <w:divId w:val="1"/>
                        </w:pPr>
                        <w:r>
                          <w:rPr>
                            <w:i/>
                            <w:sz w:val="16"/>
                          </w:rPr>
                          <w:t xml:space="preserve">Corylus colurna </w:t>
                        </w:r>
                        <w:r>
                          <w:rPr>
                            <w:sz w:val="16"/>
                          </w:rPr>
                          <w:t>L.</w:t>
                        </w:r>
                      </w:p>
                    </w:txbxContent>
                  </v:textbox>
                </v:shape>
              </w:pict>
            </w:r>
          </w:p>
        </w:tc>
        <w:bookmarkStart w:id="31" w:name="Check_4937fdeb_1707_"/>
        <w:tc>
          <w:tcPr>
            <w:tcW w:w="750" w:type="pct"/>
            <w:tcBorders>
              <w:top w:val="nil"/>
              <w:left w:val="nil"/>
              <w:bottom w:val="nil"/>
            </w:tcBorders>
            <w:vAlign w:val="center"/>
          </w:tcPr>
          <w:p w14:paraId="1BF8881B" w14:textId="77777777" w:rsidR="00BC4308" w:rsidRDefault="000A4916">
            <w:r>
              <w:fldChar w:fldCharType="begin">
                <w:ffData>
                  <w:name w:val="Check_4937fdeb_1707_"/>
                  <w:enabled/>
                  <w:calcOnExit w:val="0"/>
                  <w:checkBox>
                    <w:sizeAuto/>
                    <w:default w:val="0"/>
                  </w:checkBox>
                </w:ffData>
              </w:fldChar>
            </w:r>
            <w:r>
              <w:instrText>FORMCHECKBOX</w:instrText>
            </w:r>
            <w:r>
              <w:fldChar w:fldCharType="separate"/>
            </w:r>
            <w:r>
              <w:fldChar w:fldCharType="end"/>
            </w:r>
            <w:bookmarkEnd w:id="31"/>
          </w:p>
        </w:tc>
      </w:tr>
      <w:tr w:rsidR="00BC4308" w14:paraId="32396EE8" w14:textId="77777777">
        <w:trPr>
          <w:trHeight w:val="454"/>
        </w:trPr>
        <w:tc>
          <w:tcPr>
            <w:tcW w:w="500" w:type="pct"/>
            <w:gridSpan w:val="3"/>
            <w:tcBorders>
              <w:top w:val="nil"/>
              <w:bottom w:val="nil"/>
              <w:right w:val="nil"/>
            </w:tcBorders>
            <w:vAlign w:val="center"/>
          </w:tcPr>
          <w:p w14:paraId="596AB229" w14:textId="77777777" w:rsidR="00BC4308" w:rsidRDefault="000A4916">
            <w:r>
              <w:rPr>
                <w:sz w:val="18"/>
              </w:rPr>
              <w:tab/>
              <w:t>1.2.2</w:t>
            </w:r>
          </w:p>
        </w:tc>
        <w:tc>
          <w:tcPr>
            <w:tcW w:w="1250" w:type="pct"/>
            <w:tcBorders>
              <w:top w:val="nil"/>
              <w:left w:val="nil"/>
              <w:bottom w:val="nil"/>
              <w:right w:val="nil"/>
            </w:tcBorders>
            <w:vAlign w:val="center"/>
          </w:tcPr>
          <w:p w14:paraId="6D41BD56" w14:textId="77777777" w:rsidR="00BC4308" w:rsidRDefault="000A4916">
            <w:r>
              <w:rPr>
                <w:sz w:val="18"/>
              </w:rPr>
              <w:t>Common name</w:t>
            </w:r>
          </w:p>
        </w:tc>
        <w:tc>
          <w:tcPr>
            <w:tcW w:w="2500" w:type="pct"/>
            <w:gridSpan w:val="2"/>
            <w:tcBorders>
              <w:top w:val="nil"/>
              <w:left w:val="nil"/>
              <w:bottom w:val="nil"/>
              <w:right w:val="nil"/>
            </w:tcBorders>
            <w:vAlign w:val="center"/>
          </w:tcPr>
          <w:p w14:paraId="0E098268" w14:textId="77777777" w:rsidR="00BC4308" w:rsidRDefault="00FE55D6">
            <w:r>
              <w:pict w14:anchorId="561056B0">
                <v:shape id="_x0000_s2498" type="#_x0000_t202" style="position:absolute;left:0;text-align:left;margin-left:0;margin-top:0;width:250pt;height:18pt;z-index:251648000;mso-position-horizontal:center;mso-position-horizontal-relative:text;mso-position-vertical:center;mso-position-vertical-relative:text">
                  <v:textbox>
                    <w:txbxContent>
                      <w:p w14:paraId="3BDB7DEF" w14:textId="77777777" w:rsidR="00BC4308" w:rsidRDefault="000A4916">
                        <w:pPr>
                          <w:divId w:val="1"/>
                        </w:pPr>
                        <w:r>
                          <w:rPr>
                            <w:sz w:val="16"/>
                          </w:rPr>
                          <w:t>Turkish Hazel</w:t>
                        </w:r>
                      </w:p>
                    </w:txbxContent>
                  </v:textbox>
                </v:shape>
              </w:pict>
            </w:r>
          </w:p>
        </w:tc>
        <w:tc>
          <w:tcPr>
            <w:tcW w:w="750" w:type="pct"/>
            <w:tcBorders>
              <w:top w:val="nil"/>
              <w:left w:val="nil"/>
              <w:bottom w:val="nil"/>
            </w:tcBorders>
            <w:vAlign w:val="center"/>
          </w:tcPr>
          <w:p w14:paraId="1DDC947E" w14:textId="77777777" w:rsidR="00BC4308" w:rsidRDefault="00BC4308"/>
        </w:tc>
      </w:tr>
      <w:tr w:rsidR="00BC4308" w14:paraId="1EF2FD17" w14:textId="77777777">
        <w:trPr>
          <w:trHeight w:val="454"/>
        </w:trPr>
        <w:tc>
          <w:tcPr>
            <w:tcW w:w="500" w:type="pct"/>
            <w:gridSpan w:val="3"/>
            <w:tcBorders>
              <w:top w:val="nil"/>
              <w:bottom w:val="nil"/>
              <w:right w:val="nil"/>
            </w:tcBorders>
            <w:vAlign w:val="center"/>
          </w:tcPr>
          <w:p w14:paraId="6060788C" w14:textId="77777777" w:rsidR="00BC4308" w:rsidRDefault="000A4916">
            <w:r>
              <w:rPr>
                <w:sz w:val="18"/>
              </w:rPr>
              <w:tab/>
              <w:t>1.3.1</w:t>
            </w:r>
          </w:p>
        </w:tc>
        <w:tc>
          <w:tcPr>
            <w:tcW w:w="1250" w:type="pct"/>
            <w:tcBorders>
              <w:top w:val="nil"/>
              <w:left w:val="nil"/>
              <w:bottom w:val="nil"/>
              <w:right w:val="nil"/>
            </w:tcBorders>
            <w:vAlign w:val="center"/>
          </w:tcPr>
          <w:p w14:paraId="6FFD6A86" w14:textId="77777777" w:rsidR="00BC4308" w:rsidRDefault="000A4916">
            <w:r>
              <w:rPr>
                <w:sz w:val="18"/>
              </w:rPr>
              <w:t>Botanical name</w:t>
            </w:r>
          </w:p>
        </w:tc>
        <w:tc>
          <w:tcPr>
            <w:tcW w:w="2500" w:type="pct"/>
            <w:gridSpan w:val="2"/>
            <w:tcBorders>
              <w:top w:val="nil"/>
              <w:left w:val="nil"/>
              <w:bottom w:val="nil"/>
              <w:right w:val="nil"/>
            </w:tcBorders>
            <w:vAlign w:val="center"/>
          </w:tcPr>
          <w:p w14:paraId="67EC8473" w14:textId="77777777" w:rsidR="00BC4308" w:rsidRDefault="00FE55D6">
            <w:r>
              <w:pict w14:anchorId="4BDA700F">
                <v:shape id="_x0000_s2499" type="#_x0000_t202" style="position:absolute;left:0;text-align:left;margin-left:0;margin-top:0;width:250pt;height:18pt;z-index:251649024;mso-position-horizontal:center;mso-position-horizontal-relative:text;mso-position-vertical:center;mso-position-vertical-relative:text">
                  <v:textbox>
                    <w:txbxContent>
                      <w:p w14:paraId="00C5886B" w14:textId="77777777" w:rsidR="00BC4308" w:rsidRDefault="000A4916">
                        <w:pPr>
                          <w:divId w:val="1"/>
                        </w:pPr>
                        <w:r>
                          <w:rPr>
                            <w:i/>
                            <w:sz w:val="16"/>
                          </w:rPr>
                          <w:t>Corylus americana</w:t>
                        </w:r>
                        <w:r>
                          <w:rPr>
                            <w:sz w:val="16"/>
                          </w:rPr>
                          <w:t xml:space="preserve"> Marshall</w:t>
                        </w:r>
                      </w:p>
                    </w:txbxContent>
                  </v:textbox>
                </v:shape>
              </w:pict>
            </w:r>
          </w:p>
        </w:tc>
        <w:bookmarkStart w:id="32" w:name="Check_2ad2d563_801c_"/>
        <w:tc>
          <w:tcPr>
            <w:tcW w:w="750" w:type="pct"/>
            <w:tcBorders>
              <w:top w:val="nil"/>
              <w:left w:val="nil"/>
              <w:bottom w:val="nil"/>
            </w:tcBorders>
            <w:vAlign w:val="center"/>
          </w:tcPr>
          <w:p w14:paraId="77A20DA9" w14:textId="77777777" w:rsidR="00BC4308" w:rsidRDefault="000A4916">
            <w:r>
              <w:fldChar w:fldCharType="begin">
                <w:ffData>
                  <w:name w:val="Check_2ad2d563_801c_"/>
                  <w:enabled/>
                  <w:calcOnExit w:val="0"/>
                  <w:checkBox>
                    <w:sizeAuto/>
                    <w:default w:val="0"/>
                  </w:checkBox>
                </w:ffData>
              </w:fldChar>
            </w:r>
            <w:r>
              <w:instrText>FORMCHECKBOX</w:instrText>
            </w:r>
            <w:r>
              <w:fldChar w:fldCharType="separate"/>
            </w:r>
            <w:r>
              <w:fldChar w:fldCharType="end"/>
            </w:r>
            <w:bookmarkEnd w:id="32"/>
          </w:p>
        </w:tc>
      </w:tr>
      <w:tr w:rsidR="00BC4308" w14:paraId="3C79B4CC" w14:textId="77777777">
        <w:trPr>
          <w:trHeight w:val="454"/>
        </w:trPr>
        <w:tc>
          <w:tcPr>
            <w:tcW w:w="500" w:type="pct"/>
            <w:gridSpan w:val="3"/>
            <w:tcBorders>
              <w:top w:val="nil"/>
              <w:bottom w:val="nil"/>
              <w:right w:val="nil"/>
            </w:tcBorders>
            <w:vAlign w:val="center"/>
          </w:tcPr>
          <w:p w14:paraId="6AE41606" w14:textId="77777777" w:rsidR="00BC4308" w:rsidRDefault="000A4916">
            <w:r>
              <w:rPr>
                <w:sz w:val="18"/>
              </w:rPr>
              <w:tab/>
              <w:t>1.3.2</w:t>
            </w:r>
          </w:p>
        </w:tc>
        <w:tc>
          <w:tcPr>
            <w:tcW w:w="1250" w:type="pct"/>
            <w:tcBorders>
              <w:top w:val="nil"/>
              <w:left w:val="nil"/>
              <w:bottom w:val="nil"/>
              <w:right w:val="nil"/>
            </w:tcBorders>
            <w:vAlign w:val="center"/>
          </w:tcPr>
          <w:p w14:paraId="4B2DC6A3" w14:textId="77777777" w:rsidR="00BC4308" w:rsidRDefault="000A4916">
            <w:r>
              <w:rPr>
                <w:sz w:val="18"/>
              </w:rPr>
              <w:t>Common name</w:t>
            </w:r>
          </w:p>
        </w:tc>
        <w:tc>
          <w:tcPr>
            <w:tcW w:w="2500" w:type="pct"/>
            <w:gridSpan w:val="2"/>
            <w:tcBorders>
              <w:top w:val="nil"/>
              <w:left w:val="nil"/>
              <w:bottom w:val="nil"/>
              <w:right w:val="nil"/>
            </w:tcBorders>
            <w:vAlign w:val="center"/>
          </w:tcPr>
          <w:p w14:paraId="362A28C4" w14:textId="77777777" w:rsidR="00BC4308" w:rsidRDefault="00FE55D6">
            <w:r>
              <w:pict w14:anchorId="1609CC4A">
                <v:shape id="_x0000_s2500" type="#_x0000_t202" style="position:absolute;left:0;text-align:left;margin-left:0;margin-top:0;width:250pt;height:18pt;z-index:251650048;mso-position-horizontal:center;mso-position-horizontal-relative:text;mso-position-vertical:center;mso-position-vertical-relative:text">
                  <v:textbox>
                    <w:txbxContent>
                      <w:p w14:paraId="22622B74" w14:textId="77777777" w:rsidR="00BC4308" w:rsidRDefault="000A4916">
                        <w:pPr>
                          <w:divId w:val="1"/>
                        </w:pPr>
                        <w:r>
                          <w:rPr>
                            <w:sz w:val="16"/>
                          </w:rPr>
                          <w:t>American filbert, American hazel, Hazelnut</w:t>
                        </w:r>
                      </w:p>
                    </w:txbxContent>
                  </v:textbox>
                </v:shape>
              </w:pict>
            </w:r>
          </w:p>
        </w:tc>
        <w:tc>
          <w:tcPr>
            <w:tcW w:w="750" w:type="pct"/>
            <w:tcBorders>
              <w:top w:val="nil"/>
              <w:left w:val="nil"/>
              <w:bottom w:val="nil"/>
            </w:tcBorders>
            <w:vAlign w:val="center"/>
          </w:tcPr>
          <w:p w14:paraId="0A6AC0F9" w14:textId="77777777" w:rsidR="00BC4308" w:rsidRDefault="00BC4308"/>
        </w:tc>
      </w:tr>
      <w:tr w:rsidR="00BC4308" w14:paraId="00BB122B" w14:textId="77777777">
        <w:trPr>
          <w:trHeight w:val="907"/>
        </w:trPr>
        <w:tc>
          <w:tcPr>
            <w:tcW w:w="500" w:type="pct"/>
            <w:gridSpan w:val="3"/>
            <w:tcBorders>
              <w:top w:val="nil"/>
              <w:bottom w:val="nil"/>
              <w:right w:val="nil"/>
            </w:tcBorders>
            <w:vAlign w:val="center"/>
          </w:tcPr>
          <w:p w14:paraId="2419D39F" w14:textId="77777777" w:rsidR="00BC4308" w:rsidRDefault="000A4916">
            <w:r>
              <w:rPr>
                <w:sz w:val="18"/>
              </w:rPr>
              <w:tab/>
              <w:t>1.4.1</w:t>
            </w:r>
          </w:p>
        </w:tc>
        <w:tc>
          <w:tcPr>
            <w:tcW w:w="1250" w:type="pct"/>
            <w:tcBorders>
              <w:top w:val="nil"/>
              <w:left w:val="nil"/>
              <w:bottom w:val="nil"/>
              <w:right w:val="nil"/>
            </w:tcBorders>
            <w:vAlign w:val="center"/>
          </w:tcPr>
          <w:p w14:paraId="0DD8489E" w14:textId="77777777" w:rsidR="00BC4308" w:rsidRDefault="000A4916">
            <w:r>
              <w:rPr>
                <w:sz w:val="18"/>
              </w:rPr>
              <w:t>Botanical name</w:t>
            </w:r>
          </w:p>
        </w:tc>
        <w:tc>
          <w:tcPr>
            <w:tcW w:w="2500" w:type="pct"/>
            <w:gridSpan w:val="2"/>
            <w:tcBorders>
              <w:top w:val="nil"/>
              <w:left w:val="nil"/>
              <w:bottom w:val="nil"/>
              <w:right w:val="nil"/>
            </w:tcBorders>
            <w:vAlign w:val="center"/>
          </w:tcPr>
          <w:p w14:paraId="3D667E4F" w14:textId="77777777" w:rsidR="00BC4308" w:rsidRDefault="00FE55D6">
            <w:r>
              <w:pict w14:anchorId="10EEE863">
                <v:shape id="_x0000_s2501" type="#_x0000_t202" style="position:absolute;left:0;text-align:left;margin-left:0;margin-top:0;width:250pt;height:27pt;z-index:251651072;mso-position-horizontal:center;mso-position-horizontal-relative:text;mso-position-vertical:center;mso-position-vertical-relative:text">
                  <v:textbox>
                    <w:txbxContent>
                      <w:p w14:paraId="7D1ACF70" w14:textId="77777777" w:rsidR="00BC4308" w:rsidRDefault="000A4916">
                        <w:pPr>
                          <w:divId w:val="1"/>
                        </w:pPr>
                        <w:r>
                          <w:rPr>
                            <w:sz w:val="16"/>
                          </w:rPr>
                          <w:t xml:space="preserve">Hybrids between </w:t>
                        </w:r>
                        <w:r>
                          <w:rPr>
                            <w:i/>
                            <w:sz w:val="16"/>
                          </w:rPr>
                          <w:t>Corylus americana</w:t>
                        </w:r>
                        <w:r>
                          <w:rPr>
                            <w:sz w:val="16"/>
                          </w:rPr>
                          <w:t xml:space="preserve"> and </w:t>
                        </w:r>
                        <w:r>
                          <w:rPr>
                            <w:i/>
                            <w:sz w:val="16"/>
                          </w:rPr>
                          <w:t>Corylus avellana</w:t>
                        </w:r>
                      </w:p>
                    </w:txbxContent>
                  </v:textbox>
                </v:shape>
              </w:pict>
            </w:r>
          </w:p>
        </w:tc>
        <w:bookmarkStart w:id="33" w:name="Check_03721ebb_6aeb_"/>
        <w:tc>
          <w:tcPr>
            <w:tcW w:w="750" w:type="pct"/>
            <w:tcBorders>
              <w:top w:val="nil"/>
              <w:left w:val="nil"/>
              <w:bottom w:val="nil"/>
            </w:tcBorders>
            <w:vAlign w:val="center"/>
          </w:tcPr>
          <w:p w14:paraId="20087D49" w14:textId="77777777" w:rsidR="00BC4308" w:rsidRDefault="000A4916">
            <w:r>
              <w:fldChar w:fldCharType="begin">
                <w:ffData>
                  <w:name w:val="Check_03721ebb_6aeb_"/>
                  <w:enabled/>
                  <w:calcOnExit w:val="0"/>
                  <w:checkBox>
                    <w:sizeAuto/>
                    <w:default w:val="0"/>
                  </w:checkBox>
                </w:ffData>
              </w:fldChar>
            </w:r>
            <w:r>
              <w:instrText>FORMCHECKBOX</w:instrText>
            </w:r>
            <w:r>
              <w:fldChar w:fldCharType="separate"/>
            </w:r>
            <w:r>
              <w:fldChar w:fldCharType="end"/>
            </w:r>
            <w:bookmarkEnd w:id="33"/>
          </w:p>
        </w:tc>
      </w:tr>
      <w:tr w:rsidR="00BC4308" w14:paraId="1F2E37C7" w14:textId="77777777">
        <w:trPr>
          <w:trHeight w:val="454"/>
        </w:trPr>
        <w:tc>
          <w:tcPr>
            <w:tcW w:w="500" w:type="pct"/>
            <w:gridSpan w:val="3"/>
            <w:tcBorders>
              <w:top w:val="nil"/>
              <w:bottom w:val="nil"/>
              <w:right w:val="nil"/>
            </w:tcBorders>
            <w:vAlign w:val="center"/>
          </w:tcPr>
          <w:p w14:paraId="23B4BB63" w14:textId="77777777" w:rsidR="00BC4308" w:rsidRDefault="000A4916">
            <w:r>
              <w:rPr>
                <w:sz w:val="18"/>
              </w:rPr>
              <w:tab/>
              <w:t>1.4.2</w:t>
            </w:r>
          </w:p>
        </w:tc>
        <w:tc>
          <w:tcPr>
            <w:tcW w:w="1250" w:type="pct"/>
            <w:tcBorders>
              <w:top w:val="nil"/>
              <w:left w:val="nil"/>
              <w:bottom w:val="nil"/>
              <w:right w:val="nil"/>
            </w:tcBorders>
            <w:vAlign w:val="center"/>
          </w:tcPr>
          <w:p w14:paraId="67858E8B" w14:textId="77777777" w:rsidR="00BC4308" w:rsidRDefault="000A4916">
            <w:r>
              <w:rPr>
                <w:sz w:val="18"/>
              </w:rPr>
              <w:t>Common name</w:t>
            </w:r>
          </w:p>
        </w:tc>
        <w:tc>
          <w:tcPr>
            <w:tcW w:w="2500" w:type="pct"/>
            <w:gridSpan w:val="2"/>
            <w:tcBorders>
              <w:top w:val="nil"/>
              <w:left w:val="nil"/>
              <w:bottom w:val="nil"/>
              <w:right w:val="nil"/>
            </w:tcBorders>
            <w:vAlign w:val="center"/>
          </w:tcPr>
          <w:p w14:paraId="09BA5E14" w14:textId="77777777" w:rsidR="00BC4308" w:rsidRDefault="00FE55D6">
            <w:r>
              <w:pict w14:anchorId="3855C59A">
                <v:shape id="_x0000_s2502" type="#_x0000_t202" style="position:absolute;left:0;text-align:left;margin-left:0;margin-top:0;width:250pt;height:18pt;z-index:251652096;mso-position-horizontal:center;mso-position-horizontal-relative:text;mso-position-vertical:center;mso-position-vertical-relative:text">
                  <v:textbox>
                    <w:txbxContent>
                      <w:p w14:paraId="55F382A9" w14:textId="77777777" w:rsidR="00BC4308" w:rsidRDefault="00BC4308"/>
                    </w:txbxContent>
                  </v:textbox>
                </v:shape>
              </w:pict>
            </w:r>
          </w:p>
        </w:tc>
        <w:tc>
          <w:tcPr>
            <w:tcW w:w="750" w:type="pct"/>
            <w:tcBorders>
              <w:top w:val="nil"/>
              <w:left w:val="nil"/>
              <w:bottom w:val="nil"/>
            </w:tcBorders>
            <w:vAlign w:val="center"/>
          </w:tcPr>
          <w:p w14:paraId="4DB7CC87" w14:textId="77777777" w:rsidR="00BC4308" w:rsidRDefault="00BC4308"/>
        </w:tc>
      </w:tr>
      <w:tr w:rsidR="00BC4308" w14:paraId="476139A0" w14:textId="77777777">
        <w:trPr>
          <w:trHeight w:val="454"/>
        </w:trPr>
        <w:tc>
          <w:tcPr>
            <w:tcW w:w="500" w:type="pct"/>
            <w:gridSpan w:val="3"/>
            <w:tcBorders>
              <w:top w:val="nil"/>
              <w:bottom w:val="nil"/>
              <w:right w:val="nil"/>
            </w:tcBorders>
            <w:vAlign w:val="center"/>
          </w:tcPr>
          <w:p w14:paraId="4B1E93E0" w14:textId="77777777" w:rsidR="00BC4308" w:rsidRDefault="000A4916">
            <w:r>
              <w:rPr>
                <w:sz w:val="18"/>
              </w:rPr>
              <w:tab/>
              <w:t>1.5.1</w:t>
            </w:r>
          </w:p>
        </w:tc>
        <w:tc>
          <w:tcPr>
            <w:tcW w:w="1250" w:type="pct"/>
            <w:tcBorders>
              <w:top w:val="nil"/>
              <w:left w:val="nil"/>
              <w:bottom w:val="nil"/>
              <w:right w:val="nil"/>
            </w:tcBorders>
            <w:vAlign w:val="center"/>
          </w:tcPr>
          <w:p w14:paraId="6F1BD642" w14:textId="77777777" w:rsidR="00BC4308" w:rsidRDefault="000A4916">
            <w:r>
              <w:rPr>
                <w:sz w:val="18"/>
              </w:rPr>
              <w:t>Botanical name</w:t>
            </w:r>
          </w:p>
        </w:tc>
        <w:tc>
          <w:tcPr>
            <w:tcW w:w="2500" w:type="pct"/>
            <w:gridSpan w:val="2"/>
            <w:tcBorders>
              <w:top w:val="nil"/>
              <w:left w:val="nil"/>
              <w:bottom w:val="nil"/>
              <w:right w:val="nil"/>
            </w:tcBorders>
            <w:vAlign w:val="center"/>
          </w:tcPr>
          <w:p w14:paraId="19F792AC" w14:textId="77777777" w:rsidR="00BC4308" w:rsidRDefault="00FE55D6">
            <w:r>
              <w:pict w14:anchorId="4D8A8228">
                <v:shape id="_x0000_s2503" type="#_x0000_t202" style="position:absolute;left:0;text-align:left;margin-left:0;margin-top:0;width:250pt;height:18pt;z-index:251653120;mso-position-horizontal:center;mso-position-horizontal-relative:text;mso-position-vertical:center;mso-position-vertical-relative:text">
                  <v:textbox>
                    <w:txbxContent>
                      <w:p w14:paraId="6476D2D6" w14:textId="77777777" w:rsidR="00BC4308" w:rsidRDefault="000A4916">
                        <w:pPr>
                          <w:divId w:val="1"/>
                        </w:pPr>
                        <w:r>
                          <w:rPr>
                            <w:sz w:val="16"/>
                          </w:rPr>
                          <w:t>Species (please indicate):</w:t>
                        </w:r>
                      </w:p>
                    </w:txbxContent>
                  </v:textbox>
                </v:shape>
              </w:pict>
            </w:r>
          </w:p>
        </w:tc>
        <w:bookmarkStart w:id="34" w:name="Check_87ff4a9e_6020_"/>
        <w:tc>
          <w:tcPr>
            <w:tcW w:w="750" w:type="pct"/>
            <w:tcBorders>
              <w:top w:val="nil"/>
              <w:left w:val="nil"/>
              <w:bottom w:val="nil"/>
            </w:tcBorders>
            <w:vAlign w:val="center"/>
          </w:tcPr>
          <w:p w14:paraId="49C28B27" w14:textId="77777777" w:rsidR="00BC4308" w:rsidRDefault="000A4916">
            <w:r>
              <w:fldChar w:fldCharType="begin">
                <w:ffData>
                  <w:name w:val="Check_87ff4a9e_6020_"/>
                  <w:enabled/>
                  <w:calcOnExit w:val="0"/>
                  <w:checkBox>
                    <w:sizeAuto/>
                    <w:default w:val="0"/>
                  </w:checkBox>
                </w:ffData>
              </w:fldChar>
            </w:r>
            <w:r>
              <w:instrText>FORMCHECKBOX</w:instrText>
            </w:r>
            <w:r>
              <w:fldChar w:fldCharType="separate"/>
            </w:r>
            <w:r>
              <w:fldChar w:fldCharType="end"/>
            </w:r>
            <w:bookmarkEnd w:id="34"/>
          </w:p>
        </w:tc>
      </w:tr>
      <w:tr w:rsidR="00BC4308" w14:paraId="299FDA19" w14:textId="77777777">
        <w:trPr>
          <w:trHeight w:val="454"/>
        </w:trPr>
        <w:tc>
          <w:tcPr>
            <w:tcW w:w="500" w:type="pct"/>
            <w:gridSpan w:val="3"/>
            <w:tcBorders>
              <w:top w:val="nil"/>
              <w:bottom w:val="nil"/>
              <w:right w:val="nil"/>
            </w:tcBorders>
            <w:vAlign w:val="center"/>
          </w:tcPr>
          <w:p w14:paraId="77EC7C86" w14:textId="77777777" w:rsidR="00BC4308" w:rsidRDefault="000A4916">
            <w:r>
              <w:rPr>
                <w:sz w:val="18"/>
              </w:rPr>
              <w:tab/>
              <w:t>1.5.2</w:t>
            </w:r>
          </w:p>
        </w:tc>
        <w:tc>
          <w:tcPr>
            <w:tcW w:w="1250" w:type="pct"/>
            <w:tcBorders>
              <w:top w:val="nil"/>
              <w:left w:val="nil"/>
              <w:bottom w:val="nil"/>
              <w:right w:val="nil"/>
            </w:tcBorders>
            <w:vAlign w:val="center"/>
          </w:tcPr>
          <w:p w14:paraId="467212DF" w14:textId="77777777" w:rsidR="00BC4308" w:rsidRDefault="000A4916">
            <w:r>
              <w:rPr>
                <w:sz w:val="18"/>
              </w:rPr>
              <w:t>Common name</w:t>
            </w:r>
          </w:p>
        </w:tc>
        <w:tc>
          <w:tcPr>
            <w:tcW w:w="2500" w:type="pct"/>
            <w:gridSpan w:val="2"/>
            <w:tcBorders>
              <w:top w:val="nil"/>
              <w:left w:val="nil"/>
              <w:bottom w:val="nil"/>
              <w:right w:val="nil"/>
            </w:tcBorders>
            <w:vAlign w:val="center"/>
          </w:tcPr>
          <w:p w14:paraId="214AC7F6" w14:textId="77777777" w:rsidR="00BC4308" w:rsidRDefault="00FE55D6">
            <w:r>
              <w:pict w14:anchorId="55B010DF">
                <v:shape id="_x0000_s2504" type="#_x0000_t202" style="position:absolute;left:0;text-align:left;margin-left:0;margin-top:0;width:250pt;height:18pt;z-index:251654144;mso-position-horizontal:center;mso-position-horizontal-relative:text;mso-position-vertical:center;mso-position-vertical-relative:text">
                  <v:textbox>
                    <w:txbxContent>
                      <w:p w14:paraId="716B7B9A" w14:textId="77777777" w:rsidR="00BC4308" w:rsidRDefault="000A4916">
                        <w:pPr>
                          <w:divId w:val="1"/>
                        </w:pPr>
                        <w:r>
                          <w:rPr>
                            <w:sz w:val="16"/>
                          </w:rPr>
                          <w:t>  </w:t>
                        </w:r>
                      </w:p>
                    </w:txbxContent>
                  </v:textbox>
                </v:shape>
              </w:pict>
            </w:r>
          </w:p>
        </w:tc>
        <w:tc>
          <w:tcPr>
            <w:tcW w:w="750" w:type="pct"/>
            <w:tcBorders>
              <w:top w:val="nil"/>
              <w:left w:val="nil"/>
              <w:bottom w:val="nil"/>
            </w:tcBorders>
            <w:vAlign w:val="center"/>
          </w:tcPr>
          <w:p w14:paraId="4CE5DEC4" w14:textId="77777777" w:rsidR="00BC4308" w:rsidRDefault="00BC4308"/>
        </w:tc>
      </w:tr>
      <w:tr w:rsidR="00BC4308" w14:paraId="28022D32" w14:textId="77777777">
        <w:tc>
          <w:tcPr>
            <w:tcW w:w="9986" w:type="dxa"/>
            <w:gridSpan w:val="7"/>
            <w:tcBorders>
              <w:bottom w:val="nil"/>
            </w:tcBorders>
          </w:tcPr>
          <w:p w14:paraId="747EC333" w14:textId="77777777" w:rsidR="00BC4308" w:rsidRDefault="00BC4308"/>
          <w:p w14:paraId="3E137EBA" w14:textId="77777777" w:rsidR="00BC4308" w:rsidRDefault="000A4916">
            <w:r>
              <w:rPr>
                <w:sz w:val="18"/>
              </w:rPr>
              <w:t>2.</w:t>
            </w:r>
            <w:r>
              <w:rPr>
                <w:sz w:val="18"/>
              </w:rPr>
              <w:tab/>
              <w:t>Applicant</w:t>
            </w:r>
          </w:p>
          <w:p w14:paraId="0CF18183" w14:textId="77777777" w:rsidR="00BC4308" w:rsidRDefault="00BC4308"/>
        </w:tc>
      </w:tr>
      <w:tr w:rsidR="00BC4308" w14:paraId="7ABFCDD2" w14:textId="77777777">
        <w:trPr>
          <w:trHeight w:val="600"/>
        </w:trPr>
        <w:tc>
          <w:tcPr>
            <w:tcW w:w="300" w:type="pct"/>
            <w:tcBorders>
              <w:top w:val="nil"/>
              <w:bottom w:val="nil"/>
              <w:right w:val="nil"/>
            </w:tcBorders>
          </w:tcPr>
          <w:p w14:paraId="768CB040" w14:textId="77777777" w:rsidR="00BC4308" w:rsidRDefault="00BC4308"/>
        </w:tc>
        <w:tc>
          <w:tcPr>
            <w:tcW w:w="1450" w:type="pct"/>
            <w:gridSpan w:val="3"/>
            <w:tcBorders>
              <w:top w:val="nil"/>
              <w:left w:val="nil"/>
              <w:bottom w:val="nil"/>
              <w:right w:val="nil"/>
            </w:tcBorders>
          </w:tcPr>
          <w:p w14:paraId="0E528655" w14:textId="77777777" w:rsidR="00BC4308" w:rsidRDefault="000A4916">
            <w:r>
              <w:rPr>
                <w:sz w:val="18"/>
              </w:rPr>
              <w:t>Name</w:t>
            </w:r>
          </w:p>
        </w:tc>
        <w:tc>
          <w:tcPr>
            <w:tcW w:w="2500" w:type="pct"/>
            <w:gridSpan w:val="2"/>
            <w:tcBorders>
              <w:top w:val="nil"/>
              <w:left w:val="nil"/>
              <w:bottom w:val="nil"/>
              <w:right w:val="nil"/>
            </w:tcBorders>
          </w:tcPr>
          <w:p w14:paraId="0EF820C1" w14:textId="77777777" w:rsidR="00BC4308" w:rsidRDefault="00FE55D6">
            <w:r>
              <w:pict w14:anchorId="5E841AC5">
                <v:shape id="_x0000_s2505" type="#_x0000_t202" style="position:absolute;left:0;text-align:left;margin-left:0;margin-top:0;width:250pt;height:20pt;z-index:251655168;mso-position-horizontal:center;mso-position-horizontal-relative:text;mso-position-vertical:center;mso-position-vertical-relative:text">
                  <v:textbox>
                    <w:txbxContent>
                      <w:p w14:paraId="7EF9534E" w14:textId="77777777" w:rsidR="00BC4308" w:rsidRDefault="00BC4308"/>
                    </w:txbxContent>
                  </v:textbox>
                </v:shape>
              </w:pict>
            </w:r>
          </w:p>
        </w:tc>
        <w:tc>
          <w:tcPr>
            <w:tcW w:w="750" w:type="pct"/>
            <w:tcBorders>
              <w:top w:val="nil"/>
              <w:left w:val="nil"/>
              <w:bottom w:val="nil"/>
            </w:tcBorders>
          </w:tcPr>
          <w:p w14:paraId="600D5697" w14:textId="77777777" w:rsidR="00BC4308" w:rsidRDefault="00BC4308"/>
        </w:tc>
      </w:tr>
      <w:tr w:rsidR="00BC4308" w14:paraId="481E746A" w14:textId="77777777">
        <w:trPr>
          <w:trHeight w:val="900"/>
        </w:trPr>
        <w:tc>
          <w:tcPr>
            <w:tcW w:w="300" w:type="pct"/>
            <w:tcBorders>
              <w:top w:val="nil"/>
              <w:bottom w:val="nil"/>
              <w:right w:val="nil"/>
            </w:tcBorders>
          </w:tcPr>
          <w:p w14:paraId="2B47F1DE" w14:textId="77777777" w:rsidR="00BC4308" w:rsidRDefault="00BC4308"/>
        </w:tc>
        <w:tc>
          <w:tcPr>
            <w:tcW w:w="1450" w:type="pct"/>
            <w:gridSpan w:val="3"/>
            <w:tcBorders>
              <w:top w:val="nil"/>
              <w:left w:val="nil"/>
              <w:bottom w:val="nil"/>
              <w:right w:val="nil"/>
            </w:tcBorders>
          </w:tcPr>
          <w:p w14:paraId="02169FCE" w14:textId="77777777" w:rsidR="00BC4308" w:rsidRDefault="000A4916">
            <w:r>
              <w:rPr>
                <w:sz w:val="18"/>
              </w:rPr>
              <w:t>Address</w:t>
            </w:r>
          </w:p>
        </w:tc>
        <w:tc>
          <w:tcPr>
            <w:tcW w:w="2500" w:type="pct"/>
            <w:gridSpan w:val="2"/>
            <w:tcBorders>
              <w:top w:val="nil"/>
              <w:left w:val="nil"/>
              <w:bottom w:val="nil"/>
              <w:right w:val="nil"/>
            </w:tcBorders>
          </w:tcPr>
          <w:p w14:paraId="38FD4042" w14:textId="77777777" w:rsidR="00BC4308" w:rsidRDefault="00FE55D6">
            <w:r>
              <w:pict w14:anchorId="0D03D6A7">
                <v:shape id="_x0000_s2506" type="#_x0000_t202" style="position:absolute;left:0;text-align:left;margin-left:0;margin-top:0;width:250pt;height:36pt;z-index:251656192;mso-position-horizontal:center;mso-position-horizontal-relative:text;mso-position-vertical:center;mso-position-vertical-relative:text">
                  <v:textbox>
                    <w:txbxContent>
                      <w:p w14:paraId="4F25B0BD" w14:textId="77777777" w:rsidR="00BC4308" w:rsidRDefault="00BC4308"/>
                    </w:txbxContent>
                  </v:textbox>
                </v:shape>
              </w:pict>
            </w:r>
          </w:p>
        </w:tc>
        <w:tc>
          <w:tcPr>
            <w:tcW w:w="750" w:type="pct"/>
            <w:tcBorders>
              <w:top w:val="nil"/>
              <w:left w:val="nil"/>
              <w:bottom w:val="nil"/>
            </w:tcBorders>
          </w:tcPr>
          <w:p w14:paraId="6696F413" w14:textId="77777777" w:rsidR="00BC4308" w:rsidRDefault="00BC4308"/>
        </w:tc>
      </w:tr>
      <w:tr w:rsidR="00BC4308" w14:paraId="1A7949EE" w14:textId="77777777">
        <w:trPr>
          <w:trHeight w:val="600"/>
        </w:trPr>
        <w:tc>
          <w:tcPr>
            <w:tcW w:w="300" w:type="pct"/>
            <w:tcBorders>
              <w:top w:val="nil"/>
              <w:bottom w:val="nil"/>
              <w:right w:val="nil"/>
            </w:tcBorders>
          </w:tcPr>
          <w:p w14:paraId="5364D57B" w14:textId="77777777" w:rsidR="00BC4308" w:rsidRDefault="00BC4308"/>
        </w:tc>
        <w:tc>
          <w:tcPr>
            <w:tcW w:w="1450" w:type="pct"/>
            <w:gridSpan w:val="3"/>
            <w:tcBorders>
              <w:top w:val="nil"/>
              <w:left w:val="nil"/>
              <w:bottom w:val="nil"/>
              <w:right w:val="nil"/>
            </w:tcBorders>
          </w:tcPr>
          <w:p w14:paraId="5E5EBAC1" w14:textId="77777777" w:rsidR="00BC4308" w:rsidRDefault="000A4916">
            <w:r>
              <w:rPr>
                <w:sz w:val="18"/>
              </w:rPr>
              <w:t>Telephone No.</w:t>
            </w:r>
          </w:p>
        </w:tc>
        <w:tc>
          <w:tcPr>
            <w:tcW w:w="2500" w:type="pct"/>
            <w:gridSpan w:val="2"/>
            <w:tcBorders>
              <w:top w:val="nil"/>
              <w:left w:val="nil"/>
              <w:bottom w:val="nil"/>
              <w:right w:val="nil"/>
            </w:tcBorders>
          </w:tcPr>
          <w:p w14:paraId="732F6D9B" w14:textId="77777777" w:rsidR="00BC4308" w:rsidRDefault="00FE55D6">
            <w:r>
              <w:pict w14:anchorId="674E8B66">
                <v:shape id="_x0000_s2507" type="#_x0000_t202" style="position:absolute;left:0;text-align:left;margin-left:0;margin-top:0;width:250pt;height:20pt;z-index:251657216;mso-position-horizontal:center;mso-position-horizontal-relative:text;mso-position-vertical:center;mso-position-vertical-relative:text">
                  <v:textbox>
                    <w:txbxContent>
                      <w:p w14:paraId="5C5DD518" w14:textId="77777777" w:rsidR="00BC4308" w:rsidRDefault="00BC4308"/>
                    </w:txbxContent>
                  </v:textbox>
                </v:shape>
              </w:pict>
            </w:r>
          </w:p>
        </w:tc>
        <w:tc>
          <w:tcPr>
            <w:tcW w:w="750" w:type="pct"/>
            <w:tcBorders>
              <w:top w:val="nil"/>
              <w:left w:val="nil"/>
              <w:bottom w:val="nil"/>
            </w:tcBorders>
          </w:tcPr>
          <w:p w14:paraId="7D8CB7EF" w14:textId="77777777" w:rsidR="00BC4308" w:rsidRDefault="00BC4308"/>
        </w:tc>
      </w:tr>
      <w:tr w:rsidR="00BC4308" w14:paraId="02B2E159" w14:textId="77777777">
        <w:trPr>
          <w:trHeight w:val="600"/>
        </w:trPr>
        <w:tc>
          <w:tcPr>
            <w:tcW w:w="300" w:type="pct"/>
            <w:tcBorders>
              <w:top w:val="nil"/>
              <w:bottom w:val="nil"/>
              <w:right w:val="nil"/>
            </w:tcBorders>
          </w:tcPr>
          <w:p w14:paraId="3A15FDE9" w14:textId="77777777" w:rsidR="00BC4308" w:rsidRDefault="00BC4308"/>
        </w:tc>
        <w:tc>
          <w:tcPr>
            <w:tcW w:w="1450" w:type="pct"/>
            <w:gridSpan w:val="3"/>
            <w:tcBorders>
              <w:top w:val="nil"/>
              <w:left w:val="nil"/>
              <w:bottom w:val="nil"/>
              <w:right w:val="nil"/>
            </w:tcBorders>
          </w:tcPr>
          <w:p w14:paraId="78BAB44D" w14:textId="77777777" w:rsidR="00BC4308" w:rsidRDefault="000A4916">
            <w:r>
              <w:rPr>
                <w:sz w:val="18"/>
              </w:rPr>
              <w:t>Fax No.</w:t>
            </w:r>
          </w:p>
        </w:tc>
        <w:tc>
          <w:tcPr>
            <w:tcW w:w="2500" w:type="pct"/>
            <w:gridSpan w:val="2"/>
            <w:tcBorders>
              <w:top w:val="nil"/>
              <w:left w:val="nil"/>
              <w:bottom w:val="nil"/>
              <w:right w:val="nil"/>
            </w:tcBorders>
          </w:tcPr>
          <w:p w14:paraId="2DA3D3F4" w14:textId="77777777" w:rsidR="00BC4308" w:rsidRDefault="00FE55D6">
            <w:r>
              <w:pict w14:anchorId="4B46B3E0">
                <v:shape id="_x0000_s2508" type="#_x0000_t202" style="position:absolute;left:0;text-align:left;margin-left:0;margin-top:0;width:250pt;height:20pt;z-index:251658240;mso-position-horizontal:center;mso-position-horizontal-relative:text;mso-position-vertical:center;mso-position-vertical-relative:text">
                  <v:textbox>
                    <w:txbxContent>
                      <w:p w14:paraId="1A450BFC" w14:textId="77777777" w:rsidR="00BC4308" w:rsidRDefault="00BC4308"/>
                    </w:txbxContent>
                  </v:textbox>
                </v:shape>
              </w:pict>
            </w:r>
          </w:p>
        </w:tc>
        <w:tc>
          <w:tcPr>
            <w:tcW w:w="750" w:type="pct"/>
            <w:tcBorders>
              <w:top w:val="nil"/>
              <w:left w:val="nil"/>
              <w:bottom w:val="nil"/>
            </w:tcBorders>
          </w:tcPr>
          <w:p w14:paraId="0106F35D" w14:textId="77777777" w:rsidR="00BC4308" w:rsidRDefault="00BC4308"/>
        </w:tc>
      </w:tr>
      <w:tr w:rsidR="00BC4308" w14:paraId="51D899EC" w14:textId="77777777">
        <w:trPr>
          <w:trHeight w:val="600"/>
        </w:trPr>
        <w:tc>
          <w:tcPr>
            <w:tcW w:w="300" w:type="pct"/>
            <w:tcBorders>
              <w:top w:val="nil"/>
              <w:bottom w:val="nil"/>
              <w:right w:val="nil"/>
            </w:tcBorders>
          </w:tcPr>
          <w:p w14:paraId="237BCD68" w14:textId="77777777" w:rsidR="00BC4308" w:rsidRDefault="00BC4308"/>
        </w:tc>
        <w:tc>
          <w:tcPr>
            <w:tcW w:w="1450" w:type="pct"/>
            <w:gridSpan w:val="3"/>
            <w:tcBorders>
              <w:top w:val="nil"/>
              <w:left w:val="nil"/>
              <w:bottom w:val="nil"/>
              <w:right w:val="nil"/>
            </w:tcBorders>
          </w:tcPr>
          <w:p w14:paraId="5F83C4FD" w14:textId="77777777" w:rsidR="00BC4308" w:rsidRDefault="000A4916">
            <w:r>
              <w:rPr>
                <w:sz w:val="18"/>
              </w:rPr>
              <w:t>E-mail address</w:t>
            </w:r>
          </w:p>
        </w:tc>
        <w:tc>
          <w:tcPr>
            <w:tcW w:w="2500" w:type="pct"/>
            <w:gridSpan w:val="2"/>
            <w:tcBorders>
              <w:top w:val="nil"/>
              <w:left w:val="nil"/>
              <w:bottom w:val="nil"/>
              <w:right w:val="nil"/>
            </w:tcBorders>
          </w:tcPr>
          <w:p w14:paraId="5D2903EC" w14:textId="77777777" w:rsidR="00BC4308" w:rsidRDefault="00FE55D6">
            <w:r>
              <w:pict w14:anchorId="726F80D3">
                <v:shape id="_x0000_s2509" type="#_x0000_t202" style="position:absolute;left:0;text-align:left;margin-left:0;margin-top:0;width:250pt;height:20pt;z-index:251659264;mso-position-horizontal:center;mso-position-horizontal-relative:text;mso-position-vertical:center;mso-position-vertical-relative:text">
                  <v:textbox>
                    <w:txbxContent>
                      <w:p w14:paraId="47929F2A" w14:textId="77777777" w:rsidR="00BC4308" w:rsidRDefault="00BC4308"/>
                    </w:txbxContent>
                  </v:textbox>
                </v:shape>
              </w:pict>
            </w:r>
          </w:p>
        </w:tc>
        <w:tc>
          <w:tcPr>
            <w:tcW w:w="750" w:type="pct"/>
            <w:tcBorders>
              <w:top w:val="nil"/>
              <w:left w:val="nil"/>
              <w:bottom w:val="nil"/>
            </w:tcBorders>
          </w:tcPr>
          <w:p w14:paraId="09886D5F" w14:textId="77777777" w:rsidR="00BC4308" w:rsidRDefault="00BC4308"/>
        </w:tc>
      </w:tr>
      <w:tr w:rsidR="00BC4308" w14:paraId="58F2EDD8" w14:textId="77777777">
        <w:trPr>
          <w:trHeight w:val="600"/>
        </w:trPr>
        <w:tc>
          <w:tcPr>
            <w:tcW w:w="300" w:type="pct"/>
            <w:tcBorders>
              <w:top w:val="nil"/>
              <w:bottom w:val="nil"/>
              <w:right w:val="nil"/>
            </w:tcBorders>
          </w:tcPr>
          <w:p w14:paraId="7D95C65A" w14:textId="77777777" w:rsidR="00BC4308" w:rsidRDefault="00BC4308"/>
        </w:tc>
        <w:tc>
          <w:tcPr>
            <w:tcW w:w="1450" w:type="pct"/>
            <w:gridSpan w:val="3"/>
            <w:tcBorders>
              <w:top w:val="nil"/>
              <w:left w:val="nil"/>
              <w:bottom w:val="nil"/>
              <w:right w:val="nil"/>
            </w:tcBorders>
          </w:tcPr>
          <w:p w14:paraId="75E75FCE" w14:textId="77777777" w:rsidR="00BC4308" w:rsidRDefault="000A4916" w:rsidP="00146F34">
            <w:pPr>
              <w:jc w:val="left"/>
            </w:pPr>
            <w:r>
              <w:rPr>
                <w:sz w:val="18"/>
              </w:rPr>
              <w:t>Breeder (if different from applicant)</w:t>
            </w:r>
          </w:p>
        </w:tc>
        <w:tc>
          <w:tcPr>
            <w:tcW w:w="2500" w:type="pct"/>
            <w:gridSpan w:val="2"/>
            <w:tcBorders>
              <w:top w:val="nil"/>
              <w:left w:val="nil"/>
              <w:bottom w:val="nil"/>
              <w:right w:val="nil"/>
            </w:tcBorders>
          </w:tcPr>
          <w:p w14:paraId="48535E71" w14:textId="77777777" w:rsidR="00BC4308" w:rsidRDefault="00FE55D6">
            <w:r>
              <w:pict w14:anchorId="3AAE006F">
                <v:shape id="_x0000_s2510" type="#_x0000_t202" style="position:absolute;left:0;text-align:left;margin-left:0;margin-top:0;width:250pt;height:20pt;z-index:251660288;mso-position-horizontal:center;mso-position-horizontal-relative:text;mso-position-vertical:center;mso-position-vertical-relative:text">
                  <v:textbox>
                    <w:txbxContent>
                      <w:p w14:paraId="596CAB1E" w14:textId="77777777" w:rsidR="00BC4308" w:rsidRDefault="00BC4308"/>
                    </w:txbxContent>
                  </v:textbox>
                </v:shape>
              </w:pict>
            </w:r>
          </w:p>
        </w:tc>
        <w:tc>
          <w:tcPr>
            <w:tcW w:w="750" w:type="pct"/>
            <w:tcBorders>
              <w:top w:val="nil"/>
              <w:left w:val="nil"/>
              <w:bottom w:val="nil"/>
            </w:tcBorders>
          </w:tcPr>
          <w:p w14:paraId="415AF196" w14:textId="77777777" w:rsidR="00BC4308" w:rsidRDefault="00BC4308"/>
        </w:tc>
      </w:tr>
      <w:tr w:rsidR="00BC4308" w14:paraId="0B2CA213" w14:textId="77777777">
        <w:trPr>
          <w:trHeight w:val="400"/>
        </w:trPr>
        <w:tc>
          <w:tcPr>
            <w:tcW w:w="300" w:type="pct"/>
            <w:tcBorders>
              <w:top w:val="nil"/>
              <w:bottom w:val="nil"/>
              <w:right w:val="nil"/>
            </w:tcBorders>
          </w:tcPr>
          <w:p w14:paraId="7A9B55F3" w14:textId="77777777" w:rsidR="00BC4308" w:rsidRDefault="00BC4308"/>
        </w:tc>
        <w:tc>
          <w:tcPr>
            <w:tcW w:w="1450" w:type="pct"/>
            <w:gridSpan w:val="3"/>
            <w:tcBorders>
              <w:top w:val="nil"/>
              <w:left w:val="nil"/>
              <w:bottom w:val="nil"/>
              <w:right w:val="nil"/>
            </w:tcBorders>
          </w:tcPr>
          <w:p w14:paraId="18BAB17E" w14:textId="77777777" w:rsidR="00BC4308" w:rsidRDefault="00BC4308" w:rsidP="00146F34">
            <w:pPr>
              <w:jc w:val="left"/>
            </w:pPr>
          </w:p>
          <w:p w14:paraId="76C10275" w14:textId="77777777" w:rsidR="00146F34" w:rsidRDefault="00146F34" w:rsidP="00146F34">
            <w:pPr>
              <w:jc w:val="left"/>
            </w:pPr>
          </w:p>
          <w:p w14:paraId="379949BF" w14:textId="77777777" w:rsidR="00146F34" w:rsidRDefault="00146F34" w:rsidP="00146F34">
            <w:pPr>
              <w:jc w:val="left"/>
            </w:pPr>
          </w:p>
          <w:p w14:paraId="680303C5" w14:textId="77777777" w:rsidR="00146F34" w:rsidRDefault="00146F34" w:rsidP="00146F34">
            <w:pPr>
              <w:jc w:val="left"/>
            </w:pPr>
          </w:p>
          <w:p w14:paraId="66B6085A" w14:textId="77777777" w:rsidR="00146F34" w:rsidRDefault="00146F34" w:rsidP="00146F34">
            <w:pPr>
              <w:jc w:val="left"/>
            </w:pPr>
          </w:p>
          <w:p w14:paraId="61FF4941" w14:textId="77777777" w:rsidR="00146F34" w:rsidRDefault="00146F34" w:rsidP="00146F34">
            <w:pPr>
              <w:jc w:val="left"/>
            </w:pPr>
          </w:p>
          <w:p w14:paraId="2DF5A11B" w14:textId="77777777" w:rsidR="00146F34" w:rsidRDefault="00146F34" w:rsidP="00146F34">
            <w:pPr>
              <w:jc w:val="left"/>
            </w:pPr>
          </w:p>
          <w:p w14:paraId="343D4D5B" w14:textId="77777777" w:rsidR="00146F34" w:rsidRDefault="00146F34" w:rsidP="00146F34">
            <w:pPr>
              <w:jc w:val="left"/>
            </w:pPr>
          </w:p>
        </w:tc>
        <w:tc>
          <w:tcPr>
            <w:tcW w:w="2500" w:type="pct"/>
            <w:gridSpan w:val="2"/>
            <w:tcBorders>
              <w:top w:val="nil"/>
              <w:left w:val="nil"/>
              <w:bottom w:val="nil"/>
              <w:right w:val="nil"/>
            </w:tcBorders>
          </w:tcPr>
          <w:p w14:paraId="2ECD5C20" w14:textId="77777777" w:rsidR="00BC4308" w:rsidRDefault="00BC4308"/>
        </w:tc>
        <w:tc>
          <w:tcPr>
            <w:tcW w:w="750" w:type="pct"/>
            <w:tcBorders>
              <w:top w:val="nil"/>
              <w:left w:val="nil"/>
              <w:bottom w:val="nil"/>
            </w:tcBorders>
          </w:tcPr>
          <w:p w14:paraId="1753F6B8" w14:textId="77777777" w:rsidR="00BC4308" w:rsidRDefault="00BC4308"/>
        </w:tc>
      </w:tr>
      <w:tr w:rsidR="00BC4308" w14:paraId="524A3693" w14:textId="77777777">
        <w:tc>
          <w:tcPr>
            <w:tcW w:w="9986" w:type="dxa"/>
            <w:gridSpan w:val="7"/>
            <w:tcBorders>
              <w:bottom w:val="nil"/>
            </w:tcBorders>
          </w:tcPr>
          <w:p w14:paraId="4A527357" w14:textId="77777777" w:rsidR="00BC4308" w:rsidRDefault="00BC4308" w:rsidP="00146F34">
            <w:pPr>
              <w:jc w:val="left"/>
            </w:pPr>
          </w:p>
          <w:p w14:paraId="581FB289" w14:textId="77777777" w:rsidR="00BC4308" w:rsidRDefault="000A4916" w:rsidP="00146F34">
            <w:pPr>
              <w:jc w:val="left"/>
            </w:pPr>
            <w:r>
              <w:rPr>
                <w:sz w:val="18"/>
              </w:rPr>
              <w:t>3.</w:t>
            </w:r>
            <w:r>
              <w:rPr>
                <w:sz w:val="18"/>
              </w:rPr>
              <w:tab/>
              <w:t>Proposed denomination and breeder's reference</w:t>
            </w:r>
          </w:p>
          <w:p w14:paraId="53111B1E" w14:textId="77777777" w:rsidR="00BC4308" w:rsidRDefault="00BC4308" w:rsidP="00146F34">
            <w:pPr>
              <w:jc w:val="left"/>
            </w:pPr>
          </w:p>
        </w:tc>
      </w:tr>
      <w:tr w:rsidR="00BC4308" w14:paraId="7FBF4A73" w14:textId="77777777">
        <w:trPr>
          <w:trHeight w:val="600"/>
        </w:trPr>
        <w:tc>
          <w:tcPr>
            <w:tcW w:w="350" w:type="pct"/>
            <w:gridSpan w:val="2"/>
            <w:tcBorders>
              <w:top w:val="nil"/>
              <w:bottom w:val="nil"/>
              <w:right w:val="nil"/>
            </w:tcBorders>
          </w:tcPr>
          <w:p w14:paraId="041C75BB" w14:textId="77777777" w:rsidR="00BC4308" w:rsidRDefault="00BC4308" w:rsidP="00146F34">
            <w:pPr>
              <w:jc w:val="left"/>
            </w:pPr>
          </w:p>
        </w:tc>
        <w:tc>
          <w:tcPr>
            <w:tcW w:w="1400" w:type="pct"/>
            <w:gridSpan w:val="2"/>
            <w:tcBorders>
              <w:top w:val="nil"/>
              <w:left w:val="nil"/>
              <w:bottom w:val="nil"/>
              <w:right w:val="nil"/>
            </w:tcBorders>
          </w:tcPr>
          <w:p w14:paraId="52DD2F9E" w14:textId="77777777" w:rsidR="00BC4308" w:rsidRDefault="000A4916" w:rsidP="00146F34">
            <w:pPr>
              <w:jc w:val="left"/>
            </w:pPr>
            <w:r>
              <w:rPr>
                <w:sz w:val="18"/>
              </w:rPr>
              <w:t>Proposed denomination (if available)</w:t>
            </w:r>
          </w:p>
        </w:tc>
        <w:tc>
          <w:tcPr>
            <w:tcW w:w="2500" w:type="pct"/>
            <w:gridSpan w:val="2"/>
            <w:tcBorders>
              <w:top w:val="nil"/>
              <w:left w:val="nil"/>
              <w:bottom w:val="nil"/>
              <w:right w:val="nil"/>
            </w:tcBorders>
          </w:tcPr>
          <w:p w14:paraId="0A78B271" w14:textId="77777777" w:rsidR="00BC4308" w:rsidRDefault="00FE55D6">
            <w:r>
              <w:pict w14:anchorId="40537DD0">
                <v:shape id="_x0000_s2511" type="#_x0000_t202" style="position:absolute;left:0;text-align:left;margin-left:0;margin-top:0;width:250pt;height:20pt;z-index:251661312;mso-position-horizontal:center;mso-position-horizontal-relative:text;mso-position-vertical:center;mso-position-vertical-relative:text">
                  <v:textbox>
                    <w:txbxContent>
                      <w:p w14:paraId="0A7BCF4D" w14:textId="77777777" w:rsidR="00BC4308" w:rsidRDefault="00BC4308"/>
                    </w:txbxContent>
                  </v:textbox>
                </v:shape>
              </w:pict>
            </w:r>
          </w:p>
        </w:tc>
        <w:tc>
          <w:tcPr>
            <w:tcW w:w="750" w:type="pct"/>
            <w:tcBorders>
              <w:top w:val="nil"/>
              <w:left w:val="nil"/>
              <w:bottom w:val="nil"/>
            </w:tcBorders>
          </w:tcPr>
          <w:p w14:paraId="53625E0F" w14:textId="77777777" w:rsidR="00BC4308" w:rsidRDefault="00BC4308"/>
        </w:tc>
      </w:tr>
      <w:tr w:rsidR="00BC4308" w14:paraId="090125C7" w14:textId="77777777">
        <w:trPr>
          <w:trHeight w:val="1000"/>
        </w:trPr>
        <w:tc>
          <w:tcPr>
            <w:tcW w:w="350" w:type="pct"/>
            <w:gridSpan w:val="2"/>
            <w:tcBorders>
              <w:top w:val="nil"/>
              <w:bottom w:val="basicThinLines" w:sz="4" w:space="0" w:color="auto"/>
              <w:right w:val="nil"/>
            </w:tcBorders>
          </w:tcPr>
          <w:p w14:paraId="68981848" w14:textId="77777777" w:rsidR="00BC4308" w:rsidRDefault="00BC4308"/>
        </w:tc>
        <w:tc>
          <w:tcPr>
            <w:tcW w:w="1400" w:type="pct"/>
            <w:gridSpan w:val="2"/>
            <w:tcBorders>
              <w:top w:val="nil"/>
              <w:left w:val="nil"/>
              <w:bottom w:val="basicThinLines" w:sz="4" w:space="0" w:color="auto"/>
              <w:right w:val="nil"/>
            </w:tcBorders>
          </w:tcPr>
          <w:p w14:paraId="2DE881C3" w14:textId="77777777" w:rsidR="00BC4308" w:rsidRDefault="000A4916">
            <w:r>
              <w:rPr>
                <w:sz w:val="18"/>
              </w:rPr>
              <w:t>Breeder's reference</w:t>
            </w:r>
          </w:p>
        </w:tc>
        <w:tc>
          <w:tcPr>
            <w:tcW w:w="2500" w:type="pct"/>
            <w:gridSpan w:val="2"/>
            <w:tcBorders>
              <w:top w:val="nil"/>
              <w:left w:val="nil"/>
              <w:bottom w:val="basicThinLines" w:sz="4" w:space="0" w:color="auto"/>
              <w:right w:val="nil"/>
            </w:tcBorders>
          </w:tcPr>
          <w:p w14:paraId="4BC6D621" w14:textId="77777777" w:rsidR="00BC4308" w:rsidRDefault="00FE55D6">
            <w:r>
              <w:pict w14:anchorId="5E0E6615">
                <v:shape id="_x0000_s2512" type="#_x0000_t202" style="position:absolute;left:0;text-align:left;margin-left:0;margin-top:0;width:250pt;height:20pt;z-index:251662336;mso-position-horizontal:center;mso-position-horizontal-relative:text;mso-position-vertical:center;mso-position-vertical-relative:text">
                  <v:textbox>
                    <w:txbxContent>
                      <w:p w14:paraId="1E1A1370" w14:textId="77777777" w:rsidR="00BC4308" w:rsidRDefault="00BC4308"/>
                    </w:txbxContent>
                  </v:textbox>
                </v:shape>
              </w:pict>
            </w:r>
          </w:p>
        </w:tc>
        <w:tc>
          <w:tcPr>
            <w:tcW w:w="750" w:type="pct"/>
            <w:tcBorders>
              <w:top w:val="nil"/>
              <w:left w:val="nil"/>
              <w:bottom w:val="basicThinLines" w:sz="4" w:space="0" w:color="auto"/>
            </w:tcBorders>
          </w:tcPr>
          <w:p w14:paraId="261183FC" w14:textId="77777777" w:rsidR="00BC4308" w:rsidRDefault="00BC4308"/>
        </w:tc>
      </w:tr>
    </w:tbl>
    <w:p w14:paraId="0C1304DC" w14:textId="4332650C" w:rsidR="00BC4308" w:rsidRDefault="00BC4308">
      <w:pPr>
        <w:sectPr w:rsidR="00BC4308">
          <w:headerReference w:type="even" r:id="rId111"/>
          <w:headerReference w:type="default" r:id="rId112"/>
          <w:footerReference w:type="even" r:id="rId113"/>
          <w:footerReference w:type="default" r:id="rId114"/>
          <w:headerReference w:type="first" r:id="rId115"/>
          <w:footerReference w:type="first" r:id="rId116"/>
          <w:pgSz w:w="11906" w:h="16838"/>
          <w:pgMar w:top="400" w:right="960" w:bottom="400" w:left="960" w:header="510" w:footer="720" w:gutter="0"/>
          <w:cols w:space="720"/>
        </w:sect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3491"/>
        <w:gridCol w:w="2993"/>
        <w:gridCol w:w="3492"/>
      </w:tblGrid>
      <w:tr w:rsidR="00BC4308" w14:paraId="2E5731E7" w14:textId="77777777">
        <w:trPr>
          <w:trHeight w:val="400"/>
        </w:trPr>
        <w:tc>
          <w:tcPr>
            <w:tcW w:w="1750" w:type="pct"/>
            <w:vAlign w:val="bottom"/>
          </w:tcPr>
          <w:p w14:paraId="50AE1CED" w14:textId="77777777" w:rsidR="00BC4308" w:rsidRDefault="000A4916">
            <w:r>
              <w:lastRenderedPageBreak/>
              <w:t>TECHNICAL QUESTIONNAIRE</w:t>
            </w:r>
          </w:p>
        </w:tc>
        <w:tc>
          <w:tcPr>
            <w:tcW w:w="1500" w:type="pct"/>
            <w:vAlign w:val="bottom"/>
          </w:tcPr>
          <w:p w14:paraId="429881FF" w14:textId="77777777" w:rsidR="00BC4308" w:rsidRDefault="000A4916">
            <w:r>
              <w:t>Page {x} of {y}</w:t>
            </w:r>
          </w:p>
        </w:tc>
        <w:tc>
          <w:tcPr>
            <w:tcW w:w="1750" w:type="pct"/>
            <w:shd w:val="clear" w:color="auto" w:fill="DFDFD7"/>
            <w:vAlign w:val="bottom"/>
          </w:tcPr>
          <w:p w14:paraId="6FBFDB91" w14:textId="77777777" w:rsidR="00BC4308" w:rsidRDefault="000A4916">
            <w:r>
              <w:t>Reference Number:</w:t>
            </w:r>
          </w:p>
        </w:tc>
      </w:tr>
    </w:tbl>
    <w:p w14:paraId="622237DE" w14:textId="77777777" w:rsidR="00BC4308" w:rsidRDefault="00BC4308"/>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9976"/>
      </w:tblGrid>
      <w:tr w:rsidR="00BC4308" w14:paraId="73ADAD83" w14:textId="77777777">
        <w:tc>
          <w:tcPr>
            <w:tcW w:w="9986" w:type="dxa"/>
            <w:tcBorders>
              <w:bottom w:val="nil"/>
            </w:tcBorders>
          </w:tcPr>
          <w:p w14:paraId="55C62E64" w14:textId="77777777" w:rsidR="00BC4308" w:rsidRDefault="000A4916">
            <w:r>
              <w:rPr>
                <w:vertAlign w:val="superscript"/>
              </w:rPr>
              <w:t>#</w:t>
            </w:r>
            <w:r>
              <w:rPr>
                <w:sz w:val="18"/>
              </w:rPr>
              <w:t>4.</w:t>
            </w:r>
            <w:r>
              <w:rPr>
                <w:sz w:val="18"/>
              </w:rPr>
              <w:tab/>
              <w:t>Information on the breeding scheme and propagation of the variety</w:t>
            </w:r>
          </w:p>
          <w:p w14:paraId="2EEE9E00" w14:textId="77777777" w:rsidR="00BC4308" w:rsidRDefault="00BC4308"/>
          <w:p w14:paraId="13304084" w14:textId="77777777" w:rsidR="00BC4308" w:rsidRDefault="000A4916">
            <w:r>
              <w:rPr>
                <w:sz w:val="18"/>
              </w:rPr>
              <w:tab/>
              <w:t>4.1</w:t>
            </w:r>
            <w:r>
              <w:rPr>
                <w:sz w:val="18"/>
              </w:rPr>
              <w:tab/>
              <w:t>Breeding scheme</w:t>
            </w:r>
          </w:p>
          <w:p w14:paraId="3D27CB9D" w14:textId="77777777" w:rsidR="00BC4308" w:rsidRDefault="00BC4308"/>
          <w:p w14:paraId="3ABB20B3" w14:textId="77777777" w:rsidR="00BC4308" w:rsidRDefault="000A4916">
            <w:r>
              <w:rPr>
                <w:sz w:val="18"/>
              </w:rPr>
              <w:tab/>
              <w:t>Variety resulting from:</w:t>
            </w:r>
          </w:p>
          <w:p w14:paraId="37E244A0" w14:textId="77777777" w:rsidR="00BC4308" w:rsidRPr="00146F34" w:rsidRDefault="00BC4308">
            <w:pPr>
              <w:rPr>
                <w:sz w:val="18"/>
                <w:szCs w:val="18"/>
              </w:rPr>
            </w:pPr>
          </w:p>
          <w:p w14:paraId="7E6F808B" w14:textId="77777777" w:rsidR="00BC4308" w:rsidRPr="00146F34" w:rsidRDefault="000A4916">
            <w:pPr>
              <w:rPr>
                <w:sz w:val="18"/>
                <w:szCs w:val="18"/>
              </w:rPr>
            </w:pPr>
            <w:r w:rsidRPr="00146F34">
              <w:rPr>
                <w:sz w:val="18"/>
                <w:szCs w:val="18"/>
              </w:rPr>
              <w:tab/>
              <w:t xml:space="preserve"> 4.1.1</w:t>
            </w:r>
            <w:r w:rsidRPr="00146F34">
              <w:rPr>
                <w:sz w:val="18"/>
                <w:szCs w:val="18"/>
              </w:rPr>
              <w:tab/>
              <w:t>Crossing</w:t>
            </w:r>
          </w:p>
          <w:p w14:paraId="16A34D35" w14:textId="77777777" w:rsidR="00BC4308" w:rsidRPr="00146F34" w:rsidRDefault="00BC4308">
            <w:pPr>
              <w:rPr>
                <w:sz w:val="18"/>
                <w:szCs w:val="18"/>
              </w:rPr>
            </w:pPr>
          </w:p>
          <w:p w14:paraId="11D5B5B6" w14:textId="77777777" w:rsidR="00BC4308" w:rsidRPr="00146F34" w:rsidRDefault="000A4916">
            <w:pPr>
              <w:tabs>
                <w:tab w:val="left" w:pos="709"/>
                <w:tab w:val="left" w:pos="1418"/>
                <w:tab w:val="left" w:pos="8506"/>
              </w:tabs>
              <w:rPr>
                <w:sz w:val="18"/>
                <w:szCs w:val="18"/>
              </w:rPr>
            </w:pPr>
            <w:r w:rsidRPr="00146F34">
              <w:rPr>
                <w:sz w:val="18"/>
                <w:szCs w:val="18"/>
              </w:rPr>
              <w:tab/>
              <w:t xml:space="preserve">    (a)</w:t>
            </w:r>
            <w:r w:rsidRPr="00146F34">
              <w:rPr>
                <w:sz w:val="18"/>
                <w:szCs w:val="18"/>
              </w:rPr>
              <w:tab/>
              <w:t>controlled cross</w:t>
            </w:r>
            <w:r w:rsidRPr="00146F34">
              <w:rPr>
                <w:sz w:val="18"/>
                <w:szCs w:val="18"/>
              </w:rPr>
              <w:tab/>
              <w:t>[  ]</w:t>
            </w:r>
          </w:p>
          <w:p w14:paraId="4EA8B738" w14:textId="77777777" w:rsidR="00BC4308" w:rsidRPr="00146F34" w:rsidRDefault="00BC4308">
            <w:pPr>
              <w:rPr>
                <w:sz w:val="18"/>
                <w:szCs w:val="18"/>
              </w:rPr>
            </w:pPr>
          </w:p>
          <w:p w14:paraId="3989D0B6" w14:textId="77777777" w:rsidR="00BC4308" w:rsidRPr="00146F34" w:rsidRDefault="000A4916">
            <w:pPr>
              <w:rPr>
                <w:sz w:val="18"/>
                <w:szCs w:val="18"/>
              </w:rPr>
            </w:pPr>
            <w:r w:rsidRPr="00146F34">
              <w:rPr>
                <w:sz w:val="18"/>
                <w:szCs w:val="18"/>
              </w:rPr>
              <w:tab/>
            </w:r>
            <w:r w:rsidRPr="00146F34">
              <w:rPr>
                <w:sz w:val="18"/>
                <w:szCs w:val="18"/>
              </w:rPr>
              <w:tab/>
              <w:t>(please state parent varieties)</w:t>
            </w:r>
          </w:p>
          <w:p w14:paraId="7718A922" w14:textId="77777777" w:rsidR="00BC4308" w:rsidRPr="00146F34" w:rsidRDefault="00BC4308">
            <w:pPr>
              <w:rPr>
                <w:sz w:val="18"/>
                <w:szCs w:val="18"/>
              </w:rPr>
            </w:pPr>
          </w:p>
          <w:p w14:paraId="081D8773" w14:textId="77777777" w:rsidR="00BC4308" w:rsidRPr="00146F34" w:rsidRDefault="000A4916">
            <w:pPr>
              <w:rPr>
                <w:sz w:val="18"/>
                <w:szCs w:val="18"/>
              </w:rPr>
            </w:pPr>
            <w:r w:rsidRPr="00146F34">
              <w:rPr>
                <w:sz w:val="18"/>
                <w:szCs w:val="18"/>
              </w:rPr>
              <w:tab/>
            </w:r>
            <w:r w:rsidRPr="00146F34">
              <w:rPr>
                <w:sz w:val="18"/>
                <w:szCs w:val="18"/>
              </w:rPr>
              <w:tab/>
              <w:t>(…………………..……………..…)</w:t>
            </w:r>
            <w:r w:rsidRPr="00146F34">
              <w:rPr>
                <w:sz w:val="18"/>
                <w:szCs w:val="18"/>
              </w:rPr>
              <w:tab/>
            </w:r>
            <w:r w:rsidRPr="00146F34">
              <w:rPr>
                <w:sz w:val="18"/>
                <w:szCs w:val="18"/>
              </w:rPr>
              <w:tab/>
              <w:t>x</w:t>
            </w:r>
            <w:r w:rsidRPr="00146F34">
              <w:rPr>
                <w:sz w:val="18"/>
                <w:szCs w:val="18"/>
              </w:rPr>
              <w:tab/>
              <w:t>(……………..…………………..…)</w:t>
            </w:r>
          </w:p>
          <w:p w14:paraId="6FE1F142" w14:textId="77777777" w:rsidR="00BC4308" w:rsidRPr="00146F34" w:rsidRDefault="00BC4308">
            <w:pPr>
              <w:rPr>
                <w:sz w:val="18"/>
                <w:szCs w:val="18"/>
              </w:rPr>
            </w:pPr>
          </w:p>
          <w:p w14:paraId="49F170CE" w14:textId="77777777" w:rsidR="00BC4308" w:rsidRPr="00146F34" w:rsidRDefault="000A4916">
            <w:pPr>
              <w:rPr>
                <w:sz w:val="18"/>
                <w:szCs w:val="18"/>
              </w:rPr>
            </w:pPr>
            <w:r w:rsidRPr="00146F34">
              <w:rPr>
                <w:sz w:val="18"/>
                <w:szCs w:val="18"/>
              </w:rPr>
              <w:tab/>
            </w:r>
            <w:r w:rsidRPr="00146F34">
              <w:rPr>
                <w:sz w:val="18"/>
                <w:szCs w:val="18"/>
              </w:rPr>
              <w:tab/>
              <w:t>female parent</w:t>
            </w:r>
            <w:r w:rsidRPr="00146F34">
              <w:rPr>
                <w:sz w:val="18"/>
                <w:szCs w:val="18"/>
              </w:rPr>
              <w:tab/>
            </w:r>
            <w:r w:rsidRPr="00146F34">
              <w:rPr>
                <w:sz w:val="18"/>
                <w:szCs w:val="18"/>
              </w:rPr>
              <w:tab/>
            </w:r>
            <w:r w:rsidRPr="00146F34">
              <w:rPr>
                <w:sz w:val="18"/>
                <w:szCs w:val="18"/>
              </w:rPr>
              <w:tab/>
            </w:r>
            <w:r w:rsidRPr="00146F34">
              <w:rPr>
                <w:sz w:val="18"/>
                <w:szCs w:val="18"/>
              </w:rPr>
              <w:tab/>
            </w:r>
            <w:r w:rsidRPr="00146F34">
              <w:rPr>
                <w:sz w:val="18"/>
                <w:szCs w:val="18"/>
              </w:rPr>
              <w:tab/>
            </w:r>
            <w:r w:rsidRPr="00146F34">
              <w:rPr>
                <w:sz w:val="18"/>
                <w:szCs w:val="18"/>
              </w:rPr>
              <w:tab/>
              <w:t>male parent</w:t>
            </w:r>
          </w:p>
          <w:p w14:paraId="4E81642E" w14:textId="77777777" w:rsidR="00BC4308" w:rsidRPr="00146F34" w:rsidRDefault="00BC4308">
            <w:pPr>
              <w:rPr>
                <w:sz w:val="18"/>
                <w:szCs w:val="18"/>
              </w:rPr>
            </w:pPr>
          </w:p>
          <w:p w14:paraId="54ED0E47" w14:textId="77777777" w:rsidR="00BC4308" w:rsidRPr="00146F34" w:rsidRDefault="000A4916">
            <w:pPr>
              <w:tabs>
                <w:tab w:val="left" w:pos="709"/>
                <w:tab w:val="left" w:pos="1418"/>
                <w:tab w:val="left" w:pos="8506"/>
              </w:tabs>
              <w:rPr>
                <w:sz w:val="18"/>
                <w:szCs w:val="18"/>
              </w:rPr>
            </w:pPr>
            <w:r w:rsidRPr="00146F34">
              <w:rPr>
                <w:sz w:val="18"/>
                <w:szCs w:val="18"/>
              </w:rPr>
              <w:tab/>
              <w:t xml:space="preserve">    (b)</w:t>
            </w:r>
            <w:r w:rsidRPr="00146F34">
              <w:rPr>
                <w:sz w:val="18"/>
                <w:szCs w:val="18"/>
              </w:rPr>
              <w:tab/>
              <w:t>partially known cross</w:t>
            </w:r>
            <w:r w:rsidRPr="00146F34">
              <w:rPr>
                <w:sz w:val="18"/>
                <w:szCs w:val="18"/>
              </w:rPr>
              <w:tab/>
              <w:t>[  ]</w:t>
            </w:r>
          </w:p>
          <w:p w14:paraId="2549A445" w14:textId="77777777" w:rsidR="00BC4308" w:rsidRPr="00146F34" w:rsidRDefault="00BC4308">
            <w:pPr>
              <w:rPr>
                <w:sz w:val="18"/>
                <w:szCs w:val="18"/>
              </w:rPr>
            </w:pPr>
          </w:p>
          <w:p w14:paraId="152FA2D1" w14:textId="77777777" w:rsidR="00BC4308" w:rsidRPr="00146F34" w:rsidRDefault="000A4916">
            <w:pPr>
              <w:rPr>
                <w:sz w:val="18"/>
                <w:szCs w:val="18"/>
              </w:rPr>
            </w:pPr>
            <w:r w:rsidRPr="00146F34">
              <w:rPr>
                <w:sz w:val="18"/>
                <w:szCs w:val="18"/>
              </w:rPr>
              <w:tab/>
            </w:r>
            <w:r w:rsidRPr="00146F34">
              <w:rPr>
                <w:sz w:val="18"/>
                <w:szCs w:val="18"/>
              </w:rPr>
              <w:tab/>
              <w:t>(please state known parent variety(ies))</w:t>
            </w:r>
          </w:p>
          <w:p w14:paraId="5F85E4CB" w14:textId="77777777" w:rsidR="00BC4308" w:rsidRPr="00146F34" w:rsidRDefault="00BC4308">
            <w:pPr>
              <w:rPr>
                <w:sz w:val="18"/>
                <w:szCs w:val="18"/>
              </w:rPr>
            </w:pPr>
          </w:p>
          <w:p w14:paraId="2EA73AC8" w14:textId="77777777" w:rsidR="00BC4308" w:rsidRPr="00146F34" w:rsidRDefault="000A4916">
            <w:pPr>
              <w:rPr>
                <w:sz w:val="18"/>
                <w:szCs w:val="18"/>
              </w:rPr>
            </w:pPr>
            <w:r w:rsidRPr="00146F34">
              <w:rPr>
                <w:sz w:val="18"/>
                <w:szCs w:val="18"/>
              </w:rPr>
              <w:tab/>
            </w:r>
            <w:r w:rsidRPr="00146F34">
              <w:rPr>
                <w:sz w:val="18"/>
                <w:szCs w:val="18"/>
              </w:rPr>
              <w:tab/>
              <w:t>(…………………..……………..…)</w:t>
            </w:r>
            <w:r w:rsidRPr="00146F34">
              <w:rPr>
                <w:sz w:val="18"/>
                <w:szCs w:val="18"/>
              </w:rPr>
              <w:tab/>
            </w:r>
            <w:r w:rsidRPr="00146F34">
              <w:rPr>
                <w:sz w:val="18"/>
                <w:szCs w:val="18"/>
              </w:rPr>
              <w:tab/>
              <w:t>x</w:t>
            </w:r>
            <w:r w:rsidRPr="00146F34">
              <w:rPr>
                <w:sz w:val="18"/>
                <w:szCs w:val="18"/>
              </w:rPr>
              <w:tab/>
              <w:t>(……………..…………………..…)</w:t>
            </w:r>
          </w:p>
          <w:p w14:paraId="6086C7DF" w14:textId="77777777" w:rsidR="00BC4308" w:rsidRPr="00146F34" w:rsidRDefault="00BC4308">
            <w:pPr>
              <w:rPr>
                <w:sz w:val="18"/>
                <w:szCs w:val="18"/>
              </w:rPr>
            </w:pPr>
          </w:p>
          <w:p w14:paraId="2DAE9F36" w14:textId="77777777" w:rsidR="00BC4308" w:rsidRPr="00146F34" w:rsidRDefault="000A4916">
            <w:pPr>
              <w:rPr>
                <w:sz w:val="18"/>
                <w:szCs w:val="18"/>
              </w:rPr>
            </w:pPr>
            <w:r w:rsidRPr="00146F34">
              <w:rPr>
                <w:sz w:val="18"/>
                <w:szCs w:val="18"/>
              </w:rPr>
              <w:tab/>
            </w:r>
            <w:r w:rsidRPr="00146F34">
              <w:rPr>
                <w:sz w:val="18"/>
                <w:szCs w:val="18"/>
              </w:rPr>
              <w:tab/>
              <w:t>female parent</w:t>
            </w:r>
            <w:r w:rsidRPr="00146F34">
              <w:rPr>
                <w:sz w:val="18"/>
                <w:szCs w:val="18"/>
              </w:rPr>
              <w:tab/>
            </w:r>
            <w:r w:rsidRPr="00146F34">
              <w:rPr>
                <w:sz w:val="18"/>
                <w:szCs w:val="18"/>
              </w:rPr>
              <w:tab/>
            </w:r>
            <w:r w:rsidRPr="00146F34">
              <w:rPr>
                <w:sz w:val="18"/>
                <w:szCs w:val="18"/>
              </w:rPr>
              <w:tab/>
            </w:r>
            <w:r w:rsidRPr="00146F34">
              <w:rPr>
                <w:sz w:val="18"/>
                <w:szCs w:val="18"/>
              </w:rPr>
              <w:tab/>
            </w:r>
            <w:r w:rsidRPr="00146F34">
              <w:rPr>
                <w:sz w:val="18"/>
                <w:szCs w:val="18"/>
              </w:rPr>
              <w:tab/>
            </w:r>
            <w:r w:rsidRPr="00146F34">
              <w:rPr>
                <w:sz w:val="18"/>
                <w:szCs w:val="18"/>
              </w:rPr>
              <w:tab/>
              <w:t>male parent</w:t>
            </w:r>
          </w:p>
          <w:p w14:paraId="1F1EB55C" w14:textId="77777777" w:rsidR="00BC4308" w:rsidRPr="00146F34" w:rsidRDefault="00BC4308">
            <w:pPr>
              <w:rPr>
                <w:sz w:val="18"/>
                <w:szCs w:val="18"/>
              </w:rPr>
            </w:pPr>
          </w:p>
          <w:p w14:paraId="78203C9F" w14:textId="77777777" w:rsidR="00BC4308" w:rsidRPr="00146F34" w:rsidRDefault="000A4916">
            <w:pPr>
              <w:tabs>
                <w:tab w:val="left" w:pos="709"/>
                <w:tab w:val="left" w:pos="1418"/>
                <w:tab w:val="left" w:pos="8506"/>
              </w:tabs>
              <w:rPr>
                <w:sz w:val="18"/>
                <w:szCs w:val="18"/>
              </w:rPr>
            </w:pPr>
            <w:r w:rsidRPr="00146F34">
              <w:rPr>
                <w:sz w:val="18"/>
                <w:szCs w:val="18"/>
              </w:rPr>
              <w:tab/>
              <w:t xml:space="preserve">    (c)</w:t>
            </w:r>
            <w:r w:rsidRPr="00146F34">
              <w:rPr>
                <w:sz w:val="18"/>
                <w:szCs w:val="18"/>
              </w:rPr>
              <w:tab/>
              <w:t>unknown cross</w:t>
            </w:r>
            <w:r w:rsidRPr="00146F34">
              <w:rPr>
                <w:sz w:val="18"/>
                <w:szCs w:val="18"/>
              </w:rPr>
              <w:tab/>
              <w:t>[  ]</w:t>
            </w:r>
          </w:p>
          <w:p w14:paraId="07C2946E" w14:textId="77777777" w:rsidR="00BC4308" w:rsidRPr="00146F34" w:rsidRDefault="00BC4308">
            <w:pPr>
              <w:rPr>
                <w:sz w:val="18"/>
                <w:szCs w:val="18"/>
              </w:rPr>
            </w:pPr>
          </w:p>
          <w:p w14:paraId="4EC4EC65" w14:textId="77777777" w:rsidR="00BC4308" w:rsidRDefault="00BC4308"/>
        </w:tc>
      </w:tr>
      <w:tr w:rsidR="00BC4308" w14:paraId="6DBD4F9B" w14:textId="77777777">
        <w:trPr>
          <w:trHeight w:val="1400"/>
        </w:trPr>
        <w:tc>
          <w:tcPr>
            <w:tcW w:w="9986" w:type="dxa"/>
            <w:tcBorders>
              <w:top w:val="nil"/>
              <w:bottom w:val="nil"/>
            </w:tcBorders>
          </w:tcPr>
          <w:p w14:paraId="68E67E16" w14:textId="77777777" w:rsidR="00BC4308" w:rsidRDefault="000A4916">
            <w:r>
              <w:rPr>
                <w:sz w:val="18"/>
              </w:rPr>
              <w:tab/>
              <w:t xml:space="preserve"> 4.1.2</w:t>
            </w:r>
            <w:r>
              <w:rPr>
                <w:sz w:val="18"/>
              </w:rPr>
              <w:tab/>
              <w:t>Mutation</w:t>
            </w:r>
          </w:p>
          <w:p w14:paraId="6D8009CD" w14:textId="77777777" w:rsidR="00BC4308" w:rsidRDefault="000A4916">
            <w:r>
              <w:rPr>
                <w:sz w:val="18"/>
              </w:rPr>
              <w:tab/>
            </w:r>
            <w:r>
              <w:rPr>
                <w:sz w:val="18"/>
              </w:rPr>
              <w:tab/>
              <w:t>(please state parent varieties)</w:t>
            </w:r>
          </w:p>
          <w:p w14:paraId="6404E852" w14:textId="77777777" w:rsidR="00BC4308" w:rsidRDefault="00BC4308">
            <w:pPr>
              <w:spacing w:before="10"/>
            </w:pPr>
          </w:p>
          <w:p w14:paraId="2B516C87" w14:textId="77777777" w:rsidR="00BC4308" w:rsidRDefault="00FE55D6">
            <w:r>
              <w:pict w14:anchorId="696F2571">
                <v:shape id="_x0000_s2513" type="#_x0000_t202" style="position:absolute;left:0;text-align:left;margin-left:70pt;margin-top:0;width:400pt;height:30pt;z-index:251663360">
                  <v:textbox>
                    <w:txbxContent>
                      <w:p w14:paraId="66210360" w14:textId="77777777" w:rsidR="00BC4308" w:rsidRDefault="00BC4308"/>
                    </w:txbxContent>
                  </v:textbox>
                </v:shape>
              </w:pict>
            </w:r>
          </w:p>
        </w:tc>
      </w:tr>
      <w:tr w:rsidR="00BC4308" w14:paraId="0D23AD1A" w14:textId="77777777">
        <w:trPr>
          <w:trHeight w:val="1400"/>
        </w:trPr>
        <w:tc>
          <w:tcPr>
            <w:tcW w:w="9986" w:type="dxa"/>
            <w:tcBorders>
              <w:top w:val="nil"/>
              <w:bottom w:val="nil"/>
            </w:tcBorders>
          </w:tcPr>
          <w:p w14:paraId="12A3E1FA" w14:textId="77777777" w:rsidR="00BC4308" w:rsidRDefault="000A4916">
            <w:r>
              <w:rPr>
                <w:sz w:val="18"/>
              </w:rPr>
              <w:tab/>
              <w:t xml:space="preserve"> 4.1.3</w:t>
            </w:r>
            <w:r>
              <w:rPr>
                <w:sz w:val="18"/>
              </w:rPr>
              <w:tab/>
              <w:t>Discovery and development</w:t>
            </w:r>
          </w:p>
          <w:p w14:paraId="3420E041" w14:textId="77777777" w:rsidR="00BC4308" w:rsidRDefault="000A4916">
            <w:r>
              <w:rPr>
                <w:sz w:val="18"/>
              </w:rPr>
              <w:tab/>
            </w:r>
            <w:r>
              <w:rPr>
                <w:sz w:val="18"/>
              </w:rPr>
              <w:tab/>
              <w:t>(please state where and when discovered and how developed)</w:t>
            </w:r>
          </w:p>
          <w:p w14:paraId="6C47EC6F" w14:textId="77777777" w:rsidR="00BC4308" w:rsidRDefault="00BC4308">
            <w:pPr>
              <w:spacing w:before="10"/>
            </w:pPr>
          </w:p>
          <w:p w14:paraId="1E4661D3" w14:textId="77777777" w:rsidR="00BC4308" w:rsidRDefault="00FE55D6">
            <w:r>
              <w:pict w14:anchorId="67FC5CE1">
                <v:shape id="_x0000_s2514" type="#_x0000_t202" style="position:absolute;left:0;text-align:left;margin-left:70pt;margin-top:0;width:400pt;height:30pt;z-index:251664384">
                  <v:textbox>
                    <w:txbxContent>
                      <w:p w14:paraId="4C761560" w14:textId="77777777" w:rsidR="00BC4308" w:rsidRDefault="00BC4308"/>
                    </w:txbxContent>
                  </v:textbox>
                </v:shape>
              </w:pict>
            </w:r>
          </w:p>
        </w:tc>
      </w:tr>
      <w:tr w:rsidR="00BC4308" w14:paraId="240FBF0D" w14:textId="77777777">
        <w:tc>
          <w:tcPr>
            <w:tcW w:w="9986" w:type="dxa"/>
            <w:tcBorders>
              <w:top w:val="nil"/>
              <w:bottom w:val="nil"/>
            </w:tcBorders>
          </w:tcPr>
          <w:p w14:paraId="2CB482EE" w14:textId="77777777" w:rsidR="00BC4308" w:rsidRDefault="00BC4308"/>
        </w:tc>
      </w:tr>
      <w:tr w:rsidR="00BC4308" w14:paraId="09044B6F" w14:textId="77777777">
        <w:trPr>
          <w:trHeight w:val="1400"/>
        </w:trPr>
        <w:tc>
          <w:tcPr>
            <w:tcW w:w="9986" w:type="dxa"/>
            <w:tcBorders>
              <w:top w:val="nil"/>
            </w:tcBorders>
          </w:tcPr>
          <w:p w14:paraId="0B21205B" w14:textId="77777777" w:rsidR="00BC4308" w:rsidRDefault="000A4916">
            <w:r>
              <w:rPr>
                <w:sz w:val="18"/>
              </w:rPr>
              <w:tab/>
              <w:t xml:space="preserve"> 4.1.4</w:t>
            </w:r>
            <w:r>
              <w:rPr>
                <w:sz w:val="18"/>
              </w:rPr>
              <w:tab/>
              <w:t>Other</w:t>
            </w:r>
          </w:p>
          <w:p w14:paraId="10E2F33E" w14:textId="77777777" w:rsidR="00BC4308" w:rsidRDefault="000A4916">
            <w:r>
              <w:rPr>
                <w:sz w:val="18"/>
              </w:rPr>
              <w:tab/>
            </w:r>
            <w:r>
              <w:rPr>
                <w:sz w:val="18"/>
              </w:rPr>
              <w:tab/>
              <w:t>(Please provide details)</w:t>
            </w:r>
          </w:p>
          <w:p w14:paraId="6D9A3D21" w14:textId="77777777" w:rsidR="00BC4308" w:rsidRDefault="00BC4308">
            <w:pPr>
              <w:spacing w:before="10"/>
            </w:pPr>
          </w:p>
          <w:p w14:paraId="51281040" w14:textId="77777777" w:rsidR="00BC4308" w:rsidRDefault="00FE55D6">
            <w:r>
              <w:pict w14:anchorId="5784151B">
                <v:shape id="_x0000_s2515" type="#_x0000_t202" style="position:absolute;left:0;text-align:left;margin-left:70pt;margin-top:0;width:400pt;height:30pt;z-index:251665408">
                  <v:textbox>
                    <w:txbxContent>
                      <w:p w14:paraId="5F800EE9" w14:textId="77777777" w:rsidR="00BC4308" w:rsidRDefault="00BC4308"/>
                    </w:txbxContent>
                  </v:textbox>
                </v:shape>
              </w:pict>
            </w:r>
          </w:p>
        </w:tc>
      </w:tr>
    </w:tbl>
    <w:p w14:paraId="04CE8F2F" w14:textId="5B87AC6E" w:rsidR="00BC4308" w:rsidRDefault="00BC4308">
      <w:pPr>
        <w:sectPr w:rsidR="00BC4308">
          <w:headerReference w:type="even" r:id="rId117"/>
          <w:headerReference w:type="default" r:id="rId118"/>
          <w:footerReference w:type="even" r:id="rId119"/>
          <w:footerReference w:type="default" r:id="rId120"/>
          <w:headerReference w:type="first" r:id="rId121"/>
          <w:footerReference w:type="first" r:id="rId122"/>
          <w:pgSz w:w="11906" w:h="16838"/>
          <w:pgMar w:top="400" w:right="960" w:bottom="400" w:left="960" w:header="510" w:footer="720" w:gutter="0"/>
          <w:cols w:space="720"/>
        </w:sect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3491"/>
        <w:gridCol w:w="2993"/>
        <w:gridCol w:w="3492"/>
      </w:tblGrid>
      <w:tr w:rsidR="00BC4308" w14:paraId="71DB2C62" w14:textId="77777777">
        <w:trPr>
          <w:trHeight w:val="400"/>
        </w:trPr>
        <w:tc>
          <w:tcPr>
            <w:tcW w:w="1750" w:type="pct"/>
            <w:vAlign w:val="bottom"/>
          </w:tcPr>
          <w:p w14:paraId="0357B7D9" w14:textId="77777777" w:rsidR="00BC4308" w:rsidRDefault="000A4916">
            <w:r>
              <w:lastRenderedPageBreak/>
              <w:t>TECHNICAL QUESTIONNAIRE</w:t>
            </w:r>
          </w:p>
        </w:tc>
        <w:tc>
          <w:tcPr>
            <w:tcW w:w="1500" w:type="pct"/>
            <w:vAlign w:val="bottom"/>
          </w:tcPr>
          <w:p w14:paraId="5734B508" w14:textId="77777777" w:rsidR="00BC4308" w:rsidRDefault="000A4916">
            <w:r>
              <w:t>Page {x} of {y}</w:t>
            </w:r>
          </w:p>
        </w:tc>
        <w:tc>
          <w:tcPr>
            <w:tcW w:w="1750" w:type="pct"/>
            <w:shd w:val="clear" w:color="auto" w:fill="DFDFD7"/>
            <w:vAlign w:val="bottom"/>
          </w:tcPr>
          <w:p w14:paraId="1C11CC66" w14:textId="77777777" w:rsidR="00BC4308" w:rsidRDefault="000A4916">
            <w:r>
              <w:t>Reference Number:</w:t>
            </w:r>
          </w:p>
        </w:tc>
      </w:tr>
    </w:tbl>
    <w:p w14:paraId="0042A8D0" w14:textId="77777777" w:rsidR="00BC4308" w:rsidRDefault="00BC4308"/>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9976"/>
      </w:tblGrid>
      <w:tr w:rsidR="00BC4308" w14:paraId="1536DFB2" w14:textId="77777777" w:rsidTr="00146F34">
        <w:tc>
          <w:tcPr>
            <w:tcW w:w="9976" w:type="dxa"/>
            <w:tcBorders>
              <w:top w:val="nil"/>
              <w:bottom w:val="basicThinLines" w:sz="4" w:space="0" w:color="auto"/>
            </w:tcBorders>
          </w:tcPr>
          <w:p w14:paraId="1852D4C2" w14:textId="77777777" w:rsidR="00BC4308" w:rsidRDefault="00BC4308"/>
          <w:p w14:paraId="3CB8DBDD" w14:textId="77777777" w:rsidR="00BC4308" w:rsidRDefault="000A4916">
            <w:r>
              <w:rPr>
                <w:sz w:val="18"/>
              </w:rPr>
              <w:tab/>
              <w:t>4.2</w:t>
            </w:r>
            <w:r>
              <w:rPr>
                <w:sz w:val="18"/>
              </w:rPr>
              <w:tab/>
              <w:t>Method of propagating the variety</w:t>
            </w:r>
          </w:p>
          <w:p w14:paraId="1AD776C6" w14:textId="77777777" w:rsidR="00BC4308" w:rsidRDefault="00BC4308"/>
          <w:p w14:paraId="56F44C8A" w14:textId="77777777" w:rsidR="00BC4308" w:rsidRDefault="00BC4308"/>
          <w:p w14:paraId="75293654" w14:textId="77777777" w:rsidR="00BC4308" w:rsidRDefault="000A4916">
            <w:r>
              <w:rPr>
                <w:sz w:val="18"/>
              </w:rPr>
              <w:tab/>
              <w:t>4.2.1</w:t>
            </w:r>
            <w:r>
              <w:rPr>
                <w:sz w:val="18"/>
              </w:rPr>
              <w:tab/>
              <w:t>Vegetative propagation</w:t>
            </w:r>
          </w:p>
          <w:p w14:paraId="49161972" w14:textId="77777777" w:rsidR="00BC4308" w:rsidRDefault="00BC4308"/>
          <w:p w14:paraId="6FDAF7AA" w14:textId="194A8404" w:rsidR="00BC4308" w:rsidRDefault="000A4916">
            <w:pPr>
              <w:tabs>
                <w:tab w:val="left" w:pos="709"/>
                <w:tab w:val="left" w:pos="1418"/>
                <w:tab w:val="left" w:pos="7797"/>
              </w:tabs>
            </w:pPr>
            <w:r>
              <w:rPr>
                <w:sz w:val="18"/>
              </w:rPr>
              <w:tab/>
            </w:r>
            <w:r>
              <w:rPr>
                <w:sz w:val="18"/>
              </w:rPr>
              <w:tab/>
              <w:t>(a) Stool bed layering</w:t>
            </w:r>
            <w:r w:rsidR="00F137D6">
              <w:rPr>
                <w:sz w:val="18"/>
              </w:rPr>
              <w:t>;</w:t>
            </w:r>
            <w:r>
              <w:rPr>
                <w:sz w:val="18"/>
              </w:rPr>
              <w:t xml:space="preserve"> </w:t>
            </w:r>
            <w:r w:rsidR="00441F30">
              <w:rPr>
                <w:sz w:val="18"/>
              </w:rPr>
              <w:t>b</w:t>
            </w:r>
            <w:r>
              <w:rPr>
                <w:sz w:val="18"/>
              </w:rPr>
              <w:t>udding and grafting (please indicate rootstock)</w:t>
            </w:r>
            <w:r>
              <w:rPr>
                <w:sz w:val="18"/>
              </w:rPr>
              <w:tab/>
              <w:t>[  ]</w:t>
            </w:r>
          </w:p>
          <w:p w14:paraId="3E5C1903" w14:textId="77777777" w:rsidR="00BC4308" w:rsidRDefault="000A4916">
            <w:pPr>
              <w:tabs>
                <w:tab w:val="left" w:pos="709"/>
                <w:tab w:val="left" w:pos="1418"/>
                <w:tab w:val="left" w:pos="7797"/>
              </w:tabs>
            </w:pPr>
            <w:r>
              <w:rPr>
                <w:sz w:val="18"/>
              </w:rPr>
              <w:tab/>
            </w:r>
            <w:r>
              <w:rPr>
                <w:sz w:val="18"/>
              </w:rPr>
              <w:tab/>
              <w:t>(b) Other (state method)</w:t>
            </w:r>
            <w:r>
              <w:rPr>
                <w:sz w:val="18"/>
              </w:rPr>
              <w:tab/>
              <w:t>[  ]</w:t>
            </w:r>
          </w:p>
          <w:p w14:paraId="6E38636D" w14:textId="77777777" w:rsidR="00BC4308" w:rsidRDefault="00BC4308"/>
          <w:p w14:paraId="044B368D" w14:textId="77777777" w:rsidR="00BC4308" w:rsidRDefault="00FE55D6">
            <w:r>
              <w:pict w14:anchorId="012A7FD5">
                <v:shape id="_x0000_s2516" type="#_x0000_t202" style="position:absolute;left:0;text-align:left;margin-left:100pt;margin-top:0;width:300pt;height:25pt;z-index:251666432;mso-position-vertical:center">
                  <v:textbox>
                    <w:txbxContent>
                      <w:p w14:paraId="0CF0BC03" w14:textId="77777777" w:rsidR="00BC4308" w:rsidRDefault="00BC4308"/>
                    </w:txbxContent>
                  </v:textbox>
                </v:shape>
              </w:pict>
            </w:r>
          </w:p>
          <w:p w14:paraId="54786CB4" w14:textId="77777777" w:rsidR="00BC4308" w:rsidRDefault="00BC4308"/>
          <w:p w14:paraId="2AEF190C" w14:textId="77777777" w:rsidR="00BC4308" w:rsidRDefault="00BC4308"/>
          <w:p w14:paraId="31A0AB2A" w14:textId="77777777" w:rsidR="00BC4308" w:rsidRDefault="000A4916">
            <w:r>
              <w:rPr>
                <w:sz w:val="18"/>
              </w:rPr>
              <w:tab/>
              <w:t>4.2.2</w:t>
            </w:r>
            <w:r>
              <w:rPr>
                <w:sz w:val="18"/>
              </w:rPr>
              <w:tab/>
              <w:t>Other</w:t>
            </w:r>
          </w:p>
          <w:p w14:paraId="7BD340DF" w14:textId="77777777" w:rsidR="00BC4308" w:rsidRDefault="000A4916">
            <w:pPr>
              <w:tabs>
                <w:tab w:val="left" w:pos="709"/>
                <w:tab w:val="left" w:pos="1418"/>
                <w:tab w:val="left" w:pos="7797"/>
              </w:tabs>
            </w:pPr>
            <w:r>
              <w:rPr>
                <w:sz w:val="18"/>
              </w:rPr>
              <w:tab/>
            </w:r>
            <w:r>
              <w:rPr>
                <w:sz w:val="18"/>
              </w:rPr>
              <w:tab/>
              <w:t>(Please provide details)</w:t>
            </w:r>
            <w:r>
              <w:rPr>
                <w:sz w:val="18"/>
              </w:rPr>
              <w:tab/>
              <w:t>[  ]</w:t>
            </w:r>
          </w:p>
          <w:p w14:paraId="726CAA50" w14:textId="77777777" w:rsidR="00BC4308" w:rsidRDefault="00BC4308"/>
          <w:p w14:paraId="4DCEB047" w14:textId="77777777" w:rsidR="00BC4308" w:rsidRDefault="00FE55D6">
            <w:r>
              <w:pict w14:anchorId="5676CBBE">
                <v:shape id="_x0000_s2517" type="#_x0000_t202" style="position:absolute;left:0;text-align:left;margin-left:100pt;margin-top:0;width:300pt;height:25pt;z-index:251667456;mso-position-vertical:center">
                  <v:textbox>
                    <w:txbxContent>
                      <w:p w14:paraId="0B2BED0A" w14:textId="77777777" w:rsidR="00BC4308" w:rsidRDefault="00BC4308"/>
                    </w:txbxContent>
                  </v:textbox>
                </v:shape>
              </w:pict>
            </w:r>
          </w:p>
          <w:p w14:paraId="0D4D7F52" w14:textId="77777777" w:rsidR="00BC4308" w:rsidRDefault="00BC4308"/>
          <w:p w14:paraId="711A1300" w14:textId="77777777" w:rsidR="00BC4308" w:rsidRDefault="00BC4308"/>
          <w:p w14:paraId="1057D945" w14:textId="77777777" w:rsidR="00BC4308" w:rsidRDefault="00BC4308"/>
        </w:tc>
      </w:tr>
    </w:tbl>
    <w:p w14:paraId="07DFEC65" w14:textId="77777777" w:rsidR="00BC4308" w:rsidRDefault="000A4916">
      <w:pPr>
        <w:jc w:val="left"/>
      </w:pPr>
      <w:r>
        <w:br w:type="page"/>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797"/>
        <w:gridCol w:w="2694"/>
        <w:gridCol w:w="1995"/>
        <w:gridCol w:w="998"/>
        <w:gridCol w:w="2494"/>
        <w:gridCol w:w="998"/>
      </w:tblGrid>
      <w:tr w:rsidR="00BC4308" w14:paraId="17A95CA8" w14:textId="77777777">
        <w:trPr>
          <w:trHeight w:val="400"/>
        </w:trPr>
        <w:tc>
          <w:tcPr>
            <w:tcW w:w="1750" w:type="pct"/>
            <w:gridSpan w:val="2"/>
            <w:vAlign w:val="bottom"/>
          </w:tcPr>
          <w:p w14:paraId="347C9D55" w14:textId="77777777" w:rsidR="00BC4308" w:rsidRDefault="000A4916">
            <w:r>
              <w:lastRenderedPageBreak/>
              <w:t>TECHNICAL QUESTIONNAIRE</w:t>
            </w:r>
          </w:p>
        </w:tc>
        <w:tc>
          <w:tcPr>
            <w:tcW w:w="1500" w:type="pct"/>
            <w:gridSpan w:val="2"/>
            <w:vAlign w:val="bottom"/>
          </w:tcPr>
          <w:p w14:paraId="2BAC9A06" w14:textId="77777777" w:rsidR="00BC4308" w:rsidRDefault="000A4916">
            <w:r>
              <w:t>Page {x} of {y}</w:t>
            </w:r>
          </w:p>
        </w:tc>
        <w:tc>
          <w:tcPr>
            <w:tcW w:w="1750" w:type="pct"/>
            <w:gridSpan w:val="2"/>
            <w:shd w:val="clear" w:color="auto" w:fill="DFDFD7"/>
            <w:vAlign w:val="bottom"/>
          </w:tcPr>
          <w:p w14:paraId="179DB159" w14:textId="77777777" w:rsidR="00BC4308" w:rsidRDefault="000A4916">
            <w:r>
              <w:t>Reference Number:</w:t>
            </w:r>
          </w:p>
        </w:tc>
      </w:tr>
      <w:tr w:rsidR="00BC4308" w14:paraId="57C5CBDF" w14:textId="77777777">
        <w:tblPrEx>
          <w:tblBorders>
            <w:top w:val="nil"/>
            <w:left w:val="nil"/>
            <w:bottom w:val="nil"/>
            <w:right w:val="nil"/>
            <w:insideH w:val="nil"/>
            <w:insideV w:val="nil"/>
          </w:tblBorders>
        </w:tblPrEx>
        <w:tc>
          <w:tcPr>
            <w:tcW w:w="9986" w:type="dxa"/>
            <w:gridSpan w:val="6"/>
          </w:tcPr>
          <w:p w14:paraId="57544AC8" w14:textId="77777777" w:rsidR="00BC4308" w:rsidRDefault="00BC4308"/>
        </w:tc>
      </w:tr>
      <w:tr w:rsidR="00BC4308" w14:paraId="1FC23E83" w14:textId="77777777">
        <w:tblPrEx>
          <w:jc w:val="center"/>
        </w:tblPrEx>
        <w:trPr>
          <w:trHeight w:val="800"/>
          <w:jc w:val="center"/>
        </w:trPr>
        <w:tc>
          <w:tcPr>
            <w:tcW w:w="9986" w:type="dxa"/>
            <w:gridSpan w:val="6"/>
          </w:tcPr>
          <w:p w14:paraId="5A2B1575" w14:textId="77777777" w:rsidR="00BC4308" w:rsidRDefault="00BC4308"/>
          <w:p w14:paraId="41E3157A" w14:textId="77777777" w:rsidR="00BC4308" w:rsidRDefault="000A4916">
            <w:r>
              <w:rPr>
                <w:sz w:val="18"/>
              </w:rPr>
              <w:t>5. Characteristics of the variety to be indicated (the number in brackets refers to the corresponding characteristic in Test Guidelines;  please mark the note which best corresponds).</w:t>
            </w:r>
          </w:p>
          <w:p w14:paraId="3FBBB958" w14:textId="77777777" w:rsidR="00BC4308" w:rsidRDefault="00BC4308"/>
        </w:tc>
      </w:tr>
      <w:tr w:rsidR="00BC4308" w14:paraId="329949C9" w14:textId="77777777">
        <w:tblPrEx>
          <w:jc w:val="center"/>
        </w:tblPrEx>
        <w:trPr>
          <w:trHeight w:val="200"/>
          <w:tblHeader/>
          <w:jc w:val="center"/>
        </w:trPr>
        <w:tc>
          <w:tcPr>
            <w:tcW w:w="400" w:type="pct"/>
            <w:tcBorders>
              <w:right w:val="nil"/>
            </w:tcBorders>
            <w:shd w:val="clear" w:color="auto" w:fill="DFDFD7"/>
          </w:tcPr>
          <w:p w14:paraId="79E4DD63" w14:textId="77777777" w:rsidR="00BC4308" w:rsidRDefault="00BC4308"/>
        </w:tc>
        <w:tc>
          <w:tcPr>
            <w:tcW w:w="2350" w:type="pct"/>
            <w:gridSpan w:val="2"/>
            <w:tcBorders>
              <w:left w:val="nil"/>
              <w:right w:val="nil"/>
            </w:tcBorders>
            <w:shd w:val="clear" w:color="auto" w:fill="DFDFD7"/>
          </w:tcPr>
          <w:p w14:paraId="5C0E08D6" w14:textId="77777777" w:rsidR="00BC4308" w:rsidRDefault="00BC4308"/>
          <w:p w14:paraId="2175ECE9" w14:textId="77777777" w:rsidR="00BC4308" w:rsidRDefault="000A4916">
            <w:r>
              <w:rPr>
                <w:sz w:val="16"/>
              </w:rPr>
              <w:t>Characteristics</w:t>
            </w:r>
          </w:p>
          <w:p w14:paraId="440E6117" w14:textId="77777777" w:rsidR="00BC4308" w:rsidRDefault="00BC4308"/>
        </w:tc>
        <w:tc>
          <w:tcPr>
            <w:tcW w:w="1750" w:type="pct"/>
            <w:gridSpan w:val="2"/>
            <w:tcBorders>
              <w:left w:val="nil"/>
              <w:right w:val="nil"/>
            </w:tcBorders>
            <w:shd w:val="clear" w:color="auto" w:fill="DFDFD7"/>
          </w:tcPr>
          <w:p w14:paraId="76AF7CE7" w14:textId="77777777" w:rsidR="00BC4308" w:rsidRDefault="00BC4308"/>
          <w:p w14:paraId="4557AA0C" w14:textId="77777777" w:rsidR="00BC4308" w:rsidRDefault="000A4916">
            <w:r>
              <w:rPr>
                <w:sz w:val="16"/>
              </w:rPr>
              <w:t>Example Varieties</w:t>
            </w:r>
          </w:p>
        </w:tc>
        <w:tc>
          <w:tcPr>
            <w:tcW w:w="500" w:type="pct"/>
            <w:tcBorders>
              <w:left w:val="nil"/>
            </w:tcBorders>
            <w:shd w:val="clear" w:color="auto" w:fill="DFDFD7"/>
          </w:tcPr>
          <w:p w14:paraId="4F235936" w14:textId="77777777" w:rsidR="00BC4308" w:rsidRDefault="00BC4308"/>
          <w:p w14:paraId="1A225811" w14:textId="77777777" w:rsidR="00BC4308" w:rsidRDefault="000A4916">
            <w:r>
              <w:rPr>
                <w:sz w:val="16"/>
              </w:rPr>
              <w:t>Note</w:t>
            </w:r>
          </w:p>
        </w:tc>
      </w:tr>
      <w:tr w:rsidR="00BC4308" w14:paraId="7161CCEE" w14:textId="77777777">
        <w:trPr>
          <w:trHeight w:val="500"/>
        </w:trPr>
        <w:tc>
          <w:tcPr>
            <w:tcW w:w="400" w:type="pct"/>
            <w:tcBorders>
              <w:top w:val="nil"/>
              <w:bottom w:val="nil"/>
              <w:right w:val="nil"/>
            </w:tcBorders>
          </w:tcPr>
          <w:p w14:paraId="3DB0740B" w14:textId="77777777" w:rsidR="00BC4308" w:rsidRDefault="000A4916">
            <w:r>
              <w:rPr>
                <w:b/>
                <w:sz w:val="16"/>
              </w:rPr>
              <w:t>5.1</w:t>
            </w:r>
          </w:p>
          <w:p w14:paraId="3560A389" w14:textId="77777777" w:rsidR="00BC4308" w:rsidRDefault="000A4916">
            <w:r>
              <w:rPr>
                <w:b/>
                <w:sz w:val="16"/>
              </w:rPr>
              <w:t>(10)</w:t>
            </w:r>
          </w:p>
        </w:tc>
        <w:tc>
          <w:tcPr>
            <w:tcW w:w="2350" w:type="pct"/>
            <w:gridSpan w:val="2"/>
            <w:tcBorders>
              <w:top w:val="nil"/>
              <w:left w:val="nil"/>
              <w:bottom w:val="nil"/>
              <w:right w:val="nil"/>
            </w:tcBorders>
          </w:tcPr>
          <w:p w14:paraId="576E9AEE" w14:textId="77777777" w:rsidR="00BC4308" w:rsidRDefault="000A4916">
            <w:pPr>
              <w:spacing w:beforeAutospacing="1" w:afterAutospacing="1"/>
              <w:divId w:val="1"/>
              <w:rPr>
                <w:b/>
                <w:sz w:val="16"/>
              </w:rPr>
            </w:pPr>
            <w:r>
              <w:rPr>
                <w:b/>
                <w:sz w:val="16"/>
              </w:rPr>
              <w:t>Leaf blade: shape</w:t>
            </w:r>
          </w:p>
        </w:tc>
        <w:tc>
          <w:tcPr>
            <w:tcW w:w="1750" w:type="pct"/>
            <w:gridSpan w:val="2"/>
            <w:tcBorders>
              <w:top w:val="nil"/>
              <w:left w:val="nil"/>
              <w:bottom w:val="nil"/>
              <w:right w:val="nil"/>
            </w:tcBorders>
          </w:tcPr>
          <w:p w14:paraId="493A8656" w14:textId="77777777" w:rsidR="00BC4308" w:rsidRDefault="00BC4308"/>
        </w:tc>
        <w:tc>
          <w:tcPr>
            <w:tcW w:w="500" w:type="pct"/>
            <w:tcBorders>
              <w:left w:val="nil"/>
              <w:bottom w:val="nil"/>
            </w:tcBorders>
          </w:tcPr>
          <w:p w14:paraId="65405DF8" w14:textId="77777777" w:rsidR="00BC4308" w:rsidRDefault="00BC4308"/>
        </w:tc>
      </w:tr>
      <w:tr w:rsidR="00BC4308" w14:paraId="2770D2AC" w14:textId="77777777">
        <w:trPr>
          <w:trHeight w:val="300"/>
        </w:trPr>
        <w:tc>
          <w:tcPr>
            <w:tcW w:w="400" w:type="pct"/>
            <w:tcBorders>
              <w:top w:val="nil"/>
              <w:bottom w:val="nil"/>
              <w:right w:val="nil"/>
            </w:tcBorders>
          </w:tcPr>
          <w:p w14:paraId="4FFFBE7F" w14:textId="77777777" w:rsidR="00BC4308" w:rsidRDefault="00BC4308"/>
        </w:tc>
        <w:tc>
          <w:tcPr>
            <w:tcW w:w="2350" w:type="pct"/>
            <w:gridSpan w:val="2"/>
            <w:tcBorders>
              <w:top w:val="nil"/>
              <w:left w:val="nil"/>
              <w:bottom w:val="nil"/>
              <w:right w:val="nil"/>
            </w:tcBorders>
          </w:tcPr>
          <w:p w14:paraId="213BE7AE" w14:textId="77777777" w:rsidR="00BC4308" w:rsidRDefault="000A4916">
            <w:r>
              <w:rPr>
                <w:sz w:val="16"/>
              </w:rPr>
              <w:t>elliptic</w:t>
            </w:r>
          </w:p>
        </w:tc>
        <w:tc>
          <w:tcPr>
            <w:tcW w:w="1750" w:type="pct"/>
            <w:gridSpan w:val="2"/>
            <w:tcBorders>
              <w:top w:val="nil"/>
              <w:left w:val="nil"/>
              <w:bottom w:val="nil"/>
              <w:right w:val="nil"/>
            </w:tcBorders>
          </w:tcPr>
          <w:p w14:paraId="1233B403" w14:textId="77777777" w:rsidR="00BC4308" w:rsidRDefault="000A4916">
            <w:r>
              <w:rPr>
                <w:sz w:val="16"/>
              </w:rPr>
              <w:t>Merveille de Bollwiller</w:t>
            </w:r>
          </w:p>
        </w:tc>
        <w:tc>
          <w:tcPr>
            <w:tcW w:w="500" w:type="pct"/>
            <w:tcBorders>
              <w:top w:val="nil"/>
              <w:left w:val="nil"/>
              <w:bottom w:val="nil"/>
            </w:tcBorders>
          </w:tcPr>
          <w:p w14:paraId="648D9A99" w14:textId="77777777" w:rsidR="00BC4308" w:rsidRDefault="000A4916">
            <w:r>
              <w:rPr>
                <w:sz w:val="16"/>
              </w:rPr>
              <w:t>1   [  ]</w:t>
            </w:r>
          </w:p>
        </w:tc>
      </w:tr>
      <w:tr w:rsidR="00BC4308" w14:paraId="6AE90175" w14:textId="77777777">
        <w:trPr>
          <w:trHeight w:val="300"/>
        </w:trPr>
        <w:tc>
          <w:tcPr>
            <w:tcW w:w="400" w:type="pct"/>
            <w:tcBorders>
              <w:top w:val="nil"/>
              <w:bottom w:val="nil"/>
              <w:right w:val="nil"/>
            </w:tcBorders>
          </w:tcPr>
          <w:p w14:paraId="2E4EEA53" w14:textId="77777777" w:rsidR="00BC4308" w:rsidRDefault="00BC4308"/>
        </w:tc>
        <w:tc>
          <w:tcPr>
            <w:tcW w:w="2350" w:type="pct"/>
            <w:gridSpan w:val="2"/>
            <w:tcBorders>
              <w:top w:val="nil"/>
              <w:left w:val="nil"/>
              <w:bottom w:val="nil"/>
              <w:right w:val="nil"/>
            </w:tcBorders>
          </w:tcPr>
          <w:p w14:paraId="248043D4" w14:textId="77777777" w:rsidR="00BC4308" w:rsidRDefault="000A4916">
            <w:r>
              <w:rPr>
                <w:sz w:val="16"/>
              </w:rPr>
              <w:t>ovate</w:t>
            </w:r>
          </w:p>
        </w:tc>
        <w:tc>
          <w:tcPr>
            <w:tcW w:w="1750" w:type="pct"/>
            <w:gridSpan w:val="2"/>
            <w:tcBorders>
              <w:top w:val="nil"/>
              <w:left w:val="nil"/>
              <w:bottom w:val="nil"/>
              <w:right w:val="nil"/>
            </w:tcBorders>
          </w:tcPr>
          <w:p w14:paraId="67B6CF0A" w14:textId="77777777" w:rsidR="00BC4308" w:rsidRDefault="000A4916">
            <w:r>
              <w:rPr>
                <w:sz w:val="16"/>
              </w:rPr>
              <w:t>Lambert's Filbert</w:t>
            </w:r>
          </w:p>
        </w:tc>
        <w:tc>
          <w:tcPr>
            <w:tcW w:w="500" w:type="pct"/>
            <w:tcBorders>
              <w:top w:val="nil"/>
              <w:left w:val="nil"/>
              <w:bottom w:val="nil"/>
            </w:tcBorders>
          </w:tcPr>
          <w:p w14:paraId="6B31A738" w14:textId="77777777" w:rsidR="00BC4308" w:rsidRDefault="000A4916">
            <w:r>
              <w:rPr>
                <w:sz w:val="16"/>
              </w:rPr>
              <w:t>2   [  ]</w:t>
            </w:r>
          </w:p>
        </w:tc>
      </w:tr>
      <w:tr w:rsidR="00BC4308" w14:paraId="7A862EC6" w14:textId="77777777">
        <w:trPr>
          <w:trHeight w:val="300"/>
        </w:trPr>
        <w:tc>
          <w:tcPr>
            <w:tcW w:w="400" w:type="pct"/>
            <w:tcBorders>
              <w:top w:val="nil"/>
              <w:bottom w:val="nil"/>
              <w:right w:val="nil"/>
            </w:tcBorders>
          </w:tcPr>
          <w:p w14:paraId="07E9D7EC" w14:textId="77777777" w:rsidR="00BC4308" w:rsidRDefault="00BC4308"/>
        </w:tc>
        <w:tc>
          <w:tcPr>
            <w:tcW w:w="2350" w:type="pct"/>
            <w:gridSpan w:val="2"/>
            <w:tcBorders>
              <w:top w:val="nil"/>
              <w:left w:val="nil"/>
              <w:bottom w:val="nil"/>
              <w:right w:val="nil"/>
            </w:tcBorders>
          </w:tcPr>
          <w:p w14:paraId="310D3A4C" w14:textId="77777777" w:rsidR="00BC4308" w:rsidRDefault="000A4916">
            <w:r>
              <w:rPr>
                <w:sz w:val="16"/>
              </w:rPr>
              <w:t>obovate</w:t>
            </w:r>
          </w:p>
        </w:tc>
        <w:tc>
          <w:tcPr>
            <w:tcW w:w="1750" w:type="pct"/>
            <w:gridSpan w:val="2"/>
            <w:tcBorders>
              <w:top w:val="nil"/>
              <w:left w:val="nil"/>
              <w:bottom w:val="nil"/>
              <w:right w:val="nil"/>
            </w:tcBorders>
          </w:tcPr>
          <w:p w14:paraId="63824CF9" w14:textId="77777777" w:rsidR="00BC4308" w:rsidRDefault="000A4916">
            <w:r>
              <w:rPr>
                <w:sz w:val="16"/>
              </w:rPr>
              <w:t>Tonda di Giffoni</w:t>
            </w:r>
          </w:p>
        </w:tc>
        <w:tc>
          <w:tcPr>
            <w:tcW w:w="500" w:type="pct"/>
            <w:tcBorders>
              <w:top w:val="nil"/>
              <w:left w:val="nil"/>
              <w:bottom w:val="nil"/>
            </w:tcBorders>
          </w:tcPr>
          <w:p w14:paraId="18CFE4B8" w14:textId="77777777" w:rsidR="00BC4308" w:rsidRDefault="000A4916">
            <w:r>
              <w:rPr>
                <w:sz w:val="16"/>
              </w:rPr>
              <w:t>3   [  ]</w:t>
            </w:r>
          </w:p>
        </w:tc>
      </w:tr>
      <w:tr w:rsidR="00BC4308" w14:paraId="34EC3495" w14:textId="77777777">
        <w:trPr>
          <w:trHeight w:val="300"/>
        </w:trPr>
        <w:tc>
          <w:tcPr>
            <w:tcW w:w="400" w:type="pct"/>
            <w:tcBorders>
              <w:top w:val="nil"/>
              <w:bottom w:val="nil"/>
              <w:right w:val="nil"/>
            </w:tcBorders>
          </w:tcPr>
          <w:p w14:paraId="08BD4A29" w14:textId="77777777" w:rsidR="00BC4308" w:rsidRDefault="00BC4308"/>
        </w:tc>
        <w:tc>
          <w:tcPr>
            <w:tcW w:w="2350" w:type="pct"/>
            <w:gridSpan w:val="2"/>
            <w:tcBorders>
              <w:top w:val="nil"/>
              <w:left w:val="nil"/>
              <w:bottom w:val="nil"/>
              <w:right w:val="nil"/>
            </w:tcBorders>
          </w:tcPr>
          <w:p w14:paraId="60D2AD7B" w14:textId="77777777" w:rsidR="00BC4308" w:rsidRDefault="000A4916">
            <w:r>
              <w:rPr>
                <w:sz w:val="16"/>
              </w:rPr>
              <w:t>circular</w:t>
            </w:r>
          </w:p>
        </w:tc>
        <w:tc>
          <w:tcPr>
            <w:tcW w:w="1750" w:type="pct"/>
            <w:gridSpan w:val="2"/>
            <w:tcBorders>
              <w:top w:val="nil"/>
              <w:left w:val="nil"/>
              <w:bottom w:val="nil"/>
              <w:right w:val="nil"/>
            </w:tcBorders>
          </w:tcPr>
          <w:p w14:paraId="0D56366E" w14:textId="77777777" w:rsidR="00BC4308" w:rsidRDefault="000A4916">
            <w:r>
              <w:rPr>
                <w:sz w:val="16"/>
              </w:rPr>
              <w:t>Segorbe</w:t>
            </w:r>
          </w:p>
        </w:tc>
        <w:tc>
          <w:tcPr>
            <w:tcW w:w="500" w:type="pct"/>
            <w:tcBorders>
              <w:top w:val="nil"/>
              <w:left w:val="nil"/>
              <w:bottom w:val="nil"/>
            </w:tcBorders>
          </w:tcPr>
          <w:p w14:paraId="3F72DF45" w14:textId="77777777" w:rsidR="00BC4308" w:rsidRDefault="000A4916">
            <w:r>
              <w:rPr>
                <w:sz w:val="16"/>
              </w:rPr>
              <w:t>4   [  ]</w:t>
            </w:r>
          </w:p>
        </w:tc>
      </w:tr>
      <w:tr w:rsidR="00BC4308" w14:paraId="6C535B4A" w14:textId="77777777">
        <w:trPr>
          <w:trHeight w:val="500"/>
        </w:trPr>
        <w:tc>
          <w:tcPr>
            <w:tcW w:w="400" w:type="pct"/>
            <w:tcBorders>
              <w:top w:val="nil"/>
              <w:bottom w:val="nil"/>
              <w:right w:val="nil"/>
            </w:tcBorders>
          </w:tcPr>
          <w:p w14:paraId="64A9FBCA" w14:textId="77777777" w:rsidR="00BC4308" w:rsidRDefault="000A4916">
            <w:r>
              <w:rPr>
                <w:b/>
                <w:sz w:val="16"/>
              </w:rPr>
              <w:t>5.2</w:t>
            </w:r>
          </w:p>
          <w:p w14:paraId="682D4F0B" w14:textId="77777777" w:rsidR="00BC4308" w:rsidRDefault="000A4916">
            <w:r>
              <w:rPr>
                <w:b/>
                <w:sz w:val="16"/>
              </w:rPr>
              <w:t>(15)</w:t>
            </w:r>
          </w:p>
        </w:tc>
        <w:tc>
          <w:tcPr>
            <w:tcW w:w="2350" w:type="pct"/>
            <w:gridSpan w:val="2"/>
            <w:tcBorders>
              <w:top w:val="nil"/>
              <w:left w:val="nil"/>
              <w:bottom w:val="nil"/>
              <w:right w:val="nil"/>
            </w:tcBorders>
          </w:tcPr>
          <w:p w14:paraId="2D3E50F5" w14:textId="77777777" w:rsidR="00BC4308" w:rsidRDefault="000A4916">
            <w:pPr>
              <w:spacing w:beforeAutospacing="1" w:afterAutospacing="1"/>
              <w:divId w:val="1"/>
              <w:rPr>
                <w:b/>
                <w:sz w:val="16"/>
              </w:rPr>
            </w:pPr>
            <w:r>
              <w:rPr>
                <w:b/>
                <w:sz w:val="16"/>
              </w:rPr>
              <w:t>Involucre: length in relation to length of nut</w:t>
            </w:r>
          </w:p>
        </w:tc>
        <w:tc>
          <w:tcPr>
            <w:tcW w:w="1750" w:type="pct"/>
            <w:gridSpan w:val="2"/>
            <w:tcBorders>
              <w:top w:val="nil"/>
              <w:left w:val="nil"/>
              <w:bottom w:val="nil"/>
              <w:right w:val="nil"/>
            </w:tcBorders>
          </w:tcPr>
          <w:p w14:paraId="4AB4996D" w14:textId="77777777" w:rsidR="00BC4308" w:rsidRDefault="00BC4308"/>
        </w:tc>
        <w:tc>
          <w:tcPr>
            <w:tcW w:w="500" w:type="pct"/>
            <w:tcBorders>
              <w:top w:val="nil"/>
              <w:left w:val="nil"/>
              <w:bottom w:val="nil"/>
            </w:tcBorders>
          </w:tcPr>
          <w:p w14:paraId="0D6EBCF2" w14:textId="77777777" w:rsidR="00BC4308" w:rsidRDefault="00BC4308"/>
        </w:tc>
      </w:tr>
      <w:tr w:rsidR="00BC4308" w14:paraId="38A08368" w14:textId="77777777">
        <w:trPr>
          <w:trHeight w:val="300"/>
        </w:trPr>
        <w:tc>
          <w:tcPr>
            <w:tcW w:w="400" w:type="pct"/>
            <w:tcBorders>
              <w:top w:val="nil"/>
              <w:bottom w:val="nil"/>
              <w:right w:val="nil"/>
            </w:tcBorders>
          </w:tcPr>
          <w:p w14:paraId="54E21BBE" w14:textId="77777777" w:rsidR="00BC4308" w:rsidRDefault="00BC4308"/>
        </w:tc>
        <w:tc>
          <w:tcPr>
            <w:tcW w:w="2350" w:type="pct"/>
            <w:gridSpan w:val="2"/>
            <w:tcBorders>
              <w:top w:val="nil"/>
              <w:left w:val="nil"/>
              <w:bottom w:val="nil"/>
              <w:right w:val="nil"/>
            </w:tcBorders>
          </w:tcPr>
          <w:p w14:paraId="014F3D97" w14:textId="77777777" w:rsidR="00BC4308" w:rsidRDefault="000A4916">
            <w:r>
              <w:rPr>
                <w:sz w:val="16"/>
              </w:rPr>
              <w:t>shorter</w:t>
            </w:r>
          </w:p>
        </w:tc>
        <w:tc>
          <w:tcPr>
            <w:tcW w:w="1750" w:type="pct"/>
            <w:gridSpan w:val="2"/>
            <w:tcBorders>
              <w:top w:val="nil"/>
              <w:left w:val="nil"/>
              <w:bottom w:val="nil"/>
              <w:right w:val="nil"/>
            </w:tcBorders>
          </w:tcPr>
          <w:p w14:paraId="57FA7D1B" w14:textId="77777777" w:rsidR="00BC4308" w:rsidRDefault="000A4916">
            <w:r>
              <w:rPr>
                <w:sz w:val="16"/>
              </w:rPr>
              <w:t>Tonda Bianca</w:t>
            </w:r>
          </w:p>
        </w:tc>
        <w:tc>
          <w:tcPr>
            <w:tcW w:w="500" w:type="pct"/>
            <w:tcBorders>
              <w:top w:val="nil"/>
              <w:left w:val="nil"/>
              <w:bottom w:val="nil"/>
            </w:tcBorders>
          </w:tcPr>
          <w:p w14:paraId="3F9E57F1" w14:textId="77777777" w:rsidR="00BC4308" w:rsidRDefault="000A4916">
            <w:r>
              <w:rPr>
                <w:sz w:val="16"/>
              </w:rPr>
              <w:t>1   [  ]</w:t>
            </w:r>
          </w:p>
        </w:tc>
      </w:tr>
      <w:tr w:rsidR="00BC4308" w14:paraId="0B507283" w14:textId="77777777">
        <w:trPr>
          <w:trHeight w:val="300"/>
        </w:trPr>
        <w:tc>
          <w:tcPr>
            <w:tcW w:w="400" w:type="pct"/>
            <w:tcBorders>
              <w:top w:val="nil"/>
              <w:bottom w:val="nil"/>
              <w:right w:val="nil"/>
            </w:tcBorders>
          </w:tcPr>
          <w:p w14:paraId="00DDF1DF" w14:textId="77777777" w:rsidR="00BC4308" w:rsidRDefault="00BC4308"/>
        </w:tc>
        <w:tc>
          <w:tcPr>
            <w:tcW w:w="2350" w:type="pct"/>
            <w:gridSpan w:val="2"/>
            <w:tcBorders>
              <w:top w:val="nil"/>
              <w:left w:val="nil"/>
              <w:bottom w:val="nil"/>
              <w:right w:val="nil"/>
            </w:tcBorders>
          </w:tcPr>
          <w:p w14:paraId="5D949741" w14:textId="77777777" w:rsidR="00BC4308" w:rsidRDefault="000A4916">
            <w:r>
              <w:rPr>
                <w:sz w:val="16"/>
              </w:rPr>
              <w:t>same length</w:t>
            </w:r>
          </w:p>
        </w:tc>
        <w:tc>
          <w:tcPr>
            <w:tcW w:w="1750" w:type="pct"/>
            <w:gridSpan w:val="2"/>
            <w:tcBorders>
              <w:top w:val="nil"/>
              <w:left w:val="nil"/>
              <w:bottom w:val="nil"/>
              <w:right w:val="nil"/>
            </w:tcBorders>
          </w:tcPr>
          <w:p w14:paraId="287B8F01" w14:textId="77777777" w:rsidR="00BC4308" w:rsidRPr="00146F34" w:rsidRDefault="000A4916">
            <w:pPr>
              <w:rPr>
                <w:lang w:val="fr-FR"/>
              </w:rPr>
            </w:pPr>
            <w:r w:rsidRPr="00146F34">
              <w:rPr>
                <w:sz w:val="16"/>
                <w:lang w:val="fr-FR"/>
              </w:rPr>
              <w:t>Cosford, Fertile de Coutard, Merveille de Bollwiller</w:t>
            </w:r>
          </w:p>
        </w:tc>
        <w:tc>
          <w:tcPr>
            <w:tcW w:w="500" w:type="pct"/>
            <w:tcBorders>
              <w:top w:val="nil"/>
              <w:left w:val="nil"/>
              <w:bottom w:val="nil"/>
            </w:tcBorders>
          </w:tcPr>
          <w:p w14:paraId="2729D801" w14:textId="77777777" w:rsidR="00BC4308" w:rsidRDefault="000A4916">
            <w:r>
              <w:rPr>
                <w:sz w:val="16"/>
              </w:rPr>
              <w:t>2   [  ]</w:t>
            </w:r>
          </w:p>
        </w:tc>
      </w:tr>
      <w:tr w:rsidR="00BC4308" w14:paraId="581D9054" w14:textId="77777777">
        <w:trPr>
          <w:trHeight w:val="300"/>
        </w:trPr>
        <w:tc>
          <w:tcPr>
            <w:tcW w:w="400" w:type="pct"/>
            <w:tcBorders>
              <w:top w:val="nil"/>
              <w:bottom w:val="nil"/>
              <w:right w:val="nil"/>
            </w:tcBorders>
          </w:tcPr>
          <w:p w14:paraId="2845BE65" w14:textId="77777777" w:rsidR="00BC4308" w:rsidRDefault="00BC4308"/>
        </w:tc>
        <w:tc>
          <w:tcPr>
            <w:tcW w:w="2350" w:type="pct"/>
            <w:gridSpan w:val="2"/>
            <w:tcBorders>
              <w:top w:val="nil"/>
              <w:left w:val="nil"/>
              <w:bottom w:val="nil"/>
              <w:right w:val="nil"/>
            </w:tcBorders>
          </w:tcPr>
          <w:p w14:paraId="16A5E204" w14:textId="77777777" w:rsidR="00BC4308" w:rsidRDefault="000A4916">
            <w:r>
              <w:rPr>
                <w:sz w:val="16"/>
              </w:rPr>
              <w:t>longer</w:t>
            </w:r>
          </w:p>
        </w:tc>
        <w:tc>
          <w:tcPr>
            <w:tcW w:w="1750" w:type="pct"/>
            <w:gridSpan w:val="2"/>
            <w:tcBorders>
              <w:top w:val="nil"/>
              <w:left w:val="nil"/>
              <w:bottom w:val="nil"/>
              <w:right w:val="nil"/>
            </w:tcBorders>
          </w:tcPr>
          <w:p w14:paraId="74DC6534" w14:textId="77777777" w:rsidR="00BC4308" w:rsidRDefault="000A4916">
            <w:r>
              <w:rPr>
                <w:sz w:val="16"/>
              </w:rPr>
              <w:t>Kargalak, Lambert's Filbert, Segorbe, Tombul, Tonda Gentile delle Langhe</w:t>
            </w:r>
          </w:p>
        </w:tc>
        <w:tc>
          <w:tcPr>
            <w:tcW w:w="500" w:type="pct"/>
            <w:tcBorders>
              <w:top w:val="nil"/>
              <w:left w:val="nil"/>
              <w:bottom w:val="nil"/>
            </w:tcBorders>
          </w:tcPr>
          <w:p w14:paraId="46236D1B" w14:textId="77777777" w:rsidR="00BC4308" w:rsidRDefault="000A4916">
            <w:r>
              <w:rPr>
                <w:sz w:val="16"/>
              </w:rPr>
              <w:t>3   [  ]</w:t>
            </w:r>
          </w:p>
        </w:tc>
      </w:tr>
      <w:tr w:rsidR="00BC4308" w14:paraId="6834590F" w14:textId="77777777">
        <w:trPr>
          <w:trHeight w:val="500"/>
        </w:trPr>
        <w:tc>
          <w:tcPr>
            <w:tcW w:w="400" w:type="pct"/>
            <w:tcBorders>
              <w:top w:val="nil"/>
              <w:bottom w:val="nil"/>
              <w:right w:val="nil"/>
            </w:tcBorders>
          </w:tcPr>
          <w:p w14:paraId="0136D976" w14:textId="77777777" w:rsidR="00BC4308" w:rsidRDefault="000A4916">
            <w:r>
              <w:rPr>
                <w:b/>
                <w:sz w:val="16"/>
              </w:rPr>
              <w:t>5.3</w:t>
            </w:r>
          </w:p>
          <w:p w14:paraId="30412968" w14:textId="77777777" w:rsidR="00BC4308" w:rsidRDefault="000A4916">
            <w:r>
              <w:rPr>
                <w:b/>
                <w:sz w:val="16"/>
              </w:rPr>
              <w:t>(16)</w:t>
            </w:r>
          </w:p>
        </w:tc>
        <w:tc>
          <w:tcPr>
            <w:tcW w:w="2350" w:type="pct"/>
            <w:gridSpan w:val="2"/>
            <w:tcBorders>
              <w:top w:val="nil"/>
              <w:left w:val="nil"/>
              <w:bottom w:val="nil"/>
              <w:right w:val="nil"/>
            </w:tcBorders>
          </w:tcPr>
          <w:p w14:paraId="4EDE54B2" w14:textId="77777777" w:rsidR="00BC4308" w:rsidRDefault="000A4916">
            <w:pPr>
              <w:spacing w:beforeAutospacing="1" w:afterAutospacing="1"/>
              <w:divId w:val="1"/>
              <w:rPr>
                <w:b/>
                <w:sz w:val="16"/>
              </w:rPr>
            </w:pPr>
            <w:r>
              <w:rPr>
                <w:b/>
                <w:sz w:val="16"/>
              </w:rPr>
              <w:t>Involucre: depth of indentations</w:t>
            </w:r>
          </w:p>
        </w:tc>
        <w:tc>
          <w:tcPr>
            <w:tcW w:w="1750" w:type="pct"/>
            <w:gridSpan w:val="2"/>
            <w:tcBorders>
              <w:top w:val="nil"/>
              <w:left w:val="nil"/>
              <w:bottom w:val="nil"/>
              <w:right w:val="nil"/>
            </w:tcBorders>
          </w:tcPr>
          <w:p w14:paraId="426414CE" w14:textId="77777777" w:rsidR="00BC4308" w:rsidRDefault="00BC4308"/>
        </w:tc>
        <w:tc>
          <w:tcPr>
            <w:tcW w:w="500" w:type="pct"/>
            <w:tcBorders>
              <w:top w:val="nil"/>
              <w:left w:val="nil"/>
              <w:bottom w:val="nil"/>
            </w:tcBorders>
          </w:tcPr>
          <w:p w14:paraId="147F06CB" w14:textId="77777777" w:rsidR="00BC4308" w:rsidRDefault="00BC4308"/>
        </w:tc>
      </w:tr>
      <w:tr w:rsidR="00BC4308" w14:paraId="635899FD" w14:textId="77777777">
        <w:trPr>
          <w:trHeight w:val="300"/>
        </w:trPr>
        <w:tc>
          <w:tcPr>
            <w:tcW w:w="400" w:type="pct"/>
            <w:tcBorders>
              <w:top w:val="nil"/>
              <w:bottom w:val="nil"/>
              <w:right w:val="nil"/>
            </w:tcBorders>
          </w:tcPr>
          <w:p w14:paraId="3B4980F2" w14:textId="77777777" w:rsidR="00BC4308" w:rsidRDefault="00BC4308"/>
        </w:tc>
        <w:tc>
          <w:tcPr>
            <w:tcW w:w="2350" w:type="pct"/>
            <w:gridSpan w:val="2"/>
            <w:tcBorders>
              <w:top w:val="nil"/>
              <w:left w:val="nil"/>
              <w:bottom w:val="nil"/>
              <w:right w:val="nil"/>
            </w:tcBorders>
          </w:tcPr>
          <w:p w14:paraId="0DE49E5B" w14:textId="77777777" w:rsidR="00BC4308" w:rsidRDefault="000A4916">
            <w:r>
              <w:rPr>
                <w:sz w:val="16"/>
              </w:rPr>
              <w:t>shallow</w:t>
            </w:r>
          </w:p>
        </w:tc>
        <w:tc>
          <w:tcPr>
            <w:tcW w:w="1750" w:type="pct"/>
            <w:gridSpan w:val="2"/>
            <w:tcBorders>
              <w:top w:val="nil"/>
              <w:left w:val="nil"/>
              <w:bottom w:val="nil"/>
              <w:right w:val="nil"/>
            </w:tcBorders>
          </w:tcPr>
          <w:p w14:paraId="169BC5C1" w14:textId="77777777" w:rsidR="00BC4308" w:rsidRDefault="000A4916">
            <w:r>
              <w:rPr>
                <w:sz w:val="16"/>
              </w:rPr>
              <w:t>Lambert's Filbert, Tombul</w:t>
            </w:r>
          </w:p>
        </w:tc>
        <w:tc>
          <w:tcPr>
            <w:tcW w:w="500" w:type="pct"/>
            <w:tcBorders>
              <w:top w:val="nil"/>
              <w:left w:val="nil"/>
              <w:bottom w:val="nil"/>
            </w:tcBorders>
          </w:tcPr>
          <w:p w14:paraId="70FE3588" w14:textId="77777777" w:rsidR="00BC4308" w:rsidRDefault="000A4916">
            <w:r>
              <w:rPr>
                <w:sz w:val="16"/>
              </w:rPr>
              <w:t>1   [  ]</w:t>
            </w:r>
          </w:p>
        </w:tc>
      </w:tr>
      <w:tr w:rsidR="00BC4308" w14:paraId="09ED0130" w14:textId="77777777">
        <w:trPr>
          <w:trHeight w:val="300"/>
        </w:trPr>
        <w:tc>
          <w:tcPr>
            <w:tcW w:w="400" w:type="pct"/>
            <w:tcBorders>
              <w:top w:val="nil"/>
              <w:bottom w:val="nil"/>
              <w:right w:val="nil"/>
            </w:tcBorders>
          </w:tcPr>
          <w:p w14:paraId="59187B37" w14:textId="77777777" w:rsidR="00BC4308" w:rsidRDefault="00BC4308"/>
        </w:tc>
        <w:tc>
          <w:tcPr>
            <w:tcW w:w="2350" w:type="pct"/>
            <w:gridSpan w:val="2"/>
            <w:tcBorders>
              <w:top w:val="nil"/>
              <w:left w:val="nil"/>
              <w:bottom w:val="nil"/>
              <w:right w:val="nil"/>
            </w:tcBorders>
          </w:tcPr>
          <w:p w14:paraId="1B3BD3EF" w14:textId="77777777" w:rsidR="00BC4308" w:rsidRDefault="000A4916">
            <w:r>
              <w:rPr>
                <w:sz w:val="16"/>
              </w:rPr>
              <w:t>medium</w:t>
            </w:r>
          </w:p>
        </w:tc>
        <w:tc>
          <w:tcPr>
            <w:tcW w:w="1750" w:type="pct"/>
            <w:gridSpan w:val="2"/>
            <w:tcBorders>
              <w:top w:val="nil"/>
              <w:left w:val="nil"/>
              <w:bottom w:val="nil"/>
              <w:right w:val="nil"/>
            </w:tcBorders>
          </w:tcPr>
          <w:p w14:paraId="613E4154" w14:textId="77777777" w:rsidR="00BC4308" w:rsidRPr="00146F34" w:rsidRDefault="000A4916">
            <w:pPr>
              <w:rPr>
                <w:lang w:val="fr-FR"/>
              </w:rPr>
            </w:pPr>
            <w:r w:rsidRPr="00146F34">
              <w:rPr>
                <w:sz w:val="16"/>
                <w:lang w:val="fr-FR"/>
              </w:rPr>
              <w:t>Fertile de Coutard, Tonda Gentile delle Langhe</w:t>
            </w:r>
          </w:p>
        </w:tc>
        <w:tc>
          <w:tcPr>
            <w:tcW w:w="500" w:type="pct"/>
            <w:tcBorders>
              <w:top w:val="nil"/>
              <w:left w:val="nil"/>
              <w:bottom w:val="nil"/>
            </w:tcBorders>
          </w:tcPr>
          <w:p w14:paraId="2C5D14A0" w14:textId="77777777" w:rsidR="00BC4308" w:rsidRDefault="000A4916">
            <w:r>
              <w:rPr>
                <w:sz w:val="16"/>
              </w:rPr>
              <w:t>2   [  ]</w:t>
            </w:r>
          </w:p>
        </w:tc>
      </w:tr>
      <w:tr w:rsidR="00BC4308" w14:paraId="32E7151E" w14:textId="77777777">
        <w:trPr>
          <w:trHeight w:val="300"/>
        </w:trPr>
        <w:tc>
          <w:tcPr>
            <w:tcW w:w="400" w:type="pct"/>
            <w:tcBorders>
              <w:top w:val="nil"/>
              <w:bottom w:val="nil"/>
              <w:right w:val="nil"/>
            </w:tcBorders>
          </w:tcPr>
          <w:p w14:paraId="645357B7" w14:textId="77777777" w:rsidR="00BC4308" w:rsidRDefault="00BC4308"/>
        </w:tc>
        <w:tc>
          <w:tcPr>
            <w:tcW w:w="2350" w:type="pct"/>
            <w:gridSpan w:val="2"/>
            <w:tcBorders>
              <w:top w:val="nil"/>
              <w:left w:val="nil"/>
              <w:bottom w:val="nil"/>
              <w:right w:val="nil"/>
            </w:tcBorders>
          </w:tcPr>
          <w:p w14:paraId="6C58FA0B" w14:textId="77777777" w:rsidR="00BC4308" w:rsidRDefault="000A4916">
            <w:r>
              <w:rPr>
                <w:sz w:val="16"/>
              </w:rPr>
              <w:t>deep</w:t>
            </w:r>
          </w:p>
        </w:tc>
        <w:tc>
          <w:tcPr>
            <w:tcW w:w="1750" w:type="pct"/>
            <w:gridSpan w:val="2"/>
            <w:tcBorders>
              <w:top w:val="nil"/>
              <w:left w:val="nil"/>
              <w:bottom w:val="nil"/>
              <w:right w:val="nil"/>
            </w:tcBorders>
          </w:tcPr>
          <w:p w14:paraId="2C7D6DC9" w14:textId="77777777" w:rsidR="00BC4308" w:rsidRDefault="000A4916">
            <w:r>
              <w:rPr>
                <w:sz w:val="16"/>
              </w:rPr>
              <w:t>Gunslebert</w:t>
            </w:r>
          </w:p>
        </w:tc>
        <w:tc>
          <w:tcPr>
            <w:tcW w:w="500" w:type="pct"/>
            <w:tcBorders>
              <w:top w:val="nil"/>
              <w:left w:val="nil"/>
              <w:bottom w:val="nil"/>
            </w:tcBorders>
          </w:tcPr>
          <w:p w14:paraId="62E9802C" w14:textId="77777777" w:rsidR="00BC4308" w:rsidRDefault="000A4916">
            <w:r>
              <w:rPr>
                <w:sz w:val="16"/>
              </w:rPr>
              <w:t>3   [  ]</w:t>
            </w:r>
          </w:p>
        </w:tc>
      </w:tr>
      <w:tr w:rsidR="00BC4308" w14:paraId="02A89E9B" w14:textId="77777777">
        <w:trPr>
          <w:trHeight w:val="500"/>
        </w:trPr>
        <w:tc>
          <w:tcPr>
            <w:tcW w:w="400" w:type="pct"/>
            <w:tcBorders>
              <w:top w:val="nil"/>
              <w:bottom w:val="nil"/>
              <w:right w:val="nil"/>
            </w:tcBorders>
          </w:tcPr>
          <w:p w14:paraId="6621E069" w14:textId="77777777" w:rsidR="00BC4308" w:rsidRDefault="000A4916">
            <w:r>
              <w:rPr>
                <w:b/>
                <w:sz w:val="16"/>
              </w:rPr>
              <w:t>5.4</w:t>
            </w:r>
          </w:p>
          <w:p w14:paraId="3CAB050B" w14:textId="77777777" w:rsidR="00BC4308" w:rsidRDefault="000A4916">
            <w:r>
              <w:rPr>
                <w:b/>
                <w:sz w:val="16"/>
              </w:rPr>
              <w:t>(20)</w:t>
            </w:r>
          </w:p>
        </w:tc>
        <w:tc>
          <w:tcPr>
            <w:tcW w:w="2350" w:type="pct"/>
            <w:gridSpan w:val="2"/>
            <w:tcBorders>
              <w:top w:val="nil"/>
              <w:left w:val="nil"/>
              <w:bottom w:val="nil"/>
              <w:right w:val="nil"/>
            </w:tcBorders>
          </w:tcPr>
          <w:p w14:paraId="07ED5C3A" w14:textId="77777777" w:rsidR="00BC4308" w:rsidRDefault="000A4916">
            <w:pPr>
              <w:spacing w:beforeAutospacing="1" w:afterAutospacing="1"/>
              <w:divId w:val="1"/>
              <w:rPr>
                <w:b/>
                <w:sz w:val="16"/>
              </w:rPr>
            </w:pPr>
            <w:r>
              <w:rPr>
                <w:b/>
                <w:sz w:val="16"/>
              </w:rPr>
              <w:t>Nut: size</w:t>
            </w:r>
          </w:p>
        </w:tc>
        <w:tc>
          <w:tcPr>
            <w:tcW w:w="1750" w:type="pct"/>
            <w:gridSpan w:val="2"/>
            <w:tcBorders>
              <w:top w:val="nil"/>
              <w:left w:val="nil"/>
              <w:bottom w:val="nil"/>
              <w:right w:val="nil"/>
            </w:tcBorders>
          </w:tcPr>
          <w:p w14:paraId="37F7DFC2" w14:textId="77777777" w:rsidR="00BC4308" w:rsidRDefault="00BC4308"/>
        </w:tc>
        <w:tc>
          <w:tcPr>
            <w:tcW w:w="500" w:type="pct"/>
            <w:tcBorders>
              <w:top w:val="nil"/>
              <w:left w:val="nil"/>
              <w:bottom w:val="nil"/>
            </w:tcBorders>
          </w:tcPr>
          <w:p w14:paraId="3B4FE247" w14:textId="77777777" w:rsidR="00BC4308" w:rsidRDefault="00BC4308"/>
        </w:tc>
      </w:tr>
      <w:tr w:rsidR="00BC4308" w14:paraId="607E98B6" w14:textId="77777777">
        <w:trPr>
          <w:trHeight w:val="300"/>
        </w:trPr>
        <w:tc>
          <w:tcPr>
            <w:tcW w:w="400" w:type="pct"/>
            <w:tcBorders>
              <w:top w:val="nil"/>
              <w:bottom w:val="nil"/>
              <w:right w:val="nil"/>
            </w:tcBorders>
          </w:tcPr>
          <w:p w14:paraId="19D94780" w14:textId="77777777" w:rsidR="00BC4308" w:rsidRDefault="00BC4308"/>
        </w:tc>
        <w:tc>
          <w:tcPr>
            <w:tcW w:w="2350" w:type="pct"/>
            <w:gridSpan w:val="2"/>
            <w:tcBorders>
              <w:top w:val="nil"/>
              <w:left w:val="nil"/>
              <w:bottom w:val="nil"/>
              <w:right w:val="nil"/>
            </w:tcBorders>
          </w:tcPr>
          <w:p w14:paraId="3F98ACE7" w14:textId="77777777" w:rsidR="00BC4308" w:rsidRDefault="000A4916">
            <w:r>
              <w:rPr>
                <w:sz w:val="16"/>
              </w:rPr>
              <w:t>very small</w:t>
            </w:r>
          </w:p>
        </w:tc>
        <w:tc>
          <w:tcPr>
            <w:tcW w:w="1750" w:type="pct"/>
            <w:gridSpan w:val="2"/>
            <w:tcBorders>
              <w:top w:val="nil"/>
              <w:left w:val="nil"/>
              <w:bottom w:val="nil"/>
              <w:right w:val="nil"/>
            </w:tcBorders>
          </w:tcPr>
          <w:p w14:paraId="5F2DFB9F" w14:textId="77777777" w:rsidR="00BC4308" w:rsidRDefault="000A4916">
            <w:r>
              <w:rPr>
                <w:sz w:val="16"/>
              </w:rPr>
              <w:t xml:space="preserve">Sivri </w:t>
            </w:r>
          </w:p>
        </w:tc>
        <w:tc>
          <w:tcPr>
            <w:tcW w:w="500" w:type="pct"/>
            <w:tcBorders>
              <w:top w:val="nil"/>
              <w:left w:val="nil"/>
              <w:bottom w:val="nil"/>
            </w:tcBorders>
          </w:tcPr>
          <w:p w14:paraId="021AFD93" w14:textId="77777777" w:rsidR="00BC4308" w:rsidRDefault="000A4916">
            <w:r>
              <w:rPr>
                <w:sz w:val="16"/>
              </w:rPr>
              <w:t>1   [  ]</w:t>
            </w:r>
          </w:p>
        </w:tc>
      </w:tr>
      <w:tr w:rsidR="00BC4308" w14:paraId="76268F62" w14:textId="77777777">
        <w:trPr>
          <w:trHeight w:val="300"/>
        </w:trPr>
        <w:tc>
          <w:tcPr>
            <w:tcW w:w="400" w:type="pct"/>
            <w:tcBorders>
              <w:top w:val="nil"/>
              <w:bottom w:val="nil"/>
              <w:right w:val="nil"/>
            </w:tcBorders>
          </w:tcPr>
          <w:p w14:paraId="73B573AE" w14:textId="77777777" w:rsidR="00BC4308" w:rsidRDefault="00BC4308"/>
        </w:tc>
        <w:tc>
          <w:tcPr>
            <w:tcW w:w="2350" w:type="pct"/>
            <w:gridSpan w:val="2"/>
            <w:tcBorders>
              <w:top w:val="nil"/>
              <w:left w:val="nil"/>
              <w:bottom w:val="nil"/>
              <w:right w:val="nil"/>
            </w:tcBorders>
          </w:tcPr>
          <w:p w14:paraId="1323CAD5" w14:textId="77777777" w:rsidR="00BC4308" w:rsidRDefault="000A4916">
            <w:r>
              <w:rPr>
                <w:sz w:val="16"/>
              </w:rPr>
              <w:t>small</w:t>
            </w:r>
          </w:p>
        </w:tc>
        <w:tc>
          <w:tcPr>
            <w:tcW w:w="1750" w:type="pct"/>
            <w:gridSpan w:val="2"/>
            <w:tcBorders>
              <w:top w:val="nil"/>
              <w:left w:val="nil"/>
              <w:bottom w:val="nil"/>
              <w:right w:val="nil"/>
            </w:tcBorders>
          </w:tcPr>
          <w:p w14:paraId="5F290127" w14:textId="77777777" w:rsidR="00BC4308" w:rsidRPr="00146F34" w:rsidRDefault="000A4916">
            <w:pPr>
              <w:rPr>
                <w:lang w:val="fr-FR"/>
              </w:rPr>
            </w:pPr>
            <w:r w:rsidRPr="00146F34">
              <w:rPr>
                <w:sz w:val="16"/>
                <w:lang w:val="fr-FR"/>
              </w:rPr>
              <w:t>Negret, Tombul, Tonda Gentile delle Langhe</w:t>
            </w:r>
          </w:p>
        </w:tc>
        <w:tc>
          <w:tcPr>
            <w:tcW w:w="500" w:type="pct"/>
            <w:tcBorders>
              <w:top w:val="nil"/>
              <w:left w:val="nil"/>
              <w:bottom w:val="nil"/>
            </w:tcBorders>
          </w:tcPr>
          <w:p w14:paraId="431E22B7" w14:textId="77777777" w:rsidR="00BC4308" w:rsidRDefault="000A4916">
            <w:r>
              <w:rPr>
                <w:sz w:val="16"/>
              </w:rPr>
              <w:t>2   [  ]</w:t>
            </w:r>
          </w:p>
        </w:tc>
      </w:tr>
      <w:tr w:rsidR="00BC4308" w14:paraId="7C5547CD" w14:textId="77777777">
        <w:trPr>
          <w:trHeight w:val="300"/>
        </w:trPr>
        <w:tc>
          <w:tcPr>
            <w:tcW w:w="400" w:type="pct"/>
            <w:tcBorders>
              <w:top w:val="nil"/>
              <w:bottom w:val="nil"/>
              <w:right w:val="nil"/>
            </w:tcBorders>
          </w:tcPr>
          <w:p w14:paraId="405798B0" w14:textId="77777777" w:rsidR="00BC4308" w:rsidRDefault="00BC4308"/>
        </w:tc>
        <w:tc>
          <w:tcPr>
            <w:tcW w:w="2350" w:type="pct"/>
            <w:gridSpan w:val="2"/>
            <w:tcBorders>
              <w:top w:val="nil"/>
              <w:left w:val="nil"/>
              <w:bottom w:val="nil"/>
              <w:right w:val="nil"/>
            </w:tcBorders>
          </w:tcPr>
          <w:p w14:paraId="7B897BF7" w14:textId="77777777" w:rsidR="00BC4308" w:rsidRDefault="000A4916">
            <w:r>
              <w:rPr>
                <w:sz w:val="16"/>
              </w:rPr>
              <w:t>medium</w:t>
            </w:r>
          </w:p>
        </w:tc>
        <w:tc>
          <w:tcPr>
            <w:tcW w:w="1750" w:type="pct"/>
            <w:gridSpan w:val="2"/>
            <w:tcBorders>
              <w:top w:val="nil"/>
              <w:left w:val="nil"/>
              <w:bottom w:val="nil"/>
              <w:right w:val="nil"/>
            </w:tcBorders>
          </w:tcPr>
          <w:p w14:paraId="64659F60" w14:textId="77777777" w:rsidR="00BC4308" w:rsidRDefault="000A4916">
            <w:r>
              <w:rPr>
                <w:sz w:val="16"/>
              </w:rPr>
              <w:t>Morell, Segorbe, Tonda di Giffoni</w:t>
            </w:r>
          </w:p>
        </w:tc>
        <w:tc>
          <w:tcPr>
            <w:tcW w:w="500" w:type="pct"/>
            <w:tcBorders>
              <w:top w:val="nil"/>
              <w:left w:val="nil"/>
              <w:bottom w:val="nil"/>
            </w:tcBorders>
          </w:tcPr>
          <w:p w14:paraId="29A00E67" w14:textId="77777777" w:rsidR="00BC4308" w:rsidRDefault="000A4916">
            <w:r>
              <w:rPr>
                <w:sz w:val="16"/>
              </w:rPr>
              <w:t>3   [  ]</w:t>
            </w:r>
          </w:p>
        </w:tc>
      </w:tr>
      <w:tr w:rsidR="00BC4308" w14:paraId="17C0897D" w14:textId="77777777">
        <w:trPr>
          <w:trHeight w:val="300"/>
        </w:trPr>
        <w:tc>
          <w:tcPr>
            <w:tcW w:w="400" w:type="pct"/>
            <w:tcBorders>
              <w:top w:val="nil"/>
              <w:bottom w:val="nil"/>
              <w:right w:val="nil"/>
            </w:tcBorders>
          </w:tcPr>
          <w:p w14:paraId="6EB08120" w14:textId="77777777" w:rsidR="00BC4308" w:rsidRDefault="00BC4308"/>
        </w:tc>
        <w:tc>
          <w:tcPr>
            <w:tcW w:w="2350" w:type="pct"/>
            <w:gridSpan w:val="2"/>
            <w:tcBorders>
              <w:top w:val="nil"/>
              <w:left w:val="nil"/>
              <w:bottom w:val="nil"/>
              <w:right w:val="nil"/>
            </w:tcBorders>
          </w:tcPr>
          <w:p w14:paraId="045699FF" w14:textId="77777777" w:rsidR="00BC4308" w:rsidRDefault="000A4916">
            <w:r>
              <w:rPr>
                <w:sz w:val="16"/>
              </w:rPr>
              <w:t>large</w:t>
            </w:r>
          </w:p>
        </w:tc>
        <w:tc>
          <w:tcPr>
            <w:tcW w:w="1750" w:type="pct"/>
            <w:gridSpan w:val="2"/>
            <w:tcBorders>
              <w:top w:val="nil"/>
              <w:left w:val="nil"/>
              <w:bottom w:val="nil"/>
              <w:right w:val="nil"/>
            </w:tcBorders>
          </w:tcPr>
          <w:p w14:paraId="095E785F" w14:textId="77777777" w:rsidR="00BC4308" w:rsidRPr="00146F34" w:rsidRDefault="000A4916">
            <w:pPr>
              <w:rPr>
                <w:lang w:val="fr-FR"/>
              </w:rPr>
            </w:pPr>
            <w:r w:rsidRPr="00146F34">
              <w:rPr>
                <w:sz w:val="16"/>
                <w:lang w:val="fr-FR"/>
              </w:rPr>
              <w:t>Fertile de Coutard, Merveille de Bollwiller</w:t>
            </w:r>
          </w:p>
        </w:tc>
        <w:tc>
          <w:tcPr>
            <w:tcW w:w="500" w:type="pct"/>
            <w:tcBorders>
              <w:top w:val="nil"/>
              <w:left w:val="nil"/>
              <w:bottom w:val="nil"/>
            </w:tcBorders>
          </w:tcPr>
          <w:p w14:paraId="083C98DA" w14:textId="77777777" w:rsidR="00BC4308" w:rsidRDefault="000A4916">
            <w:r>
              <w:rPr>
                <w:sz w:val="16"/>
              </w:rPr>
              <w:t>4   [  ]</w:t>
            </w:r>
          </w:p>
        </w:tc>
      </w:tr>
      <w:tr w:rsidR="00BC4308" w14:paraId="17E7C2B5" w14:textId="77777777">
        <w:trPr>
          <w:trHeight w:val="300"/>
        </w:trPr>
        <w:tc>
          <w:tcPr>
            <w:tcW w:w="400" w:type="pct"/>
            <w:tcBorders>
              <w:top w:val="nil"/>
              <w:bottom w:val="nil"/>
              <w:right w:val="nil"/>
            </w:tcBorders>
          </w:tcPr>
          <w:p w14:paraId="50672CEB" w14:textId="77777777" w:rsidR="00BC4308" w:rsidRDefault="00BC4308"/>
        </w:tc>
        <w:tc>
          <w:tcPr>
            <w:tcW w:w="2350" w:type="pct"/>
            <w:gridSpan w:val="2"/>
            <w:tcBorders>
              <w:top w:val="nil"/>
              <w:left w:val="nil"/>
              <w:bottom w:val="nil"/>
              <w:right w:val="nil"/>
            </w:tcBorders>
          </w:tcPr>
          <w:p w14:paraId="2133092B" w14:textId="77777777" w:rsidR="00BC4308" w:rsidRDefault="000A4916">
            <w:r>
              <w:rPr>
                <w:sz w:val="16"/>
              </w:rPr>
              <w:t>very large</w:t>
            </w:r>
          </w:p>
        </w:tc>
        <w:tc>
          <w:tcPr>
            <w:tcW w:w="1750" w:type="pct"/>
            <w:gridSpan w:val="2"/>
            <w:tcBorders>
              <w:top w:val="nil"/>
              <w:left w:val="nil"/>
              <w:bottom w:val="nil"/>
              <w:right w:val="nil"/>
            </w:tcBorders>
          </w:tcPr>
          <w:p w14:paraId="3DF36946" w14:textId="77777777" w:rsidR="00BC4308" w:rsidRDefault="000A4916">
            <w:r>
              <w:rPr>
                <w:sz w:val="16"/>
              </w:rPr>
              <w:t>Apoldaer Zellernuss, Bergeri, Ennis</w:t>
            </w:r>
          </w:p>
        </w:tc>
        <w:tc>
          <w:tcPr>
            <w:tcW w:w="500" w:type="pct"/>
            <w:tcBorders>
              <w:top w:val="nil"/>
              <w:left w:val="nil"/>
              <w:bottom w:val="nil"/>
            </w:tcBorders>
          </w:tcPr>
          <w:p w14:paraId="3E1A742D" w14:textId="77777777" w:rsidR="00BC4308" w:rsidRDefault="000A4916">
            <w:r>
              <w:rPr>
                <w:sz w:val="16"/>
              </w:rPr>
              <w:t>5   [  ]</w:t>
            </w:r>
          </w:p>
        </w:tc>
      </w:tr>
      <w:tr w:rsidR="00BC4308" w14:paraId="26CB2EAB" w14:textId="77777777">
        <w:trPr>
          <w:trHeight w:val="500"/>
        </w:trPr>
        <w:tc>
          <w:tcPr>
            <w:tcW w:w="400" w:type="pct"/>
            <w:tcBorders>
              <w:top w:val="nil"/>
              <w:bottom w:val="nil"/>
              <w:right w:val="nil"/>
            </w:tcBorders>
          </w:tcPr>
          <w:p w14:paraId="312563DC" w14:textId="77777777" w:rsidR="00BC4308" w:rsidRDefault="000A4916">
            <w:r>
              <w:rPr>
                <w:b/>
                <w:sz w:val="16"/>
              </w:rPr>
              <w:t>5.5</w:t>
            </w:r>
          </w:p>
          <w:p w14:paraId="0274BB0E" w14:textId="77777777" w:rsidR="00BC4308" w:rsidRDefault="000A4916">
            <w:r>
              <w:rPr>
                <w:b/>
                <w:sz w:val="16"/>
              </w:rPr>
              <w:t>(21)</w:t>
            </w:r>
          </w:p>
        </w:tc>
        <w:tc>
          <w:tcPr>
            <w:tcW w:w="2350" w:type="pct"/>
            <w:gridSpan w:val="2"/>
            <w:tcBorders>
              <w:top w:val="nil"/>
              <w:left w:val="nil"/>
              <w:bottom w:val="nil"/>
              <w:right w:val="nil"/>
            </w:tcBorders>
          </w:tcPr>
          <w:p w14:paraId="5338AA2D" w14:textId="77777777" w:rsidR="00BC4308" w:rsidRDefault="000A4916">
            <w:pPr>
              <w:spacing w:beforeAutospacing="1" w:afterAutospacing="1"/>
              <w:divId w:val="1"/>
              <w:rPr>
                <w:b/>
                <w:sz w:val="16"/>
              </w:rPr>
            </w:pPr>
            <w:r>
              <w:rPr>
                <w:b/>
                <w:sz w:val="16"/>
              </w:rPr>
              <w:t>Nut: shape in lateral view</w:t>
            </w:r>
          </w:p>
        </w:tc>
        <w:tc>
          <w:tcPr>
            <w:tcW w:w="1750" w:type="pct"/>
            <w:gridSpan w:val="2"/>
            <w:tcBorders>
              <w:top w:val="nil"/>
              <w:left w:val="nil"/>
              <w:bottom w:val="nil"/>
              <w:right w:val="nil"/>
            </w:tcBorders>
          </w:tcPr>
          <w:p w14:paraId="3FE572FE" w14:textId="77777777" w:rsidR="00BC4308" w:rsidRDefault="00BC4308"/>
        </w:tc>
        <w:tc>
          <w:tcPr>
            <w:tcW w:w="500" w:type="pct"/>
            <w:tcBorders>
              <w:top w:val="nil"/>
              <w:left w:val="nil"/>
              <w:bottom w:val="nil"/>
            </w:tcBorders>
          </w:tcPr>
          <w:p w14:paraId="6079414E" w14:textId="77777777" w:rsidR="00BC4308" w:rsidRDefault="00BC4308"/>
        </w:tc>
      </w:tr>
      <w:tr w:rsidR="00BC4308" w14:paraId="4DBC6862" w14:textId="77777777">
        <w:trPr>
          <w:trHeight w:val="300"/>
        </w:trPr>
        <w:tc>
          <w:tcPr>
            <w:tcW w:w="400" w:type="pct"/>
            <w:tcBorders>
              <w:top w:val="nil"/>
              <w:bottom w:val="nil"/>
              <w:right w:val="nil"/>
            </w:tcBorders>
          </w:tcPr>
          <w:p w14:paraId="5BCA2E16" w14:textId="77777777" w:rsidR="00BC4308" w:rsidRDefault="00BC4308"/>
        </w:tc>
        <w:tc>
          <w:tcPr>
            <w:tcW w:w="2350" w:type="pct"/>
            <w:gridSpan w:val="2"/>
            <w:tcBorders>
              <w:top w:val="nil"/>
              <w:left w:val="nil"/>
              <w:bottom w:val="nil"/>
              <w:right w:val="nil"/>
            </w:tcBorders>
          </w:tcPr>
          <w:p w14:paraId="7656E545" w14:textId="77777777" w:rsidR="00BC4308" w:rsidRDefault="000A4916">
            <w:r>
              <w:rPr>
                <w:sz w:val="16"/>
              </w:rPr>
              <w:t>oblate</w:t>
            </w:r>
          </w:p>
        </w:tc>
        <w:tc>
          <w:tcPr>
            <w:tcW w:w="1750" w:type="pct"/>
            <w:gridSpan w:val="2"/>
            <w:tcBorders>
              <w:top w:val="nil"/>
              <w:left w:val="nil"/>
              <w:bottom w:val="nil"/>
              <w:right w:val="nil"/>
            </w:tcBorders>
          </w:tcPr>
          <w:p w14:paraId="7EA67BC1" w14:textId="77777777" w:rsidR="00BC4308" w:rsidRDefault="000A4916">
            <w:r>
              <w:rPr>
                <w:sz w:val="16"/>
              </w:rPr>
              <w:t>Kargalak</w:t>
            </w:r>
          </w:p>
        </w:tc>
        <w:tc>
          <w:tcPr>
            <w:tcW w:w="500" w:type="pct"/>
            <w:tcBorders>
              <w:top w:val="nil"/>
              <w:left w:val="nil"/>
              <w:bottom w:val="nil"/>
            </w:tcBorders>
          </w:tcPr>
          <w:p w14:paraId="53E68656" w14:textId="77777777" w:rsidR="00BC4308" w:rsidRDefault="000A4916">
            <w:r>
              <w:rPr>
                <w:sz w:val="16"/>
              </w:rPr>
              <w:t>1   [  ]</w:t>
            </w:r>
          </w:p>
        </w:tc>
      </w:tr>
      <w:tr w:rsidR="00BC4308" w14:paraId="22531AD1" w14:textId="77777777">
        <w:trPr>
          <w:trHeight w:val="300"/>
        </w:trPr>
        <w:tc>
          <w:tcPr>
            <w:tcW w:w="400" w:type="pct"/>
            <w:tcBorders>
              <w:top w:val="nil"/>
              <w:bottom w:val="nil"/>
              <w:right w:val="nil"/>
            </w:tcBorders>
          </w:tcPr>
          <w:p w14:paraId="4FFD5AF5" w14:textId="77777777" w:rsidR="00BC4308" w:rsidRDefault="00BC4308"/>
        </w:tc>
        <w:tc>
          <w:tcPr>
            <w:tcW w:w="2350" w:type="pct"/>
            <w:gridSpan w:val="2"/>
            <w:tcBorders>
              <w:top w:val="nil"/>
              <w:left w:val="nil"/>
              <w:bottom w:val="nil"/>
              <w:right w:val="nil"/>
            </w:tcBorders>
          </w:tcPr>
          <w:p w14:paraId="45973D4C" w14:textId="77777777" w:rsidR="00BC4308" w:rsidRDefault="000A4916">
            <w:r>
              <w:rPr>
                <w:sz w:val="16"/>
              </w:rPr>
              <w:t>ovate</w:t>
            </w:r>
          </w:p>
        </w:tc>
        <w:tc>
          <w:tcPr>
            <w:tcW w:w="1750" w:type="pct"/>
            <w:gridSpan w:val="2"/>
            <w:tcBorders>
              <w:top w:val="nil"/>
              <w:left w:val="nil"/>
              <w:bottom w:val="nil"/>
              <w:right w:val="nil"/>
            </w:tcBorders>
          </w:tcPr>
          <w:p w14:paraId="561773B6" w14:textId="77777777" w:rsidR="00BC4308" w:rsidRDefault="000A4916">
            <w:r>
              <w:rPr>
                <w:sz w:val="16"/>
              </w:rPr>
              <w:t>Imperatrice  Eugenie, Negret</w:t>
            </w:r>
          </w:p>
        </w:tc>
        <w:tc>
          <w:tcPr>
            <w:tcW w:w="500" w:type="pct"/>
            <w:tcBorders>
              <w:top w:val="nil"/>
              <w:left w:val="nil"/>
              <w:bottom w:val="nil"/>
            </w:tcBorders>
          </w:tcPr>
          <w:p w14:paraId="5CBEE48F" w14:textId="77777777" w:rsidR="00BC4308" w:rsidRDefault="000A4916">
            <w:r>
              <w:rPr>
                <w:sz w:val="16"/>
              </w:rPr>
              <w:t>2   [  ]</w:t>
            </w:r>
          </w:p>
        </w:tc>
      </w:tr>
      <w:tr w:rsidR="00BC4308" w14:paraId="2CCFA13B" w14:textId="77777777">
        <w:trPr>
          <w:trHeight w:val="300"/>
        </w:trPr>
        <w:tc>
          <w:tcPr>
            <w:tcW w:w="400" w:type="pct"/>
            <w:tcBorders>
              <w:top w:val="nil"/>
              <w:bottom w:val="nil"/>
              <w:right w:val="nil"/>
            </w:tcBorders>
          </w:tcPr>
          <w:p w14:paraId="693887BC" w14:textId="77777777" w:rsidR="00BC4308" w:rsidRDefault="00BC4308"/>
        </w:tc>
        <w:tc>
          <w:tcPr>
            <w:tcW w:w="2350" w:type="pct"/>
            <w:gridSpan w:val="2"/>
            <w:tcBorders>
              <w:top w:val="nil"/>
              <w:left w:val="nil"/>
              <w:bottom w:val="nil"/>
              <w:right w:val="nil"/>
            </w:tcBorders>
          </w:tcPr>
          <w:p w14:paraId="38BC1FE6" w14:textId="77777777" w:rsidR="00BC4308" w:rsidRDefault="000A4916">
            <w:r>
              <w:rPr>
                <w:sz w:val="16"/>
              </w:rPr>
              <w:t>circular</w:t>
            </w:r>
          </w:p>
        </w:tc>
        <w:tc>
          <w:tcPr>
            <w:tcW w:w="1750" w:type="pct"/>
            <w:gridSpan w:val="2"/>
            <w:tcBorders>
              <w:top w:val="nil"/>
              <w:left w:val="nil"/>
              <w:bottom w:val="nil"/>
              <w:right w:val="nil"/>
            </w:tcBorders>
          </w:tcPr>
          <w:p w14:paraId="242083E9" w14:textId="77777777" w:rsidR="00BC4308" w:rsidRPr="00146F34" w:rsidRDefault="000A4916">
            <w:pPr>
              <w:rPr>
                <w:lang w:val="fr-FR"/>
              </w:rPr>
            </w:pPr>
            <w:r w:rsidRPr="00146F34">
              <w:rPr>
                <w:sz w:val="16"/>
                <w:lang w:val="fr-FR"/>
              </w:rPr>
              <w:t>Clark, Fertile de Coutard, Tonda Gentile delle Langhe</w:t>
            </w:r>
          </w:p>
        </w:tc>
        <w:tc>
          <w:tcPr>
            <w:tcW w:w="500" w:type="pct"/>
            <w:tcBorders>
              <w:top w:val="nil"/>
              <w:left w:val="nil"/>
              <w:bottom w:val="nil"/>
            </w:tcBorders>
          </w:tcPr>
          <w:p w14:paraId="0E7154D1" w14:textId="77777777" w:rsidR="00BC4308" w:rsidRDefault="000A4916">
            <w:r>
              <w:rPr>
                <w:sz w:val="16"/>
              </w:rPr>
              <w:t>3   [  ]</w:t>
            </w:r>
          </w:p>
        </w:tc>
      </w:tr>
      <w:tr w:rsidR="00BC4308" w14:paraId="3C6EE99C" w14:textId="77777777">
        <w:trPr>
          <w:trHeight w:val="300"/>
        </w:trPr>
        <w:tc>
          <w:tcPr>
            <w:tcW w:w="400" w:type="pct"/>
            <w:tcBorders>
              <w:top w:val="nil"/>
              <w:bottom w:val="nil"/>
              <w:right w:val="nil"/>
            </w:tcBorders>
          </w:tcPr>
          <w:p w14:paraId="34691CF7" w14:textId="77777777" w:rsidR="00BC4308" w:rsidRDefault="00BC4308"/>
        </w:tc>
        <w:tc>
          <w:tcPr>
            <w:tcW w:w="2350" w:type="pct"/>
            <w:gridSpan w:val="2"/>
            <w:tcBorders>
              <w:top w:val="nil"/>
              <w:left w:val="nil"/>
              <w:bottom w:val="nil"/>
              <w:right w:val="nil"/>
            </w:tcBorders>
          </w:tcPr>
          <w:p w14:paraId="3F8902FA" w14:textId="77777777" w:rsidR="00BC4308" w:rsidRDefault="000A4916">
            <w:r>
              <w:rPr>
                <w:sz w:val="16"/>
              </w:rPr>
              <w:t>obovate</w:t>
            </w:r>
          </w:p>
        </w:tc>
        <w:tc>
          <w:tcPr>
            <w:tcW w:w="1750" w:type="pct"/>
            <w:gridSpan w:val="2"/>
            <w:tcBorders>
              <w:top w:val="nil"/>
              <w:left w:val="nil"/>
              <w:bottom w:val="nil"/>
              <w:right w:val="nil"/>
            </w:tcBorders>
          </w:tcPr>
          <w:p w14:paraId="06440318" w14:textId="77777777" w:rsidR="00BC4308" w:rsidRDefault="000A4916">
            <w:r>
              <w:rPr>
                <w:sz w:val="16"/>
              </w:rPr>
              <w:t>Butler</w:t>
            </w:r>
          </w:p>
        </w:tc>
        <w:tc>
          <w:tcPr>
            <w:tcW w:w="500" w:type="pct"/>
            <w:tcBorders>
              <w:top w:val="nil"/>
              <w:left w:val="nil"/>
              <w:bottom w:val="nil"/>
            </w:tcBorders>
          </w:tcPr>
          <w:p w14:paraId="7A377420" w14:textId="77777777" w:rsidR="00BC4308" w:rsidRDefault="000A4916">
            <w:r>
              <w:rPr>
                <w:sz w:val="16"/>
              </w:rPr>
              <w:t>4   [  ]</w:t>
            </w:r>
          </w:p>
        </w:tc>
      </w:tr>
      <w:tr w:rsidR="00BC4308" w14:paraId="2520120A" w14:textId="77777777">
        <w:trPr>
          <w:trHeight w:val="300"/>
        </w:trPr>
        <w:tc>
          <w:tcPr>
            <w:tcW w:w="400" w:type="pct"/>
            <w:tcBorders>
              <w:top w:val="nil"/>
              <w:bottom w:val="nil"/>
              <w:right w:val="nil"/>
            </w:tcBorders>
          </w:tcPr>
          <w:p w14:paraId="0604D46D" w14:textId="77777777" w:rsidR="00BC4308" w:rsidRDefault="00BC4308"/>
        </w:tc>
        <w:tc>
          <w:tcPr>
            <w:tcW w:w="2350" w:type="pct"/>
            <w:gridSpan w:val="2"/>
            <w:tcBorders>
              <w:top w:val="nil"/>
              <w:left w:val="nil"/>
              <w:bottom w:val="nil"/>
              <w:right w:val="nil"/>
            </w:tcBorders>
          </w:tcPr>
          <w:p w14:paraId="02560968" w14:textId="55A72EB4" w:rsidR="00BC4308" w:rsidRDefault="000A4916">
            <w:r>
              <w:rPr>
                <w:sz w:val="16"/>
              </w:rPr>
              <w:t>conic</w:t>
            </w:r>
          </w:p>
        </w:tc>
        <w:tc>
          <w:tcPr>
            <w:tcW w:w="1750" w:type="pct"/>
            <w:gridSpan w:val="2"/>
            <w:tcBorders>
              <w:top w:val="nil"/>
              <w:left w:val="nil"/>
              <w:bottom w:val="nil"/>
              <w:right w:val="nil"/>
            </w:tcBorders>
          </w:tcPr>
          <w:p w14:paraId="39B389E9" w14:textId="77777777" w:rsidR="00BC4308" w:rsidRPr="00146F34" w:rsidRDefault="000A4916">
            <w:pPr>
              <w:rPr>
                <w:lang w:val="fr-FR"/>
              </w:rPr>
            </w:pPr>
            <w:r w:rsidRPr="00146F34">
              <w:rPr>
                <w:sz w:val="16"/>
                <w:lang w:val="fr-FR"/>
              </w:rPr>
              <w:t>Ennis, Jean's, Merveille de Bollwiller</w:t>
            </w:r>
          </w:p>
        </w:tc>
        <w:tc>
          <w:tcPr>
            <w:tcW w:w="500" w:type="pct"/>
            <w:tcBorders>
              <w:top w:val="nil"/>
              <w:left w:val="nil"/>
              <w:bottom w:val="nil"/>
            </w:tcBorders>
          </w:tcPr>
          <w:p w14:paraId="37BE9327" w14:textId="77777777" w:rsidR="00BC4308" w:rsidRDefault="000A4916">
            <w:r>
              <w:rPr>
                <w:sz w:val="16"/>
              </w:rPr>
              <w:t>5   [  ]</w:t>
            </w:r>
          </w:p>
        </w:tc>
      </w:tr>
      <w:tr w:rsidR="00BC4308" w14:paraId="02A64590" w14:textId="77777777">
        <w:trPr>
          <w:trHeight w:val="300"/>
        </w:trPr>
        <w:tc>
          <w:tcPr>
            <w:tcW w:w="400" w:type="pct"/>
            <w:tcBorders>
              <w:top w:val="nil"/>
              <w:bottom w:val="nil"/>
              <w:right w:val="nil"/>
            </w:tcBorders>
          </w:tcPr>
          <w:p w14:paraId="5A60DF6D" w14:textId="77777777" w:rsidR="00BC4308" w:rsidRDefault="00BC4308"/>
        </w:tc>
        <w:tc>
          <w:tcPr>
            <w:tcW w:w="2350" w:type="pct"/>
            <w:gridSpan w:val="2"/>
            <w:tcBorders>
              <w:top w:val="nil"/>
              <w:left w:val="nil"/>
              <w:bottom w:val="nil"/>
              <w:right w:val="nil"/>
            </w:tcBorders>
          </w:tcPr>
          <w:p w14:paraId="5168319D" w14:textId="77777777" w:rsidR="00BC4308" w:rsidRDefault="000A4916">
            <w:r>
              <w:rPr>
                <w:sz w:val="16"/>
              </w:rPr>
              <w:t>oblong</w:t>
            </w:r>
          </w:p>
        </w:tc>
        <w:tc>
          <w:tcPr>
            <w:tcW w:w="1750" w:type="pct"/>
            <w:gridSpan w:val="2"/>
            <w:tcBorders>
              <w:top w:val="nil"/>
              <w:left w:val="nil"/>
              <w:bottom w:val="nil"/>
              <w:right w:val="nil"/>
            </w:tcBorders>
          </w:tcPr>
          <w:p w14:paraId="254425C9" w14:textId="77777777" w:rsidR="00BC4308" w:rsidRDefault="000A4916">
            <w:r>
              <w:rPr>
                <w:sz w:val="16"/>
              </w:rPr>
              <w:t>Cosford, Lambert's Filbert</w:t>
            </w:r>
          </w:p>
        </w:tc>
        <w:tc>
          <w:tcPr>
            <w:tcW w:w="500" w:type="pct"/>
            <w:tcBorders>
              <w:top w:val="nil"/>
              <w:left w:val="nil"/>
              <w:bottom w:val="nil"/>
            </w:tcBorders>
          </w:tcPr>
          <w:p w14:paraId="426A4A04" w14:textId="77777777" w:rsidR="00BC4308" w:rsidRDefault="000A4916">
            <w:r>
              <w:rPr>
                <w:sz w:val="16"/>
              </w:rPr>
              <w:t>6   [  ]</w:t>
            </w:r>
          </w:p>
        </w:tc>
      </w:tr>
      <w:tr w:rsidR="00BC4308" w14:paraId="24D3DA63" w14:textId="77777777">
        <w:trPr>
          <w:trHeight w:val="500"/>
        </w:trPr>
        <w:tc>
          <w:tcPr>
            <w:tcW w:w="400" w:type="pct"/>
            <w:tcBorders>
              <w:top w:val="nil"/>
              <w:bottom w:val="nil"/>
              <w:right w:val="nil"/>
            </w:tcBorders>
          </w:tcPr>
          <w:p w14:paraId="3FC74B14" w14:textId="77777777" w:rsidR="00BC4308" w:rsidRDefault="000A4916">
            <w:r>
              <w:rPr>
                <w:b/>
                <w:sz w:val="16"/>
              </w:rPr>
              <w:t>5.6</w:t>
            </w:r>
          </w:p>
          <w:p w14:paraId="5B9806B9" w14:textId="77777777" w:rsidR="00BC4308" w:rsidRDefault="000A4916">
            <w:r>
              <w:rPr>
                <w:b/>
                <w:sz w:val="16"/>
              </w:rPr>
              <w:t>(22)</w:t>
            </w:r>
          </w:p>
        </w:tc>
        <w:tc>
          <w:tcPr>
            <w:tcW w:w="2350" w:type="pct"/>
            <w:gridSpan w:val="2"/>
            <w:tcBorders>
              <w:top w:val="nil"/>
              <w:left w:val="nil"/>
              <w:bottom w:val="nil"/>
              <w:right w:val="nil"/>
            </w:tcBorders>
          </w:tcPr>
          <w:p w14:paraId="7246CA7C" w14:textId="77777777" w:rsidR="00BC4308" w:rsidRDefault="000A4916">
            <w:pPr>
              <w:spacing w:beforeAutospacing="1" w:afterAutospacing="1"/>
              <w:divId w:val="1"/>
              <w:rPr>
                <w:b/>
                <w:sz w:val="16"/>
              </w:rPr>
            </w:pPr>
            <w:r>
              <w:rPr>
                <w:b/>
                <w:sz w:val="16"/>
              </w:rPr>
              <w:t>Nut: shape in cross-section</w:t>
            </w:r>
          </w:p>
        </w:tc>
        <w:tc>
          <w:tcPr>
            <w:tcW w:w="1750" w:type="pct"/>
            <w:gridSpan w:val="2"/>
            <w:tcBorders>
              <w:top w:val="nil"/>
              <w:left w:val="nil"/>
              <w:bottom w:val="nil"/>
              <w:right w:val="nil"/>
            </w:tcBorders>
          </w:tcPr>
          <w:p w14:paraId="20D2EABD" w14:textId="77777777" w:rsidR="00BC4308" w:rsidRDefault="00BC4308"/>
        </w:tc>
        <w:tc>
          <w:tcPr>
            <w:tcW w:w="500" w:type="pct"/>
            <w:tcBorders>
              <w:top w:val="nil"/>
              <w:left w:val="nil"/>
              <w:bottom w:val="nil"/>
            </w:tcBorders>
          </w:tcPr>
          <w:p w14:paraId="56841985" w14:textId="77777777" w:rsidR="00BC4308" w:rsidRDefault="00BC4308"/>
        </w:tc>
      </w:tr>
      <w:tr w:rsidR="00BC4308" w14:paraId="0E517E81" w14:textId="77777777">
        <w:trPr>
          <w:trHeight w:val="300"/>
        </w:trPr>
        <w:tc>
          <w:tcPr>
            <w:tcW w:w="400" w:type="pct"/>
            <w:tcBorders>
              <w:top w:val="nil"/>
              <w:bottom w:val="nil"/>
              <w:right w:val="nil"/>
            </w:tcBorders>
          </w:tcPr>
          <w:p w14:paraId="6E6DBDFC" w14:textId="77777777" w:rsidR="00BC4308" w:rsidRDefault="00BC4308"/>
        </w:tc>
        <w:tc>
          <w:tcPr>
            <w:tcW w:w="2350" w:type="pct"/>
            <w:gridSpan w:val="2"/>
            <w:tcBorders>
              <w:top w:val="nil"/>
              <w:left w:val="nil"/>
              <w:bottom w:val="nil"/>
              <w:right w:val="nil"/>
            </w:tcBorders>
          </w:tcPr>
          <w:p w14:paraId="031E6B54" w14:textId="77777777" w:rsidR="00BC4308" w:rsidRDefault="000A4916">
            <w:r>
              <w:rPr>
                <w:sz w:val="16"/>
              </w:rPr>
              <w:t>elliptic</w:t>
            </w:r>
          </w:p>
        </w:tc>
        <w:tc>
          <w:tcPr>
            <w:tcW w:w="1750" w:type="pct"/>
            <w:gridSpan w:val="2"/>
            <w:tcBorders>
              <w:top w:val="nil"/>
              <w:left w:val="nil"/>
              <w:bottom w:val="nil"/>
              <w:right w:val="nil"/>
            </w:tcBorders>
          </w:tcPr>
          <w:p w14:paraId="410835E1" w14:textId="77777777" w:rsidR="00BC4308" w:rsidRDefault="000A4916">
            <w:r>
              <w:rPr>
                <w:sz w:val="16"/>
              </w:rPr>
              <w:t>Lambert's Filbert, Negret</w:t>
            </w:r>
          </w:p>
        </w:tc>
        <w:tc>
          <w:tcPr>
            <w:tcW w:w="500" w:type="pct"/>
            <w:tcBorders>
              <w:top w:val="nil"/>
              <w:left w:val="nil"/>
              <w:bottom w:val="nil"/>
            </w:tcBorders>
          </w:tcPr>
          <w:p w14:paraId="7307D3B3" w14:textId="77777777" w:rsidR="00BC4308" w:rsidRDefault="000A4916">
            <w:r>
              <w:rPr>
                <w:sz w:val="16"/>
              </w:rPr>
              <w:t>1   [  ]</w:t>
            </w:r>
          </w:p>
        </w:tc>
      </w:tr>
      <w:tr w:rsidR="00BC4308" w14:paraId="226C574C" w14:textId="77777777">
        <w:trPr>
          <w:trHeight w:val="300"/>
        </w:trPr>
        <w:tc>
          <w:tcPr>
            <w:tcW w:w="400" w:type="pct"/>
            <w:tcBorders>
              <w:top w:val="nil"/>
              <w:bottom w:val="nil"/>
              <w:right w:val="nil"/>
            </w:tcBorders>
          </w:tcPr>
          <w:p w14:paraId="676ED3BB" w14:textId="77777777" w:rsidR="00BC4308" w:rsidRDefault="00BC4308"/>
        </w:tc>
        <w:tc>
          <w:tcPr>
            <w:tcW w:w="2350" w:type="pct"/>
            <w:gridSpan w:val="2"/>
            <w:tcBorders>
              <w:top w:val="nil"/>
              <w:left w:val="nil"/>
              <w:bottom w:val="nil"/>
              <w:right w:val="nil"/>
            </w:tcBorders>
          </w:tcPr>
          <w:p w14:paraId="21BDA7F8" w14:textId="77777777" w:rsidR="00BC4308" w:rsidRDefault="000A4916">
            <w:r>
              <w:rPr>
                <w:sz w:val="16"/>
              </w:rPr>
              <w:t>circular</w:t>
            </w:r>
          </w:p>
        </w:tc>
        <w:tc>
          <w:tcPr>
            <w:tcW w:w="1750" w:type="pct"/>
            <w:gridSpan w:val="2"/>
            <w:tcBorders>
              <w:top w:val="nil"/>
              <w:left w:val="nil"/>
              <w:bottom w:val="nil"/>
              <w:right w:val="nil"/>
            </w:tcBorders>
          </w:tcPr>
          <w:p w14:paraId="03E19250" w14:textId="77777777" w:rsidR="00BC4308" w:rsidRPr="00146F34" w:rsidRDefault="000A4916">
            <w:pPr>
              <w:rPr>
                <w:lang w:val="fr-FR"/>
              </w:rPr>
            </w:pPr>
            <w:r w:rsidRPr="00146F34">
              <w:rPr>
                <w:sz w:val="16"/>
                <w:lang w:val="fr-FR"/>
              </w:rPr>
              <w:t>Merveille de Bollwiller, Tonda Romana</w:t>
            </w:r>
          </w:p>
        </w:tc>
        <w:tc>
          <w:tcPr>
            <w:tcW w:w="500" w:type="pct"/>
            <w:tcBorders>
              <w:top w:val="nil"/>
              <w:left w:val="nil"/>
              <w:bottom w:val="nil"/>
            </w:tcBorders>
          </w:tcPr>
          <w:p w14:paraId="7FB6C9E5" w14:textId="77777777" w:rsidR="00BC4308" w:rsidRDefault="000A4916">
            <w:r>
              <w:rPr>
                <w:sz w:val="16"/>
              </w:rPr>
              <w:t>2   [  ]</w:t>
            </w:r>
          </w:p>
        </w:tc>
      </w:tr>
      <w:tr w:rsidR="00BC4308" w14:paraId="142EF6A1" w14:textId="77777777">
        <w:trPr>
          <w:trHeight w:val="300"/>
        </w:trPr>
        <w:tc>
          <w:tcPr>
            <w:tcW w:w="400" w:type="pct"/>
            <w:tcBorders>
              <w:top w:val="nil"/>
              <w:bottom w:val="nil"/>
              <w:right w:val="nil"/>
            </w:tcBorders>
          </w:tcPr>
          <w:p w14:paraId="315DB0E3" w14:textId="77777777" w:rsidR="00BC4308" w:rsidRDefault="00BC4308"/>
        </w:tc>
        <w:tc>
          <w:tcPr>
            <w:tcW w:w="2350" w:type="pct"/>
            <w:gridSpan w:val="2"/>
            <w:tcBorders>
              <w:top w:val="nil"/>
              <w:left w:val="nil"/>
              <w:bottom w:val="nil"/>
              <w:right w:val="nil"/>
            </w:tcBorders>
          </w:tcPr>
          <w:p w14:paraId="7257C9BB" w14:textId="77777777" w:rsidR="00BC4308" w:rsidRDefault="000A4916">
            <w:r>
              <w:rPr>
                <w:sz w:val="16"/>
              </w:rPr>
              <w:t>angular</w:t>
            </w:r>
          </w:p>
        </w:tc>
        <w:tc>
          <w:tcPr>
            <w:tcW w:w="1750" w:type="pct"/>
            <w:gridSpan w:val="2"/>
            <w:tcBorders>
              <w:top w:val="nil"/>
              <w:left w:val="nil"/>
              <w:bottom w:val="nil"/>
              <w:right w:val="nil"/>
            </w:tcBorders>
          </w:tcPr>
          <w:p w14:paraId="2CE2FFE6" w14:textId="77777777" w:rsidR="00BC4308" w:rsidRDefault="000A4916">
            <w:r>
              <w:rPr>
                <w:sz w:val="16"/>
              </w:rPr>
              <w:t>Tonda Gentile delle Langhe</w:t>
            </w:r>
          </w:p>
        </w:tc>
        <w:tc>
          <w:tcPr>
            <w:tcW w:w="500" w:type="pct"/>
            <w:tcBorders>
              <w:top w:val="nil"/>
              <w:left w:val="nil"/>
              <w:bottom w:val="nil"/>
            </w:tcBorders>
          </w:tcPr>
          <w:p w14:paraId="1B7FE2DD" w14:textId="77777777" w:rsidR="00BC4308" w:rsidRDefault="000A4916">
            <w:r>
              <w:rPr>
                <w:sz w:val="16"/>
              </w:rPr>
              <w:t>3   [  ]</w:t>
            </w:r>
          </w:p>
        </w:tc>
      </w:tr>
      <w:tr w:rsidR="00BC4308" w14:paraId="456831D6" w14:textId="77777777">
        <w:trPr>
          <w:trHeight w:val="300"/>
        </w:trPr>
        <w:tc>
          <w:tcPr>
            <w:tcW w:w="400" w:type="pct"/>
            <w:tcBorders>
              <w:top w:val="nil"/>
              <w:bottom w:val="nil"/>
              <w:right w:val="nil"/>
            </w:tcBorders>
          </w:tcPr>
          <w:p w14:paraId="68B836C2" w14:textId="77777777" w:rsidR="00BC4308" w:rsidRDefault="00BC4308"/>
        </w:tc>
        <w:tc>
          <w:tcPr>
            <w:tcW w:w="2350" w:type="pct"/>
            <w:gridSpan w:val="2"/>
            <w:tcBorders>
              <w:top w:val="nil"/>
              <w:left w:val="nil"/>
              <w:bottom w:val="nil"/>
              <w:right w:val="nil"/>
            </w:tcBorders>
          </w:tcPr>
          <w:p w14:paraId="7E199A1F" w14:textId="77777777" w:rsidR="00BC4308" w:rsidRDefault="000A4916">
            <w:r>
              <w:rPr>
                <w:sz w:val="16"/>
              </w:rPr>
              <w:t>transverse oblong</w:t>
            </w:r>
          </w:p>
        </w:tc>
        <w:tc>
          <w:tcPr>
            <w:tcW w:w="1750" w:type="pct"/>
            <w:gridSpan w:val="2"/>
            <w:tcBorders>
              <w:top w:val="nil"/>
              <w:left w:val="nil"/>
              <w:bottom w:val="nil"/>
              <w:right w:val="nil"/>
            </w:tcBorders>
          </w:tcPr>
          <w:p w14:paraId="373A9BD0" w14:textId="77777777" w:rsidR="00BC4308" w:rsidRDefault="000A4916">
            <w:r>
              <w:rPr>
                <w:sz w:val="16"/>
              </w:rPr>
              <w:t>Gunslebert</w:t>
            </w:r>
          </w:p>
        </w:tc>
        <w:tc>
          <w:tcPr>
            <w:tcW w:w="500" w:type="pct"/>
            <w:tcBorders>
              <w:top w:val="nil"/>
              <w:left w:val="nil"/>
              <w:bottom w:val="nil"/>
            </w:tcBorders>
          </w:tcPr>
          <w:p w14:paraId="5E783A7A" w14:textId="77777777" w:rsidR="00BC4308" w:rsidRDefault="000A4916">
            <w:r>
              <w:rPr>
                <w:sz w:val="16"/>
              </w:rPr>
              <w:t>4   [  ]</w:t>
            </w:r>
          </w:p>
        </w:tc>
      </w:tr>
      <w:tr w:rsidR="00BC4308" w14:paraId="3D9E40DD" w14:textId="77777777">
        <w:trPr>
          <w:trHeight w:val="300"/>
        </w:trPr>
        <w:tc>
          <w:tcPr>
            <w:tcW w:w="400" w:type="pct"/>
            <w:tcBorders>
              <w:top w:val="nil"/>
              <w:bottom w:val="basicThinLines" w:sz="4" w:space="0" w:color="auto"/>
              <w:right w:val="nil"/>
            </w:tcBorders>
          </w:tcPr>
          <w:p w14:paraId="494CBE93" w14:textId="77777777" w:rsidR="00BC4308" w:rsidRDefault="00BC4308"/>
        </w:tc>
        <w:tc>
          <w:tcPr>
            <w:tcW w:w="2350" w:type="pct"/>
            <w:gridSpan w:val="2"/>
            <w:tcBorders>
              <w:top w:val="nil"/>
              <w:left w:val="nil"/>
              <w:bottom w:val="basicThinLines" w:sz="4" w:space="0" w:color="auto"/>
              <w:right w:val="nil"/>
            </w:tcBorders>
          </w:tcPr>
          <w:p w14:paraId="2037F375" w14:textId="77777777" w:rsidR="00BC4308" w:rsidRDefault="00BC4308"/>
        </w:tc>
        <w:tc>
          <w:tcPr>
            <w:tcW w:w="1750" w:type="pct"/>
            <w:gridSpan w:val="2"/>
            <w:tcBorders>
              <w:top w:val="nil"/>
              <w:left w:val="nil"/>
              <w:bottom w:val="basicThinLines" w:sz="4" w:space="0" w:color="auto"/>
              <w:right w:val="nil"/>
            </w:tcBorders>
          </w:tcPr>
          <w:p w14:paraId="1D83921E" w14:textId="77777777" w:rsidR="00BC4308" w:rsidRDefault="00BC4308"/>
        </w:tc>
        <w:tc>
          <w:tcPr>
            <w:tcW w:w="500" w:type="pct"/>
            <w:tcBorders>
              <w:top w:val="nil"/>
              <w:left w:val="nil"/>
              <w:bottom w:val="basicThinLines" w:sz="4" w:space="0" w:color="auto"/>
            </w:tcBorders>
          </w:tcPr>
          <w:p w14:paraId="5B894EBB" w14:textId="77777777" w:rsidR="00BC4308" w:rsidRDefault="00BC4308"/>
        </w:tc>
      </w:tr>
    </w:tbl>
    <w:p w14:paraId="7B2B2B75" w14:textId="77777777" w:rsidR="00BC4308" w:rsidRDefault="00BC4308">
      <w:pPr>
        <w:jc w:val="left"/>
        <w:sectPr w:rsidR="00BC4308">
          <w:headerReference w:type="even" r:id="rId123"/>
          <w:headerReference w:type="default" r:id="rId124"/>
          <w:footerReference w:type="even" r:id="rId125"/>
          <w:footerReference w:type="default" r:id="rId126"/>
          <w:headerReference w:type="first" r:id="rId127"/>
          <w:footerReference w:type="first" r:id="rId128"/>
          <w:pgSz w:w="11906" w:h="16838"/>
          <w:pgMar w:top="400" w:right="960" w:bottom="400" w:left="960" w:header="510" w:footer="720" w:gutter="0"/>
          <w:cols w:space="720"/>
        </w:sect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797"/>
        <w:gridCol w:w="2694"/>
        <w:gridCol w:w="1995"/>
        <w:gridCol w:w="998"/>
        <w:gridCol w:w="2494"/>
        <w:gridCol w:w="998"/>
      </w:tblGrid>
      <w:tr w:rsidR="00BC4308" w14:paraId="344A3D5B" w14:textId="77777777">
        <w:trPr>
          <w:trHeight w:val="400"/>
        </w:trPr>
        <w:tc>
          <w:tcPr>
            <w:tcW w:w="1750" w:type="pct"/>
            <w:gridSpan w:val="2"/>
            <w:vAlign w:val="bottom"/>
          </w:tcPr>
          <w:p w14:paraId="422F2B27" w14:textId="77777777" w:rsidR="00BC4308" w:rsidRDefault="000A4916">
            <w:r>
              <w:lastRenderedPageBreak/>
              <w:t>TECHNICAL QUESTIONNAIRE</w:t>
            </w:r>
          </w:p>
        </w:tc>
        <w:tc>
          <w:tcPr>
            <w:tcW w:w="1500" w:type="pct"/>
            <w:gridSpan w:val="2"/>
            <w:vAlign w:val="bottom"/>
          </w:tcPr>
          <w:p w14:paraId="2697568E" w14:textId="77777777" w:rsidR="00BC4308" w:rsidRDefault="000A4916">
            <w:r>
              <w:t>Page {x} of {y}</w:t>
            </w:r>
          </w:p>
        </w:tc>
        <w:tc>
          <w:tcPr>
            <w:tcW w:w="1750" w:type="pct"/>
            <w:gridSpan w:val="2"/>
            <w:shd w:val="clear" w:color="auto" w:fill="DFDFD7"/>
            <w:vAlign w:val="bottom"/>
          </w:tcPr>
          <w:p w14:paraId="16E041D5" w14:textId="77777777" w:rsidR="00BC4308" w:rsidRDefault="000A4916">
            <w:r>
              <w:t>Reference Number:</w:t>
            </w:r>
          </w:p>
        </w:tc>
      </w:tr>
      <w:tr w:rsidR="00BC4308" w14:paraId="50BC901E" w14:textId="77777777">
        <w:tblPrEx>
          <w:jc w:val="center"/>
        </w:tblPrEx>
        <w:trPr>
          <w:trHeight w:val="200"/>
          <w:tblHeader/>
          <w:jc w:val="center"/>
        </w:trPr>
        <w:tc>
          <w:tcPr>
            <w:tcW w:w="400" w:type="pct"/>
            <w:tcBorders>
              <w:right w:val="nil"/>
            </w:tcBorders>
            <w:shd w:val="clear" w:color="auto" w:fill="DFDFD7"/>
          </w:tcPr>
          <w:p w14:paraId="1F208FA5" w14:textId="77777777" w:rsidR="00BC4308" w:rsidRDefault="00BC4308"/>
        </w:tc>
        <w:tc>
          <w:tcPr>
            <w:tcW w:w="2350" w:type="pct"/>
            <w:gridSpan w:val="2"/>
            <w:tcBorders>
              <w:left w:val="nil"/>
              <w:right w:val="nil"/>
            </w:tcBorders>
            <w:shd w:val="clear" w:color="auto" w:fill="DFDFD7"/>
          </w:tcPr>
          <w:p w14:paraId="3F3380A3" w14:textId="77777777" w:rsidR="00BC4308" w:rsidRDefault="00BC4308"/>
          <w:p w14:paraId="35DAC2EF" w14:textId="77777777" w:rsidR="00BC4308" w:rsidRDefault="000A4916">
            <w:r>
              <w:rPr>
                <w:sz w:val="16"/>
              </w:rPr>
              <w:t>Characteristics</w:t>
            </w:r>
          </w:p>
          <w:p w14:paraId="24751CDF" w14:textId="77777777" w:rsidR="00BC4308" w:rsidRDefault="00BC4308"/>
        </w:tc>
        <w:tc>
          <w:tcPr>
            <w:tcW w:w="1750" w:type="pct"/>
            <w:gridSpan w:val="2"/>
            <w:tcBorders>
              <w:left w:val="nil"/>
              <w:right w:val="nil"/>
            </w:tcBorders>
            <w:shd w:val="clear" w:color="auto" w:fill="DFDFD7"/>
          </w:tcPr>
          <w:p w14:paraId="3BE16CE1" w14:textId="77777777" w:rsidR="00BC4308" w:rsidRDefault="00BC4308"/>
          <w:p w14:paraId="521AD3B8" w14:textId="77777777" w:rsidR="00BC4308" w:rsidRDefault="000A4916">
            <w:r>
              <w:rPr>
                <w:sz w:val="16"/>
              </w:rPr>
              <w:t>Example Varieties</w:t>
            </w:r>
          </w:p>
        </w:tc>
        <w:tc>
          <w:tcPr>
            <w:tcW w:w="500" w:type="pct"/>
            <w:tcBorders>
              <w:left w:val="nil"/>
            </w:tcBorders>
            <w:shd w:val="clear" w:color="auto" w:fill="DFDFD7"/>
          </w:tcPr>
          <w:p w14:paraId="6A392DD5" w14:textId="77777777" w:rsidR="00BC4308" w:rsidRDefault="00BC4308"/>
          <w:p w14:paraId="2EA0251D" w14:textId="77777777" w:rsidR="00BC4308" w:rsidRDefault="000A4916">
            <w:r>
              <w:rPr>
                <w:sz w:val="16"/>
              </w:rPr>
              <w:t>Note</w:t>
            </w:r>
          </w:p>
        </w:tc>
      </w:tr>
      <w:tr w:rsidR="00BC4308" w14:paraId="240814ED" w14:textId="77777777">
        <w:trPr>
          <w:trHeight w:val="500"/>
        </w:trPr>
        <w:tc>
          <w:tcPr>
            <w:tcW w:w="400" w:type="pct"/>
            <w:tcBorders>
              <w:bottom w:val="nil"/>
              <w:right w:val="nil"/>
            </w:tcBorders>
          </w:tcPr>
          <w:p w14:paraId="6CF1ACC8" w14:textId="77777777" w:rsidR="00BC4308" w:rsidRDefault="000A4916">
            <w:r>
              <w:rPr>
                <w:b/>
                <w:sz w:val="16"/>
              </w:rPr>
              <w:t>5.7</w:t>
            </w:r>
          </w:p>
          <w:p w14:paraId="0E7E655A" w14:textId="77777777" w:rsidR="00BC4308" w:rsidRDefault="000A4916">
            <w:r>
              <w:rPr>
                <w:b/>
                <w:sz w:val="16"/>
              </w:rPr>
              <w:t>(40)</w:t>
            </w:r>
          </w:p>
        </w:tc>
        <w:tc>
          <w:tcPr>
            <w:tcW w:w="2350" w:type="pct"/>
            <w:gridSpan w:val="2"/>
            <w:tcBorders>
              <w:left w:val="nil"/>
              <w:bottom w:val="nil"/>
              <w:right w:val="nil"/>
            </w:tcBorders>
          </w:tcPr>
          <w:p w14:paraId="2202E85E" w14:textId="77777777" w:rsidR="00BC4308" w:rsidRDefault="000A4916">
            <w:pPr>
              <w:spacing w:beforeAutospacing="1" w:afterAutospacing="1"/>
              <w:divId w:val="1"/>
              <w:rPr>
                <w:b/>
                <w:sz w:val="16"/>
              </w:rPr>
            </w:pPr>
            <w:r>
              <w:rPr>
                <w:b/>
                <w:sz w:val="16"/>
              </w:rPr>
              <w:t>Nut: percentage of kernel</w:t>
            </w:r>
          </w:p>
        </w:tc>
        <w:tc>
          <w:tcPr>
            <w:tcW w:w="1750" w:type="pct"/>
            <w:gridSpan w:val="2"/>
            <w:tcBorders>
              <w:left w:val="nil"/>
              <w:bottom w:val="nil"/>
              <w:right w:val="nil"/>
            </w:tcBorders>
          </w:tcPr>
          <w:p w14:paraId="64991A3D" w14:textId="77777777" w:rsidR="00BC4308" w:rsidRDefault="00BC4308"/>
        </w:tc>
        <w:tc>
          <w:tcPr>
            <w:tcW w:w="500" w:type="pct"/>
            <w:tcBorders>
              <w:left w:val="nil"/>
              <w:bottom w:val="nil"/>
            </w:tcBorders>
          </w:tcPr>
          <w:p w14:paraId="609089EC" w14:textId="77777777" w:rsidR="00BC4308" w:rsidRDefault="00BC4308"/>
        </w:tc>
      </w:tr>
      <w:tr w:rsidR="00BC4308" w14:paraId="7EF9ADAF" w14:textId="77777777">
        <w:trPr>
          <w:trHeight w:val="300"/>
        </w:trPr>
        <w:tc>
          <w:tcPr>
            <w:tcW w:w="400" w:type="pct"/>
            <w:tcBorders>
              <w:top w:val="nil"/>
              <w:bottom w:val="nil"/>
              <w:right w:val="nil"/>
            </w:tcBorders>
          </w:tcPr>
          <w:p w14:paraId="65179B0B" w14:textId="77777777" w:rsidR="00BC4308" w:rsidRDefault="00BC4308"/>
        </w:tc>
        <w:tc>
          <w:tcPr>
            <w:tcW w:w="2350" w:type="pct"/>
            <w:gridSpan w:val="2"/>
            <w:tcBorders>
              <w:top w:val="nil"/>
              <w:left w:val="nil"/>
              <w:bottom w:val="nil"/>
              <w:right w:val="nil"/>
            </w:tcBorders>
          </w:tcPr>
          <w:p w14:paraId="55A3D1C2" w14:textId="77777777" w:rsidR="00BC4308" w:rsidRDefault="000A4916">
            <w:r>
              <w:rPr>
                <w:sz w:val="16"/>
              </w:rPr>
              <w:t>very low</w:t>
            </w:r>
          </w:p>
        </w:tc>
        <w:tc>
          <w:tcPr>
            <w:tcW w:w="1750" w:type="pct"/>
            <w:gridSpan w:val="2"/>
            <w:tcBorders>
              <w:top w:val="nil"/>
              <w:left w:val="nil"/>
              <w:bottom w:val="nil"/>
              <w:right w:val="nil"/>
            </w:tcBorders>
          </w:tcPr>
          <w:p w14:paraId="08B2D460" w14:textId="77777777" w:rsidR="00BC4308" w:rsidRDefault="000A4916">
            <w:r>
              <w:rPr>
                <w:sz w:val="16"/>
              </w:rPr>
              <w:t>Merveille de Bollwiller</w:t>
            </w:r>
          </w:p>
        </w:tc>
        <w:tc>
          <w:tcPr>
            <w:tcW w:w="500" w:type="pct"/>
            <w:tcBorders>
              <w:top w:val="nil"/>
              <w:left w:val="nil"/>
              <w:bottom w:val="nil"/>
            </w:tcBorders>
          </w:tcPr>
          <w:p w14:paraId="4F8A12A2" w14:textId="77777777" w:rsidR="00BC4308" w:rsidRDefault="000A4916">
            <w:r>
              <w:rPr>
                <w:sz w:val="16"/>
              </w:rPr>
              <w:t>1   [  ]</w:t>
            </w:r>
          </w:p>
        </w:tc>
      </w:tr>
      <w:tr w:rsidR="00BC4308" w14:paraId="0FBA0B89" w14:textId="77777777">
        <w:trPr>
          <w:trHeight w:val="300"/>
        </w:trPr>
        <w:tc>
          <w:tcPr>
            <w:tcW w:w="400" w:type="pct"/>
            <w:tcBorders>
              <w:top w:val="nil"/>
              <w:bottom w:val="nil"/>
              <w:right w:val="nil"/>
            </w:tcBorders>
          </w:tcPr>
          <w:p w14:paraId="4B8914CD" w14:textId="77777777" w:rsidR="00BC4308" w:rsidRDefault="00BC4308"/>
        </w:tc>
        <w:tc>
          <w:tcPr>
            <w:tcW w:w="2350" w:type="pct"/>
            <w:gridSpan w:val="2"/>
            <w:tcBorders>
              <w:top w:val="nil"/>
              <w:left w:val="nil"/>
              <w:bottom w:val="nil"/>
              <w:right w:val="nil"/>
            </w:tcBorders>
          </w:tcPr>
          <w:p w14:paraId="64EFCA9F" w14:textId="77777777" w:rsidR="00BC4308" w:rsidRDefault="000A4916">
            <w:r>
              <w:rPr>
                <w:sz w:val="16"/>
              </w:rPr>
              <w:t>low</w:t>
            </w:r>
          </w:p>
        </w:tc>
        <w:tc>
          <w:tcPr>
            <w:tcW w:w="1750" w:type="pct"/>
            <w:gridSpan w:val="2"/>
            <w:tcBorders>
              <w:top w:val="nil"/>
              <w:left w:val="nil"/>
              <w:bottom w:val="nil"/>
              <w:right w:val="nil"/>
            </w:tcBorders>
          </w:tcPr>
          <w:p w14:paraId="5E3D20E8" w14:textId="77777777" w:rsidR="00BC4308" w:rsidRDefault="000A4916">
            <w:r>
              <w:rPr>
                <w:sz w:val="16"/>
              </w:rPr>
              <w:t>Fertile de Coutard, Segorbe</w:t>
            </w:r>
          </w:p>
        </w:tc>
        <w:tc>
          <w:tcPr>
            <w:tcW w:w="500" w:type="pct"/>
            <w:tcBorders>
              <w:top w:val="nil"/>
              <w:left w:val="nil"/>
              <w:bottom w:val="nil"/>
            </w:tcBorders>
          </w:tcPr>
          <w:p w14:paraId="6A245ABE" w14:textId="77777777" w:rsidR="00BC4308" w:rsidRDefault="000A4916">
            <w:r>
              <w:rPr>
                <w:sz w:val="16"/>
              </w:rPr>
              <w:t>2   [  ]</w:t>
            </w:r>
          </w:p>
        </w:tc>
      </w:tr>
      <w:tr w:rsidR="00BC4308" w14:paraId="7B74D834" w14:textId="77777777">
        <w:trPr>
          <w:trHeight w:val="300"/>
        </w:trPr>
        <w:tc>
          <w:tcPr>
            <w:tcW w:w="400" w:type="pct"/>
            <w:tcBorders>
              <w:top w:val="nil"/>
              <w:bottom w:val="nil"/>
              <w:right w:val="nil"/>
            </w:tcBorders>
          </w:tcPr>
          <w:p w14:paraId="6F593872" w14:textId="77777777" w:rsidR="00BC4308" w:rsidRDefault="00BC4308"/>
        </w:tc>
        <w:tc>
          <w:tcPr>
            <w:tcW w:w="2350" w:type="pct"/>
            <w:gridSpan w:val="2"/>
            <w:tcBorders>
              <w:top w:val="nil"/>
              <w:left w:val="nil"/>
              <w:bottom w:val="nil"/>
              <w:right w:val="nil"/>
            </w:tcBorders>
          </w:tcPr>
          <w:p w14:paraId="4CD757A9" w14:textId="77777777" w:rsidR="00BC4308" w:rsidRDefault="000A4916">
            <w:r>
              <w:rPr>
                <w:sz w:val="16"/>
              </w:rPr>
              <w:t>medium</w:t>
            </w:r>
          </w:p>
        </w:tc>
        <w:tc>
          <w:tcPr>
            <w:tcW w:w="1750" w:type="pct"/>
            <w:gridSpan w:val="2"/>
            <w:tcBorders>
              <w:top w:val="nil"/>
              <w:left w:val="nil"/>
              <w:bottom w:val="nil"/>
              <w:right w:val="nil"/>
            </w:tcBorders>
          </w:tcPr>
          <w:p w14:paraId="7C4ADE1C" w14:textId="77777777" w:rsidR="00BC4308" w:rsidRPr="00146F34" w:rsidRDefault="000A4916">
            <w:pPr>
              <w:rPr>
                <w:lang w:val="fr-FR"/>
              </w:rPr>
            </w:pPr>
            <w:r w:rsidRPr="00146F34">
              <w:rPr>
                <w:sz w:val="16"/>
                <w:lang w:val="fr-FR"/>
              </w:rPr>
              <w:t>Negret, Tonda Gentile delle Langhe</w:t>
            </w:r>
          </w:p>
        </w:tc>
        <w:tc>
          <w:tcPr>
            <w:tcW w:w="500" w:type="pct"/>
            <w:tcBorders>
              <w:top w:val="nil"/>
              <w:left w:val="nil"/>
              <w:bottom w:val="nil"/>
            </w:tcBorders>
          </w:tcPr>
          <w:p w14:paraId="5F37D1B4" w14:textId="77777777" w:rsidR="00BC4308" w:rsidRDefault="000A4916">
            <w:r>
              <w:rPr>
                <w:sz w:val="16"/>
              </w:rPr>
              <w:t>3   [  ]</w:t>
            </w:r>
          </w:p>
        </w:tc>
      </w:tr>
      <w:tr w:rsidR="00BC4308" w14:paraId="0F238218" w14:textId="77777777">
        <w:trPr>
          <w:trHeight w:val="300"/>
        </w:trPr>
        <w:tc>
          <w:tcPr>
            <w:tcW w:w="400" w:type="pct"/>
            <w:tcBorders>
              <w:top w:val="nil"/>
              <w:bottom w:val="nil"/>
              <w:right w:val="nil"/>
            </w:tcBorders>
          </w:tcPr>
          <w:p w14:paraId="4C973FB9" w14:textId="77777777" w:rsidR="00BC4308" w:rsidRDefault="00BC4308"/>
        </w:tc>
        <w:tc>
          <w:tcPr>
            <w:tcW w:w="2350" w:type="pct"/>
            <w:gridSpan w:val="2"/>
            <w:tcBorders>
              <w:top w:val="nil"/>
              <w:left w:val="nil"/>
              <w:bottom w:val="nil"/>
              <w:right w:val="nil"/>
            </w:tcBorders>
          </w:tcPr>
          <w:p w14:paraId="6174675C" w14:textId="77777777" w:rsidR="00BC4308" w:rsidRDefault="000A4916">
            <w:r>
              <w:rPr>
                <w:sz w:val="16"/>
              </w:rPr>
              <w:t>high</w:t>
            </w:r>
          </w:p>
        </w:tc>
        <w:tc>
          <w:tcPr>
            <w:tcW w:w="1750" w:type="pct"/>
            <w:gridSpan w:val="2"/>
            <w:tcBorders>
              <w:top w:val="nil"/>
              <w:left w:val="nil"/>
              <w:bottom w:val="nil"/>
              <w:right w:val="nil"/>
            </w:tcBorders>
          </w:tcPr>
          <w:p w14:paraId="49AE1561" w14:textId="77777777" w:rsidR="00BC4308" w:rsidRDefault="000A4916">
            <w:r>
              <w:rPr>
                <w:sz w:val="16"/>
              </w:rPr>
              <w:t>Daviana, Imperatrice  Eugenie</w:t>
            </w:r>
          </w:p>
        </w:tc>
        <w:tc>
          <w:tcPr>
            <w:tcW w:w="500" w:type="pct"/>
            <w:tcBorders>
              <w:top w:val="nil"/>
              <w:left w:val="nil"/>
              <w:bottom w:val="nil"/>
            </w:tcBorders>
          </w:tcPr>
          <w:p w14:paraId="367705BA" w14:textId="77777777" w:rsidR="00BC4308" w:rsidRDefault="000A4916">
            <w:r>
              <w:rPr>
                <w:sz w:val="16"/>
              </w:rPr>
              <w:t>4   [  ]</w:t>
            </w:r>
          </w:p>
        </w:tc>
      </w:tr>
      <w:tr w:rsidR="00BC4308" w14:paraId="52F2118B" w14:textId="77777777">
        <w:trPr>
          <w:trHeight w:val="300"/>
        </w:trPr>
        <w:tc>
          <w:tcPr>
            <w:tcW w:w="400" w:type="pct"/>
            <w:tcBorders>
              <w:top w:val="nil"/>
              <w:bottom w:val="nil"/>
              <w:right w:val="nil"/>
            </w:tcBorders>
          </w:tcPr>
          <w:p w14:paraId="60429E2B" w14:textId="77777777" w:rsidR="00BC4308" w:rsidRDefault="00BC4308"/>
        </w:tc>
        <w:tc>
          <w:tcPr>
            <w:tcW w:w="2350" w:type="pct"/>
            <w:gridSpan w:val="2"/>
            <w:tcBorders>
              <w:top w:val="nil"/>
              <w:left w:val="nil"/>
              <w:bottom w:val="nil"/>
              <w:right w:val="nil"/>
            </w:tcBorders>
          </w:tcPr>
          <w:p w14:paraId="76BAD473" w14:textId="77777777" w:rsidR="00BC4308" w:rsidRDefault="000A4916">
            <w:r>
              <w:rPr>
                <w:sz w:val="16"/>
              </w:rPr>
              <w:t>very high</w:t>
            </w:r>
          </w:p>
        </w:tc>
        <w:tc>
          <w:tcPr>
            <w:tcW w:w="1750" w:type="pct"/>
            <w:gridSpan w:val="2"/>
            <w:tcBorders>
              <w:top w:val="nil"/>
              <w:left w:val="nil"/>
              <w:bottom w:val="nil"/>
              <w:right w:val="nil"/>
            </w:tcBorders>
          </w:tcPr>
          <w:p w14:paraId="78753124" w14:textId="77777777" w:rsidR="00BC4308" w:rsidRDefault="000A4916">
            <w:r>
              <w:rPr>
                <w:sz w:val="16"/>
              </w:rPr>
              <w:t>Cosford, Tombul</w:t>
            </w:r>
          </w:p>
        </w:tc>
        <w:tc>
          <w:tcPr>
            <w:tcW w:w="500" w:type="pct"/>
            <w:tcBorders>
              <w:top w:val="nil"/>
              <w:left w:val="nil"/>
              <w:bottom w:val="nil"/>
            </w:tcBorders>
          </w:tcPr>
          <w:p w14:paraId="42EB2B89" w14:textId="77777777" w:rsidR="00BC4308" w:rsidRDefault="000A4916">
            <w:r>
              <w:rPr>
                <w:sz w:val="16"/>
              </w:rPr>
              <w:t>5   [  ]</w:t>
            </w:r>
          </w:p>
        </w:tc>
      </w:tr>
      <w:tr w:rsidR="00BC4308" w14:paraId="0BDE4E2C" w14:textId="77777777">
        <w:trPr>
          <w:trHeight w:val="500"/>
        </w:trPr>
        <w:tc>
          <w:tcPr>
            <w:tcW w:w="400" w:type="pct"/>
            <w:tcBorders>
              <w:top w:val="nil"/>
              <w:bottom w:val="nil"/>
              <w:right w:val="nil"/>
            </w:tcBorders>
          </w:tcPr>
          <w:p w14:paraId="2B97D51E" w14:textId="77777777" w:rsidR="00BC4308" w:rsidRDefault="000A4916">
            <w:r>
              <w:rPr>
                <w:b/>
                <w:sz w:val="16"/>
              </w:rPr>
              <w:t>5.8</w:t>
            </w:r>
          </w:p>
          <w:p w14:paraId="7AD7AEA5" w14:textId="77777777" w:rsidR="00BC4308" w:rsidRDefault="000A4916">
            <w:r>
              <w:rPr>
                <w:b/>
                <w:sz w:val="16"/>
              </w:rPr>
              <w:t>(41)</w:t>
            </w:r>
          </w:p>
        </w:tc>
        <w:tc>
          <w:tcPr>
            <w:tcW w:w="2350" w:type="pct"/>
            <w:gridSpan w:val="2"/>
            <w:tcBorders>
              <w:top w:val="nil"/>
              <w:left w:val="nil"/>
              <w:bottom w:val="nil"/>
              <w:right w:val="nil"/>
            </w:tcBorders>
          </w:tcPr>
          <w:p w14:paraId="3F53EC79" w14:textId="77777777" w:rsidR="00BC4308" w:rsidRDefault="000A4916">
            <w:pPr>
              <w:spacing w:beforeAutospacing="1" w:afterAutospacing="1"/>
              <w:divId w:val="1"/>
              <w:rPr>
                <w:b/>
                <w:sz w:val="16"/>
              </w:rPr>
            </w:pPr>
            <w:r>
              <w:rPr>
                <w:b/>
                <w:sz w:val="16"/>
              </w:rPr>
              <w:t>Time of beginning of female flowering</w:t>
            </w:r>
          </w:p>
        </w:tc>
        <w:tc>
          <w:tcPr>
            <w:tcW w:w="1750" w:type="pct"/>
            <w:gridSpan w:val="2"/>
            <w:tcBorders>
              <w:top w:val="nil"/>
              <w:left w:val="nil"/>
              <w:bottom w:val="nil"/>
              <w:right w:val="nil"/>
            </w:tcBorders>
          </w:tcPr>
          <w:p w14:paraId="11A3B39A" w14:textId="77777777" w:rsidR="00BC4308" w:rsidRDefault="00BC4308"/>
        </w:tc>
        <w:tc>
          <w:tcPr>
            <w:tcW w:w="500" w:type="pct"/>
            <w:tcBorders>
              <w:top w:val="nil"/>
              <w:left w:val="nil"/>
              <w:bottom w:val="nil"/>
            </w:tcBorders>
          </w:tcPr>
          <w:p w14:paraId="502DE606" w14:textId="77777777" w:rsidR="00BC4308" w:rsidRDefault="00BC4308"/>
        </w:tc>
      </w:tr>
      <w:tr w:rsidR="00BC4308" w14:paraId="78AE212F" w14:textId="77777777">
        <w:trPr>
          <w:trHeight w:val="300"/>
        </w:trPr>
        <w:tc>
          <w:tcPr>
            <w:tcW w:w="400" w:type="pct"/>
            <w:tcBorders>
              <w:top w:val="nil"/>
              <w:bottom w:val="nil"/>
              <w:right w:val="nil"/>
            </w:tcBorders>
          </w:tcPr>
          <w:p w14:paraId="6A69A73A" w14:textId="77777777" w:rsidR="00BC4308" w:rsidRDefault="00BC4308"/>
        </w:tc>
        <w:tc>
          <w:tcPr>
            <w:tcW w:w="2350" w:type="pct"/>
            <w:gridSpan w:val="2"/>
            <w:tcBorders>
              <w:top w:val="nil"/>
              <w:left w:val="nil"/>
              <w:bottom w:val="nil"/>
              <w:right w:val="nil"/>
            </w:tcBorders>
          </w:tcPr>
          <w:p w14:paraId="72415394" w14:textId="77777777" w:rsidR="00BC4308" w:rsidRDefault="000A4916">
            <w:r>
              <w:rPr>
                <w:sz w:val="16"/>
              </w:rPr>
              <w:t>very early</w:t>
            </w:r>
          </w:p>
        </w:tc>
        <w:tc>
          <w:tcPr>
            <w:tcW w:w="1750" w:type="pct"/>
            <w:gridSpan w:val="2"/>
            <w:tcBorders>
              <w:top w:val="nil"/>
              <w:left w:val="nil"/>
              <w:bottom w:val="nil"/>
              <w:right w:val="nil"/>
            </w:tcBorders>
          </w:tcPr>
          <w:p w14:paraId="4F304A1A" w14:textId="77777777" w:rsidR="00BC4308" w:rsidRDefault="000A4916">
            <w:r>
              <w:rPr>
                <w:sz w:val="16"/>
              </w:rPr>
              <w:t>San Giovanni</w:t>
            </w:r>
          </w:p>
        </w:tc>
        <w:tc>
          <w:tcPr>
            <w:tcW w:w="500" w:type="pct"/>
            <w:tcBorders>
              <w:top w:val="nil"/>
              <w:left w:val="nil"/>
              <w:bottom w:val="nil"/>
            </w:tcBorders>
          </w:tcPr>
          <w:p w14:paraId="0A97B2AC" w14:textId="77777777" w:rsidR="00BC4308" w:rsidRDefault="000A4916">
            <w:r>
              <w:rPr>
                <w:sz w:val="16"/>
              </w:rPr>
              <w:t>1   [  ]</w:t>
            </w:r>
          </w:p>
        </w:tc>
      </w:tr>
      <w:tr w:rsidR="00BC4308" w14:paraId="6CB48C7C" w14:textId="77777777">
        <w:trPr>
          <w:trHeight w:val="300"/>
        </w:trPr>
        <w:tc>
          <w:tcPr>
            <w:tcW w:w="400" w:type="pct"/>
            <w:tcBorders>
              <w:top w:val="nil"/>
              <w:bottom w:val="nil"/>
              <w:right w:val="nil"/>
            </w:tcBorders>
          </w:tcPr>
          <w:p w14:paraId="4B3C0AD3" w14:textId="77777777" w:rsidR="00BC4308" w:rsidRDefault="00BC4308"/>
        </w:tc>
        <w:tc>
          <w:tcPr>
            <w:tcW w:w="2350" w:type="pct"/>
            <w:gridSpan w:val="2"/>
            <w:tcBorders>
              <w:top w:val="nil"/>
              <w:left w:val="nil"/>
              <w:bottom w:val="nil"/>
              <w:right w:val="nil"/>
            </w:tcBorders>
          </w:tcPr>
          <w:p w14:paraId="59781924" w14:textId="77777777" w:rsidR="00BC4308" w:rsidRDefault="000A4916">
            <w:r>
              <w:rPr>
                <w:sz w:val="16"/>
              </w:rPr>
              <w:t>early</w:t>
            </w:r>
          </w:p>
        </w:tc>
        <w:tc>
          <w:tcPr>
            <w:tcW w:w="1750" w:type="pct"/>
            <w:gridSpan w:val="2"/>
            <w:tcBorders>
              <w:top w:val="nil"/>
              <w:left w:val="nil"/>
              <w:bottom w:val="nil"/>
              <w:right w:val="nil"/>
            </w:tcBorders>
          </w:tcPr>
          <w:p w14:paraId="6F6967C5" w14:textId="77777777" w:rsidR="00BC4308" w:rsidRPr="00146F34" w:rsidRDefault="000A4916">
            <w:pPr>
              <w:rPr>
                <w:lang w:val="fr-FR"/>
              </w:rPr>
            </w:pPr>
            <w:r w:rsidRPr="00146F34">
              <w:rPr>
                <w:sz w:val="16"/>
                <w:lang w:val="fr-FR"/>
              </w:rPr>
              <w:t>Comen, Fertile de Coutard, Tonda di Giffoni</w:t>
            </w:r>
          </w:p>
        </w:tc>
        <w:tc>
          <w:tcPr>
            <w:tcW w:w="500" w:type="pct"/>
            <w:tcBorders>
              <w:top w:val="nil"/>
              <w:left w:val="nil"/>
              <w:bottom w:val="nil"/>
            </w:tcBorders>
          </w:tcPr>
          <w:p w14:paraId="39BEEDC6" w14:textId="77777777" w:rsidR="00BC4308" w:rsidRDefault="000A4916">
            <w:r>
              <w:rPr>
                <w:sz w:val="16"/>
              </w:rPr>
              <w:t>2   [  ]</w:t>
            </w:r>
          </w:p>
        </w:tc>
      </w:tr>
      <w:tr w:rsidR="00BC4308" w14:paraId="1932789F" w14:textId="77777777">
        <w:trPr>
          <w:trHeight w:val="300"/>
        </w:trPr>
        <w:tc>
          <w:tcPr>
            <w:tcW w:w="400" w:type="pct"/>
            <w:tcBorders>
              <w:top w:val="nil"/>
              <w:bottom w:val="nil"/>
              <w:right w:val="nil"/>
            </w:tcBorders>
          </w:tcPr>
          <w:p w14:paraId="657E5CCB" w14:textId="77777777" w:rsidR="00BC4308" w:rsidRDefault="00BC4308"/>
        </w:tc>
        <w:tc>
          <w:tcPr>
            <w:tcW w:w="2350" w:type="pct"/>
            <w:gridSpan w:val="2"/>
            <w:tcBorders>
              <w:top w:val="nil"/>
              <w:left w:val="nil"/>
              <w:bottom w:val="nil"/>
              <w:right w:val="nil"/>
            </w:tcBorders>
          </w:tcPr>
          <w:p w14:paraId="3BBAB961" w14:textId="77777777" w:rsidR="00BC4308" w:rsidRDefault="000A4916">
            <w:r>
              <w:rPr>
                <w:sz w:val="16"/>
              </w:rPr>
              <w:t>medium</w:t>
            </w:r>
          </w:p>
        </w:tc>
        <w:tc>
          <w:tcPr>
            <w:tcW w:w="1750" w:type="pct"/>
            <w:gridSpan w:val="2"/>
            <w:tcBorders>
              <w:top w:val="nil"/>
              <w:left w:val="nil"/>
              <w:bottom w:val="nil"/>
              <w:right w:val="nil"/>
            </w:tcBorders>
          </w:tcPr>
          <w:p w14:paraId="05668BB8" w14:textId="77777777" w:rsidR="00BC4308" w:rsidRDefault="000A4916">
            <w:r>
              <w:rPr>
                <w:sz w:val="16"/>
              </w:rPr>
              <w:t>Tonda Bianca, Tonda Gentile delle Langhe</w:t>
            </w:r>
          </w:p>
        </w:tc>
        <w:tc>
          <w:tcPr>
            <w:tcW w:w="500" w:type="pct"/>
            <w:tcBorders>
              <w:top w:val="nil"/>
              <w:left w:val="nil"/>
              <w:bottom w:val="nil"/>
            </w:tcBorders>
          </w:tcPr>
          <w:p w14:paraId="4A0ABE47" w14:textId="77777777" w:rsidR="00BC4308" w:rsidRDefault="000A4916">
            <w:r>
              <w:rPr>
                <w:sz w:val="16"/>
              </w:rPr>
              <w:t>3   [  ]</w:t>
            </w:r>
          </w:p>
        </w:tc>
      </w:tr>
      <w:tr w:rsidR="00BC4308" w14:paraId="51313EAE" w14:textId="77777777">
        <w:trPr>
          <w:trHeight w:val="300"/>
        </w:trPr>
        <w:tc>
          <w:tcPr>
            <w:tcW w:w="400" w:type="pct"/>
            <w:tcBorders>
              <w:top w:val="nil"/>
              <w:bottom w:val="nil"/>
              <w:right w:val="nil"/>
            </w:tcBorders>
          </w:tcPr>
          <w:p w14:paraId="404A2289" w14:textId="77777777" w:rsidR="00BC4308" w:rsidRDefault="00BC4308"/>
        </w:tc>
        <w:tc>
          <w:tcPr>
            <w:tcW w:w="2350" w:type="pct"/>
            <w:gridSpan w:val="2"/>
            <w:tcBorders>
              <w:top w:val="nil"/>
              <w:left w:val="nil"/>
              <w:bottom w:val="nil"/>
              <w:right w:val="nil"/>
            </w:tcBorders>
          </w:tcPr>
          <w:p w14:paraId="771BB323" w14:textId="77777777" w:rsidR="00BC4308" w:rsidRDefault="000A4916">
            <w:r>
              <w:rPr>
                <w:sz w:val="16"/>
              </w:rPr>
              <w:t>late</w:t>
            </w:r>
          </w:p>
        </w:tc>
        <w:tc>
          <w:tcPr>
            <w:tcW w:w="1750" w:type="pct"/>
            <w:gridSpan w:val="2"/>
            <w:tcBorders>
              <w:top w:val="nil"/>
              <w:left w:val="nil"/>
              <w:bottom w:val="nil"/>
              <w:right w:val="nil"/>
            </w:tcBorders>
          </w:tcPr>
          <w:p w14:paraId="7CB44FF4" w14:textId="77777777" w:rsidR="00BC4308" w:rsidRDefault="000A4916">
            <w:r>
              <w:rPr>
                <w:sz w:val="16"/>
              </w:rPr>
              <w:t>Daviana, Lambert's Filbert, Morell, Segorbe</w:t>
            </w:r>
          </w:p>
        </w:tc>
        <w:tc>
          <w:tcPr>
            <w:tcW w:w="500" w:type="pct"/>
            <w:tcBorders>
              <w:top w:val="nil"/>
              <w:left w:val="nil"/>
              <w:bottom w:val="nil"/>
            </w:tcBorders>
          </w:tcPr>
          <w:p w14:paraId="2C6C48CA" w14:textId="77777777" w:rsidR="00BC4308" w:rsidRDefault="000A4916">
            <w:r>
              <w:rPr>
                <w:sz w:val="16"/>
              </w:rPr>
              <w:t>4   [  ]</w:t>
            </w:r>
          </w:p>
        </w:tc>
      </w:tr>
      <w:tr w:rsidR="00BC4308" w14:paraId="5C7CF570" w14:textId="77777777">
        <w:trPr>
          <w:trHeight w:val="300"/>
        </w:trPr>
        <w:tc>
          <w:tcPr>
            <w:tcW w:w="400" w:type="pct"/>
            <w:tcBorders>
              <w:top w:val="nil"/>
              <w:bottom w:val="nil"/>
              <w:right w:val="nil"/>
            </w:tcBorders>
          </w:tcPr>
          <w:p w14:paraId="693E761F" w14:textId="77777777" w:rsidR="00BC4308" w:rsidRDefault="00BC4308"/>
        </w:tc>
        <w:tc>
          <w:tcPr>
            <w:tcW w:w="2350" w:type="pct"/>
            <w:gridSpan w:val="2"/>
            <w:tcBorders>
              <w:top w:val="nil"/>
              <w:left w:val="nil"/>
              <w:bottom w:val="nil"/>
              <w:right w:val="nil"/>
            </w:tcBorders>
          </w:tcPr>
          <w:p w14:paraId="1C466618" w14:textId="77777777" w:rsidR="00BC4308" w:rsidRDefault="000A4916">
            <w:r>
              <w:rPr>
                <w:sz w:val="16"/>
              </w:rPr>
              <w:t>very late</w:t>
            </w:r>
          </w:p>
        </w:tc>
        <w:tc>
          <w:tcPr>
            <w:tcW w:w="1750" w:type="pct"/>
            <w:gridSpan w:val="2"/>
            <w:tcBorders>
              <w:top w:val="nil"/>
              <w:left w:val="nil"/>
              <w:bottom w:val="nil"/>
              <w:right w:val="nil"/>
            </w:tcBorders>
          </w:tcPr>
          <w:p w14:paraId="53C77099" w14:textId="77777777" w:rsidR="00BC4308" w:rsidRDefault="000A4916">
            <w:r>
              <w:rPr>
                <w:sz w:val="16"/>
              </w:rPr>
              <w:t>Bergeri, Gunslebert, Merveille de Bollwiller</w:t>
            </w:r>
          </w:p>
        </w:tc>
        <w:tc>
          <w:tcPr>
            <w:tcW w:w="500" w:type="pct"/>
            <w:tcBorders>
              <w:top w:val="nil"/>
              <w:left w:val="nil"/>
              <w:bottom w:val="nil"/>
            </w:tcBorders>
          </w:tcPr>
          <w:p w14:paraId="25377B2B" w14:textId="77777777" w:rsidR="00BC4308" w:rsidRDefault="000A4916">
            <w:r>
              <w:rPr>
                <w:sz w:val="16"/>
              </w:rPr>
              <w:t>5   [  ]</w:t>
            </w:r>
          </w:p>
        </w:tc>
      </w:tr>
      <w:tr w:rsidR="00BC4308" w14:paraId="3067136C" w14:textId="77777777">
        <w:trPr>
          <w:trHeight w:val="500"/>
        </w:trPr>
        <w:tc>
          <w:tcPr>
            <w:tcW w:w="400" w:type="pct"/>
            <w:tcBorders>
              <w:top w:val="nil"/>
              <w:bottom w:val="nil"/>
              <w:right w:val="nil"/>
            </w:tcBorders>
          </w:tcPr>
          <w:p w14:paraId="40E0BB34" w14:textId="77777777" w:rsidR="00BC4308" w:rsidRDefault="000A4916">
            <w:r>
              <w:rPr>
                <w:b/>
                <w:sz w:val="16"/>
              </w:rPr>
              <w:t>5.9</w:t>
            </w:r>
          </w:p>
          <w:p w14:paraId="087A9ADA" w14:textId="77777777" w:rsidR="00BC4308" w:rsidRDefault="000A4916">
            <w:r>
              <w:rPr>
                <w:b/>
                <w:sz w:val="16"/>
              </w:rPr>
              <w:t>(42)</w:t>
            </w:r>
          </w:p>
        </w:tc>
        <w:tc>
          <w:tcPr>
            <w:tcW w:w="2350" w:type="pct"/>
            <w:gridSpan w:val="2"/>
            <w:tcBorders>
              <w:top w:val="nil"/>
              <w:left w:val="nil"/>
              <w:bottom w:val="nil"/>
              <w:right w:val="nil"/>
            </w:tcBorders>
          </w:tcPr>
          <w:p w14:paraId="62935251" w14:textId="77777777" w:rsidR="00BC4308" w:rsidRDefault="000A4916">
            <w:pPr>
              <w:spacing w:beforeAutospacing="1" w:afterAutospacing="1"/>
              <w:divId w:val="1"/>
              <w:rPr>
                <w:b/>
                <w:sz w:val="16"/>
              </w:rPr>
            </w:pPr>
            <w:r>
              <w:rPr>
                <w:b/>
                <w:sz w:val="16"/>
              </w:rPr>
              <w:t>Time of beginning of male flowering</w:t>
            </w:r>
          </w:p>
        </w:tc>
        <w:tc>
          <w:tcPr>
            <w:tcW w:w="1750" w:type="pct"/>
            <w:gridSpan w:val="2"/>
            <w:tcBorders>
              <w:top w:val="nil"/>
              <w:left w:val="nil"/>
              <w:bottom w:val="nil"/>
              <w:right w:val="nil"/>
            </w:tcBorders>
          </w:tcPr>
          <w:p w14:paraId="48C9E550" w14:textId="77777777" w:rsidR="00BC4308" w:rsidRDefault="00BC4308"/>
        </w:tc>
        <w:tc>
          <w:tcPr>
            <w:tcW w:w="500" w:type="pct"/>
            <w:tcBorders>
              <w:top w:val="nil"/>
              <w:left w:val="nil"/>
              <w:bottom w:val="nil"/>
            </w:tcBorders>
          </w:tcPr>
          <w:p w14:paraId="046EF985" w14:textId="77777777" w:rsidR="00BC4308" w:rsidRDefault="00BC4308"/>
        </w:tc>
      </w:tr>
      <w:tr w:rsidR="00BC4308" w14:paraId="30896026" w14:textId="77777777">
        <w:trPr>
          <w:trHeight w:val="300"/>
        </w:trPr>
        <w:tc>
          <w:tcPr>
            <w:tcW w:w="400" w:type="pct"/>
            <w:tcBorders>
              <w:top w:val="nil"/>
              <w:bottom w:val="nil"/>
              <w:right w:val="nil"/>
            </w:tcBorders>
          </w:tcPr>
          <w:p w14:paraId="7D60E13C" w14:textId="77777777" w:rsidR="00BC4308" w:rsidRDefault="00BC4308"/>
        </w:tc>
        <w:tc>
          <w:tcPr>
            <w:tcW w:w="2350" w:type="pct"/>
            <w:gridSpan w:val="2"/>
            <w:tcBorders>
              <w:top w:val="nil"/>
              <w:left w:val="nil"/>
              <w:bottom w:val="nil"/>
              <w:right w:val="nil"/>
            </w:tcBorders>
          </w:tcPr>
          <w:p w14:paraId="08ADB42F" w14:textId="77777777" w:rsidR="00BC4308" w:rsidRDefault="000A4916">
            <w:r>
              <w:rPr>
                <w:sz w:val="16"/>
              </w:rPr>
              <w:t>very early</w:t>
            </w:r>
          </w:p>
        </w:tc>
        <w:tc>
          <w:tcPr>
            <w:tcW w:w="1750" w:type="pct"/>
            <w:gridSpan w:val="2"/>
            <w:tcBorders>
              <w:top w:val="nil"/>
              <w:left w:val="nil"/>
              <w:bottom w:val="nil"/>
              <w:right w:val="nil"/>
            </w:tcBorders>
          </w:tcPr>
          <w:p w14:paraId="0AE62C72" w14:textId="77777777" w:rsidR="00BC4308" w:rsidRDefault="000A4916">
            <w:r>
              <w:rPr>
                <w:sz w:val="16"/>
              </w:rPr>
              <w:t>Tonda Gentile delle Langhe</w:t>
            </w:r>
          </w:p>
        </w:tc>
        <w:tc>
          <w:tcPr>
            <w:tcW w:w="500" w:type="pct"/>
            <w:tcBorders>
              <w:top w:val="nil"/>
              <w:left w:val="nil"/>
              <w:bottom w:val="nil"/>
            </w:tcBorders>
          </w:tcPr>
          <w:p w14:paraId="3B43BBD3" w14:textId="77777777" w:rsidR="00BC4308" w:rsidRDefault="000A4916">
            <w:r>
              <w:rPr>
                <w:sz w:val="16"/>
              </w:rPr>
              <w:t>1   [  ]</w:t>
            </w:r>
          </w:p>
        </w:tc>
      </w:tr>
      <w:tr w:rsidR="00BC4308" w14:paraId="530FAFD2" w14:textId="77777777">
        <w:trPr>
          <w:trHeight w:val="300"/>
        </w:trPr>
        <w:tc>
          <w:tcPr>
            <w:tcW w:w="400" w:type="pct"/>
            <w:tcBorders>
              <w:top w:val="nil"/>
              <w:bottom w:val="nil"/>
              <w:right w:val="nil"/>
            </w:tcBorders>
          </w:tcPr>
          <w:p w14:paraId="213A6B1F" w14:textId="77777777" w:rsidR="00BC4308" w:rsidRDefault="00BC4308"/>
        </w:tc>
        <w:tc>
          <w:tcPr>
            <w:tcW w:w="2350" w:type="pct"/>
            <w:gridSpan w:val="2"/>
            <w:tcBorders>
              <w:top w:val="nil"/>
              <w:left w:val="nil"/>
              <w:bottom w:val="nil"/>
              <w:right w:val="nil"/>
            </w:tcBorders>
          </w:tcPr>
          <w:p w14:paraId="592C4B84" w14:textId="77777777" w:rsidR="00BC4308" w:rsidRDefault="000A4916">
            <w:r>
              <w:rPr>
                <w:sz w:val="16"/>
              </w:rPr>
              <w:t>early</w:t>
            </w:r>
          </w:p>
        </w:tc>
        <w:tc>
          <w:tcPr>
            <w:tcW w:w="1750" w:type="pct"/>
            <w:gridSpan w:val="2"/>
            <w:tcBorders>
              <w:top w:val="nil"/>
              <w:left w:val="nil"/>
              <w:bottom w:val="nil"/>
              <w:right w:val="nil"/>
            </w:tcBorders>
          </w:tcPr>
          <w:p w14:paraId="1359FD31" w14:textId="77777777" w:rsidR="00BC4308" w:rsidRDefault="000A4916">
            <w:r>
              <w:rPr>
                <w:sz w:val="16"/>
              </w:rPr>
              <w:t>Palaz</w:t>
            </w:r>
          </w:p>
        </w:tc>
        <w:tc>
          <w:tcPr>
            <w:tcW w:w="500" w:type="pct"/>
            <w:tcBorders>
              <w:top w:val="nil"/>
              <w:left w:val="nil"/>
              <w:bottom w:val="nil"/>
            </w:tcBorders>
          </w:tcPr>
          <w:p w14:paraId="7E530C66" w14:textId="77777777" w:rsidR="00BC4308" w:rsidRDefault="000A4916">
            <w:r>
              <w:rPr>
                <w:sz w:val="16"/>
              </w:rPr>
              <w:t>2   [  ]</w:t>
            </w:r>
          </w:p>
        </w:tc>
      </w:tr>
      <w:tr w:rsidR="00BC4308" w14:paraId="356624C9" w14:textId="77777777">
        <w:trPr>
          <w:trHeight w:val="300"/>
        </w:trPr>
        <w:tc>
          <w:tcPr>
            <w:tcW w:w="400" w:type="pct"/>
            <w:tcBorders>
              <w:top w:val="nil"/>
              <w:bottom w:val="nil"/>
              <w:right w:val="nil"/>
            </w:tcBorders>
          </w:tcPr>
          <w:p w14:paraId="1BD8F46A" w14:textId="77777777" w:rsidR="00BC4308" w:rsidRDefault="00BC4308"/>
        </w:tc>
        <w:tc>
          <w:tcPr>
            <w:tcW w:w="2350" w:type="pct"/>
            <w:gridSpan w:val="2"/>
            <w:tcBorders>
              <w:top w:val="nil"/>
              <w:left w:val="nil"/>
              <w:bottom w:val="nil"/>
              <w:right w:val="nil"/>
            </w:tcBorders>
          </w:tcPr>
          <w:p w14:paraId="6D255A46" w14:textId="77777777" w:rsidR="00BC4308" w:rsidRDefault="000A4916">
            <w:r>
              <w:rPr>
                <w:sz w:val="16"/>
              </w:rPr>
              <w:t>medium</w:t>
            </w:r>
          </w:p>
        </w:tc>
        <w:tc>
          <w:tcPr>
            <w:tcW w:w="1750" w:type="pct"/>
            <w:gridSpan w:val="2"/>
            <w:tcBorders>
              <w:top w:val="nil"/>
              <w:left w:val="nil"/>
              <w:bottom w:val="nil"/>
              <w:right w:val="nil"/>
            </w:tcBorders>
          </w:tcPr>
          <w:p w14:paraId="4D05327B" w14:textId="77777777" w:rsidR="00BC4308" w:rsidRDefault="000A4916">
            <w:r>
              <w:rPr>
                <w:sz w:val="16"/>
              </w:rPr>
              <w:t>Negret</w:t>
            </w:r>
          </w:p>
        </w:tc>
        <w:tc>
          <w:tcPr>
            <w:tcW w:w="500" w:type="pct"/>
            <w:tcBorders>
              <w:top w:val="nil"/>
              <w:left w:val="nil"/>
              <w:bottom w:val="nil"/>
            </w:tcBorders>
          </w:tcPr>
          <w:p w14:paraId="5B6E66AF" w14:textId="77777777" w:rsidR="00BC4308" w:rsidRDefault="000A4916">
            <w:r>
              <w:rPr>
                <w:sz w:val="16"/>
              </w:rPr>
              <w:t>3   [  ]</w:t>
            </w:r>
          </w:p>
        </w:tc>
      </w:tr>
      <w:tr w:rsidR="00BC4308" w14:paraId="27787EEE" w14:textId="77777777">
        <w:trPr>
          <w:trHeight w:val="300"/>
        </w:trPr>
        <w:tc>
          <w:tcPr>
            <w:tcW w:w="400" w:type="pct"/>
            <w:tcBorders>
              <w:top w:val="nil"/>
              <w:bottom w:val="nil"/>
              <w:right w:val="nil"/>
            </w:tcBorders>
          </w:tcPr>
          <w:p w14:paraId="2A9E0B5D" w14:textId="77777777" w:rsidR="00BC4308" w:rsidRDefault="00BC4308"/>
        </w:tc>
        <w:tc>
          <w:tcPr>
            <w:tcW w:w="2350" w:type="pct"/>
            <w:gridSpan w:val="2"/>
            <w:tcBorders>
              <w:top w:val="nil"/>
              <w:left w:val="nil"/>
              <w:bottom w:val="nil"/>
              <w:right w:val="nil"/>
            </w:tcBorders>
          </w:tcPr>
          <w:p w14:paraId="0C26A82F" w14:textId="77777777" w:rsidR="00BC4308" w:rsidRDefault="000A4916">
            <w:r>
              <w:rPr>
                <w:sz w:val="16"/>
              </w:rPr>
              <w:t>late</w:t>
            </w:r>
          </w:p>
        </w:tc>
        <w:tc>
          <w:tcPr>
            <w:tcW w:w="1750" w:type="pct"/>
            <w:gridSpan w:val="2"/>
            <w:tcBorders>
              <w:top w:val="nil"/>
              <w:left w:val="nil"/>
              <w:bottom w:val="nil"/>
              <w:right w:val="nil"/>
            </w:tcBorders>
          </w:tcPr>
          <w:p w14:paraId="420ECBCC" w14:textId="77777777" w:rsidR="00BC4308" w:rsidRDefault="000A4916">
            <w:r>
              <w:rPr>
                <w:sz w:val="16"/>
              </w:rPr>
              <w:t>Lambert's Filbert</w:t>
            </w:r>
          </w:p>
        </w:tc>
        <w:tc>
          <w:tcPr>
            <w:tcW w:w="500" w:type="pct"/>
            <w:tcBorders>
              <w:top w:val="nil"/>
              <w:left w:val="nil"/>
              <w:bottom w:val="nil"/>
            </w:tcBorders>
          </w:tcPr>
          <w:p w14:paraId="4CAD17D7" w14:textId="77777777" w:rsidR="00BC4308" w:rsidRDefault="000A4916">
            <w:r>
              <w:rPr>
                <w:sz w:val="16"/>
              </w:rPr>
              <w:t>4   [  ]</w:t>
            </w:r>
          </w:p>
        </w:tc>
      </w:tr>
      <w:tr w:rsidR="00BC4308" w14:paraId="363542AA" w14:textId="77777777">
        <w:trPr>
          <w:trHeight w:val="300"/>
        </w:trPr>
        <w:tc>
          <w:tcPr>
            <w:tcW w:w="400" w:type="pct"/>
            <w:tcBorders>
              <w:top w:val="nil"/>
              <w:bottom w:val="nil"/>
              <w:right w:val="nil"/>
            </w:tcBorders>
          </w:tcPr>
          <w:p w14:paraId="54AA328C" w14:textId="77777777" w:rsidR="00BC4308" w:rsidRDefault="00BC4308"/>
        </w:tc>
        <w:tc>
          <w:tcPr>
            <w:tcW w:w="2350" w:type="pct"/>
            <w:gridSpan w:val="2"/>
            <w:tcBorders>
              <w:top w:val="nil"/>
              <w:left w:val="nil"/>
              <w:bottom w:val="nil"/>
              <w:right w:val="nil"/>
            </w:tcBorders>
          </w:tcPr>
          <w:p w14:paraId="206206A5" w14:textId="77777777" w:rsidR="00BC4308" w:rsidRDefault="000A4916">
            <w:r>
              <w:rPr>
                <w:sz w:val="16"/>
              </w:rPr>
              <w:t>very late</w:t>
            </w:r>
          </w:p>
        </w:tc>
        <w:tc>
          <w:tcPr>
            <w:tcW w:w="1750" w:type="pct"/>
            <w:gridSpan w:val="2"/>
            <w:tcBorders>
              <w:top w:val="nil"/>
              <w:left w:val="nil"/>
              <w:bottom w:val="nil"/>
              <w:right w:val="nil"/>
            </w:tcBorders>
          </w:tcPr>
          <w:p w14:paraId="6BA59CFD" w14:textId="77777777" w:rsidR="00BC4308" w:rsidRDefault="000A4916">
            <w:r>
              <w:rPr>
                <w:sz w:val="16"/>
              </w:rPr>
              <w:t>Morell</w:t>
            </w:r>
          </w:p>
        </w:tc>
        <w:tc>
          <w:tcPr>
            <w:tcW w:w="500" w:type="pct"/>
            <w:tcBorders>
              <w:top w:val="nil"/>
              <w:left w:val="nil"/>
              <w:bottom w:val="nil"/>
            </w:tcBorders>
          </w:tcPr>
          <w:p w14:paraId="4B8486D4" w14:textId="77777777" w:rsidR="00BC4308" w:rsidRDefault="000A4916">
            <w:r>
              <w:rPr>
                <w:sz w:val="16"/>
              </w:rPr>
              <w:t>5   [  ]</w:t>
            </w:r>
          </w:p>
        </w:tc>
      </w:tr>
      <w:tr w:rsidR="00BC4308" w14:paraId="543A64A0" w14:textId="77777777">
        <w:trPr>
          <w:trHeight w:val="500"/>
        </w:trPr>
        <w:tc>
          <w:tcPr>
            <w:tcW w:w="400" w:type="pct"/>
            <w:tcBorders>
              <w:top w:val="nil"/>
              <w:bottom w:val="nil"/>
              <w:right w:val="nil"/>
            </w:tcBorders>
          </w:tcPr>
          <w:p w14:paraId="344B50D2" w14:textId="77777777" w:rsidR="00BC4308" w:rsidRDefault="000A4916">
            <w:r>
              <w:rPr>
                <w:b/>
                <w:sz w:val="16"/>
              </w:rPr>
              <w:t>5.10</w:t>
            </w:r>
          </w:p>
          <w:p w14:paraId="486852B1" w14:textId="77777777" w:rsidR="00BC4308" w:rsidRDefault="000A4916">
            <w:r>
              <w:rPr>
                <w:b/>
                <w:sz w:val="16"/>
              </w:rPr>
              <w:t>(45)</w:t>
            </w:r>
          </w:p>
        </w:tc>
        <w:tc>
          <w:tcPr>
            <w:tcW w:w="2350" w:type="pct"/>
            <w:gridSpan w:val="2"/>
            <w:tcBorders>
              <w:top w:val="nil"/>
              <w:left w:val="nil"/>
              <w:bottom w:val="nil"/>
              <w:right w:val="nil"/>
            </w:tcBorders>
          </w:tcPr>
          <w:p w14:paraId="6539384D" w14:textId="77777777" w:rsidR="00BC4308" w:rsidRDefault="000A4916">
            <w:pPr>
              <w:spacing w:beforeAutospacing="1" w:afterAutospacing="1"/>
              <w:divId w:val="1"/>
              <w:rPr>
                <w:b/>
                <w:sz w:val="16"/>
              </w:rPr>
            </w:pPr>
            <w:r>
              <w:rPr>
                <w:b/>
                <w:sz w:val="16"/>
              </w:rPr>
              <w:t>Time of harvest maturity</w:t>
            </w:r>
          </w:p>
        </w:tc>
        <w:tc>
          <w:tcPr>
            <w:tcW w:w="1750" w:type="pct"/>
            <w:gridSpan w:val="2"/>
            <w:tcBorders>
              <w:top w:val="nil"/>
              <w:left w:val="nil"/>
              <w:bottom w:val="nil"/>
              <w:right w:val="nil"/>
            </w:tcBorders>
          </w:tcPr>
          <w:p w14:paraId="5F31C04E" w14:textId="77777777" w:rsidR="00BC4308" w:rsidRDefault="00BC4308"/>
        </w:tc>
        <w:tc>
          <w:tcPr>
            <w:tcW w:w="500" w:type="pct"/>
            <w:tcBorders>
              <w:top w:val="nil"/>
              <w:left w:val="nil"/>
              <w:bottom w:val="nil"/>
            </w:tcBorders>
          </w:tcPr>
          <w:p w14:paraId="12AB647A" w14:textId="77777777" w:rsidR="00BC4308" w:rsidRDefault="00BC4308"/>
        </w:tc>
      </w:tr>
      <w:tr w:rsidR="00BC4308" w14:paraId="51A64CEE" w14:textId="77777777">
        <w:trPr>
          <w:trHeight w:val="300"/>
        </w:trPr>
        <w:tc>
          <w:tcPr>
            <w:tcW w:w="400" w:type="pct"/>
            <w:tcBorders>
              <w:top w:val="nil"/>
              <w:bottom w:val="nil"/>
              <w:right w:val="nil"/>
            </w:tcBorders>
          </w:tcPr>
          <w:p w14:paraId="5F3332D4" w14:textId="77777777" w:rsidR="00BC4308" w:rsidRDefault="00BC4308"/>
        </w:tc>
        <w:tc>
          <w:tcPr>
            <w:tcW w:w="2350" w:type="pct"/>
            <w:gridSpan w:val="2"/>
            <w:tcBorders>
              <w:top w:val="nil"/>
              <w:left w:val="nil"/>
              <w:bottom w:val="nil"/>
              <w:right w:val="nil"/>
            </w:tcBorders>
          </w:tcPr>
          <w:p w14:paraId="4A31CDA6" w14:textId="77777777" w:rsidR="00BC4308" w:rsidRDefault="000A4916">
            <w:r>
              <w:rPr>
                <w:sz w:val="16"/>
              </w:rPr>
              <w:t>very early</w:t>
            </w:r>
          </w:p>
        </w:tc>
        <w:tc>
          <w:tcPr>
            <w:tcW w:w="1750" w:type="pct"/>
            <w:gridSpan w:val="2"/>
            <w:tcBorders>
              <w:top w:val="nil"/>
              <w:left w:val="nil"/>
              <w:bottom w:val="nil"/>
              <w:right w:val="nil"/>
            </w:tcBorders>
          </w:tcPr>
          <w:p w14:paraId="73AB42F3" w14:textId="7BF7E99A" w:rsidR="00BC4308" w:rsidRDefault="000A4916">
            <w:r>
              <w:rPr>
                <w:sz w:val="16"/>
              </w:rPr>
              <w:t>San</w:t>
            </w:r>
            <w:r w:rsidR="005F075E">
              <w:rPr>
                <w:sz w:val="16"/>
              </w:rPr>
              <w:t>t</w:t>
            </w:r>
            <w:r>
              <w:rPr>
                <w:sz w:val="16"/>
              </w:rPr>
              <w:t xml:space="preserve"> Pere</w:t>
            </w:r>
          </w:p>
        </w:tc>
        <w:tc>
          <w:tcPr>
            <w:tcW w:w="500" w:type="pct"/>
            <w:tcBorders>
              <w:top w:val="nil"/>
              <w:left w:val="nil"/>
              <w:bottom w:val="nil"/>
            </w:tcBorders>
          </w:tcPr>
          <w:p w14:paraId="0C3468D4" w14:textId="77777777" w:rsidR="00BC4308" w:rsidRDefault="000A4916">
            <w:r>
              <w:rPr>
                <w:sz w:val="16"/>
              </w:rPr>
              <w:t>1   [  ]</w:t>
            </w:r>
          </w:p>
        </w:tc>
      </w:tr>
      <w:tr w:rsidR="00BC4308" w14:paraId="3FDBFE03" w14:textId="77777777">
        <w:trPr>
          <w:trHeight w:val="300"/>
        </w:trPr>
        <w:tc>
          <w:tcPr>
            <w:tcW w:w="400" w:type="pct"/>
            <w:tcBorders>
              <w:top w:val="nil"/>
              <w:bottom w:val="nil"/>
              <w:right w:val="nil"/>
            </w:tcBorders>
          </w:tcPr>
          <w:p w14:paraId="73E21DF9" w14:textId="77777777" w:rsidR="00BC4308" w:rsidRDefault="00BC4308"/>
        </w:tc>
        <w:tc>
          <w:tcPr>
            <w:tcW w:w="2350" w:type="pct"/>
            <w:gridSpan w:val="2"/>
            <w:tcBorders>
              <w:top w:val="nil"/>
              <w:left w:val="nil"/>
              <w:bottom w:val="nil"/>
              <w:right w:val="nil"/>
            </w:tcBorders>
          </w:tcPr>
          <w:p w14:paraId="44A4DFA7" w14:textId="77777777" w:rsidR="00BC4308" w:rsidRDefault="000A4916">
            <w:r>
              <w:rPr>
                <w:sz w:val="16"/>
              </w:rPr>
              <w:t>early</w:t>
            </w:r>
          </w:p>
        </w:tc>
        <w:tc>
          <w:tcPr>
            <w:tcW w:w="1750" w:type="pct"/>
            <w:gridSpan w:val="2"/>
            <w:tcBorders>
              <w:top w:val="nil"/>
              <w:left w:val="nil"/>
              <w:bottom w:val="nil"/>
              <w:right w:val="nil"/>
            </w:tcBorders>
          </w:tcPr>
          <w:p w14:paraId="0424EFCD" w14:textId="77777777" w:rsidR="00BC4308" w:rsidRDefault="000A4916">
            <w:r>
              <w:rPr>
                <w:sz w:val="16"/>
              </w:rPr>
              <w:t>Tonda Gentile delle Langhe</w:t>
            </w:r>
          </w:p>
        </w:tc>
        <w:tc>
          <w:tcPr>
            <w:tcW w:w="500" w:type="pct"/>
            <w:tcBorders>
              <w:top w:val="nil"/>
              <w:left w:val="nil"/>
              <w:bottom w:val="nil"/>
            </w:tcBorders>
          </w:tcPr>
          <w:p w14:paraId="18102EB1" w14:textId="77777777" w:rsidR="00BC4308" w:rsidRDefault="000A4916">
            <w:r>
              <w:rPr>
                <w:sz w:val="16"/>
              </w:rPr>
              <w:t>2   [  ]</w:t>
            </w:r>
          </w:p>
        </w:tc>
      </w:tr>
      <w:tr w:rsidR="00BC4308" w14:paraId="2A800639" w14:textId="77777777">
        <w:trPr>
          <w:trHeight w:val="300"/>
        </w:trPr>
        <w:tc>
          <w:tcPr>
            <w:tcW w:w="400" w:type="pct"/>
            <w:tcBorders>
              <w:top w:val="nil"/>
              <w:bottom w:val="nil"/>
              <w:right w:val="nil"/>
            </w:tcBorders>
          </w:tcPr>
          <w:p w14:paraId="75AC9E64" w14:textId="77777777" w:rsidR="00BC4308" w:rsidRDefault="00BC4308"/>
        </w:tc>
        <w:tc>
          <w:tcPr>
            <w:tcW w:w="2350" w:type="pct"/>
            <w:gridSpan w:val="2"/>
            <w:tcBorders>
              <w:top w:val="nil"/>
              <w:left w:val="nil"/>
              <w:bottom w:val="nil"/>
              <w:right w:val="nil"/>
            </w:tcBorders>
          </w:tcPr>
          <w:p w14:paraId="7A455258" w14:textId="77777777" w:rsidR="00BC4308" w:rsidRDefault="000A4916">
            <w:r>
              <w:rPr>
                <w:sz w:val="16"/>
              </w:rPr>
              <w:t>medium</w:t>
            </w:r>
          </w:p>
        </w:tc>
        <w:tc>
          <w:tcPr>
            <w:tcW w:w="1750" w:type="pct"/>
            <w:gridSpan w:val="2"/>
            <w:tcBorders>
              <w:top w:val="nil"/>
              <w:left w:val="nil"/>
              <w:bottom w:val="nil"/>
              <w:right w:val="nil"/>
            </w:tcBorders>
          </w:tcPr>
          <w:p w14:paraId="5074E916" w14:textId="77777777" w:rsidR="00BC4308" w:rsidRDefault="000A4916">
            <w:r>
              <w:rPr>
                <w:sz w:val="16"/>
              </w:rPr>
              <w:t>Daviana, Morell, Tonda Romana</w:t>
            </w:r>
          </w:p>
        </w:tc>
        <w:tc>
          <w:tcPr>
            <w:tcW w:w="500" w:type="pct"/>
            <w:tcBorders>
              <w:top w:val="nil"/>
              <w:left w:val="nil"/>
              <w:bottom w:val="nil"/>
            </w:tcBorders>
          </w:tcPr>
          <w:p w14:paraId="301ED938" w14:textId="77777777" w:rsidR="00BC4308" w:rsidRDefault="000A4916">
            <w:r>
              <w:rPr>
                <w:sz w:val="16"/>
              </w:rPr>
              <w:t>3   [  ]</w:t>
            </w:r>
          </w:p>
        </w:tc>
      </w:tr>
      <w:tr w:rsidR="00BC4308" w14:paraId="4FDDE493" w14:textId="77777777">
        <w:trPr>
          <w:trHeight w:val="300"/>
        </w:trPr>
        <w:tc>
          <w:tcPr>
            <w:tcW w:w="400" w:type="pct"/>
            <w:tcBorders>
              <w:top w:val="nil"/>
              <w:bottom w:val="nil"/>
              <w:right w:val="nil"/>
            </w:tcBorders>
          </w:tcPr>
          <w:p w14:paraId="0C7B7A1F" w14:textId="77777777" w:rsidR="00BC4308" w:rsidRDefault="00BC4308"/>
        </w:tc>
        <w:tc>
          <w:tcPr>
            <w:tcW w:w="2350" w:type="pct"/>
            <w:gridSpan w:val="2"/>
            <w:tcBorders>
              <w:top w:val="nil"/>
              <w:left w:val="nil"/>
              <w:bottom w:val="nil"/>
              <w:right w:val="nil"/>
            </w:tcBorders>
          </w:tcPr>
          <w:p w14:paraId="7808C0B0" w14:textId="77777777" w:rsidR="00BC4308" w:rsidRDefault="000A4916">
            <w:r>
              <w:rPr>
                <w:sz w:val="16"/>
              </w:rPr>
              <w:t>late</w:t>
            </w:r>
          </w:p>
        </w:tc>
        <w:tc>
          <w:tcPr>
            <w:tcW w:w="1750" w:type="pct"/>
            <w:gridSpan w:val="2"/>
            <w:tcBorders>
              <w:top w:val="nil"/>
              <w:left w:val="nil"/>
              <w:bottom w:val="nil"/>
              <w:right w:val="nil"/>
            </w:tcBorders>
          </w:tcPr>
          <w:p w14:paraId="02D52072" w14:textId="77777777" w:rsidR="00BC4308" w:rsidRDefault="000A4916">
            <w:r>
              <w:rPr>
                <w:sz w:val="16"/>
              </w:rPr>
              <w:t>Merveille de Bollwiller, Negret</w:t>
            </w:r>
          </w:p>
        </w:tc>
        <w:tc>
          <w:tcPr>
            <w:tcW w:w="500" w:type="pct"/>
            <w:tcBorders>
              <w:top w:val="nil"/>
              <w:left w:val="nil"/>
              <w:bottom w:val="nil"/>
            </w:tcBorders>
          </w:tcPr>
          <w:p w14:paraId="454A564F" w14:textId="77777777" w:rsidR="00BC4308" w:rsidRDefault="000A4916">
            <w:r>
              <w:rPr>
                <w:sz w:val="16"/>
              </w:rPr>
              <w:t>4   [  ]</w:t>
            </w:r>
          </w:p>
        </w:tc>
      </w:tr>
      <w:tr w:rsidR="00BC4308" w14:paraId="4A8CA67D" w14:textId="77777777">
        <w:trPr>
          <w:trHeight w:val="300"/>
        </w:trPr>
        <w:tc>
          <w:tcPr>
            <w:tcW w:w="400" w:type="pct"/>
            <w:tcBorders>
              <w:top w:val="nil"/>
              <w:bottom w:val="nil"/>
              <w:right w:val="nil"/>
            </w:tcBorders>
          </w:tcPr>
          <w:p w14:paraId="0E96BE03" w14:textId="77777777" w:rsidR="00BC4308" w:rsidRDefault="00BC4308"/>
        </w:tc>
        <w:tc>
          <w:tcPr>
            <w:tcW w:w="2350" w:type="pct"/>
            <w:gridSpan w:val="2"/>
            <w:tcBorders>
              <w:top w:val="nil"/>
              <w:left w:val="nil"/>
              <w:bottom w:val="nil"/>
              <w:right w:val="nil"/>
            </w:tcBorders>
          </w:tcPr>
          <w:p w14:paraId="48042E10" w14:textId="77777777" w:rsidR="00BC4308" w:rsidRDefault="000A4916">
            <w:r>
              <w:rPr>
                <w:sz w:val="16"/>
              </w:rPr>
              <w:t>very late</w:t>
            </w:r>
          </w:p>
        </w:tc>
        <w:tc>
          <w:tcPr>
            <w:tcW w:w="1750" w:type="pct"/>
            <w:gridSpan w:val="2"/>
            <w:tcBorders>
              <w:top w:val="nil"/>
              <w:left w:val="nil"/>
              <w:bottom w:val="nil"/>
              <w:right w:val="nil"/>
            </w:tcBorders>
          </w:tcPr>
          <w:p w14:paraId="636805C2" w14:textId="77777777" w:rsidR="00BC4308" w:rsidRDefault="000A4916">
            <w:r>
              <w:rPr>
                <w:sz w:val="16"/>
              </w:rPr>
              <w:t>Bergeri</w:t>
            </w:r>
          </w:p>
        </w:tc>
        <w:tc>
          <w:tcPr>
            <w:tcW w:w="500" w:type="pct"/>
            <w:tcBorders>
              <w:top w:val="nil"/>
              <w:left w:val="nil"/>
              <w:bottom w:val="nil"/>
            </w:tcBorders>
          </w:tcPr>
          <w:p w14:paraId="28B1DD89" w14:textId="77777777" w:rsidR="00BC4308" w:rsidRDefault="000A4916">
            <w:r>
              <w:rPr>
                <w:sz w:val="16"/>
              </w:rPr>
              <w:t>5   [  ]</w:t>
            </w:r>
          </w:p>
        </w:tc>
      </w:tr>
      <w:tr w:rsidR="00BC4308" w14:paraId="32F01793" w14:textId="77777777">
        <w:trPr>
          <w:trHeight w:val="300"/>
        </w:trPr>
        <w:tc>
          <w:tcPr>
            <w:tcW w:w="400" w:type="pct"/>
            <w:tcBorders>
              <w:top w:val="nil"/>
              <w:bottom w:val="basicThinLines" w:sz="4" w:space="0" w:color="auto"/>
              <w:right w:val="nil"/>
            </w:tcBorders>
          </w:tcPr>
          <w:p w14:paraId="10DBDB76" w14:textId="77777777" w:rsidR="00BC4308" w:rsidRDefault="00BC4308"/>
        </w:tc>
        <w:tc>
          <w:tcPr>
            <w:tcW w:w="2350" w:type="pct"/>
            <w:gridSpan w:val="2"/>
            <w:tcBorders>
              <w:top w:val="nil"/>
              <w:left w:val="nil"/>
              <w:bottom w:val="basicThinLines" w:sz="4" w:space="0" w:color="auto"/>
              <w:right w:val="nil"/>
            </w:tcBorders>
          </w:tcPr>
          <w:p w14:paraId="5D7EED5F" w14:textId="77777777" w:rsidR="00BC4308" w:rsidRDefault="00BC4308"/>
        </w:tc>
        <w:tc>
          <w:tcPr>
            <w:tcW w:w="1750" w:type="pct"/>
            <w:gridSpan w:val="2"/>
            <w:tcBorders>
              <w:top w:val="nil"/>
              <w:left w:val="nil"/>
              <w:bottom w:val="basicThinLines" w:sz="4" w:space="0" w:color="auto"/>
              <w:right w:val="nil"/>
            </w:tcBorders>
          </w:tcPr>
          <w:p w14:paraId="6965357E" w14:textId="77777777" w:rsidR="00BC4308" w:rsidRDefault="00BC4308"/>
        </w:tc>
        <w:tc>
          <w:tcPr>
            <w:tcW w:w="500" w:type="pct"/>
            <w:tcBorders>
              <w:top w:val="nil"/>
              <w:left w:val="nil"/>
              <w:bottom w:val="basicThinLines" w:sz="4" w:space="0" w:color="auto"/>
            </w:tcBorders>
          </w:tcPr>
          <w:p w14:paraId="6AC216C3" w14:textId="77777777" w:rsidR="00BC4308" w:rsidRDefault="00BC4308"/>
        </w:tc>
      </w:tr>
    </w:tbl>
    <w:p w14:paraId="3FC528FC" w14:textId="77777777" w:rsidR="00BC4308" w:rsidRDefault="000A4916">
      <w:r>
        <w:br w:type="page"/>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2494"/>
        <w:gridCol w:w="998"/>
        <w:gridCol w:w="1496"/>
        <w:gridCol w:w="1496"/>
        <w:gridCol w:w="998"/>
        <w:gridCol w:w="2494"/>
      </w:tblGrid>
      <w:tr w:rsidR="00BC4308" w14:paraId="5ADF398F" w14:textId="77777777">
        <w:trPr>
          <w:trHeight w:val="400"/>
        </w:trPr>
        <w:tc>
          <w:tcPr>
            <w:tcW w:w="1750" w:type="pct"/>
            <w:gridSpan w:val="2"/>
            <w:vAlign w:val="bottom"/>
          </w:tcPr>
          <w:p w14:paraId="09C22970" w14:textId="77777777" w:rsidR="00BC4308" w:rsidRDefault="000A4916">
            <w:r>
              <w:lastRenderedPageBreak/>
              <w:t>TECHNICAL QUESTIONNAIRE</w:t>
            </w:r>
          </w:p>
        </w:tc>
        <w:tc>
          <w:tcPr>
            <w:tcW w:w="1500" w:type="pct"/>
            <w:gridSpan w:val="2"/>
            <w:vAlign w:val="bottom"/>
          </w:tcPr>
          <w:p w14:paraId="78BC51A6" w14:textId="77777777" w:rsidR="00BC4308" w:rsidRDefault="000A4916">
            <w:r>
              <w:t>Page {x} of {y}</w:t>
            </w:r>
          </w:p>
        </w:tc>
        <w:tc>
          <w:tcPr>
            <w:tcW w:w="1750" w:type="pct"/>
            <w:gridSpan w:val="2"/>
            <w:shd w:val="clear" w:color="auto" w:fill="DFDFD7"/>
            <w:vAlign w:val="bottom"/>
          </w:tcPr>
          <w:p w14:paraId="6B9554B3" w14:textId="77777777" w:rsidR="00BC4308" w:rsidRDefault="000A4916">
            <w:r>
              <w:t>Reference Number:</w:t>
            </w:r>
          </w:p>
        </w:tc>
      </w:tr>
      <w:tr w:rsidR="00BC4308" w14:paraId="39B2AC5E" w14:textId="77777777">
        <w:tc>
          <w:tcPr>
            <w:tcW w:w="9986" w:type="dxa"/>
            <w:gridSpan w:val="6"/>
            <w:tcBorders>
              <w:top w:val="nil"/>
              <w:left w:val="nil"/>
              <w:bottom w:val="nil"/>
              <w:right w:val="nil"/>
            </w:tcBorders>
          </w:tcPr>
          <w:p w14:paraId="40AFF765" w14:textId="77777777" w:rsidR="00BC4308" w:rsidRDefault="00BC4308"/>
        </w:tc>
      </w:tr>
      <w:tr w:rsidR="00BC4308" w14:paraId="08400768" w14:textId="77777777">
        <w:tc>
          <w:tcPr>
            <w:tcW w:w="9986" w:type="dxa"/>
            <w:gridSpan w:val="6"/>
          </w:tcPr>
          <w:p w14:paraId="168B615A" w14:textId="77777777" w:rsidR="00BC4308" w:rsidRDefault="00BC4308">
            <w:pPr>
              <w:spacing w:before="20"/>
            </w:pPr>
          </w:p>
          <w:p w14:paraId="7C226CF1" w14:textId="77777777" w:rsidR="00BC4308" w:rsidRDefault="000A4916">
            <w:r>
              <w:rPr>
                <w:sz w:val="18"/>
              </w:rPr>
              <w:t>6. Similar varieties and differences from these varieties</w:t>
            </w:r>
          </w:p>
          <w:p w14:paraId="4FBA630B" w14:textId="77777777" w:rsidR="00BC4308" w:rsidRDefault="00BC4308">
            <w:pPr>
              <w:spacing w:before="20"/>
            </w:pPr>
          </w:p>
          <w:p w14:paraId="3C7682D3" w14:textId="77777777" w:rsidR="00BC4308" w:rsidRDefault="000A4916">
            <w:pPr>
              <w:divId w:val="1"/>
            </w:pPr>
            <w:r>
              <w:rPr>
                <w:i/>
                <w:sz w:val="18"/>
              </w:rPr>
              <w:t>Please use the following table and box for comments to provide information on how your candidate variety differs from the variety (or varieties) which, to the best of your knowledge, is (or are) most similar. This information may help the examination authority to conduct its examination of distinctness in a more efficient way</w:t>
            </w:r>
          </w:p>
          <w:p w14:paraId="2985ACB9" w14:textId="77777777" w:rsidR="00BC4308" w:rsidRDefault="00BC4308">
            <w:pPr>
              <w:spacing w:before="20"/>
            </w:pPr>
          </w:p>
        </w:tc>
      </w:tr>
      <w:tr w:rsidR="00BC4308" w14:paraId="79200AA7" w14:textId="77777777">
        <w:tblPrEx>
          <w:jc w:val="center"/>
          <w:tblCellMar>
            <w:top w:w="100" w:type="dxa"/>
            <w:left w:w="100" w:type="dxa"/>
            <w:bottom w:w="100" w:type="dxa"/>
            <w:right w:w="100" w:type="dxa"/>
          </w:tblCellMar>
        </w:tblPrEx>
        <w:trPr>
          <w:jc w:val="center"/>
        </w:trPr>
        <w:tc>
          <w:tcPr>
            <w:tcW w:w="1250" w:type="pct"/>
            <w:shd w:val="clear" w:color="auto" w:fill="DFDFD7"/>
          </w:tcPr>
          <w:p w14:paraId="1B68DE3A" w14:textId="77777777" w:rsidR="00BC4308" w:rsidRDefault="000A4916">
            <w:pPr>
              <w:jc w:val="center"/>
              <w:divId w:val="1"/>
            </w:pPr>
            <w:r>
              <w:rPr>
                <w:sz w:val="18"/>
              </w:rPr>
              <w:t>Denomination(s) of variety(ies) similar to your candidate variety</w:t>
            </w:r>
          </w:p>
        </w:tc>
        <w:tc>
          <w:tcPr>
            <w:tcW w:w="1250" w:type="pct"/>
            <w:gridSpan w:val="2"/>
            <w:shd w:val="clear" w:color="auto" w:fill="DFDFD7"/>
          </w:tcPr>
          <w:p w14:paraId="21220873" w14:textId="77777777" w:rsidR="00BC4308" w:rsidRDefault="000A4916">
            <w:pPr>
              <w:jc w:val="center"/>
              <w:divId w:val="1"/>
            </w:pPr>
            <w:r>
              <w:rPr>
                <w:sz w:val="18"/>
              </w:rPr>
              <w:t>Characteristic(s) in which your candidate variety differs from the similar variety(ies)</w:t>
            </w:r>
          </w:p>
        </w:tc>
        <w:tc>
          <w:tcPr>
            <w:tcW w:w="1250" w:type="pct"/>
            <w:gridSpan w:val="2"/>
            <w:shd w:val="clear" w:color="auto" w:fill="DFDFD7"/>
          </w:tcPr>
          <w:p w14:paraId="31AAF227" w14:textId="77777777" w:rsidR="00BC4308" w:rsidRDefault="000A4916">
            <w:pPr>
              <w:jc w:val="center"/>
              <w:divId w:val="1"/>
            </w:pPr>
            <w:r>
              <w:rPr>
                <w:sz w:val="18"/>
              </w:rPr>
              <w:t xml:space="preserve">Describe the expression of the characteristic(s) for the </w:t>
            </w:r>
            <w:r>
              <w:rPr>
                <w:b/>
                <w:sz w:val="18"/>
              </w:rPr>
              <w:t>similar</w:t>
            </w:r>
            <w:r>
              <w:rPr>
                <w:sz w:val="18"/>
              </w:rPr>
              <w:t xml:space="preserve"> variety(ies)</w:t>
            </w:r>
          </w:p>
        </w:tc>
        <w:tc>
          <w:tcPr>
            <w:tcW w:w="1250" w:type="pct"/>
            <w:shd w:val="clear" w:color="auto" w:fill="DFDFD7"/>
          </w:tcPr>
          <w:p w14:paraId="06189BDC" w14:textId="77777777" w:rsidR="00BC4308" w:rsidRDefault="000A4916">
            <w:pPr>
              <w:jc w:val="center"/>
              <w:divId w:val="1"/>
            </w:pPr>
            <w:r>
              <w:rPr>
                <w:sz w:val="18"/>
              </w:rPr>
              <w:t xml:space="preserve">Describe the expression of the characteristic(s) for </w:t>
            </w:r>
            <w:r>
              <w:rPr>
                <w:b/>
                <w:sz w:val="18"/>
              </w:rPr>
              <w:t>your</w:t>
            </w:r>
            <w:r>
              <w:rPr>
                <w:sz w:val="18"/>
              </w:rPr>
              <w:t xml:space="preserve"> candidate variety</w:t>
            </w:r>
          </w:p>
        </w:tc>
      </w:tr>
      <w:tr w:rsidR="00BC4308" w14:paraId="7528B455" w14:textId="77777777">
        <w:tblPrEx>
          <w:tblCellMar>
            <w:top w:w="100" w:type="dxa"/>
            <w:left w:w="100" w:type="dxa"/>
            <w:bottom w:w="100" w:type="dxa"/>
            <w:right w:w="100" w:type="dxa"/>
          </w:tblCellMar>
        </w:tblPrEx>
        <w:tc>
          <w:tcPr>
            <w:tcW w:w="2496" w:type="dxa"/>
            <w:shd w:val="clear" w:color="auto" w:fill="DFDFD7"/>
          </w:tcPr>
          <w:p w14:paraId="5D45B0A9" w14:textId="77777777" w:rsidR="00BC4308" w:rsidRDefault="000A4916">
            <w:pPr>
              <w:jc w:val="center"/>
              <w:divId w:val="1"/>
            </w:pPr>
            <w:r>
              <w:rPr>
                <w:i/>
                <w:sz w:val="18"/>
              </w:rPr>
              <w:t>Example</w:t>
            </w:r>
          </w:p>
        </w:tc>
        <w:tc>
          <w:tcPr>
            <w:tcW w:w="2496" w:type="dxa"/>
            <w:gridSpan w:val="2"/>
            <w:shd w:val="clear" w:color="auto" w:fill="DFDFD7"/>
          </w:tcPr>
          <w:p w14:paraId="5597374F" w14:textId="77777777" w:rsidR="00BC4308" w:rsidRDefault="000A4916">
            <w:pPr>
              <w:jc w:val="center"/>
              <w:divId w:val="1"/>
            </w:pPr>
            <w:r>
              <w:rPr>
                <w:i/>
                <w:sz w:val="18"/>
              </w:rPr>
              <w:t>Nut: size</w:t>
            </w:r>
          </w:p>
        </w:tc>
        <w:tc>
          <w:tcPr>
            <w:tcW w:w="2496" w:type="dxa"/>
            <w:gridSpan w:val="2"/>
            <w:shd w:val="clear" w:color="auto" w:fill="DFDFD7"/>
          </w:tcPr>
          <w:p w14:paraId="2531AB77" w14:textId="77777777" w:rsidR="00BC4308" w:rsidRDefault="000A4916">
            <w:pPr>
              <w:jc w:val="center"/>
              <w:divId w:val="1"/>
            </w:pPr>
            <w:r>
              <w:rPr>
                <w:i/>
                <w:sz w:val="18"/>
              </w:rPr>
              <w:t>small</w:t>
            </w:r>
          </w:p>
        </w:tc>
        <w:tc>
          <w:tcPr>
            <w:tcW w:w="2496" w:type="dxa"/>
            <w:shd w:val="clear" w:color="auto" w:fill="DFDFD7"/>
          </w:tcPr>
          <w:p w14:paraId="7D8BBEEE" w14:textId="77777777" w:rsidR="00BC4308" w:rsidRDefault="000A4916">
            <w:pPr>
              <w:jc w:val="center"/>
              <w:divId w:val="1"/>
            </w:pPr>
            <w:r>
              <w:rPr>
                <w:i/>
                <w:sz w:val="18"/>
              </w:rPr>
              <w:t>large</w:t>
            </w:r>
          </w:p>
        </w:tc>
      </w:tr>
      <w:tr w:rsidR="00BC4308" w14:paraId="19850912" w14:textId="77777777">
        <w:tc>
          <w:tcPr>
            <w:tcW w:w="9986" w:type="dxa"/>
            <w:gridSpan w:val="6"/>
          </w:tcPr>
          <w:p w14:paraId="359B1518" w14:textId="77777777" w:rsidR="00BC4308" w:rsidRDefault="00BC4308">
            <w:pPr>
              <w:spacing w:before="600"/>
            </w:pPr>
          </w:p>
        </w:tc>
      </w:tr>
      <w:tr w:rsidR="00BC4308" w14:paraId="32F09276" w14:textId="77777777">
        <w:tc>
          <w:tcPr>
            <w:tcW w:w="9986" w:type="dxa"/>
            <w:gridSpan w:val="6"/>
          </w:tcPr>
          <w:p w14:paraId="1FB9B8BB" w14:textId="77777777" w:rsidR="00BC4308" w:rsidRDefault="00BC4308">
            <w:pPr>
              <w:spacing w:before="600"/>
            </w:pPr>
          </w:p>
        </w:tc>
      </w:tr>
      <w:tr w:rsidR="00BC4308" w14:paraId="024207CA" w14:textId="77777777">
        <w:tc>
          <w:tcPr>
            <w:tcW w:w="9986" w:type="dxa"/>
            <w:gridSpan w:val="6"/>
          </w:tcPr>
          <w:p w14:paraId="522F7901" w14:textId="77777777" w:rsidR="00BC4308" w:rsidRDefault="00BC4308">
            <w:pPr>
              <w:spacing w:before="600"/>
            </w:pPr>
          </w:p>
        </w:tc>
      </w:tr>
      <w:tr w:rsidR="00BC4308" w14:paraId="119885F6" w14:textId="77777777">
        <w:tc>
          <w:tcPr>
            <w:tcW w:w="9986" w:type="dxa"/>
            <w:gridSpan w:val="6"/>
          </w:tcPr>
          <w:p w14:paraId="3A317D7E" w14:textId="77777777" w:rsidR="00BC4308" w:rsidRDefault="00BC4308">
            <w:pPr>
              <w:spacing w:before="20"/>
            </w:pPr>
          </w:p>
          <w:p w14:paraId="17A80B97" w14:textId="77777777" w:rsidR="00BC4308" w:rsidRDefault="000A4916">
            <w:r>
              <w:rPr>
                <w:sz w:val="18"/>
              </w:rPr>
              <w:t xml:space="preserve">          Comments</w:t>
            </w:r>
          </w:p>
          <w:p w14:paraId="24D16EE8" w14:textId="77777777" w:rsidR="00BC4308" w:rsidRDefault="00BC4308">
            <w:pPr>
              <w:spacing w:before="2000"/>
            </w:pPr>
          </w:p>
        </w:tc>
      </w:tr>
    </w:tbl>
    <w:p w14:paraId="2357F361" w14:textId="77777777" w:rsidR="00BC4308" w:rsidRDefault="00BC4308">
      <w:pPr>
        <w:sectPr w:rsidR="00BC4308">
          <w:headerReference w:type="even" r:id="rId129"/>
          <w:headerReference w:type="default" r:id="rId130"/>
          <w:footerReference w:type="even" r:id="rId131"/>
          <w:footerReference w:type="default" r:id="rId132"/>
          <w:headerReference w:type="first" r:id="rId133"/>
          <w:footerReference w:type="first" r:id="rId134"/>
          <w:pgSz w:w="11906" w:h="16838"/>
          <w:pgMar w:top="400" w:right="960" w:bottom="400" w:left="960" w:header="510" w:footer="720" w:gutter="0"/>
          <w:cols w:space="720"/>
        </w:sect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3491"/>
        <w:gridCol w:w="2993"/>
        <w:gridCol w:w="3492"/>
      </w:tblGrid>
      <w:tr w:rsidR="00BC4308" w14:paraId="4CF682C6" w14:textId="77777777">
        <w:trPr>
          <w:trHeight w:val="400"/>
        </w:trPr>
        <w:tc>
          <w:tcPr>
            <w:tcW w:w="1750" w:type="pct"/>
            <w:vAlign w:val="bottom"/>
          </w:tcPr>
          <w:p w14:paraId="00208EE2" w14:textId="77777777" w:rsidR="00BC4308" w:rsidRDefault="000A4916">
            <w:r>
              <w:lastRenderedPageBreak/>
              <w:t>TECHNICAL QUESTIONNAIRE</w:t>
            </w:r>
          </w:p>
        </w:tc>
        <w:tc>
          <w:tcPr>
            <w:tcW w:w="1500" w:type="pct"/>
            <w:vAlign w:val="bottom"/>
          </w:tcPr>
          <w:p w14:paraId="7C1621E1" w14:textId="77777777" w:rsidR="00BC4308" w:rsidRDefault="000A4916">
            <w:r>
              <w:t>Page {x} of {y}</w:t>
            </w:r>
          </w:p>
        </w:tc>
        <w:tc>
          <w:tcPr>
            <w:tcW w:w="1750" w:type="pct"/>
            <w:shd w:val="clear" w:color="auto" w:fill="DFDFD7"/>
            <w:vAlign w:val="bottom"/>
          </w:tcPr>
          <w:p w14:paraId="781EB444" w14:textId="77777777" w:rsidR="00BC4308" w:rsidRDefault="000A4916">
            <w:r>
              <w:t>Reference Number:</w:t>
            </w:r>
          </w:p>
        </w:tc>
      </w:tr>
      <w:tr w:rsidR="00BC4308" w14:paraId="31E9855D" w14:textId="77777777">
        <w:tc>
          <w:tcPr>
            <w:tcW w:w="9986" w:type="dxa"/>
            <w:gridSpan w:val="3"/>
            <w:tcBorders>
              <w:top w:val="nil"/>
              <w:left w:val="nil"/>
              <w:bottom w:val="nil"/>
              <w:right w:val="nil"/>
            </w:tcBorders>
          </w:tcPr>
          <w:p w14:paraId="2803B954" w14:textId="77777777" w:rsidR="00BC4308" w:rsidRDefault="00BC4308"/>
        </w:tc>
      </w:tr>
      <w:tr w:rsidR="00BC4308" w14:paraId="068CAA7A" w14:textId="77777777">
        <w:tc>
          <w:tcPr>
            <w:tcW w:w="9986" w:type="dxa"/>
            <w:gridSpan w:val="3"/>
          </w:tcPr>
          <w:p w14:paraId="66ADFCF3" w14:textId="77777777" w:rsidR="00BC4308" w:rsidRDefault="00BC4308">
            <w:pPr>
              <w:spacing w:before="20"/>
            </w:pPr>
          </w:p>
          <w:p w14:paraId="3BCDF103" w14:textId="77777777" w:rsidR="00BC4308" w:rsidRDefault="000A4916">
            <w:r>
              <w:rPr>
                <w:vertAlign w:val="superscript"/>
              </w:rPr>
              <w:t>#</w:t>
            </w:r>
            <w:r>
              <w:rPr>
                <w:sz w:val="18"/>
              </w:rPr>
              <w:t>7. Additional information which may help in the examination of the variety</w:t>
            </w:r>
          </w:p>
          <w:p w14:paraId="66A3C7CB" w14:textId="77777777" w:rsidR="00BC4308" w:rsidRDefault="00BC4308">
            <w:pPr>
              <w:spacing w:before="20"/>
            </w:pPr>
          </w:p>
          <w:p w14:paraId="3434B06E" w14:textId="77777777" w:rsidR="00BC4308" w:rsidRDefault="000A4916">
            <w:r>
              <w:rPr>
                <w:sz w:val="18"/>
              </w:rPr>
              <w:t>7.1</w:t>
            </w:r>
            <w:r>
              <w:rPr>
                <w:sz w:val="18"/>
              </w:rPr>
              <w:tab/>
              <w:t>In addition to the information provided in sections 5 and 6, are there any additional characteristics which may help to distinguish the variety?</w:t>
            </w:r>
          </w:p>
          <w:p w14:paraId="64614533" w14:textId="77777777" w:rsidR="00BC4308" w:rsidRDefault="00BC4308">
            <w:pPr>
              <w:spacing w:before="20"/>
            </w:pPr>
          </w:p>
          <w:p w14:paraId="02A89C2F" w14:textId="77777777" w:rsidR="00BC4308" w:rsidRDefault="000A4916">
            <w:r>
              <w:rPr>
                <w:sz w:val="18"/>
              </w:rPr>
              <w:tab/>
              <w:t>Yes</w:t>
            </w:r>
            <w:r>
              <w:rPr>
                <w:sz w:val="18"/>
              </w:rPr>
              <w:tab/>
              <w:t>[ ]</w:t>
            </w:r>
            <w:r>
              <w:rPr>
                <w:sz w:val="18"/>
              </w:rPr>
              <w:tab/>
            </w:r>
            <w:r>
              <w:rPr>
                <w:sz w:val="18"/>
              </w:rPr>
              <w:tab/>
            </w:r>
            <w:r>
              <w:rPr>
                <w:sz w:val="18"/>
              </w:rPr>
              <w:tab/>
              <w:t>No</w:t>
            </w:r>
            <w:r>
              <w:rPr>
                <w:sz w:val="18"/>
              </w:rPr>
              <w:tab/>
              <w:t>[ ]</w:t>
            </w:r>
          </w:p>
          <w:p w14:paraId="197C64B5" w14:textId="77777777" w:rsidR="00BC4308" w:rsidRDefault="00BC4308">
            <w:pPr>
              <w:spacing w:before="20"/>
            </w:pPr>
          </w:p>
          <w:p w14:paraId="54303EFC" w14:textId="77777777" w:rsidR="00BC4308" w:rsidRDefault="000A4916">
            <w:r>
              <w:rPr>
                <w:sz w:val="18"/>
              </w:rPr>
              <w:tab/>
              <w:t>(If yes, please provide details)</w:t>
            </w:r>
          </w:p>
          <w:p w14:paraId="59ED221C" w14:textId="77777777" w:rsidR="00BC4308" w:rsidRDefault="00BC4308">
            <w:pPr>
              <w:spacing w:before="20"/>
            </w:pPr>
          </w:p>
          <w:p w14:paraId="794280D5" w14:textId="77777777" w:rsidR="00BC4308" w:rsidRDefault="000A4916">
            <w:r>
              <w:rPr>
                <w:sz w:val="18"/>
              </w:rPr>
              <w:t>7.2</w:t>
            </w:r>
            <w:r>
              <w:rPr>
                <w:sz w:val="18"/>
              </w:rPr>
              <w:tab/>
              <w:t>Are there any special conditions for growing the variety or conducting the examination?</w:t>
            </w:r>
          </w:p>
          <w:p w14:paraId="07556478" w14:textId="77777777" w:rsidR="00BC4308" w:rsidRDefault="00BC4308">
            <w:pPr>
              <w:spacing w:before="20"/>
            </w:pPr>
          </w:p>
          <w:p w14:paraId="71FBF115" w14:textId="77777777" w:rsidR="00BC4308" w:rsidRDefault="000A4916">
            <w:r>
              <w:rPr>
                <w:sz w:val="18"/>
              </w:rPr>
              <w:tab/>
              <w:t>Yes</w:t>
            </w:r>
            <w:r>
              <w:rPr>
                <w:sz w:val="18"/>
              </w:rPr>
              <w:tab/>
              <w:t>[ ]</w:t>
            </w:r>
            <w:r>
              <w:rPr>
                <w:sz w:val="18"/>
              </w:rPr>
              <w:tab/>
            </w:r>
            <w:r>
              <w:rPr>
                <w:sz w:val="18"/>
              </w:rPr>
              <w:tab/>
            </w:r>
            <w:r>
              <w:rPr>
                <w:sz w:val="18"/>
              </w:rPr>
              <w:tab/>
              <w:t>No</w:t>
            </w:r>
            <w:r>
              <w:rPr>
                <w:sz w:val="18"/>
              </w:rPr>
              <w:tab/>
              <w:t>[ ]</w:t>
            </w:r>
          </w:p>
          <w:p w14:paraId="695CBA3F" w14:textId="77777777" w:rsidR="00BC4308" w:rsidRDefault="00BC4308">
            <w:pPr>
              <w:spacing w:before="20"/>
            </w:pPr>
          </w:p>
          <w:p w14:paraId="2561FA66" w14:textId="77777777" w:rsidR="00BC4308" w:rsidRDefault="000A4916">
            <w:r>
              <w:rPr>
                <w:sz w:val="18"/>
              </w:rPr>
              <w:tab/>
              <w:t>(If yes, please provide details)</w:t>
            </w:r>
          </w:p>
          <w:p w14:paraId="3ACFEA08" w14:textId="77777777" w:rsidR="00BC4308" w:rsidRDefault="00BC4308">
            <w:pPr>
              <w:spacing w:before="20"/>
            </w:pPr>
          </w:p>
          <w:p w14:paraId="5551F99D" w14:textId="77777777" w:rsidR="00BC4308" w:rsidRDefault="000A4916">
            <w:r>
              <w:rPr>
                <w:sz w:val="18"/>
              </w:rPr>
              <w:t>7.3</w:t>
            </w:r>
            <w:r>
              <w:rPr>
                <w:sz w:val="18"/>
              </w:rPr>
              <w:tab/>
              <w:t>Other information</w:t>
            </w:r>
          </w:p>
          <w:p w14:paraId="44E1EB87" w14:textId="77777777" w:rsidR="00BC4308" w:rsidRDefault="00BC4308">
            <w:pPr>
              <w:spacing w:before="20"/>
            </w:pPr>
          </w:p>
          <w:p w14:paraId="2A157EAC" w14:textId="77777777" w:rsidR="00BC4308" w:rsidRDefault="000A4916">
            <w:r>
              <w:rPr>
                <w:sz w:val="18"/>
              </w:rPr>
              <w:t>A representative color photograph of the variety displaying its main distinguishing feature(s), should accompany the Technical Questionnaire. The photograph will provide a visual illustration of the candidate variety which supplements the information provided in the Technical Questionnaire.</w:t>
            </w:r>
          </w:p>
          <w:p w14:paraId="15A96427" w14:textId="77777777" w:rsidR="00BC4308" w:rsidRDefault="00BC4308"/>
          <w:p w14:paraId="1E73F394" w14:textId="77777777" w:rsidR="00BC4308" w:rsidRDefault="000A4916">
            <w:r>
              <w:rPr>
                <w:sz w:val="18"/>
              </w:rPr>
              <w:t>The key points to consider when taking a photograph of the candidate variety are:</w:t>
            </w:r>
          </w:p>
          <w:p w14:paraId="61542C36" w14:textId="77777777" w:rsidR="00BC4308" w:rsidRDefault="00BC4308"/>
          <w:p w14:paraId="7530FD57" w14:textId="77777777" w:rsidR="00BC4308" w:rsidRDefault="000A4916">
            <w:r>
              <w:rPr>
                <w:sz w:val="18"/>
              </w:rPr>
              <w:t>• Indication of the date and geographic location</w:t>
            </w:r>
          </w:p>
          <w:p w14:paraId="7373D7C2" w14:textId="77777777" w:rsidR="00BC4308" w:rsidRDefault="000A4916">
            <w:r>
              <w:rPr>
                <w:sz w:val="18"/>
              </w:rPr>
              <w:t>• Correct labeling (breeder's reference)</w:t>
            </w:r>
          </w:p>
          <w:p w14:paraId="3E290FB5" w14:textId="77777777" w:rsidR="00BC4308" w:rsidRDefault="000A4916">
            <w:r>
              <w:rPr>
                <w:sz w:val="18"/>
              </w:rPr>
              <w:t>• Good quality printed photograph (minimum 10 cm x 15 cm) and/or sufficient resolution electronic format version (minimum 960 x 1280 pixels)</w:t>
            </w:r>
          </w:p>
          <w:p w14:paraId="484C71B0" w14:textId="77777777" w:rsidR="00BC4308" w:rsidRDefault="00BC4308"/>
          <w:p w14:paraId="37B24C19" w14:textId="77777777" w:rsidR="00BC4308" w:rsidRDefault="000A4916">
            <w:r>
              <w:rPr>
                <w:sz w:val="18"/>
              </w:rPr>
              <w:t>Further guidance on providing photographs with the Technical Questionnaire is available in document TGP/7 "Development of Test Guidelines", Guidance Note 35 (http://www.upov.int/tgp/en/).</w:t>
            </w:r>
          </w:p>
          <w:p w14:paraId="4E1E28C8" w14:textId="77777777" w:rsidR="00BC4308" w:rsidRDefault="00BC4308"/>
          <w:p w14:paraId="760F685B" w14:textId="77777777" w:rsidR="00BC4308" w:rsidRDefault="000A4916">
            <w:r>
              <w:rPr>
                <w:sz w:val="18"/>
              </w:rPr>
              <w:t>The link provided may be deleted by members of the Union when developing authorities' own test guidelines.</w:t>
            </w:r>
          </w:p>
          <w:p w14:paraId="482353E2" w14:textId="77777777" w:rsidR="00BC4308" w:rsidRDefault="00BC4308">
            <w:pPr>
              <w:spacing w:before="20"/>
            </w:pPr>
          </w:p>
          <w:p w14:paraId="0E55E371" w14:textId="77777777" w:rsidR="00BC4308" w:rsidRDefault="00BC4308"/>
          <w:p w14:paraId="10030D77" w14:textId="77777777" w:rsidR="00BC4308" w:rsidRDefault="00BC4308"/>
          <w:p w14:paraId="60285689" w14:textId="77777777" w:rsidR="00BC4308" w:rsidRDefault="00BC4308"/>
        </w:tc>
      </w:tr>
    </w:tbl>
    <w:p w14:paraId="5D74C297" w14:textId="77777777" w:rsidR="00BC4308" w:rsidRDefault="00BC4308">
      <w:pPr>
        <w:sectPr w:rsidR="00BC4308">
          <w:headerReference w:type="even" r:id="rId135"/>
          <w:headerReference w:type="default" r:id="rId136"/>
          <w:footerReference w:type="even" r:id="rId137"/>
          <w:footerReference w:type="default" r:id="rId138"/>
          <w:headerReference w:type="first" r:id="rId139"/>
          <w:footerReference w:type="first" r:id="rId140"/>
          <w:pgSz w:w="11906" w:h="16838"/>
          <w:pgMar w:top="400" w:right="960" w:bottom="400" w:left="960" w:header="510" w:footer="720" w:gutter="0"/>
          <w:cols w:space="720"/>
        </w:sect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3108"/>
        <w:gridCol w:w="2610"/>
        <w:gridCol w:w="1349"/>
        <w:gridCol w:w="2909"/>
      </w:tblGrid>
      <w:tr w:rsidR="00BC4308" w14:paraId="4CB62DDC" w14:textId="77777777">
        <w:trPr>
          <w:trHeight w:val="400"/>
        </w:trPr>
        <w:tc>
          <w:tcPr>
            <w:tcW w:w="1750" w:type="pct"/>
            <w:vAlign w:val="bottom"/>
          </w:tcPr>
          <w:p w14:paraId="635A0481" w14:textId="77777777" w:rsidR="00BC4308" w:rsidRDefault="000A4916">
            <w:r>
              <w:lastRenderedPageBreak/>
              <w:t>TECHNICAL QUESTIONNAIRE</w:t>
            </w:r>
          </w:p>
        </w:tc>
        <w:tc>
          <w:tcPr>
            <w:tcW w:w="1500" w:type="pct"/>
            <w:vAlign w:val="bottom"/>
          </w:tcPr>
          <w:p w14:paraId="0F6BA70D" w14:textId="77777777" w:rsidR="00BC4308" w:rsidRDefault="000A4916">
            <w:r>
              <w:t>Page {x} of {y}</w:t>
            </w:r>
          </w:p>
        </w:tc>
        <w:tc>
          <w:tcPr>
            <w:tcW w:w="1750" w:type="pct"/>
            <w:gridSpan w:val="2"/>
            <w:shd w:val="clear" w:color="auto" w:fill="DFDFD7"/>
            <w:vAlign w:val="bottom"/>
          </w:tcPr>
          <w:p w14:paraId="2FF45D90" w14:textId="77777777" w:rsidR="00BC4308" w:rsidRDefault="000A4916">
            <w:r>
              <w:t>Reference Number:</w:t>
            </w:r>
          </w:p>
        </w:tc>
      </w:tr>
      <w:tr w:rsidR="00BC4308" w14:paraId="169B5B0E" w14:textId="77777777">
        <w:tc>
          <w:tcPr>
            <w:tcW w:w="9986" w:type="dxa"/>
            <w:gridSpan w:val="4"/>
            <w:tcBorders>
              <w:top w:val="nil"/>
              <w:left w:val="nil"/>
              <w:bottom w:val="nil"/>
              <w:right w:val="nil"/>
            </w:tcBorders>
          </w:tcPr>
          <w:p w14:paraId="040A34E1" w14:textId="77777777" w:rsidR="00BC4308" w:rsidRDefault="00BC4308"/>
        </w:tc>
      </w:tr>
      <w:tr w:rsidR="00BC4308" w14:paraId="59372F1D" w14:textId="77777777">
        <w:tc>
          <w:tcPr>
            <w:tcW w:w="9986" w:type="dxa"/>
            <w:gridSpan w:val="4"/>
          </w:tcPr>
          <w:p w14:paraId="6100EE38" w14:textId="77777777" w:rsidR="00BC4308" w:rsidRDefault="00BC4308">
            <w:pPr>
              <w:spacing w:before="20"/>
            </w:pPr>
          </w:p>
          <w:p w14:paraId="7BBFB4C7" w14:textId="77777777" w:rsidR="00BC4308" w:rsidRDefault="000A4916">
            <w:r>
              <w:rPr>
                <w:sz w:val="18"/>
              </w:rPr>
              <w:t>8. Authorization for release</w:t>
            </w:r>
          </w:p>
          <w:p w14:paraId="04873FB7" w14:textId="77777777" w:rsidR="00BC4308" w:rsidRDefault="00BC4308">
            <w:pPr>
              <w:spacing w:before="20"/>
            </w:pPr>
          </w:p>
          <w:p w14:paraId="53A4080D" w14:textId="77777777" w:rsidR="00BC4308" w:rsidRDefault="000A4916">
            <w:r>
              <w:rPr>
                <w:sz w:val="18"/>
              </w:rPr>
              <w:t xml:space="preserve">     (a)   Does the variety require prior authorization for release under legislation concerning the protection of the environment, human and animal health?</w:t>
            </w:r>
          </w:p>
          <w:p w14:paraId="56D5B9E1" w14:textId="77777777" w:rsidR="00BC4308" w:rsidRDefault="00BC4308">
            <w:pPr>
              <w:spacing w:before="20"/>
            </w:pPr>
          </w:p>
          <w:p w14:paraId="6048E0CD" w14:textId="77777777" w:rsidR="00BC4308" w:rsidRDefault="000A4916">
            <w:r>
              <w:rPr>
                <w:sz w:val="18"/>
              </w:rPr>
              <w:tab/>
              <w:t>Yes [ ]</w:t>
            </w:r>
            <w:r>
              <w:rPr>
                <w:sz w:val="18"/>
              </w:rPr>
              <w:tab/>
            </w:r>
            <w:r>
              <w:rPr>
                <w:sz w:val="18"/>
              </w:rPr>
              <w:tab/>
              <w:t>No [ ]</w:t>
            </w:r>
          </w:p>
          <w:p w14:paraId="66E5002C" w14:textId="77777777" w:rsidR="00BC4308" w:rsidRDefault="00BC4308">
            <w:pPr>
              <w:spacing w:before="20"/>
            </w:pPr>
          </w:p>
          <w:p w14:paraId="7A4480CE" w14:textId="19E3D7CD" w:rsidR="00BC4308" w:rsidRDefault="000A4916">
            <w:r>
              <w:rPr>
                <w:sz w:val="18"/>
              </w:rPr>
              <w:t xml:space="preserve">     (b)</w:t>
            </w:r>
            <w:r w:rsidR="00146F34">
              <w:rPr>
                <w:sz w:val="18"/>
              </w:rPr>
              <w:t xml:space="preserve">  </w:t>
            </w:r>
            <w:r>
              <w:rPr>
                <w:sz w:val="18"/>
              </w:rPr>
              <w:t>Has such authorization been obtained?</w:t>
            </w:r>
          </w:p>
          <w:p w14:paraId="310E6376" w14:textId="77777777" w:rsidR="00BC4308" w:rsidRDefault="00BC4308">
            <w:pPr>
              <w:spacing w:before="20"/>
            </w:pPr>
          </w:p>
          <w:p w14:paraId="100A6CD4" w14:textId="77777777" w:rsidR="00BC4308" w:rsidRDefault="000A4916">
            <w:r>
              <w:rPr>
                <w:sz w:val="18"/>
              </w:rPr>
              <w:tab/>
              <w:t>Yes [ ]</w:t>
            </w:r>
            <w:r>
              <w:rPr>
                <w:sz w:val="18"/>
              </w:rPr>
              <w:tab/>
            </w:r>
            <w:r>
              <w:rPr>
                <w:sz w:val="18"/>
              </w:rPr>
              <w:tab/>
              <w:t>No [ ]</w:t>
            </w:r>
          </w:p>
          <w:p w14:paraId="7AFDB503" w14:textId="77777777" w:rsidR="00BC4308" w:rsidRDefault="00BC4308">
            <w:pPr>
              <w:spacing w:before="20"/>
            </w:pPr>
          </w:p>
          <w:p w14:paraId="7216368A" w14:textId="77777777" w:rsidR="00BC4308" w:rsidRDefault="000A4916">
            <w:r>
              <w:rPr>
                <w:sz w:val="18"/>
              </w:rPr>
              <w:t xml:space="preserve">      If the answer to (b) is yes, please attach a copy of the authorization.</w:t>
            </w:r>
          </w:p>
        </w:tc>
      </w:tr>
      <w:tr w:rsidR="00BC4308" w14:paraId="6975720A" w14:textId="77777777">
        <w:tc>
          <w:tcPr>
            <w:tcW w:w="9986" w:type="dxa"/>
            <w:gridSpan w:val="4"/>
          </w:tcPr>
          <w:p w14:paraId="3517436D" w14:textId="77777777" w:rsidR="00BC4308" w:rsidRDefault="00BC4308">
            <w:pPr>
              <w:spacing w:before="20"/>
            </w:pPr>
          </w:p>
          <w:p w14:paraId="588288E8" w14:textId="77777777" w:rsidR="00BC4308" w:rsidRDefault="000A4916">
            <w:r>
              <w:rPr>
                <w:sz w:val="18"/>
              </w:rPr>
              <w:t>9. Information on plant material to be examined or submitted for examination</w:t>
            </w:r>
          </w:p>
          <w:p w14:paraId="22CB2418" w14:textId="77777777" w:rsidR="00BC4308" w:rsidRDefault="00BC4308">
            <w:pPr>
              <w:spacing w:before="20"/>
            </w:pPr>
          </w:p>
          <w:p w14:paraId="66347134" w14:textId="77777777" w:rsidR="00BC4308" w:rsidRDefault="000A4916">
            <w:r>
              <w:rPr>
                <w:sz w:val="18"/>
              </w:rPr>
              <w:t>9.1 The expression of a characteristic or several characteristics of a variety may be affected by factors, such as pests and disease, chemical treatment (e.g. growth retardants or pesticides), effects of tissue culture, different rootstocks, scions taken from different growth phases of a tree, etc.</w:t>
            </w:r>
          </w:p>
          <w:p w14:paraId="04E7B27C" w14:textId="77777777" w:rsidR="00BC4308" w:rsidRDefault="00BC4308">
            <w:pPr>
              <w:spacing w:before="20"/>
            </w:pPr>
          </w:p>
          <w:p w14:paraId="47B6E350" w14:textId="77777777" w:rsidR="00BC4308" w:rsidRDefault="000A4916">
            <w:r>
              <w:rPr>
                <w:sz w:val="18"/>
              </w:rPr>
              <w:t>9.2 The plant material should not have undergone any treatment which would affect the expression of the characteristics of the variety, unless the competent authorities allow or request such treatment. If the plant material has undergone such treatment, full details of the treatment must be given. In this respect, please indicate below, to the best of your knowledge, if the plant material to be examined has been subjected to:</w:t>
            </w:r>
          </w:p>
          <w:p w14:paraId="4E3B4A9B" w14:textId="77777777" w:rsidR="00BC4308" w:rsidRDefault="00BC4308">
            <w:pPr>
              <w:spacing w:before="20"/>
            </w:pPr>
          </w:p>
          <w:p w14:paraId="53A9EE47" w14:textId="77777777" w:rsidR="00BC4308" w:rsidRPr="00146F34" w:rsidRDefault="000A4916">
            <w:pPr>
              <w:tabs>
                <w:tab w:val="left" w:pos="5670"/>
              </w:tabs>
              <w:rPr>
                <w:lang w:val="pt-BR"/>
              </w:rPr>
            </w:pPr>
            <w:r>
              <w:rPr>
                <w:sz w:val="18"/>
              </w:rPr>
              <w:t xml:space="preserve">         </w:t>
            </w:r>
            <w:r w:rsidRPr="00146F34">
              <w:rPr>
                <w:sz w:val="18"/>
                <w:lang w:val="pt-BR"/>
              </w:rPr>
              <w:t>(a)      Microorganisms (e.g. virus, bacteria, phytoplasma)</w:t>
            </w:r>
            <w:r w:rsidRPr="00146F34">
              <w:rPr>
                <w:sz w:val="18"/>
                <w:lang w:val="pt-BR"/>
              </w:rPr>
              <w:tab/>
              <w:t>Yes [ ]</w:t>
            </w:r>
            <w:r w:rsidRPr="00146F34">
              <w:rPr>
                <w:sz w:val="18"/>
                <w:lang w:val="pt-BR"/>
              </w:rPr>
              <w:tab/>
            </w:r>
            <w:r w:rsidRPr="00146F34">
              <w:rPr>
                <w:sz w:val="18"/>
                <w:lang w:val="pt-BR"/>
              </w:rPr>
              <w:tab/>
              <w:t>No [ ]</w:t>
            </w:r>
          </w:p>
          <w:p w14:paraId="39270F0E" w14:textId="77777777" w:rsidR="00BC4308" w:rsidRPr="00146F34" w:rsidRDefault="00BC4308">
            <w:pPr>
              <w:spacing w:before="20"/>
              <w:rPr>
                <w:lang w:val="pt-BR"/>
              </w:rPr>
            </w:pPr>
          </w:p>
          <w:p w14:paraId="2A797031" w14:textId="77777777" w:rsidR="00BC4308" w:rsidRDefault="000A4916">
            <w:pPr>
              <w:tabs>
                <w:tab w:val="left" w:pos="5670"/>
              </w:tabs>
            </w:pPr>
            <w:r w:rsidRPr="00146F34">
              <w:rPr>
                <w:sz w:val="18"/>
                <w:lang w:val="pt-BR"/>
              </w:rPr>
              <w:t xml:space="preserve">         </w:t>
            </w:r>
            <w:r>
              <w:rPr>
                <w:sz w:val="18"/>
              </w:rPr>
              <w:t>(b)      Chemical treatment (e.g. growth retardant, pesticide)</w:t>
            </w:r>
            <w:r>
              <w:rPr>
                <w:sz w:val="18"/>
              </w:rPr>
              <w:tab/>
              <w:t>Yes [ ]</w:t>
            </w:r>
            <w:r>
              <w:rPr>
                <w:sz w:val="18"/>
              </w:rPr>
              <w:tab/>
            </w:r>
            <w:r>
              <w:rPr>
                <w:sz w:val="18"/>
              </w:rPr>
              <w:tab/>
              <w:t>No [ ]</w:t>
            </w:r>
          </w:p>
          <w:p w14:paraId="0FD1D50E" w14:textId="77777777" w:rsidR="00BC4308" w:rsidRDefault="00BC4308">
            <w:pPr>
              <w:spacing w:before="20"/>
            </w:pPr>
          </w:p>
          <w:p w14:paraId="7FE737F9" w14:textId="77777777" w:rsidR="00BC4308" w:rsidRDefault="000A4916">
            <w:pPr>
              <w:tabs>
                <w:tab w:val="left" w:pos="5670"/>
              </w:tabs>
            </w:pPr>
            <w:r>
              <w:rPr>
                <w:sz w:val="18"/>
              </w:rPr>
              <w:t xml:space="preserve">         (c)      Tissue culture</w:t>
            </w:r>
            <w:r>
              <w:rPr>
                <w:sz w:val="18"/>
              </w:rPr>
              <w:tab/>
              <w:t>Yes [ ]</w:t>
            </w:r>
            <w:r>
              <w:rPr>
                <w:sz w:val="18"/>
              </w:rPr>
              <w:tab/>
            </w:r>
            <w:r>
              <w:rPr>
                <w:sz w:val="18"/>
              </w:rPr>
              <w:tab/>
              <w:t>No [ ]</w:t>
            </w:r>
          </w:p>
          <w:p w14:paraId="645B4D02" w14:textId="77777777" w:rsidR="00BC4308" w:rsidRDefault="00BC4308">
            <w:pPr>
              <w:spacing w:before="20"/>
            </w:pPr>
          </w:p>
          <w:p w14:paraId="1DA621D1" w14:textId="77777777" w:rsidR="00BC4308" w:rsidRDefault="000A4916">
            <w:pPr>
              <w:tabs>
                <w:tab w:val="left" w:pos="5670"/>
              </w:tabs>
            </w:pPr>
            <w:r>
              <w:rPr>
                <w:sz w:val="18"/>
              </w:rPr>
              <w:t xml:space="preserve">         (d)      Other factors</w:t>
            </w:r>
            <w:r>
              <w:rPr>
                <w:sz w:val="18"/>
              </w:rPr>
              <w:tab/>
              <w:t>Yes [ ]</w:t>
            </w:r>
            <w:r>
              <w:rPr>
                <w:sz w:val="18"/>
              </w:rPr>
              <w:tab/>
            </w:r>
            <w:r>
              <w:rPr>
                <w:sz w:val="18"/>
              </w:rPr>
              <w:tab/>
              <w:t>No [ ]</w:t>
            </w:r>
          </w:p>
          <w:p w14:paraId="096C0B79" w14:textId="77777777" w:rsidR="00BC4308" w:rsidRDefault="00BC4308">
            <w:pPr>
              <w:spacing w:before="20"/>
            </w:pPr>
          </w:p>
          <w:p w14:paraId="1100CB72" w14:textId="77777777" w:rsidR="00BC4308" w:rsidRDefault="000A4916">
            <w:r>
              <w:rPr>
                <w:sz w:val="18"/>
              </w:rPr>
              <w:t xml:space="preserve">         Please provide details for where you have indicated "yes".</w:t>
            </w:r>
          </w:p>
          <w:p w14:paraId="66898783" w14:textId="77777777" w:rsidR="00BC4308" w:rsidRDefault="00BC4308">
            <w:pPr>
              <w:spacing w:before="20"/>
            </w:pPr>
          </w:p>
          <w:p w14:paraId="4520A826" w14:textId="77777777" w:rsidR="00BC4308" w:rsidRDefault="000A4916">
            <w:r>
              <w:rPr>
                <w:sz w:val="18"/>
              </w:rPr>
              <w:t xml:space="preserve">         ____________________________________________________________</w:t>
            </w:r>
          </w:p>
          <w:p w14:paraId="10DF8170" w14:textId="77777777" w:rsidR="00BC4308" w:rsidRDefault="00BC4308"/>
        </w:tc>
      </w:tr>
      <w:tr w:rsidR="00BC4308" w14:paraId="32D94E7F" w14:textId="77777777">
        <w:tc>
          <w:tcPr>
            <w:tcW w:w="9986" w:type="dxa"/>
            <w:gridSpan w:val="4"/>
            <w:tcBorders>
              <w:bottom w:val="nil"/>
            </w:tcBorders>
          </w:tcPr>
          <w:p w14:paraId="59A4C6FE" w14:textId="77777777" w:rsidR="00BC4308" w:rsidRDefault="00BC4308">
            <w:pPr>
              <w:spacing w:before="20"/>
            </w:pPr>
          </w:p>
          <w:p w14:paraId="2172E48E" w14:textId="77777777" w:rsidR="00BC4308" w:rsidRDefault="000A4916">
            <w:r>
              <w:rPr>
                <w:sz w:val="18"/>
              </w:rPr>
              <w:t>10.</w:t>
            </w:r>
            <w:r>
              <w:rPr>
                <w:sz w:val="18"/>
              </w:rPr>
              <w:tab/>
              <w:t>I hereby declare that, to the best of my knowledge, the information provided in this form is correct:</w:t>
            </w:r>
          </w:p>
          <w:p w14:paraId="4FB6CCBD" w14:textId="77777777" w:rsidR="00BC4308" w:rsidRDefault="00BC4308">
            <w:pPr>
              <w:spacing w:before="20"/>
            </w:pPr>
          </w:p>
        </w:tc>
      </w:tr>
      <w:tr w:rsidR="00BC4308" w14:paraId="480E697F" w14:textId="77777777">
        <w:tblPrEx>
          <w:jc w:val="center"/>
        </w:tblPrEx>
        <w:trPr>
          <w:trHeight w:val="800"/>
          <w:jc w:val="center"/>
        </w:trPr>
        <w:tc>
          <w:tcPr>
            <w:tcW w:w="2496" w:type="dxa"/>
            <w:tcBorders>
              <w:top w:val="nil"/>
              <w:bottom w:val="nil"/>
              <w:right w:val="nil"/>
            </w:tcBorders>
          </w:tcPr>
          <w:p w14:paraId="55A51DD3" w14:textId="77777777" w:rsidR="00BC4308" w:rsidRDefault="00BC4308">
            <w:pPr>
              <w:spacing w:before="20"/>
            </w:pPr>
          </w:p>
          <w:p w14:paraId="3A7610A1" w14:textId="77777777" w:rsidR="00BC4308" w:rsidRDefault="00BC4308">
            <w:pPr>
              <w:spacing w:before="20"/>
            </w:pPr>
          </w:p>
          <w:p w14:paraId="5E68B652" w14:textId="77777777" w:rsidR="00BC4308" w:rsidRDefault="000A4916">
            <w:r>
              <w:rPr>
                <w:sz w:val="18"/>
              </w:rPr>
              <w:tab/>
              <w:t>Applicant's name</w:t>
            </w:r>
          </w:p>
        </w:tc>
        <w:tc>
          <w:tcPr>
            <w:tcW w:w="7488" w:type="dxa"/>
            <w:gridSpan w:val="3"/>
            <w:tcBorders>
              <w:top w:val="nil"/>
              <w:left w:val="nil"/>
              <w:bottom w:val="nil"/>
            </w:tcBorders>
          </w:tcPr>
          <w:p w14:paraId="72274CB7" w14:textId="77777777" w:rsidR="00BC4308" w:rsidRDefault="00BC4308">
            <w:pPr>
              <w:spacing w:before="20"/>
            </w:pPr>
          </w:p>
          <w:p w14:paraId="68B6FC05" w14:textId="77777777" w:rsidR="00BC4308" w:rsidRDefault="00FE55D6">
            <w:r>
              <w:pict w14:anchorId="26732F2A">
                <v:shape id="_x0000_s2518" type="#_x0000_t202" style="position:absolute;left:0;text-align:left;margin-left:0;margin-top:0;width:283pt;height:25pt;z-index:251668480;mso-position-horizontal:left;mso-position-vertical:center">
                  <v:textbox>
                    <w:txbxContent>
                      <w:p w14:paraId="12B74F09" w14:textId="77777777" w:rsidR="00BC4308" w:rsidRDefault="00BC4308"/>
                    </w:txbxContent>
                  </v:textbox>
                </v:shape>
              </w:pict>
            </w:r>
          </w:p>
          <w:p w14:paraId="4EEF2940" w14:textId="77777777" w:rsidR="00BC4308" w:rsidRDefault="00BC4308">
            <w:pPr>
              <w:spacing w:before="20"/>
            </w:pPr>
          </w:p>
        </w:tc>
      </w:tr>
      <w:tr w:rsidR="00BC4308" w14:paraId="6400B931" w14:textId="77777777">
        <w:trPr>
          <w:trHeight w:val="1000"/>
        </w:trPr>
        <w:tc>
          <w:tcPr>
            <w:tcW w:w="2496" w:type="dxa"/>
            <w:tcBorders>
              <w:top w:val="nil"/>
              <w:bottom w:val="nil"/>
              <w:right w:val="nil"/>
            </w:tcBorders>
          </w:tcPr>
          <w:p w14:paraId="6BF20088" w14:textId="77777777" w:rsidR="00BC4308" w:rsidRDefault="00BC4308">
            <w:pPr>
              <w:spacing w:before="20"/>
            </w:pPr>
          </w:p>
          <w:p w14:paraId="3E0B419D" w14:textId="77777777" w:rsidR="00BC4308" w:rsidRDefault="00BC4308">
            <w:pPr>
              <w:spacing w:before="20"/>
            </w:pPr>
          </w:p>
          <w:p w14:paraId="50E10691" w14:textId="77777777" w:rsidR="00BC4308" w:rsidRDefault="000A4916">
            <w:r>
              <w:rPr>
                <w:sz w:val="18"/>
              </w:rPr>
              <w:tab/>
              <w:t>Signature</w:t>
            </w:r>
          </w:p>
          <w:p w14:paraId="63C5BD0B" w14:textId="77777777" w:rsidR="00BC4308" w:rsidRDefault="00BC4308">
            <w:pPr>
              <w:spacing w:before="20"/>
            </w:pPr>
          </w:p>
        </w:tc>
        <w:tc>
          <w:tcPr>
            <w:tcW w:w="2496" w:type="dxa"/>
            <w:tcBorders>
              <w:top w:val="nil"/>
              <w:left w:val="nil"/>
              <w:bottom w:val="nil"/>
              <w:right w:val="nil"/>
            </w:tcBorders>
          </w:tcPr>
          <w:p w14:paraId="33F23D11" w14:textId="77777777" w:rsidR="00BC4308" w:rsidRDefault="00BC4308">
            <w:pPr>
              <w:spacing w:before="20"/>
            </w:pPr>
          </w:p>
          <w:p w14:paraId="6F1D887E" w14:textId="77777777" w:rsidR="00BC4308" w:rsidRDefault="00FE55D6">
            <w:r>
              <w:pict w14:anchorId="2BE515DB">
                <v:shape id="_x0000_s2519" type="#_x0000_t202" style="position:absolute;left:0;text-align:left;margin-left:0;margin-top:0;width:110pt;height:25pt;z-index:251669504;mso-position-horizontal:left;mso-position-vertical:center">
                  <v:textbox>
                    <w:txbxContent>
                      <w:p w14:paraId="7D6E5281" w14:textId="77777777" w:rsidR="00BC4308" w:rsidRDefault="00BC4308"/>
                    </w:txbxContent>
                  </v:textbox>
                </v:shape>
              </w:pict>
            </w:r>
          </w:p>
          <w:p w14:paraId="5B0A4960" w14:textId="77777777" w:rsidR="00BC4308" w:rsidRDefault="00BC4308">
            <w:pPr>
              <w:spacing w:before="20"/>
            </w:pPr>
          </w:p>
        </w:tc>
        <w:tc>
          <w:tcPr>
            <w:tcW w:w="100" w:type="pct"/>
            <w:tcBorders>
              <w:top w:val="nil"/>
              <w:left w:val="nil"/>
              <w:bottom w:val="nil"/>
              <w:right w:val="nil"/>
            </w:tcBorders>
          </w:tcPr>
          <w:p w14:paraId="34ADCE9A" w14:textId="77777777" w:rsidR="00BC4308" w:rsidRDefault="00BC4308">
            <w:pPr>
              <w:spacing w:before="20"/>
            </w:pPr>
          </w:p>
          <w:p w14:paraId="0ADBC4E9" w14:textId="77777777" w:rsidR="00BC4308" w:rsidRDefault="00BC4308">
            <w:pPr>
              <w:spacing w:before="20"/>
            </w:pPr>
          </w:p>
          <w:p w14:paraId="2C1DE5C1" w14:textId="77777777" w:rsidR="00BC4308" w:rsidRDefault="000A4916">
            <w:r>
              <w:tab/>
              <w:t>Date</w:t>
            </w:r>
          </w:p>
          <w:p w14:paraId="1203DF0E" w14:textId="77777777" w:rsidR="00BC4308" w:rsidRDefault="00BC4308">
            <w:pPr>
              <w:spacing w:before="20"/>
            </w:pPr>
          </w:p>
        </w:tc>
        <w:tc>
          <w:tcPr>
            <w:tcW w:w="2496" w:type="dxa"/>
            <w:tcBorders>
              <w:top w:val="nil"/>
              <w:left w:val="nil"/>
            </w:tcBorders>
          </w:tcPr>
          <w:p w14:paraId="3990C991" w14:textId="77777777" w:rsidR="00BC4308" w:rsidRDefault="00BC4308">
            <w:pPr>
              <w:spacing w:before="20"/>
            </w:pPr>
          </w:p>
          <w:p w14:paraId="0291A356" w14:textId="77777777" w:rsidR="00BC4308" w:rsidRDefault="00FE55D6">
            <w:r>
              <w:pict w14:anchorId="0E8443DC">
                <v:shape id="_x0000_s2520" type="#_x0000_t202" style="position:absolute;left:0;text-align:left;margin-left:0;margin-top:0;width:110pt;height:25pt;z-index:251670528;mso-position-vertical:center">
                  <v:textbox>
                    <w:txbxContent>
                      <w:p w14:paraId="5CD9F4D6" w14:textId="77777777" w:rsidR="00BC4308" w:rsidRDefault="00BC4308"/>
                    </w:txbxContent>
                  </v:textbox>
                </v:shape>
              </w:pict>
            </w:r>
          </w:p>
          <w:p w14:paraId="2833BDAF" w14:textId="77777777" w:rsidR="00BC4308" w:rsidRDefault="00BC4308">
            <w:pPr>
              <w:spacing w:before="20"/>
            </w:pPr>
          </w:p>
        </w:tc>
      </w:tr>
      <w:tr w:rsidR="00BC4308" w14:paraId="0A33843D" w14:textId="77777777">
        <w:trPr>
          <w:trHeight w:val="200"/>
        </w:trPr>
        <w:tc>
          <w:tcPr>
            <w:tcW w:w="4993" w:type="dxa"/>
            <w:tcBorders>
              <w:left w:val="nil"/>
              <w:bottom w:val="nil"/>
              <w:right w:val="nil"/>
            </w:tcBorders>
          </w:tcPr>
          <w:p w14:paraId="0ACD7CBF" w14:textId="77777777" w:rsidR="00BC4308" w:rsidRDefault="00BC4308"/>
        </w:tc>
        <w:tc>
          <w:tcPr>
            <w:tcW w:w="4993" w:type="dxa"/>
            <w:gridSpan w:val="3"/>
            <w:tcBorders>
              <w:left w:val="nil"/>
              <w:bottom w:val="nil"/>
              <w:right w:val="nil"/>
            </w:tcBorders>
            <w:vAlign w:val="bottom"/>
          </w:tcPr>
          <w:p w14:paraId="08376D1A" w14:textId="77777777" w:rsidR="00BC4308" w:rsidRDefault="00BC4308">
            <w:pPr>
              <w:jc w:val="right"/>
            </w:pPr>
          </w:p>
          <w:p w14:paraId="51613D62" w14:textId="77777777" w:rsidR="00BC4308" w:rsidRDefault="00BC4308">
            <w:pPr>
              <w:jc w:val="right"/>
            </w:pPr>
          </w:p>
          <w:p w14:paraId="1A7CC89F" w14:textId="77777777" w:rsidR="00BC4308" w:rsidRDefault="00BC4308">
            <w:pPr>
              <w:jc w:val="right"/>
            </w:pPr>
          </w:p>
          <w:p w14:paraId="40294471" w14:textId="77777777" w:rsidR="00BC4308" w:rsidRDefault="000A4916">
            <w:pPr>
              <w:jc w:val="right"/>
            </w:pPr>
            <w:r>
              <w:t>[End of document]</w:t>
            </w:r>
          </w:p>
        </w:tc>
      </w:tr>
    </w:tbl>
    <w:p w14:paraId="7564BBD3" w14:textId="77777777" w:rsidR="00BC4308" w:rsidRDefault="00BC4308"/>
    <w:sectPr w:rsidR="00BC4308">
      <w:headerReference w:type="even" r:id="rId141"/>
      <w:headerReference w:type="default" r:id="rId142"/>
      <w:footerReference w:type="even" r:id="rId143"/>
      <w:footerReference w:type="default" r:id="rId144"/>
      <w:headerReference w:type="first" r:id="rId145"/>
      <w:footerReference w:type="first" r:id="rId146"/>
      <w:pgSz w:w="11906" w:h="16838"/>
      <w:pgMar w:top="400" w:right="960" w:bottom="400" w:left="960" w:header="510" w:footer="720"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713C017" w14:textId="77777777" w:rsidR="00FE55D6" w:rsidRDefault="00FE55D6">
      <w:r>
        <w:separator/>
      </w:r>
    </w:p>
  </w:endnote>
  <w:endnote w:type="continuationSeparator" w:id="0">
    <w:p w14:paraId="700DBA60" w14:textId="77777777" w:rsidR="00FE55D6" w:rsidRDefault="00FE55D6">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1B2BEA" w14:textId="77777777" w:rsidR="00BC4308" w:rsidRDefault="000A4916">
    <w:r>
      <w:t xml:space="preserve">_________________________ </w:t>
    </w:r>
  </w:p>
  <w:p w14:paraId="2C705BEB" w14:textId="77777777" w:rsidR="00BC4308" w:rsidRDefault="000A4916">
    <w:r>
      <w:rPr>
        <w:sz w:val="16"/>
      </w:rPr>
      <w:t>*</w:t>
    </w:r>
    <w:r>
      <w:rPr>
        <w:sz w:val="16"/>
      </w:rPr>
      <w:tab/>
      <w:t>These names were correct at the time of the introduction of these Test Guidelines but may be revised or updated. [Readers are advised to consult the UPOV Code, which can be found on the UPOV Website (www.upov.int), for the latest information.]</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21F4BD4" w14:textId="77777777" w:rsidR="00BC4308" w:rsidRDefault="00BC4308"/>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88AF14" w14:textId="77777777" w:rsidR="00BC4308" w:rsidRDefault="00BC4308"/>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626CCE" w14:textId="77777777" w:rsidR="00BC4308" w:rsidRDefault="00BC4308"/>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6E60F14" w14:textId="77777777" w:rsidR="00BC4308" w:rsidRDefault="00BC4308"/>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3CF8D9" w14:textId="77777777" w:rsidR="00BC4308" w:rsidRDefault="00BC4308"/>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BD2DD8" w14:textId="77777777" w:rsidR="00BC4308" w:rsidRDefault="00BC4308"/>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79CB4E" w14:textId="77777777" w:rsidR="00BC4308" w:rsidRDefault="00BC4308"/>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65A210" w14:textId="77777777" w:rsidR="00BC4308" w:rsidRDefault="00BC4308"/>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A122B2" w14:textId="77777777" w:rsidR="00BC4308" w:rsidRDefault="00BC4308"/>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F8950C" w14:textId="77777777" w:rsidR="00BC4308" w:rsidRDefault="00BC4308"/>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3E80F0" w14:textId="77777777" w:rsidR="00BC4308" w:rsidRDefault="00BC4308"/>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C65909" w14:textId="77777777" w:rsidR="00BC4308" w:rsidRDefault="00BC4308"/>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3327BF" w14:textId="77777777" w:rsidR="00BC4308" w:rsidRDefault="00BC4308"/>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121BCD" w14:textId="77777777" w:rsidR="00BC4308" w:rsidRDefault="00BC4308"/>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D9306BC" w14:textId="77777777" w:rsidR="00BC4308" w:rsidRDefault="00BC4308"/>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BF29B9" w14:textId="77777777" w:rsidR="00BC4308" w:rsidRDefault="00BC4308"/>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F8F0145" w14:textId="77777777" w:rsidR="00BC4308" w:rsidRDefault="000A4916">
    <w:pPr>
      <w:pStyle w:val="sectionTenSubSectionSevenHeaderStyle"/>
    </w:pPr>
    <w:r>
      <w:t xml:space="preserve">_________________________ </w:t>
    </w:r>
  </w:p>
  <w:p w14:paraId="4C306DB0" w14:textId="77777777" w:rsidR="00BC4308" w:rsidRDefault="000A4916">
    <w:pPr>
      <w:pStyle w:val="sectionTenSubSectionSevenHeaderStyle"/>
    </w:pPr>
    <w:r>
      <w:rPr>
        <w:vertAlign w:val="superscript"/>
      </w:rPr>
      <w:t>#</w:t>
    </w:r>
    <w:r>
      <w:tab/>
      <w:t>Authorities may allow certain of this information to be provided in a confidential section of the Technical Questionnaire.</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E9A04F" w14:textId="77777777" w:rsidR="00BC4308" w:rsidRDefault="00BC4308"/>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1F4BC3F" w14:textId="77777777" w:rsidR="00BC4308" w:rsidRDefault="00BC4308"/>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4093A8" w14:textId="77777777" w:rsidR="00BC4308" w:rsidRDefault="00BC4308"/>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A1D5D9" w14:textId="77777777" w:rsidR="00BC4308" w:rsidRDefault="00BC4308"/>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9032AF" w14:textId="77777777" w:rsidR="00BC4308" w:rsidRDefault="00BC4308"/>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1FF94A5" w14:textId="77777777" w:rsidR="00BC4308" w:rsidRDefault="00BC4308"/>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E8E7F6" w14:textId="77777777" w:rsidR="00BC4308" w:rsidRDefault="00BC4308"/>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9B93CF" w14:textId="77777777" w:rsidR="00BC4308" w:rsidRDefault="00BC4308"/>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158DB9" w14:textId="77777777" w:rsidR="00BC4308" w:rsidRDefault="000A4916">
    <w:pPr>
      <w:pStyle w:val="sectionTenSubSectionSevenHeaderStyle"/>
    </w:pPr>
    <w:r>
      <w:t xml:space="preserve">_________________________ </w:t>
    </w:r>
  </w:p>
  <w:p w14:paraId="6AEAA29C" w14:textId="77777777" w:rsidR="00BC4308" w:rsidRDefault="000A4916">
    <w:pPr>
      <w:pStyle w:val="sectionTenSubSectionSevenHeaderStyle"/>
    </w:pPr>
    <w:r>
      <w:rPr>
        <w:vertAlign w:val="superscript"/>
      </w:rPr>
      <w:t>#</w:t>
    </w:r>
    <w:r>
      <w:tab/>
      <w:t>Authorities may allow certain of this information to be provided in a confidential section of the Technical Questionnaire.</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672E755" w14:textId="77777777" w:rsidR="00BC4308" w:rsidRDefault="00BC4308"/>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6E1E6A" w14:textId="77777777" w:rsidR="00BC4308" w:rsidRDefault="00BC4308"/>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29BBBB" w14:textId="77777777" w:rsidR="00BC4308" w:rsidRDefault="00BC4308"/>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21F214" w14:textId="77777777" w:rsidR="00BC4308" w:rsidRDefault="00BC4308"/>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6536AE2" w14:textId="77777777" w:rsidR="00FE55D6" w:rsidRDefault="00FE55D6">
      <w:r>
        <w:separator/>
      </w:r>
    </w:p>
  </w:footnote>
  <w:footnote w:type="continuationSeparator" w:id="0">
    <w:p w14:paraId="4F7228EF" w14:textId="77777777" w:rsidR="00FE55D6" w:rsidRDefault="00FE55D6">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498927" w14:textId="77777777" w:rsidR="00BC4308" w:rsidRDefault="000A4916">
    <w:pPr>
      <w:pStyle w:val="customHeaderStyle"/>
    </w:pPr>
    <w:r>
      <w:t>TG/71/4(proj.8)</w:t>
    </w:r>
  </w:p>
  <w:p w14:paraId="031F736A" w14:textId="77777777" w:rsidR="00BC4308" w:rsidRDefault="000A4916">
    <w:pPr>
      <w:pStyle w:val="customHeaderStyle"/>
    </w:pPr>
    <w:r>
      <w:t>Hazelnut, 2026-07-30</w:t>
    </w:r>
  </w:p>
  <w:p w14:paraId="689B5F9B" w14:textId="77777777" w:rsidR="00BC4308" w:rsidRDefault="000A4916">
    <w:pPr>
      <w:pStyle w:val="customHeaderStyle"/>
      <w:spacing w:after="160"/>
    </w:pPr>
    <w:r>
      <w:fldChar w:fldCharType="begin"/>
    </w:r>
    <w:r>
      <w:instrText>PAGE "Page Number"</w:instrText>
    </w:r>
    <w:r>
      <w:fldChar w:fldCharType="separate"/>
    </w:r>
    <w:r>
      <w:t>7</w:t>
    </w:r>
    <w:r>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416E46" w14:textId="77777777" w:rsidR="00BC4308" w:rsidRDefault="00BC4308"/>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2772AA" w14:textId="77777777" w:rsidR="00BC4308" w:rsidRDefault="000A4916">
    <w:pPr>
      <w:pStyle w:val="customHeaderStyle"/>
    </w:pPr>
    <w:r>
      <w:t>TG/71/4(proj.8)</w:t>
    </w:r>
  </w:p>
  <w:p w14:paraId="1466B941" w14:textId="77777777" w:rsidR="00BC4308" w:rsidRDefault="000A4916">
    <w:pPr>
      <w:pStyle w:val="customHeaderStyle"/>
    </w:pPr>
    <w:r>
      <w:t>Hazelnut, 2026-07-30</w:t>
    </w:r>
  </w:p>
  <w:p w14:paraId="43DDAFC1" w14:textId="77777777" w:rsidR="00BC4308" w:rsidRDefault="000A4916">
    <w:pPr>
      <w:pStyle w:val="customHeaderStyle"/>
      <w:spacing w:after="160"/>
    </w:pPr>
    <w:r>
      <w:fldChar w:fldCharType="begin"/>
    </w:r>
    <w:r>
      <w:instrText>PAGE "Page Number"</w:instrText>
    </w:r>
    <w:r>
      <w:fldChar w:fldCharType="separate"/>
    </w:r>
    <w:r>
      <w:t>8</w:t>
    </w:r>
    <w:r>
      <w:fldChar w:fldCharType="end"/>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D2C46C" w14:textId="77777777" w:rsidR="00BC4308" w:rsidRDefault="00BC4308"/>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BC1923" w14:textId="77777777" w:rsidR="00BC4308" w:rsidRDefault="00BC4308"/>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4C880A" w14:textId="77777777" w:rsidR="00BC4308" w:rsidRDefault="000A4916">
    <w:pPr>
      <w:pStyle w:val="customHeaderStyle"/>
    </w:pPr>
    <w:r>
      <w:t>TG/71/4(proj.8)</w:t>
    </w:r>
  </w:p>
  <w:p w14:paraId="230BD4BB" w14:textId="77777777" w:rsidR="00BC4308" w:rsidRDefault="000A4916">
    <w:pPr>
      <w:pStyle w:val="customHeaderStyle"/>
    </w:pPr>
    <w:r>
      <w:t>Hazelnut, 2026-07-30</w:t>
    </w:r>
  </w:p>
  <w:p w14:paraId="17ECCF65" w14:textId="77777777" w:rsidR="00BC4308" w:rsidRDefault="000A4916">
    <w:pPr>
      <w:pStyle w:val="customHeaderStyle"/>
      <w:spacing w:after="160"/>
    </w:pPr>
    <w:r>
      <w:fldChar w:fldCharType="begin"/>
    </w:r>
    <w:r>
      <w:instrText>PAGE "Page Number"</w:instrText>
    </w:r>
    <w:r>
      <w:fldChar w:fldCharType="separate"/>
    </w:r>
    <w:r>
      <w:t>18</w:t>
    </w:r>
    <w:r>
      <w:fldChar w:fldCharType="end"/>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244CC5" w14:textId="77777777" w:rsidR="00BC4308" w:rsidRDefault="00BC4308"/>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12C44C" w14:textId="77777777" w:rsidR="00BC4308" w:rsidRDefault="00BC4308"/>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1024FC" w14:textId="77777777" w:rsidR="00BC4308" w:rsidRDefault="000A4916">
    <w:pPr>
      <w:pStyle w:val="customHeaderStyle"/>
    </w:pPr>
    <w:r>
      <w:t>TG/71/4(proj.8)</w:t>
    </w:r>
  </w:p>
  <w:p w14:paraId="6D67A5D8" w14:textId="77777777" w:rsidR="00BC4308" w:rsidRDefault="000A4916">
    <w:pPr>
      <w:pStyle w:val="customHeaderStyle"/>
    </w:pPr>
    <w:r>
      <w:t>Hazelnut, 2026-07-30</w:t>
    </w:r>
  </w:p>
  <w:p w14:paraId="3C52488E" w14:textId="77777777" w:rsidR="00BC4308" w:rsidRDefault="000A4916">
    <w:pPr>
      <w:pStyle w:val="customHeaderStyle"/>
      <w:spacing w:after="160"/>
    </w:pPr>
    <w:r>
      <w:fldChar w:fldCharType="begin"/>
    </w:r>
    <w:r>
      <w:instrText>PAGE "Page Number"</w:instrText>
    </w:r>
    <w:r>
      <w:fldChar w:fldCharType="separate"/>
    </w:r>
    <w:r>
      <w:t>30</w:t>
    </w:r>
    <w:r>
      <w:fldChar w:fldCharType="end"/>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414172" w14:textId="77777777" w:rsidR="00BC4308" w:rsidRDefault="00BC4308"/>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B90C2A" w14:textId="77777777" w:rsidR="00BC4308" w:rsidRDefault="00BC4308"/>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AD63B44" w14:textId="77777777" w:rsidR="00BC4308" w:rsidRDefault="000A4916">
    <w:pPr>
      <w:pStyle w:val="customHeaderStyle"/>
    </w:pPr>
    <w:r>
      <w:t>TG/71/4(proj.8)</w:t>
    </w:r>
  </w:p>
  <w:p w14:paraId="77AC6E73" w14:textId="77777777" w:rsidR="00BC4308" w:rsidRDefault="000A4916">
    <w:pPr>
      <w:pStyle w:val="customHeaderStyle"/>
    </w:pPr>
    <w:r>
      <w:t>Hazelnut, 2026-07-30</w:t>
    </w:r>
  </w:p>
  <w:p w14:paraId="2D162E4F" w14:textId="77777777" w:rsidR="00BC4308" w:rsidRDefault="000A4916">
    <w:pPr>
      <w:pStyle w:val="customHeaderStyle"/>
      <w:spacing w:after="160"/>
    </w:pPr>
    <w:r>
      <w:fldChar w:fldCharType="begin"/>
    </w:r>
    <w:r>
      <w:instrText>PAGE "Page Number"</w:instrText>
    </w:r>
    <w:r>
      <w:fldChar w:fldCharType="separate"/>
    </w:r>
    <w:r>
      <w:t>31</w:t>
    </w:r>
    <w:r>
      <w:fldChar w:fldCharType="end"/>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8D49801" w14:textId="77777777" w:rsidR="00BC4308" w:rsidRDefault="00BC4308"/>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D1A9B6F" w14:textId="77777777" w:rsidR="00BC4308" w:rsidRDefault="00BC4308"/>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807988" w14:textId="77777777" w:rsidR="00BC4308" w:rsidRDefault="000A4916">
    <w:pPr>
      <w:pStyle w:val="customHeaderStyle"/>
    </w:pPr>
    <w:r>
      <w:t>TG/71/4(proj.8)</w:t>
    </w:r>
  </w:p>
  <w:p w14:paraId="7AC319C3" w14:textId="77777777" w:rsidR="00BC4308" w:rsidRDefault="000A4916">
    <w:pPr>
      <w:pStyle w:val="customHeaderStyle"/>
    </w:pPr>
    <w:r>
      <w:t>Hazelnut, 2026-07-30</w:t>
    </w:r>
  </w:p>
  <w:p w14:paraId="29C0595C" w14:textId="77777777" w:rsidR="00BC4308" w:rsidRDefault="000A4916">
    <w:pPr>
      <w:pStyle w:val="customHeaderStyle"/>
      <w:spacing w:after="160"/>
    </w:pPr>
    <w:r>
      <w:fldChar w:fldCharType="begin"/>
    </w:r>
    <w:r>
      <w:instrText>PAGE "Page Number"</w:instrText>
    </w:r>
    <w:r>
      <w:fldChar w:fldCharType="separate"/>
    </w:r>
    <w:r>
      <w:t>33</w:t>
    </w:r>
    <w:r>
      <w:fldChar w:fldCharType="end"/>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C47474" w14:textId="77777777" w:rsidR="00BC4308" w:rsidRDefault="00BC4308"/>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67411F" w14:textId="77777777" w:rsidR="00BC4308" w:rsidRDefault="00BC4308"/>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57E265E" w14:textId="77777777" w:rsidR="00BC4308" w:rsidRDefault="000A4916">
    <w:pPr>
      <w:pStyle w:val="customHeaderStyle"/>
    </w:pPr>
    <w:r>
      <w:t>TG/71/4(proj.8)</w:t>
    </w:r>
  </w:p>
  <w:p w14:paraId="6392B824" w14:textId="77777777" w:rsidR="00BC4308" w:rsidRDefault="000A4916">
    <w:pPr>
      <w:pStyle w:val="customHeaderStyle"/>
    </w:pPr>
    <w:r>
      <w:t>Hazelnut, 2026-07-30</w:t>
    </w:r>
  </w:p>
  <w:p w14:paraId="0EAF2EAC" w14:textId="77777777" w:rsidR="00BC4308" w:rsidRDefault="000A4916">
    <w:pPr>
      <w:pStyle w:val="customHeaderStyle"/>
      <w:spacing w:after="160"/>
    </w:pPr>
    <w:r>
      <w:fldChar w:fldCharType="begin"/>
    </w:r>
    <w:r>
      <w:instrText>PAGE "Page Number"</w:instrText>
    </w:r>
    <w:r>
      <w:fldChar w:fldCharType="separate"/>
    </w:r>
    <w:r>
      <w:t>34</w:t>
    </w:r>
    <w:r>
      <w:fldChar w:fldCharType="end"/>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E8A630C" w14:textId="77777777" w:rsidR="00BC4308" w:rsidRDefault="00BC4308"/>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D6F1AF" w14:textId="77777777" w:rsidR="00BC4308" w:rsidRDefault="00BC4308"/>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540940" w14:textId="77777777" w:rsidR="00BC4308" w:rsidRDefault="000A4916">
    <w:pPr>
      <w:pStyle w:val="customHeaderStyle"/>
    </w:pPr>
    <w:r>
      <w:t>TG/71/4(proj.8)</w:t>
    </w:r>
  </w:p>
  <w:p w14:paraId="24F38A8F" w14:textId="77777777" w:rsidR="00BC4308" w:rsidRDefault="000A4916">
    <w:pPr>
      <w:pStyle w:val="customHeaderStyle"/>
    </w:pPr>
    <w:r>
      <w:t>Hazelnut, 2026-07-30</w:t>
    </w:r>
  </w:p>
  <w:p w14:paraId="2E174D2B" w14:textId="77777777" w:rsidR="00BC4308" w:rsidRDefault="000A4916">
    <w:pPr>
      <w:pStyle w:val="customHeaderStyle"/>
      <w:spacing w:after="160"/>
    </w:pPr>
    <w:r>
      <w:fldChar w:fldCharType="begin"/>
    </w:r>
    <w:r>
      <w:instrText>PAGE "Page Number"</w:instrText>
    </w:r>
    <w:r>
      <w:fldChar w:fldCharType="separate"/>
    </w:r>
    <w:r>
      <w:t>36</w:t>
    </w:r>
    <w:r>
      <w:fldChar w:fldCharType="end"/>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0BC1F7" w14:textId="77777777" w:rsidR="00BC4308" w:rsidRDefault="00BC4308"/>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1867020" w14:textId="77777777" w:rsidR="00BC4308" w:rsidRDefault="00BC4308"/>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FC5649D" w14:textId="77777777" w:rsidR="00BC4308" w:rsidRDefault="000A4916">
    <w:pPr>
      <w:pStyle w:val="customHeaderStyle"/>
    </w:pPr>
    <w:r>
      <w:t>TG/71/4(proj.8)</w:t>
    </w:r>
  </w:p>
  <w:p w14:paraId="72B1AE94" w14:textId="77777777" w:rsidR="00BC4308" w:rsidRDefault="000A4916">
    <w:pPr>
      <w:pStyle w:val="customHeaderStyle"/>
    </w:pPr>
    <w:r>
      <w:t>Hazelnut, 2026-07-30</w:t>
    </w:r>
  </w:p>
  <w:p w14:paraId="258351EA" w14:textId="77777777" w:rsidR="00BC4308" w:rsidRDefault="000A4916">
    <w:pPr>
      <w:pStyle w:val="customHeaderStyle"/>
      <w:spacing w:after="160"/>
    </w:pPr>
    <w:r>
      <w:fldChar w:fldCharType="begin"/>
    </w:r>
    <w:r>
      <w:instrText>PAGE "Page Number"</w:instrText>
    </w:r>
    <w:r>
      <w:fldChar w:fldCharType="separate"/>
    </w:r>
    <w:r>
      <w:t>38</w:t>
    </w:r>
    <w:r>
      <w:fldChar w:fldCharType="end"/>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FCEC0D" w14:textId="77777777" w:rsidR="00BC4308" w:rsidRDefault="00BC4308"/>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0C8206" w14:textId="77777777" w:rsidR="00BC4308" w:rsidRDefault="00BC4308"/>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12B8A0" w14:textId="77777777" w:rsidR="00BC4308" w:rsidRDefault="000A4916">
    <w:pPr>
      <w:pStyle w:val="customHeaderStyle"/>
    </w:pPr>
    <w:r>
      <w:t>TG/71/4(proj.8)</w:t>
    </w:r>
  </w:p>
  <w:p w14:paraId="6D41BF5E" w14:textId="77777777" w:rsidR="00BC4308" w:rsidRDefault="000A4916">
    <w:pPr>
      <w:pStyle w:val="customHeaderStyle"/>
    </w:pPr>
    <w:r>
      <w:t>Hazelnut, 2026-07-30</w:t>
    </w:r>
  </w:p>
  <w:p w14:paraId="0E5772E9" w14:textId="77777777" w:rsidR="00BC4308" w:rsidRDefault="000A4916">
    <w:pPr>
      <w:pStyle w:val="customHeaderStyle"/>
      <w:spacing w:after="160"/>
    </w:pPr>
    <w:r>
      <w:fldChar w:fldCharType="begin"/>
    </w:r>
    <w:r>
      <w:instrText>PAGE "Page Number"</w:instrText>
    </w:r>
    <w:r>
      <w:fldChar w:fldCharType="separate"/>
    </w:r>
    <w:r>
      <w:t>39</w:t>
    </w:r>
    <w:r>
      <w:fldChar w:fldCharType="end"/>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ACE0D5" w14:textId="77777777" w:rsidR="00BC4308" w:rsidRDefault="00BC4308"/>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97573F" w14:textId="77777777" w:rsidR="00BC4308" w:rsidRDefault="00BC4308"/>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BFE222" w14:textId="77777777" w:rsidR="00BC4308" w:rsidRDefault="000A4916">
    <w:pPr>
      <w:pStyle w:val="customHeaderStyle"/>
    </w:pPr>
    <w:r>
      <w:t>TG/71/4(proj.8)</w:t>
    </w:r>
  </w:p>
  <w:p w14:paraId="2152E7ED" w14:textId="77777777" w:rsidR="00BC4308" w:rsidRDefault="000A4916">
    <w:pPr>
      <w:pStyle w:val="customHeaderStyle"/>
    </w:pPr>
    <w:r>
      <w:t>Hazelnut, 2026-07-30</w:t>
    </w:r>
  </w:p>
  <w:p w14:paraId="04984412" w14:textId="77777777" w:rsidR="00BC4308" w:rsidRDefault="000A4916">
    <w:pPr>
      <w:pStyle w:val="customHeaderStyle"/>
      <w:spacing w:after="160"/>
    </w:pPr>
    <w:r>
      <w:fldChar w:fldCharType="begin"/>
    </w:r>
    <w:r>
      <w:instrText>PAGE "Page Number"</w:instrText>
    </w:r>
    <w:r>
      <w:fldChar w:fldCharType="separate"/>
    </w:r>
    <w:r>
      <w:t>40</w:t>
    </w:r>
    <w:r>
      <w:fldChar w:fldCharType="end"/>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CA9A768" w14:textId="77777777" w:rsidR="00BC4308" w:rsidRDefault="00BC4308"/>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A35550F"/>
    <w:multiLevelType w:val="multilevel"/>
    <w:tmpl w:val="E9D4F10E"/>
    <w:lvl w:ilvl="0">
      <w:start w:val="1"/>
      <w:numFmt w:val="decimal"/>
      <w:lvlText w:val="%1."/>
      <w:lvlJc w:val="left"/>
      <w:pPr>
        <w:ind w:left="720" w:hanging="360"/>
      </w:pPr>
      <w:rPr>
        <w:rFonts w:ascii="Times New Roman" w:eastAsia="Times New Roman" w:hAnsi="Times New Roman" w:cs="Times New Roman"/>
      </w:rPr>
    </w:lvl>
    <w:lvl w:ilvl="1">
      <w:start w:val="1"/>
      <w:numFmt w:val="lowerLetter"/>
      <w:lvlText w:val="%2."/>
      <w:lvlJc w:val="right"/>
      <w:pPr>
        <w:ind w:left="1440" w:hanging="360"/>
      </w:pPr>
      <w:rPr>
        <w:rFonts w:ascii="Times New Roman" w:eastAsia="Times New Roman" w:hAnsi="Times New Roman" w:cs="Times New Roman"/>
      </w:rPr>
    </w:lvl>
    <w:lvl w:ilvl="2">
      <w:start w:val="1"/>
      <w:numFmt w:val="lowerRoman"/>
      <w:lvlText w:val="%3."/>
      <w:lvlJc w:val="left"/>
      <w:pPr>
        <w:ind w:left="2160" w:hanging="360"/>
      </w:pPr>
      <w:rPr>
        <w:rFonts w:ascii="Times New Roman" w:eastAsia="Times New Roman" w:hAnsi="Times New Roman" w:cs="Times New Roman"/>
      </w:rPr>
    </w:lvl>
    <w:lvl w:ilvl="3">
      <w:start w:val="1"/>
      <w:numFmt w:val="decimal"/>
      <w:lvlText w:val="%4."/>
      <w:lvlJc w:val="left"/>
      <w:pPr>
        <w:ind w:left="2880" w:hanging="360"/>
      </w:pPr>
      <w:rPr>
        <w:rFonts w:ascii="Times New Roman" w:eastAsia="Times New Roman" w:hAnsi="Times New Roman" w:cs="Times New Roman"/>
      </w:rPr>
    </w:lvl>
    <w:lvl w:ilvl="4">
      <w:start w:val="1"/>
      <w:numFmt w:val="lowerLetter"/>
      <w:lvlText w:val="%5."/>
      <w:lvlJc w:val="right"/>
      <w:pPr>
        <w:ind w:left="3600" w:hanging="360"/>
      </w:pPr>
      <w:rPr>
        <w:rFonts w:ascii="Times New Roman" w:eastAsia="Times New Roman" w:hAnsi="Times New Roman" w:cs="Times New Roman"/>
      </w:rPr>
    </w:lvl>
    <w:lvl w:ilvl="5">
      <w:start w:val="1"/>
      <w:numFmt w:val="lowerRoman"/>
      <w:lvlText w:val="%6."/>
      <w:lvlJc w:val="left"/>
      <w:pPr>
        <w:ind w:left="4320" w:hanging="360"/>
      </w:pPr>
      <w:rPr>
        <w:rFonts w:ascii="Times New Roman" w:eastAsia="Times New Roman" w:hAnsi="Times New Roman" w:cs="Times New Roman"/>
      </w:rPr>
    </w:lvl>
    <w:lvl w:ilvl="6">
      <w:start w:val="1"/>
      <w:numFmt w:val="decimal"/>
      <w:lvlText w:val="%7."/>
      <w:lvlJc w:val="left"/>
      <w:pPr>
        <w:ind w:left="5040" w:hanging="360"/>
      </w:pPr>
      <w:rPr>
        <w:rFonts w:ascii="Times New Roman" w:eastAsia="Times New Roman" w:hAnsi="Times New Roman" w:cs="Times New Roman"/>
      </w:rPr>
    </w:lvl>
    <w:lvl w:ilvl="7">
      <w:start w:val="1"/>
      <w:numFmt w:val="lowerLetter"/>
      <w:lvlText w:val="%8."/>
      <w:lvlJc w:val="right"/>
      <w:pPr>
        <w:ind w:left="5760" w:hanging="360"/>
      </w:pPr>
      <w:rPr>
        <w:rFonts w:ascii="Times New Roman" w:eastAsia="Times New Roman" w:hAnsi="Times New Roman" w:cs="Times New Roman"/>
      </w:rPr>
    </w:lvl>
    <w:lvl w:ilvl="8">
      <w:start w:val="1"/>
      <w:numFmt w:val="lowerRoman"/>
      <w:lvlText w:val="%9."/>
      <w:lvlJc w:val="left"/>
      <w:pPr>
        <w:ind w:left="6480" w:hanging="360"/>
      </w:pPr>
      <w:rPr>
        <w:rFonts w:ascii="Times New Roman" w:eastAsia="Times New Roman" w:hAnsi="Times New Roman" w:cs="Times New Roman"/>
      </w:rPr>
    </w:lvl>
  </w:abstractNum>
  <w:abstractNum w:abstractNumId="1" w15:restartNumberingAfterBreak="0">
    <w:nsid w:val="0F805072"/>
    <w:multiLevelType w:val="multilevel"/>
    <w:tmpl w:val="D6E8399E"/>
    <w:lvl w:ilvl="0">
      <w:start w:val="1"/>
      <w:numFmt w:val="decimal"/>
      <w:pStyle w:val="Heading1"/>
      <w:lvlText w:val="%1."/>
      <w:lvlJc w:val="left"/>
      <w:pPr>
        <w:ind w:left="360" w:hanging="360"/>
      </w:pPr>
    </w:lvl>
    <w:lvl w:ilvl="1">
      <w:start w:val="1"/>
      <w:numFmt w:val="decimal"/>
      <w:pStyle w:val="Heading2"/>
      <w:lvlText w:val="%1.%2"/>
      <w:lvlJc w:val="left"/>
      <w:pPr>
        <w:ind w:left="576" w:hanging="576"/>
      </w:pPr>
    </w:lvl>
    <w:lvl w:ilvl="2">
      <w:start w:val="1"/>
      <w:numFmt w:val="decimal"/>
      <w:pStyle w:val="Heading3"/>
      <w:lvlText w:val="%1.%2.%3"/>
      <w:lvlJc w:val="left"/>
      <w:pPr>
        <w:ind w:left="720" w:hanging="720"/>
      </w:pPr>
    </w:lvl>
    <w:lvl w:ilvl="3">
      <w:start w:val="1"/>
      <w:numFmt w:val="decimal"/>
      <w:pStyle w:val="Heading4"/>
      <w:lvlText w:val="%1.%2.%3.%4"/>
      <w:lvlJc w:val="left"/>
      <w:pPr>
        <w:ind w:left="864" w:hanging="864"/>
      </w:pPr>
    </w:lvl>
    <w:lvl w:ilvl="4">
      <w:start w:val="1"/>
      <w:numFmt w:val="decimal"/>
      <w:pStyle w:val="Heading5"/>
      <w:lvlText w:val="%1.%2.%3.%4.%5"/>
      <w:lvlJc w:val="left"/>
      <w:pPr>
        <w:ind w:left="1008" w:hanging="1008"/>
      </w:pPr>
    </w:lvl>
    <w:lvl w:ilvl="5">
      <w:start w:val="1"/>
      <w:numFmt w:val="decimal"/>
      <w:pStyle w:val="Heading6"/>
      <w:lvlText w:val="%1.%2.%3.%4.%5.%6"/>
      <w:lvlJc w:val="left"/>
      <w:pPr>
        <w:ind w:left="1152" w:hanging="1152"/>
      </w:pPr>
    </w:lvl>
    <w:lvl w:ilvl="6">
      <w:start w:val="1"/>
      <w:numFmt w:val="decimal"/>
      <w:pStyle w:val="Heading7"/>
      <w:lvlText w:val="%1.%2.%3.%4.%5.%6.%7"/>
      <w:lvlJc w:val="left"/>
      <w:pPr>
        <w:ind w:left="1296" w:hanging="1296"/>
      </w:pPr>
    </w:lvl>
    <w:lvl w:ilvl="7">
      <w:start w:val="1"/>
      <w:numFmt w:val="decimal"/>
      <w:pStyle w:val="Heading8"/>
      <w:lvlText w:val="%1.%2.%3.%4.%5.%6.%7.%8"/>
      <w:lvlJc w:val="left"/>
      <w:pPr>
        <w:ind w:left="1440" w:hanging="1440"/>
      </w:pPr>
    </w:lvl>
    <w:lvl w:ilvl="8">
      <w:start w:val="1"/>
      <w:numFmt w:val="decimal"/>
      <w:pStyle w:val="Heading9"/>
      <w:lvlText w:val="%1.%2.%3.%4.%5.%6.%7.%8.%9"/>
      <w:lvlJc w:val="left"/>
      <w:pPr>
        <w:ind w:left="1584" w:hanging="1584"/>
      </w:pPr>
    </w:lvl>
  </w:abstractNum>
  <w:abstractNum w:abstractNumId="2" w15:restartNumberingAfterBreak="0">
    <w:nsid w:val="1A3B112D"/>
    <w:multiLevelType w:val="multilevel"/>
    <w:tmpl w:val="5F92CB1C"/>
    <w:lvl w:ilvl="0">
      <w:start w:val="1"/>
      <w:numFmt w:val="decimal"/>
      <w:lvlText w:val="%1."/>
      <w:lvlJc w:val="left"/>
      <w:pPr>
        <w:tabs>
          <w:tab w:val="left" w:pos="567"/>
        </w:tabs>
        <w:ind w:left="567" w:hanging="567"/>
      </w:pPr>
      <w:rPr>
        <w:rFonts w:ascii="Arial" w:hAnsi="Arial" w:hint="default"/>
        <w:b w:val="0"/>
        <w:i w:val="0"/>
        <w:color w:val="auto"/>
        <w:sz w:val="20"/>
        <w:u w:val="none"/>
      </w:rPr>
    </w:lvl>
    <w:lvl w:ilvl="1">
      <w:start w:val="2"/>
      <w:numFmt w:val="decimal"/>
      <w:isLgl/>
      <w:lvlText w:val="%1.%2"/>
      <w:lvlJc w:val="left"/>
      <w:pPr>
        <w:tabs>
          <w:tab w:val="left" w:pos="735"/>
        </w:tabs>
        <w:ind w:left="735" w:hanging="735"/>
      </w:pPr>
      <w:rPr>
        <w:rFonts w:hint="default"/>
      </w:rPr>
    </w:lvl>
    <w:lvl w:ilvl="2">
      <w:start w:val="1"/>
      <w:numFmt w:val="decimal"/>
      <w:isLgl/>
      <w:lvlText w:val="%1.%2.%3"/>
      <w:lvlJc w:val="left"/>
      <w:pPr>
        <w:tabs>
          <w:tab w:val="left" w:pos="735"/>
        </w:tabs>
        <w:ind w:left="735" w:hanging="735"/>
      </w:pPr>
      <w:rPr>
        <w:rFonts w:hint="default"/>
      </w:rPr>
    </w:lvl>
    <w:lvl w:ilvl="3">
      <w:start w:val="1"/>
      <w:numFmt w:val="decimal"/>
      <w:isLgl/>
      <w:lvlText w:val="%1.%2.%3.%4"/>
      <w:lvlJc w:val="left"/>
      <w:pPr>
        <w:tabs>
          <w:tab w:val="left" w:pos="735"/>
        </w:tabs>
        <w:ind w:left="735" w:hanging="735"/>
      </w:pPr>
      <w:rPr>
        <w:rFonts w:hint="default"/>
      </w:rPr>
    </w:lvl>
    <w:lvl w:ilvl="4">
      <w:start w:val="1"/>
      <w:numFmt w:val="decimal"/>
      <w:isLgl/>
      <w:lvlText w:val="%1.%2.%3.%4.%5"/>
      <w:lvlJc w:val="left"/>
      <w:pPr>
        <w:tabs>
          <w:tab w:val="left" w:pos="1080"/>
        </w:tabs>
        <w:ind w:left="1080" w:hanging="1080"/>
      </w:pPr>
      <w:rPr>
        <w:rFonts w:hint="default"/>
      </w:rPr>
    </w:lvl>
    <w:lvl w:ilvl="5">
      <w:start w:val="1"/>
      <w:numFmt w:val="decimal"/>
      <w:isLgl/>
      <w:lvlText w:val="%1.%2.%3.%4.%5.%6"/>
      <w:lvlJc w:val="left"/>
      <w:pPr>
        <w:tabs>
          <w:tab w:val="left" w:pos="1080"/>
        </w:tabs>
        <w:ind w:left="1080" w:hanging="1080"/>
      </w:pPr>
      <w:rPr>
        <w:rFonts w:hint="default"/>
      </w:rPr>
    </w:lvl>
    <w:lvl w:ilvl="6">
      <w:start w:val="1"/>
      <w:numFmt w:val="decimal"/>
      <w:isLgl/>
      <w:lvlText w:val="%1.%2.%3.%4.%5.%6.%7"/>
      <w:lvlJc w:val="left"/>
      <w:pPr>
        <w:tabs>
          <w:tab w:val="left" w:pos="1440"/>
        </w:tabs>
        <w:ind w:left="1440" w:hanging="1440"/>
      </w:pPr>
      <w:rPr>
        <w:rFonts w:hint="default"/>
      </w:rPr>
    </w:lvl>
    <w:lvl w:ilvl="7">
      <w:start w:val="1"/>
      <w:numFmt w:val="decimal"/>
      <w:isLgl/>
      <w:lvlText w:val="%1.%2.%3.%4.%5.%6.%7.%8"/>
      <w:lvlJc w:val="left"/>
      <w:pPr>
        <w:tabs>
          <w:tab w:val="left" w:pos="1440"/>
        </w:tabs>
        <w:ind w:left="1440" w:hanging="1440"/>
      </w:pPr>
      <w:rPr>
        <w:rFonts w:hint="default"/>
      </w:rPr>
    </w:lvl>
    <w:lvl w:ilvl="8">
      <w:start w:val="1"/>
      <w:numFmt w:val="decimal"/>
      <w:isLgl/>
      <w:lvlText w:val="%1.%2.%3.%4.%5.%6.%7.%8.%9"/>
      <w:lvlJc w:val="left"/>
      <w:pPr>
        <w:tabs>
          <w:tab w:val="left" w:pos="1800"/>
        </w:tabs>
        <w:ind w:left="1800" w:hanging="1800"/>
      </w:pPr>
      <w:rPr>
        <w:rFonts w:hint="default"/>
      </w:rPr>
    </w:lvl>
  </w:abstractNum>
  <w:abstractNum w:abstractNumId="3" w15:restartNumberingAfterBreak="0">
    <w:nsid w:val="1BC34735"/>
    <w:multiLevelType w:val="multilevel"/>
    <w:tmpl w:val="09DA5E70"/>
    <w:lvl w:ilvl="0">
      <w:start w:val="1"/>
      <w:numFmt w:val="bullet"/>
      <w:lvlText w:val=""/>
      <w:lvlJc w:val="left"/>
      <w:pPr>
        <w:ind w:left="720" w:hanging="360"/>
      </w:pPr>
      <w:rPr>
        <w:rFonts w:ascii="Symbol" w:eastAsia="Symbol" w:hAnsi="Symbol" w:cs="Symbol"/>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Wingdings" w:eastAsia="Wingdings" w:hAnsi="Wingdings" w:cs="Wingdings"/>
      </w:rPr>
    </w:lvl>
    <w:lvl w:ilvl="3">
      <w:start w:val="1"/>
      <w:numFmt w:val="bullet"/>
      <w:lvlText w:val=""/>
      <w:lvlJc w:val="left"/>
      <w:pPr>
        <w:ind w:left="2880" w:hanging="360"/>
      </w:pPr>
      <w:rPr>
        <w:rFonts w:ascii="Symbol" w:eastAsia="Symbol" w:hAnsi="Symbol" w:cs="Symbol"/>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Wingdings" w:eastAsia="Wingdings" w:hAnsi="Wingdings" w:cs="Wingdings"/>
      </w:rPr>
    </w:lvl>
    <w:lvl w:ilvl="6">
      <w:start w:val="1"/>
      <w:numFmt w:val="bullet"/>
      <w:lvlText w:val=""/>
      <w:lvlJc w:val="left"/>
      <w:pPr>
        <w:ind w:left="5040" w:hanging="360"/>
      </w:pPr>
      <w:rPr>
        <w:rFonts w:ascii="Symbol" w:eastAsia="Symbol" w:hAnsi="Symbol" w:cs="Symbol"/>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Wingdings" w:eastAsia="Wingdings" w:hAnsi="Wingdings" w:cs="Wingdings"/>
      </w:rPr>
    </w:lvl>
  </w:abstractNum>
  <w:abstractNum w:abstractNumId="4" w15:restartNumberingAfterBreak="0">
    <w:nsid w:val="55DB0CD3"/>
    <w:multiLevelType w:val="multilevel"/>
    <w:tmpl w:val="58067A12"/>
    <w:lvl w:ilvl="0">
      <w:start w:val="1"/>
      <w:numFmt w:val="decimal"/>
      <w:lvlText w:val="%1."/>
      <w:lvlJc w:val="left"/>
      <w:pPr>
        <w:ind w:left="432" w:hanging="432"/>
      </w:pPr>
      <w:rPr>
        <w:rFonts w:hint="default"/>
      </w:rPr>
    </w:lvl>
    <w:lvl w:ilvl="1">
      <w:start w:val="1"/>
      <w:numFmt w:val="decimal"/>
      <w:lvlText w:val="%1.%2"/>
      <w:lvlJc w:val="left"/>
      <w:pPr>
        <w:ind w:left="576" w:hanging="576"/>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5" w15:restartNumberingAfterBreak="0">
    <w:nsid w:val="6A8372CB"/>
    <w:multiLevelType w:val="multilevel"/>
    <w:tmpl w:val="2D9E5A5A"/>
    <w:lvl w:ilvl="0">
      <w:start w:val="1"/>
      <w:numFmt w:val="decimal"/>
      <w:lvlText w:val="%1."/>
      <w:lvlJc w:val="left"/>
      <w:pPr>
        <w:ind w:left="432" w:hanging="432"/>
      </w:pPr>
      <w:rPr>
        <w:rFonts w:hint="default"/>
      </w:rPr>
    </w:lvl>
    <w:lvl w:ilvl="1">
      <w:start w:val="1"/>
      <w:numFmt w:val="decimal"/>
      <w:lvlText w:val="%1.%2"/>
      <w:lvlJc w:val="left"/>
      <w:pPr>
        <w:ind w:left="576" w:hanging="576"/>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num w:numId="1" w16cid:durableId="1884713787">
    <w:abstractNumId w:val="0"/>
  </w:num>
  <w:num w:numId="2" w16cid:durableId="1682856056">
    <w:abstractNumId w:val="3"/>
  </w:num>
  <w:num w:numId="3" w16cid:durableId="670109105">
    <w:abstractNumId w:val="2"/>
  </w:num>
  <w:num w:numId="4" w16cid:durableId="991831867">
    <w:abstractNumId w:val="5"/>
  </w:num>
  <w:num w:numId="5" w16cid:durableId="704990184">
    <w:abstractNumId w:val="4"/>
  </w:num>
  <w:num w:numId="6" w16cid:durableId="592317952">
    <w:abstractNumId w:val="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bordersDoNotSurroundHeader/>
  <w:bordersDoNotSurroundFooter/>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doNotTrackMoves/>
  <w:defaultTabStop w:val="710"/>
  <w:hyphenationZone w:val="425"/>
  <w:doNotUseMarginsForDrawingGridOrigin/>
  <w:noPunctuationKerning/>
  <w:characterSpacingControl w:val="doNotCompress"/>
  <w:footnotePr>
    <w:footnote w:id="-1"/>
    <w:footnote w:id="0"/>
  </w:footnotePr>
  <w:endnotePr>
    <w:endnote w:id="-1"/>
    <w:endnote w:id="0"/>
  </w:endnotePr>
  <w:compat>
    <w:doNotExpandShiftReturn/>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C4308"/>
    <w:rsid w:val="00050AD1"/>
    <w:rsid w:val="000A4916"/>
    <w:rsid w:val="00146F34"/>
    <w:rsid w:val="0017473F"/>
    <w:rsid w:val="002D37BB"/>
    <w:rsid w:val="00402F60"/>
    <w:rsid w:val="00441F30"/>
    <w:rsid w:val="005F075E"/>
    <w:rsid w:val="006F13F1"/>
    <w:rsid w:val="00787AB5"/>
    <w:rsid w:val="008101F1"/>
    <w:rsid w:val="00832155"/>
    <w:rsid w:val="008E6117"/>
    <w:rsid w:val="00A458C1"/>
    <w:rsid w:val="00B10C1A"/>
    <w:rsid w:val="00BC4308"/>
    <w:rsid w:val="00C5609B"/>
    <w:rsid w:val="00EA509B"/>
    <w:rsid w:val="00F137D6"/>
    <w:rsid w:val="00FE55D6"/>
    <w:rsid w:val="00FF6E4C"/>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521"/>
    <o:shapelayout v:ext="edit">
      <o:idmap v:ext="edit" data="1,2"/>
    </o:shapelayout>
  </w:shapeDefaults>
  <w:decimalSymbol w:val="."/>
  <w:listSeparator w:val=","/>
  <w14:docId w14:val="50D3CB85"/>
  <w15:docId w15:val="{3E87DE52-94EC-4DE4-92B5-3BBFF39F769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SimSun" w:hAnsi="Times New Roman" w:cs="Times New Roman"/>
        <w:lang w:val="en-US" w:eastAsia="zh-CN"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index 1" w:semiHidden="1" w:qFormat="1"/>
    <w:lsdException w:name="index 2" w:semiHidden="1" w:qFormat="1"/>
    <w:lsdException w:name="index 3" w:semiHidden="1" w:qFormat="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qFormat="1"/>
    <w:lsdException w:name="toc 2" w:semiHidden="1" w:qFormat="1"/>
    <w:lsdException w:name="toc 3" w:semiHidden="1" w:qFormat="1"/>
    <w:lsdException w:name="toc 4" w:semiHidden="1" w:qFormat="1"/>
    <w:lsdException w:name="toc 5" w:semiHidden="1" w:qFormat="1"/>
    <w:lsdException w:name="toc 6" w:qFormat="1"/>
    <w:lsdException w:name="toc 7" w:qFormat="1"/>
    <w:lsdException w:name="toc 8" w:qFormat="1"/>
    <w:lsdException w:name="toc 9" w:qFormat="1"/>
    <w:lsdException w:name="Normal Indent" w:semiHidden="1" w:qFormat="1"/>
    <w:lsdException w:name="footnote text" w:qFormat="1"/>
    <w:lsdException w:name="annotation text" w:semiHidden="1" w:unhideWhenUsed="1"/>
    <w:lsdException w:name="header" w:qFormat="1"/>
    <w:lsdException w:name="footer" w:qFormat="1"/>
    <w:lsdException w:name="index heading" w:semiHidden="1" w:unhideWhenUsed="1"/>
    <w:lsdException w:name="caption" w:qFormat="1"/>
    <w:lsdException w:name="table of figures" w:semiHidden="1" w:unhideWhenUsed="1"/>
    <w:lsdException w:name="envelope address" w:semiHidden="1" w:qFormat="1"/>
    <w:lsdException w:name="envelope return" w:semiHidden="1" w:qFormat="1"/>
    <w:lsdException w:name="footnote reference" w:semiHidden="1" w:qFormat="1"/>
    <w:lsdException w:name="annotation reference" w:semiHidden="1" w:unhideWhenUsed="1"/>
    <w:lsdException w:name="line number" w:semiHidden="1" w:qFormat="1"/>
    <w:lsdException w:name="page number" w:qFormat="1"/>
    <w:lsdException w:name="endnote reference" w:semiHidden="1" w:qFormat="1"/>
    <w:lsdException w:name="endnote text" w:qFormat="1"/>
    <w:lsdException w:name="table of authorities" w:semiHidden="1" w:unhideWhenUsed="1"/>
    <w:lsdException w:name="macro" w:semiHidden="1" w:qFormat="1"/>
    <w:lsdException w:name="toa heading" w:semiHidden="1" w:unhideWhenUsed="1"/>
    <w:lsdException w:name="List" w:semiHidden="1" w:qFormat="1"/>
    <w:lsdException w:name="List Bullet" w:qFormat="1"/>
    <w:lsdException w:name="List Number" w:semiHidden="1" w:qFormat="1"/>
    <w:lsdException w:name="List 2" w:semiHidden="1" w:qFormat="1"/>
    <w:lsdException w:name="List 3" w:semiHidden="1" w:qFormat="1"/>
    <w:lsdException w:name="List 4" w:semiHidden="1" w:qFormat="1"/>
    <w:lsdException w:name="List 5" w:semiHidden="1" w:qFormat="1"/>
    <w:lsdException w:name="List Bullet 2" w:semiHidden="1" w:qFormat="1"/>
    <w:lsdException w:name="List Bullet 3" w:semiHidden="1" w:qFormat="1"/>
    <w:lsdException w:name="List Bullet 4" w:semiHidden="1" w:qFormat="1"/>
    <w:lsdException w:name="List Bullet 5" w:semiHidden="1" w:qFormat="1"/>
    <w:lsdException w:name="List Number 2" w:semiHidden="1" w:qFormat="1"/>
    <w:lsdException w:name="List Number 3" w:semiHidden="1" w:qFormat="1"/>
    <w:lsdException w:name="List Number 4" w:semiHidden="1" w:qFormat="1"/>
    <w:lsdException w:name="List Number 5" w:semiHidden="1" w:qFormat="1"/>
    <w:lsdException w:name="Title" w:qFormat="1"/>
    <w:lsdException w:name="Closing" w:qFormat="1"/>
    <w:lsdException w:name="Signature" w:semiHidden="1" w:unhideWhenUsed="1"/>
    <w:lsdException w:name="Default Paragraph Font" w:semiHidden="1" w:uiPriority="1" w:unhideWhenUsed="1" w:qFormat="1"/>
    <w:lsdException w:name="Body Text" w:qFormat="1"/>
    <w:lsdException w:name="Body Text Indent" w:qFormat="1"/>
    <w:lsdException w:name="List Continue" w:semiHidden="1" w:qFormat="1"/>
    <w:lsdException w:name="List Continue 2" w:semiHidden="1" w:qFormat="1"/>
    <w:lsdException w:name="List Continue 3" w:semiHidden="1" w:qFormat="1"/>
    <w:lsdException w:name="List Continue 4" w:semiHidden="1" w:qFormat="1"/>
    <w:lsdException w:name="List Continue 5" w:semiHidden="1" w:qFormat="1"/>
    <w:lsdException w:name="Message Header" w:semiHidden="1" w:qFormat="1"/>
    <w:lsdException w:name="Subtitle" w:qFormat="1"/>
    <w:lsdException w:name="Salutation" w:semiHidden="1" w:qFormat="1"/>
    <w:lsdException w:name="Body Text First Indent 2"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qFormat="1"/>
    <w:lsdException w:name="Hyperlink" w:qFormat="1"/>
    <w:lsdException w:name="FollowedHyperlink" w:qFormat="1"/>
    <w:lsdException w:name="Strong" w:qFormat="1"/>
    <w:lsdException w:name="Emphasis" w:qFormat="1"/>
    <w:lsdException w:name="Document Map" w:semiHidden="1" w:qFormat="1"/>
    <w:lsdException w:name="Plain Text" w:qFormat="1"/>
    <w:lsdException w:name="E-mail Signature" w:semiHidden="1" w:qFormat="1"/>
    <w:lsdException w:name="HTML Top of Form" w:semiHidden="1" w:uiPriority="99" w:unhideWhenUsed="1"/>
    <w:lsdException w:name="HTML Bottom of Form" w:semiHidden="1" w:uiPriority="99" w:unhideWhenUsed="1"/>
    <w:lsdException w:name="Normal (Web)" w:qFormat="1"/>
    <w:lsdException w:name="HTML Acronym" w:semiHidden="1" w:qFormat="1"/>
    <w:lsdException w:name="HTML Address" w:semiHidden="1" w:qFormat="1"/>
    <w:lsdException w:name="HTML Cite" w:semiHidden="1" w:qFormat="1"/>
    <w:lsdException w:name="HTML Code" w:semiHidden="1" w:qFormat="1"/>
    <w:lsdException w:name="HTML Definition" w:semiHidden="1" w:qFormat="1"/>
    <w:lsdException w:name="HTML Keyboard" w:semiHidden="1" w:qFormat="1"/>
    <w:lsdException w:name="HTML Preformatted" w:semiHidden="1" w:qFormat="1"/>
    <w:lsdException w:name="HTML Sample" w:semiHidden="1" w:qFormat="1"/>
    <w:lsdException w:name="HTML Variable" w:semiHidden="1" w:qFormat="1"/>
    <w:lsdException w:name="Normal Table" w:semiHidden="1" w:uiPriority="99" w:unhideWhenUsed="1" w:qFormat="1"/>
    <w:lsdException w:name="annotation subject" w:semiHidden="1" w:unhideWhenUsed="1"/>
    <w:lsdException w:name="No List" w:semiHidden="1" w:uiPriority="99" w:unhideWhenUsed="1"/>
    <w:lsdException w:name="Outline List 1" w:semiHidden="1" w:uiPriority="99" w:unhideWhenUsed="1"/>
    <w:lsdException w:name="Outline List 2" w:semiHidden="1" w:uiPriority="99" w:unhideWhenUsed="1"/>
    <w:lsdException w:name="Outline List 3" w:semiHidden="1" w:uiPriority="99" w:unhideWhenUsed="1"/>
    <w:lsdException w:name="Table Simple 1" w:semiHidden="1" w:unhideWhenUsed="1" w:qFormat="1"/>
    <w:lsdException w:name="Table Simple 2" w:semiHidden="1" w:unhideWhenUsed="1" w:qFormat="1"/>
    <w:lsdException w:name="Table Simple 3" w:semiHidden="1" w:unhideWhenUsed="1" w:qFormat="1"/>
    <w:lsdException w:name="Table Classic 1" w:semiHidden="1" w:unhideWhenUsed="1" w:qFormat="1"/>
    <w:lsdException w:name="Table Classic 2" w:semiHidden="1" w:unhideWhenUsed="1" w:qFormat="1"/>
    <w:lsdException w:name="Table Classic 3" w:semiHidden="1" w:unhideWhenUsed="1" w:qFormat="1"/>
    <w:lsdException w:name="Table Classic 4" w:semiHidden="1" w:unhideWhenUsed="1" w:qFormat="1"/>
    <w:lsdException w:name="Table Colorful 1" w:semiHidden="1" w:unhideWhenUsed="1" w:qFormat="1"/>
    <w:lsdException w:name="Table Colorful 2" w:semiHidden="1" w:unhideWhenUsed="1" w:qFormat="1"/>
    <w:lsdException w:name="Table Colorful 3" w:semiHidden="1" w:unhideWhenUsed="1" w:qFormat="1"/>
    <w:lsdException w:name="Table Columns 1" w:semiHidden="1" w:unhideWhenUsed="1" w:qFormat="1"/>
    <w:lsdException w:name="Table Columns 2" w:semiHidden="1" w:unhideWhenUsed="1" w:qFormat="1"/>
    <w:lsdException w:name="Table Columns 3" w:semiHidden="1" w:unhideWhenUsed="1" w:qFormat="1"/>
    <w:lsdException w:name="Table Columns 4" w:semiHidden="1" w:unhideWhenUsed="1" w:qFormat="1"/>
    <w:lsdException w:name="Table Columns 5" w:semiHidden="1" w:unhideWhenUsed="1" w:qFormat="1"/>
    <w:lsdException w:name="Table Grid 1" w:semiHidden="1" w:unhideWhenUsed="1" w:qFormat="1"/>
    <w:lsdException w:name="Table Grid 2" w:semiHidden="1" w:unhideWhenUsed="1" w:qFormat="1"/>
    <w:lsdException w:name="Table Grid 3" w:semiHidden="1" w:unhideWhenUsed="1" w:qFormat="1"/>
    <w:lsdException w:name="Table Grid 4" w:semiHidden="1" w:unhideWhenUsed="1" w:qFormat="1"/>
    <w:lsdException w:name="Table Grid 5" w:semiHidden="1" w:unhideWhenUsed="1" w:qFormat="1"/>
    <w:lsdException w:name="Table Grid 6" w:semiHidden="1" w:unhideWhenUsed="1" w:qFormat="1"/>
    <w:lsdException w:name="Table Grid 7" w:semiHidden="1" w:unhideWhenUsed="1" w:qFormat="1"/>
    <w:lsdException w:name="Table Grid 8" w:semiHidden="1" w:unhideWhenUsed="1" w:qFormat="1"/>
    <w:lsdException w:name="Table List 1" w:semiHidden="1" w:unhideWhenUsed="1" w:qFormat="1"/>
    <w:lsdException w:name="Table List 2" w:semiHidden="1" w:unhideWhenUsed="1" w:qFormat="1"/>
    <w:lsdException w:name="Table List 3" w:semiHidden="1" w:unhideWhenUsed="1" w:qFormat="1"/>
    <w:lsdException w:name="Table List 4" w:semiHidden="1" w:unhideWhenUsed="1" w:qFormat="1"/>
    <w:lsdException w:name="Table List 5" w:semiHidden="1" w:unhideWhenUsed="1" w:qFormat="1"/>
    <w:lsdException w:name="Table List 6" w:semiHidden="1" w:unhideWhenUsed="1" w:qFormat="1"/>
    <w:lsdException w:name="Table List 7" w:semiHidden="1" w:unhideWhenUsed="1" w:qFormat="1"/>
    <w:lsdException w:name="Table List 8" w:semiHidden="1" w:unhideWhenUsed="1" w:qFormat="1"/>
    <w:lsdException w:name="Table 3D effects 1" w:semiHidden="1" w:unhideWhenUsed="1" w:qFormat="1"/>
    <w:lsdException w:name="Table 3D effects 2" w:semiHidden="1" w:unhideWhenUsed="1" w:qFormat="1"/>
    <w:lsdException w:name="Table 3D effects 3" w:semiHidden="1" w:unhideWhenUsed="1" w:qFormat="1"/>
    <w:lsdException w:name="Table Contemporary" w:semiHidden="1" w:unhideWhenUsed="1" w:qFormat="1"/>
    <w:lsdException w:name="Table Elegant" w:semiHidden="1" w:unhideWhenUsed="1" w:qFormat="1"/>
    <w:lsdException w:name="Table Professional" w:semiHidden="1" w:unhideWhenUsed="1" w:qFormat="1"/>
    <w:lsdException w:name="Table Subtle 1" w:semiHidden="1" w:unhideWhenUsed="1" w:qFormat="1"/>
    <w:lsdException w:name="Table Subtle 2" w:semiHidden="1" w:unhideWhenUsed="1" w:qFormat="1"/>
    <w:lsdException w:name="Table Web 1" w:semiHidden="1" w:unhideWhenUsed="1" w:qFormat="1"/>
    <w:lsdException w:name="Table Web 2" w:semiHidden="1" w:unhideWhenUsed="1" w:qFormat="1"/>
    <w:lsdException w:name="Table Web 3" w:semiHidden="1" w:unhideWhenUsed="1" w:qFormat="1"/>
    <w:lsdException w:name="Balloon Text" w:semiHidden="1" w:qFormat="1"/>
    <w:lsdException w:name="Table Grid" w:qFormat="1"/>
    <w:lsdException w:name="Table Theme" w:semiHidden="1" w:unhideWhenUsed="1" w:qFormat="1"/>
    <w:lsdException w:name="Placeholder Text" w:semiHidden="1" w:uiPriority="99" w:unhideWhenUsed="1"/>
    <w:lsdException w:name="No Spacing" w:semiHidden="1" w:uiPriority="99" w:unhideWhenUsed="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unhideWhenUsed="1"/>
    <w:lsdException w:name="List Paragraph" w:uiPriority="34" w:qFormat="1"/>
    <w:lsdException w:name="Quote" w:semiHidden="1" w:uiPriority="99" w:unhideWhenUsed="1"/>
    <w:lsdException w:name="Intense Quote" w:semiHidden="1" w:uiPriority="99" w:unhideWhenUsed="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pPr>
      <w:jc w:val="both"/>
    </w:pPr>
    <w:rPr>
      <w:rFonts w:ascii="Arial" w:eastAsia="Times New Roman" w:hAnsi="Arial" w:cs="Arial"/>
      <w:lang w:eastAsia="en-US"/>
    </w:rPr>
  </w:style>
  <w:style w:type="paragraph" w:styleId="Heading1">
    <w:name w:val="heading 1"/>
    <w:next w:val="Normal"/>
    <w:qFormat/>
    <w:rsid w:val="0077790D"/>
    <w:pPr>
      <w:keepNext/>
      <w:numPr>
        <w:numId w:val="6"/>
      </w:numPr>
      <w:jc w:val="both"/>
      <w:outlineLvl w:val="0"/>
    </w:pPr>
    <w:rPr>
      <w:rFonts w:ascii="Arial" w:eastAsia="Times New Roman" w:hAnsi="Arial"/>
      <w:u w:val="single"/>
      <w:lang w:eastAsia="en-US"/>
    </w:rPr>
  </w:style>
  <w:style w:type="paragraph" w:styleId="Heading2">
    <w:name w:val="heading 2"/>
    <w:next w:val="Normal"/>
    <w:qFormat/>
    <w:pPr>
      <w:keepNext/>
      <w:numPr>
        <w:ilvl w:val="1"/>
        <w:numId w:val="6"/>
      </w:numPr>
      <w:jc w:val="both"/>
      <w:outlineLvl w:val="1"/>
    </w:pPr>
    <w:rPr>
      <w:rFonts w:ascii="Arial" w:eastAsia="Times New Roman" w:hAnsi="Arial"/>
      <w:i/>
      <w:lang w:eastAsia="en-US"/>
    </w:rPr>
  </w:style>
  <w:style w:type="paragraph" w:styleId="Heading3">
    <w:name w:val="heading 3"/>
    <w:next w:val="Normal"/>
    <w:qFormat/>
    <w:pPr>
      <w:keepNext/>
      <w:numPr>
        <w:ilvl w:val="2"/>
        <w:numId w:val="6"/>
      </w:numPr>
      <w:jc w:val="both"/>
      <w:outlineLvl w:val="2"/>
    </w:pPr>
    <w:rPr>
      <w:rFonts w:ascii="Arial" w:eastAsia="Times New Roman" w:hAnsi="Arial"/>
      <w:lang w:eastAsia="en-US"/>
    </w:rPr>
  </w:style>
  <w:style w:type="paragraph" w:styleId="Heading4">
    <w:name w:val="heading 4"/>
    <w:next w:val="Normal"/>
    <w:link w:val="Heading4Char"/>
    <w:qFormat/>
    <w:pPr>
      <w:keepNext/>
      <w:numPr>
        <w:ilvl w:val="3"/>
        <w:numId w:val="6"/>
      </w:numPr>
      <w:jc w:val="both"/>
      <w:outlineLvl w:val="3"/>
    </w:pPr>
    <w:rPr>
      <w:rFonts w:ascii="Arial" w:eastAsia="Times New Roman" w:hAnsi="Arial"/>
      <w:i/>
      <w:color w:val="008000"/>
      <w:lang w:eastAsia="en-US"/>
    </w:rPr>
  </w:style>
  <w:style w:type="paragraph" w:styleId="Heading5">
    <w:name w:val="heading 5"/>
    <w:next w:val="Normal"/>
    <w:qFormat/>
    <w:pPr>
      <w:keepNext/>
      <w:numPr>
        <w:ilvl w:val="4"/>
        <w:numId w:val="6"/>
      </w:numPr>
      <w:tabs>
        <w:tab w:val="right" w:pos="993"/>
      </w:tabs>
      <w:jc w:val="both"/>
      <w:outlineLvl w:val="4"/>
    </w:pPr>
    <w:rPr>
      <w:rFonts w:ascii="Arial" w:eastAsia="Times New Roman" w:hAnsi="Arial"/>
      <w:color w:val="008000"/>
      <w:lang w:eastAsia="en-US"/>
    </w:rPr>
  </w:style>
  <w:style w:type="paragraph" w:styleId="Heading6">
    <w:name w:val="heading 6"/>
    <w:basedOn w:val="Normal"/>
    <w:next w:val="Normal"/>
    <w:qFormat/>
    <w:pPr>
      <w:numPr>
        <w:ilvl w:val="5"/>
        <w:numId w:val="6"/>
      </w:numPr>
      <w:outlineLvl w:val="5"/>
    </w:pPr>
  </w:style>
  <w:style w:type="paragraph" w:styleId="Heading7">
    <w:name w:val="heading 7"/>
    <w:basedOn w:val="Normal"/>
    <w:next w:val="Normal"/>
    <w:qFormat/>
    <w:pPr>
      <w:numPr>
        <w:ilvl w:val="6"/>
        <w:numId w:val="6"/>
      </w:numPr>
      <w:spacing w:before="240" w:after="60"/>
      <w:outlineLvl w:val="6"/>
    </w:pPr>
    <w:rPr>
      <w:szCs w:val="24"/>
    </w:rPr>
  </w:style>
  <w:style w:type="paragraph" w:styleId="Heading8">
    <w:name w:val="heading 8"/>
    <w:basedOn w:val="Normal"/>
    <w:next w:val="Normal"/>
    <w:qFormat/>
    <w:pPr>
      <w:keepNext/>
      <w:numPr>
        <w:ilvl w:val="7"/>
        <w:numId w:val="6"/>
      </w:numPr>
      <w:jc w:val="center"/>
      <w:outlineLvl w:val="7"/>
    </w:pPr>
    <w:rPr>
      <w:u w:val="single"/>
    </w:rPr>
  </w:style>
  <w:style w:type="paragraph" w:styleId="Heading9">
    <w:name w:val="heading 9"/>
    <w:basedOn w:val="Normal"/>
    <w:next w:val="Normal"/>
    <w:qFormat/>
    <w:pPr>
      <w:numPr>
        <w:ilvl w:val="8"/>
        <w:numId w:val="6"/>
      </w:numPr>
      <w:spacing w:before="240" w:after="60"/>
      <w:outlineLvl w:val="8"/>
    </w:pPr>
    <w:rPr>
      <w:i/>
      <w:sz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alloonText">
    <w:name w:val="Balloon Text"/>
    <w:basedOn w:val="Normal"/>
    <w:semiHidden/>
    <w:qFormat/>
    <w:rPr>
      <w:rFonts w:ascii="Tahoma" w:hAnsi="Tahoma" w:cs="Tahoma"/>
      <w:sz w:val="16"/>
      <w:szCs w:val="16"/>
    </w:rPr>
  </w:style>
  <w:style w:type="paragraph" w:styleId="BlockText">
    <w:name w:val="Block Text"/>
    <w:basedOn w:val="Normal"/>
    <w:qFormat/>
    <w:pPr>
      <w:ind w:left="567" w:right="566"/>
    </w:pPr>
    <w:rPr>
      <w:sz w:val="22"/>
    </w:rPr>
  </w:style>
  <w:style w:type="paragraph" w:styleId="BodyText">
    <w:name w:val="Body Text"/>
    <w:basedOn w:val="Normal"/>
    <w:qFormat/>
  </w:style>
  <w:style w:type="paragraph" w:styleId="BodyTextIndent">
    <w:name w:val="Body Text Indent"/>
    <w:basedOn w:val="Normal"/>
    <w:qFormat/>
    <w:pPr>
      <w:ind w:left="567"/>
    </w:pPr>
  </w:style>
  <w:style w:type="paragraph" w:styleId="Caption">
    <w:name w:val="caption"/>
    <w:basedOn w:val="Normal"/>
    <w:next w:val="Normal"/>
    <w:qFormat/>
    <w:pPr>
      <w:framePr w:w="11102" w:hSpace="181" w:wrap="around" w:vAnchor="page" w:hAnchor="page" w:x="438" w:y="15985"/>
      <w:jc w:val="center"/>
    </w:pPr>
    <w:rPr>
      <w:b/>
      <w:snapToGrid w:val="0"/>
    </w:rPr>
  </w:style>
  <w:style w:type="paragraph" w:styleId="Closing">
    <w:name w:val="Closing"/>
    <w:basedOn w:val="Normal"/>
    <w:qFormat/>
    <w:pPr>
      <w:ind w:left="4536"/>
      <w:jc w:val="center"/>
    </w:pPr>
  </w:style>
  <w:style w:type="paragraph" w:styleId="DocumentMap">
    <w:name w:val="Document Map"/>
    <w:basedOn w:val="Normal"/>
    <w:semiHidden/>
    <w:qFormat/>
    <w:pPr>
      <w:shd w:val="clear" w:color="auto" w:fill="000080"/>
    </w:pPr>
    <w:rPr>
      <w:rFonts w:ascii="Tahoma" w:hAnsi="Tahoma" w:cs="Tahoma"/>
    </w:rPr>
  </w:style>
  <w:style w:type="paragraph" w:styleId="E-mailSignature">
    <w:name w:val="E-mail Signature"/>
    <w:basedOn w:val="Normal"/>
    <w:semiHidden/>
    <w:qFormat/>
  </w:style>
  <w:style w:type="character" w:styleId="Emphasis">
    <w:name w:val="Emphasis"/>
    <w:qFormat/>
    <w:rPr>
      <w:i/>
      <w:iCs/>
    </w:rPr>
  </w:style>
  <w:style w:type="character" w:styleId="EndnoteReference">
    <w:name w:val="endnote reference"/>
    <w:semiHidden/>
    <w:qFormat/>
    <w:rPr>
      <w:vertAlign w:val="superscript"/>
    </w:rPr>
  </w:style>
  <w:style w:type="paragraph" w:styleId="EndnoteText">
    <w:name w:val="endnote text"/>
    <w:basedOn w:val="FootnoteText"/>
    <w:qFormat/>
  </w:style>
  <w:style w:type="paragraph" w:styleId="FootnoteText">
    <w:name w:val="footnote text"/>
    <w:qFormat/>
    <w:pPr>
      <w:spacing w:before="60" w:line="200" w:lineRule="exact"/>
      <w:ind w:left="709" w:hanging="709"/>
      <w:jc w:val="both"/>
    </w:pPr>
    <w:rPr>
      <w:rFonts w:ascii="Arial" w:eastAsia="Times New Roman" w:hAnsi="Arial"/>
      <w:sz w:val="16"/>
      <w:lang w:eastAsia="en-US"/>
    </w:rPr>
  </w:style>
  <w:style w:type="paragraph" w:styleId="EnvelopeAddress">
    <w:name w:val="envelope address"/>
    <w:basedOn w:val="Normal"/>
    <w:semiHidden/>
    <w:qFormat/>
    <w:pPr>
      <w:framePr w:w="7920" w:h="1980" w:hRule="exact" w:hSpace="180" w:wrap="auto" w:hAnchor="page" w:xAlign="center" w:yAlign="bottom"/>
      <w:ind w:left="2880"/>
    </w:pPr>
    <w:rPr>
      <w:szCs w:val="24"/>
    </w:rPr>
  </w:style>
  <w:style w:type="paragraph" w:styleId="EnvelopeReturn">
    <w:name w:val="envelope return"/>
    <w:basedOn w:val="Normal"/>
    <w:semiHidden/>
    <w:qFormat/>
  </w:style>
  <w:style w:type="character" w:styleId="FollowedHyperlink">
    <w:name w:val="FollowedHyperlink"/>
    <w:qFormat/>
    <w:rPr>
      <w:color w:val="606420"/>
      <w:u w:val="single"/>
    </w:rPr>
  </w:style>
  <w:style w:type="paragraph" w:styleId="Footer">
    <w:name w:val="footer"/>
    <w:qFormat/>
    <w:pPr>
      <w:jc w:val="both"/>
    </w:pPr>
    <w:rPr>
      <w:rFonts w:ascii="Arial" w:eastAsia="Times New Roman" w:hAnsi="Arial"/>
      <w:sz w:val="14"/>
      <w:lang w:eastAsia="en-US"/>
    </w:rPr>
  </w:style>
  <w:style w:type="character" w:styleId="FootnoteReference">
    <w:name w:val="footnote reference"/>
    <w:semiHidden/>
    <w:qFormat/>
    <w:rPr>
      <w:vertAlign w:val="superscript"/>
    </w:rPr>
  </w:style>
  <w:style w:type="paragraph" w:styleId="Header">
    <w:name w:val="header"/>
    <w:basedOn w:val="Normal"/>
    <w:qFormat/>
    <w:pPr>
      <w:jc w:val="center"/>
    </w:pPr>
    <w:rPr>
      <w:sz w:val="16"/>
    </w:rPr>
  </w:style>
  <w:style w:type="character" w:styleId="HTMLAcronym">
    <w:name w:val="HTML Acronym"/>
    <w:basedOn w:val="DefaultParagraphFont"/>
    <w:semiHidden/>
    <w:qFormat/>
  </w:style>
  <w:style w:type="paragraph" w:styleId="HTMLAddress">
    <w:name w:val="HTML Address"/>
    <w:basedOn w:val="Normal"/>
    <w:semiHidden/>
    <w:qFormat/>
    <w:rPr>
      <w:i/>
      <w:iCs/>
    </w:rPr>
  </w:style>
  <w:style w:type="character" w:styleId="HTMLCite">
    <w:name w:val="HTML Cite"/>
    <w:semiHidden/>
    <w:qFormat/>
    <w:rPr>
      <w:i/>
      <w:iCs/>
    </w:rPr>
  </w:style>
  <w:style w:type="character" w:styleId="HTMLCode">
    <w:name w:val="HTML Code"/>
    <w:semiHidden/>
    <w:qFormat/>
    <w:rPr>
      <w:rFonts w:ascii="Courier New" w:hAnsi="Courier New" w:cs="Courier New"/>
      <w:sz w:val="20"/>
      <w:szCs w:val="20"/>
    </w:rPr>
  </w:style>
  <w:style w:type="character" w:styleId="HTMLDefinition">
    <w:name w:val="HTML Definition"/>
    <w:semiHidden/>
    <w:qFormat/>
    <w:rPr>
      <w:i/>
      <w:iCs/>
    </w:rPr>
  </w:style>
  <w:style w:type="character" w:styleId="HTMLKeyboard">
    <w:name w:val="HTML Keyboard"/>
    <w:semiHidden/>
    <w:qFormat/>
    <w:rPr>
      <w:rFonts w:ascii="Courier New" w:hAnsi="Courier New" w:cs="Courier New"/>
      <w:sz w:val="20"/>
      <w:szCs w:val="20"/>
    </w:rPr>
  </w:style>
  <w:style w:type="paragraph" w:styleId="HTMLPreformatted">
    <w:name w:val="HTML Preformatted"/>
    <w:basedOn w:val="Normal"/>
    <w:semiHidden/>
    <w:qFormat/>
    <w:rPr>
      <w:rFonts w:ascii="Courier New" w:hAnsi="Courier New" w:cs="Courier New"/>
    </w:rPr>
  </w:style>
  <w:style w:type="character" w:styleId="HTMLSample">
    <w:name w:val="HTML Sample"/>
    <w:semiHidden/>
    <w:qFormat/>
    <w:rPr>
      <w:rFonts w:ascii="Courier New" w:hAnsi="Courier New" w:cs="Courier New"/>
    </w:rPr>
  </w:style>
  <w:style w:type="character" w:styleId="HTMLTypewriter">
    <w:name w:val="HTML Typewriter"/>
    <w:semiHidden/>
    <w:qFormat/>
    <w:rPr>
      <w:rFonts w:ascii="Courier New" w:hAnsi="Courier New" w:cs="Courier New"/>
      <w:sz w:val="20"/>
      <w:szCs w:val="20"/>
    </w:rPr>
  </w:style>
  <w:style w:type="character" w:styleId="HTMLVariable">
    <w:name w:val="HTML Variable"/>
    <w:semiHidden/>
    <w:qFormat/>
    <w:rPr>
      <w:i/>
      <w:iCs/>
    </w:rPr>
  </w:style>
  <w:style w:type="character" w:styleId="Hyperlink">
    <w:name w:val="Hyperlink"/>
    <w:qFormat/>
    <w:rPr>
      <w:color w:val="0000FF"/>
      <w:u w:val="single"/>
    </w:rPr>
  </w:style>
  <w:style w:type="paragraph" w:styleId="Index1">
    <w:name w:val="index 1"/>
    <w:basedOn w:val="Normal"/>
    <w:next w:val="Normal"/>
    <w:semiHidden/>
    <w:qFormat/>
    <w:pPr>
      <w:tabs>
        <w:tab w:val="right" w:leader="dot" w:pos="9071"/>
      </w:tabs>
      <w:ind w:left="284" w:hanging="284"/>
    </w:pPr>
  </w:style>
  <w:style w:type="paragraph" w:styleId="Index2">
    <w:name w:val="index 2"/>
    <w:basedOn w:val="Normal"/>
    <w:next w:val="Normal"/>
    <w:semiHidden/>
    <w:qFormat/>
    <w:pPr>
      <w:tabs>
        <w:tab w:val="right" w:leader="dot" w:pos="9071"/>
      </w:tabs>
      <w:ind w:left="568" w:hanging="284"/>
    </w:pPr>
  </w:style>
  <w:style w:type="paragraph" w:styleId="Index3">
    <w:name w:val="index 3"/>
    <w:basedOn w:val="Normal"/>
    <w:next w:val="Normal"/>
    <w:semiHidden/>
    <w:qFormat/>
    <w:pPr>
      <w:tabs>
        <w:tab w:val="right" w:leader="dot" w:pos="9071"/>
      </w:tabs>
      <w:ind w:left="851" w:hanging="284"/>
    </w:pPr>
  </w:style>
  <w:style w:type="character" w:styleId="LineNumber">
    <w:name w:val="line number"/>
    <w:basedOn w:val="DefaultParagraphFont"/>
    <w:semiHidden/>
    <w:qFormat/>
  </w:style>
  <w:style w:type="paragraph" w:styleId="List">
    <w:name w:val="List"/>
    <w:basedOn w:val="Normal"/>
    <w:semiHidden/>
    <w:qFormat/>
    <w:pPr>
      <w:ind w:left="360" w:hanging="360"/>
    </w:pPr>
  </w:style>
  <w:style w:type="paragraph" w:styleId="List2">
    <w:name w:val="List 2"/>
    <w:basedOn w:val="Normal"/>
    <w:semiHidden/>
    <w:qFormat/>
    <w:pPr>
      <w:ind w:left="720" w:hanging="360"/>
    </w:pPr>
  </w:style>
  <w:style w:type="paragraph" w:styleId="List3">
    <w:name w:val="List 3"/>
    <w:basedOn w:val="Normal"/>
    <w:semiHidden/>
    <w:qFormat/>
    <w:pPr>
      <w:ind w:left="1080" w:hanging="360"/>
    </w:pPr>
  </w:style>
  <w:style w:type="paragraph" w:styleId="List4">
    <w:name w:val="List 4"/>
    <w:basedOn w:val="Normal"/>
    <w:semiHidden/>
    <w:qFormat/>
    <w:pPr>
      <w:ind w:left="1440" w:hanging="360"/>
    </w:pPr>
  </w:style>
  <w:style w:type="paragraph" w:styleId="List5">
    <w:name w:val="List 5"/>
    <w:basedOn w:val="Normal"/>
    <w:semiHidden/>
    <w:qFormat/>
    <w:pPr>
      <w:ind w:left="1800" w:hanging="360"/>
    </w:pPr>
  </w:style>
  <w:style w:type="paragraph" w:styleId="ListBullet">
    <w:name w:val="List Bullet"/>
    <w:basedOn w:val="Normal"/>
    <w:qFormat/>
    <w:pPr>
      <w:tabs>
        <w:tab w:val="left" w:pos="360"/>
      </w:tabs>
      <w:ind w:left="360" w:hanging="360"/>
    </w:pPr>
    <w:rPr>
      <w:bCs/>
      <w:szCs w:val="24"/>
      <w:lang w:val="es-ES" w:eastAsia="zh-CN"/>
    </w:rPr>
  </w:style>
  <w:style w:type="paragraph" w:styleId="ListBullet2">
    <w:name w:val="List Bullet 2"/>
    <w:basedOn w:val="Normal"/>
    <w:semiHidden/>
    <w:qFormat/>
    <w:pPr>
      <w:tabs>
        <w:tab w:val="left" w:pos="720"/>
      </w:tabs>
      <w:ind w:left="720" w:hanging="360"/>
    </w:pPr>
  </w:style>
  <w:style w:type="paragraph" w:styleId="ListBullet3">
    <w:name w:val="List Bullet 3"/>
    <w:basedOn w:val="Normal"/>
    <w:semiHidden/>
    <w:qFormat/>
    <w:pPr>
      <w:tabs>
        <w:tab w:val="left" w:pos="1080"/>
      </w:tabs>
      <w:ind w:left="1080" w:hanging="360"/>
    </w:pPr>
  </w:style>
  <w:style w:type="paragraph" w:styleId="ListBullet4">
    <w:name w:val="List Bullet 4"/>
    <w:basedOn w:val="Normal"/>
    <w:semiHidden/>
    <w:qFormat/>
    <w:pPr>
      <w:tabs>
        <w:tab w:val="left" w:pos="1440"/>
      </w:tabs>
      <w:ind w:left="1440" w:hanging="360"/>
    </w:pPr>
  </w:style>
  <w:style w:type="paragraph" w:styleId="ListBullet5">
    <w:name w:val="List Bullet 5"/>
    <w:basedOn w:val="Normal"/>
    <w:semiHidden/>
    <w:qFormat/>
    <w:pPr>
      <w:tabs>
        <w:tab w:val="left" w:pos="1800"/>
      </w:tabs>
      <w:ind w:left="1800" w:hanging="360"/>
    </w:pPr>
  </w:style>
  <w:style w:type="paragraph" w:styleId="ListContinue">
    <w:name w:val="List Continue"/>
    <w:basedOn w:val="Normal"/>
    <w:semiHidden/>
    <w:qFormat/>
    <w:pPr>
      <w:spacing w:after="120"/>
      <w:ind w:left="360"/>
    </w:pPr>
  </w:style>
  <w:style w:type="paragraph" w:styleId="ListContinue2">
    <w:name w:val="List Continue 2"/>
    <w:basedOn w:val="Normal"/>
    <w:semiHidden/>
    <w:qFormat/>
    <w:pPr>
      <w:spacing w:after="120"/>
      <w:ind w:left="720"/>
    </w:pPr>
  </w:style>
  <w:style w:type="paragraph" w:styleId="ListContinue3">
    <w:name w:val="List Continue 3"/>
    <w:basedOn w:val="Normal"/>
    <w:semiHidden/>
    <w:qFormat/>
    <w:pPr>
      <w:spacing w:after="120"/>
      <w:ind w:left="1080"/>
    </w:pPr>
  </w:style>
  <w:style w:type="paragraph" w:styleId="ListContinue4">
    <w:name w:val="List Continue 4"/>
    <w:basedOn w:val="Normal"/>
    <w:semiHidden/>
    <w:qFormat/>
    <w:pPr>
      <w:spacing w:after="120"/>
      <w:ind w:left="1440"/>
    </w:pPr>
  </w:style>
  <w:style w:type="paragraph" w:styleId="ListContinue5">
    <w:name w:val="List Continue 5"/>
    <w:basedOn w:val="Normal"/>
    <w:semiHidden/>
    <w:qFormat/>
    <w:pPr>
      <w:spacing w:after="120"/>
      <w:ind w:left="1800"/>
    </w:pPr>
  </w:style>
  <w:style w:type="paragraph" w:styleId="ListNumber">
    <w:name w:val="List Number"/>
    <w:basedOn w:val="Normal"/>
    <w:semiHidden/>
    <w:qFormat/>
    <w:pPr>
      <w:tabs>
        <w:tab w:val="left" w:pos="360"/>
      </w:tabs>
      <w:ind w:left="360" w:hanging="360"/>
    </w:pPr>
  </w:style>
  <w:style w:type="paragraph" w:styleId="ListNumber2">
    <w:name w:val="List Number 2"/>
    <w:basedOn w:val="Normal"/>
    <w:semiHidden/>
    <w:qFormat/>
    <w:pPr>
      <w:tabs>
        <w:tab w:val="left" w:pos="720"/>
      </w:tabs>
      <w:ind w:left="720" w:hanging="360"/>
    </w:pPr>
  </w:style>
  <w:style w:type="paragraph" w:styleId="ListNumber3">
    <w:name w:val="List Number 3"/>
    <w:basedOn w:val="Normal"/>
    <w:semiHidden/>
    <w:qFormat/>
    <w:pPr>
      <w:tabs>
        <w:tab w:val="left" w:pos="1080"/>
      </w:tabs>
      <w:ind w:left="1080" w:hanging="360"/>
    </w:pPr>
  </w:style>
  <w:style w:type="paragraph" w:styleId="ListNumber4">
    <w:name w:val="List Number 4"/>
    <w:basedOn w:val="Normal"/>
    <w:semiHidden/>
    <w:qFormat/>
    <w:pPr>
      <w:tabs>
        <w:tab w:val="left" w:pos="1440"/>
      </w:tabs>
      <w:ind w:left="1440" w:hanging="360"/>
    </w:pPr>
  </w:style>
  <w:style w:type="paragraph" w:styleId="ListNumber5">
    <w:name w:val="List Number 5"/>
    <w:basedOn w:val="Normal"/>
    <w:semiHidden/>
    <w:qFormat/>
    <w:pPr>
      <w:tabs>
        <w:tab w:val="left" w:pos="1800"/>
      </w:tabs>
      <w:ind w:left="1800" w:hanging="360"/>
    </w:pPr>
  </w:style>
  <w:style w:type="paragraph" w:styleId="MacroText">
    <w:name w:val="macro"/>
    <w:semiHidden/>
    <w:qFormat/>
    <w:pPr>
      <w:tabs>
        <w:tab w:val="left" w:pos="480"/>
        <w:tab w:val="left" w:pos="960"/>
        <w:tab w:val="left" w:pos="1440"/>
        <w:tab w:val="left" w:pos="1920"/>
        <w:tab w:val="left" w:pos="2400"/>
        <w:tab w:val="left" w:pos="2880"/>
        <w:tab w:val="left" w:pos="3360"/>
        <w:tab w:val="left" w:pos="3840"/>
        <w:tab w:val="left" w:pos="4320"/>
      </w:tabs>
    </w:pPr>
    <w:rPr>
      <w:rFonts w:ascii="Courier New" w:eastAsia="Times New Roman" w:hAnsi="Courier New"/>
      <w:sz w:val="16"/>
      <w:lang w:eastAsia="en-US"/>
    </w:rPr>
  </w:style>
  <w:style w:type="paragraph" w:styleId="MessageHeader">
    <w:name w:val="Message Header"/>
    <w:basedOn w:val="Normal"/>
    <w:semiHidden/>
    <w:qFormat/>
    <w:pPr>
      <w:pBdr>
        <w:top w:val="single" w:sz="6" w:space="1" w:color="auto"/>
        <w:left w:val="single" w:sz="6" w:space="1" w:color="auto"/>
        <w:bottom w:val="single" w:sz="6" w:space="1" w:color="auto"/>
        <w:right w:val="single" w:sz="6" w:space="1" w:color="auto"/>
      </w:pBdr>
      <w:shd w:val="pct20" w:color="auto" w:fill="auto"/>
      <w:ind w:left="1080" w:hanging="1080"/>
    </w:pPr>
    <w:rPr>
      <w:szCs w:val="24"/>
    </w:rPr>
  </w:style>
  <w:style w:type="paragraph" w:styleId="NormalWeb">
    <w:name w:val="Normal (Web)"/>
    <w:basedOn w:val="Normal"/>
    <w:qFormat/>
    <w:pPr>
      <w:spacing w:before="100" w:beforeAutospacing="1" w:after="100" w:afterAutospacing="1"/>
      <w:jc w:val="left"/>
    </w:pPr>
    <w:rPr>
      <w:szCs w:val="24"/>
    </w:rPr>
  </w:style>
  <w:style w:type="paragraph" w:styleId="NormalIndent">
    <w:name w:val="Normal Indent"/>
    <w:basedOn w:val="Normal"/>
    <w:semiHidden/>
    <w:qFormat/>
    <w:pPr>
      <w:ind w:left="567"/>
    </w:pPr>
  </w:style>
  <w:style w:type="paragraph" w:styleId="NoteHeading">
    <w:name w:val="Note Heading"/>
    <w:basedOn w:val="Normal"/>
    <w:next w:val="Normal"/>
    <w:semiHidden/>
    <w:qFormat/>
  </w:style>
  <w:style w:type="character" w:styleId="PageNumber">
    <w:name w:val="page number"/>
    <w:qFormat/>
  </w:style>
  <w:style w:type="paragraph" w:styleId="PlainText">
    <w:name w:val="Plain Text"/>
    <w:basedOn w:val="Normal"/>
    <w:qFormat/>
    <w:rPr>
      <w:rFonts w:ascii="Courier New" w:hAnsi="Courier New" w:cs="Courier New"/>
      <w:lang w:eastAsia="fr-FR"/>
    </w:rPr>
  </w:style>
  <w:style w:type="paragraph" w:styleId="Salutation">
    <w:name w:val="Salutation"/>
    <w:basedOn w:val="Normal"/>
    <w:next w:val="Normal"/>
    <w:semiHidden/>
    <w:qFormat/>
  </w:style>
  <w:style w:type="character" w:styleId="Strong">
    <w:name w:val="Strong"/>
    <w:qFormat/>
    <w:rPr>
      <w:b/>
      <w:bCs/>
    </w:rPr>
  </w:style>
  <w:style w:type="table" w:styleId="Table3Deffects1">
    <w:name w:val="Table 3D effects 1"/>
    <w:basedOn w:val="TableNormal"/>
    <w:semiHidden/>
    <w:qFormat/>
    <w:pPr>
      <w:jc w:val="both"/>
    </w:pPr>
    <w:tblPr/>
    <w:tcPr>
      <w:shd w:val="solid" w:color="C0C0C0" w:fill="FFFFFF"/>
    </w:tcPr>
    <w:tblStylePr w:type="firstRow">
      <w:rPr>
        <w:b/>
        <w:bCs/>
        <w:color w:val="800080"/>
      </w:rPr>
      <w:tblPr/>
      <w:tcPr>
        <w:tcBorders>
          <w:bottom w:val="single" w:sz="6" w:space="0" w:color="808080"/>
          <w:tl2br w:val="nil"/>
          <w:tr2bl w:val="nil"/>
        </w:tcBorders>
      </w:tcPr>
    </w:tblStylePr>
    <w:tblStylePr w:type="lastRow">
      <w:tblPr/>
      <w:tcPr>
        <w:tcBorders>
          <w:top w:val="single" w:sz="6" w:space="0" w:color="FFFFFF"/>
          <w:tl2br w:val="nil"/>
          <w:tr2bl w:val="nil"/>
        </w:tcBorders>
      </w:tcPr>
    </w:tblStylePr>
    <w:tblStylePr w:type="firstCol">
      <w:rPr>
        <w:b/>
        <w:bCs/>
      </w:rPr>
      <w:tblPr/>
      <w:tcPr>
        <w:tcBorders>
          <w:right w:val="single" w:sz="6" w:space="0" w:color="808080"/>
          <w:tl2br w:val="nil"/>
          <w:tr2bl w:val="nil"/>
        </w:tcBorders>
      </w:tcPr>
    </w:tblStylePr>
    <w:tblStylePr w:type="lastCol">
      <w:tblPr/>
      <w:tcPr>
        <w:tcBorders>
          <w:left w:val="single" w:sz="6" w:space="0" w:color="FFFFFF"/>
          <w:tl2br w:val="nil"/>
          <w:tr2bl w:val="nil"/>
        </w:tcBorders>
      </w:tcPr>
    </w:tblStylePr>
    <w:tblStylePr w:type="neCell">
      <w:tblPr/>
      <w:tcPr>
        <w:tcBorders>
          <w:left w:val="nil"/>
          <w:bottom w:val="nil"/>
          <w:tl2br w:val="nil"/>
          <w:tr2bl w:val="nil"/>
        </w:tcBorders>
      </w:tcPr>
    </w:tblStylePr>
    <w:tblStylePr w:type="nwCell">
      <w:tblPr/>
      <w:tcPr>
        <w:tcBorders>
          <w:bottom w:val="nil"/>
          <w:right w:val="nil"/>
          <w:tl2br w:val="nil"/>
          <w:tr2bl w:val="nil"/>
        </w:tcBorders>
      </w:tcPr>
    </w:tblStylePr>
    <w:tblStylePr w:type="seCell">
      <w:tblPr/>
      <w:tcPr>
        <w:tcBorders>
          <w:top w:val="nil"/>
          <w:left w:val="nil"/>
          <w:tl2br w:val="nil"/>
          <w:tr2bl w:val="nil"/>
        </w:tcBorders>
      </w:tcPr>
    </w:tblStylePr>
    <w:tblStylePr w:type="swCell">
      <w:rPr>
        <w:color w:val="000080"/>
      </w:rPr>
      <w:tblPr/>
      <w:tcPr>
        <w:tcBorders>
          <w:top w:val="nil"/>
          <w:right w:val="nil"/>
          <w:tl2br w:val="nil"/>
          <w:tr2bl w:val="nil"/>
        </w:tcBorders>
      </w:tcPr>
    </w:tblStylePr>
  </w:style>
  <w:style w:type="table" w:styleId="Table3Deffects2">
    <w:name w:val="Table 3D effects 2"/>
    <w:basedOn w:val="TableNormal"/>
    <w:semiHidden/>
    <w:qFormat/>
    <w:pPr>
      <w:jc w:val="both"/>
    </w:pPr>
    <w:tblPr>
      <w:tblStyleRowBandSize w:val="1"/>
    </w:tblPr>
    <w:tcPr>
      <w:shd w:val="solid" w:color="C0C0C0" w:fill="FFFFFF"/>
    </w:tcPr>
    <w:tblStylePr w:type="firstRow">
      <w:rPr>
        <w:b/>
        <w:bCs/>
      </w:rPr>
      <w:tblPr/>
      <w:tcPr>
        <w:tcBorders>
          <w:tl2br w:val="nil"/>
          <w:tr2bl w:val="nil"/>
        </w:tcBorders>
      </w:tcPr>
    </w:tblStylePr>
    <w:tblStylePr w:type="firstCol">
      <w:tblPr/>
      <w:tcPr>
        <w:tcBorders>
          <w:top w:val="nil"/>
          <w:bottom w:val="nil"/>
          <w:right w:val="single" w:sz="6" w:space="0" w:color="808080"/>
          <w:tl2br w:val="nil"/>
          <w:tr2bl w:val="nil"/>
        </w:tcBorders>
      </w:tcPr>
    </w:tblStylePr>
    <w:tblStylePr w:type="lastCol">
      <w:tblPr/>
      <w:tcPr>
        <w:tcBorders>
          <w:right w:val="single" w:sz="6" w:space="0" w:color="FFFFFF"/>
          <w:tl2br w:val="nil"/>
          <w:tr2bl w:val="nil"/>
        </w:tcBorders>
      </w:tcPr>
    </w:tblStylePr>
    <w:tblStylePr w:type="band1Horz">
      <w:tblPr/>
      <w:tcPr>
        <w:tcBorders>
          <w:top w:val="single" w:sz="6" w:space="0" w:color="808080"/>
          <w:bottom w:val="single" w:sz="6" w:space="0" w:color="FFFFFF"/>
          <w:tl2br w:val="nil"/>
          <w:tr2bl w:val="nil"/>
        </w:tcBorders>
      </w:tcPr>
    </w:tblStylePr>
    <w:tblStylePr w:type="swCell">
      <w:rPr>
        <w:b/>
        <w:bCs/>
      </w:rPr>
      <w:tblPr/>
      <w:tcPr>
        <w:tcBorders>
          <w:tl2br w:val="nil"/>
          <w:tr2bl w:val="nil"/>
        </w:tcBorders>
      </w:tcPr>
    </w:tblStylePr>
  </w:style>
  <w:style w:type="table" w:styleId="Table3Deffects3">
    <w:name w:val="Table 3D effects 3"/>
    <w:basedOn w:val="TableNormal"/>
    <w:semiHidden/>
    <w:qFormat/>
    <w:pPr>
      <w:jc w:val="both"/>
    </w:pPr>
    <w:tblPr>
      <w:tblStyleRowBandSize w:val="1"/>
      <w:tblStyleColBandSize w:val="1"/>
    </w:tblPr>
    <w:tblStylePr w:type="firstRow">
      <w:rPr>
        <w:b/>
        <w:bCs/>
      </w:rPr>
      <w:tblPr/>
      <w:tcPr>
        <w:tcBorders>
          <w:tl2br w:val="nil"/>
          <w:tr2bl w:val="nil"/>
        </w:tcBorders>
      </w:tcPr>
    </w:tblStylePr>
    <w:tblStylePr w:type="firstCol">
      <w:tblPr/>
      <w:tcPr>
        <w:tcBorders>
          <w:top w:val="nil"/>
          <w:bottom w:val="nil"/>
          <w:right w:val="single" w:sz="6" w:space="0" w:color="808080"/>
          <w:tl2br w:val="nil"/>
          <w:tr2bl w:val="nil"/>
        </w:tcBorders>
      </w:tcPr>
    </w:tblStylePr>
    <w:tblStylePr w:type="lastCol">
      <w:tblPr/>
      <w:tcPr>
        <w:tcBorders>
          <w:right w:val="single" w:sz="6" w:space="0" w:color="FFFFFF"/>
          <w:tl2br w:val="nil"/>
          <w:tr2bl w:val="nil"/>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il"/>
          <w:tr2bl w:val="nil"/>
        </w:tcBorders>
      </w:tcPr>
    </w:tblStylePr>
    <w:tblStylePr w:type="swCell">
      <w:rPr>
        <w:b/>
        <w:bCs/>
      </w:rPr>
      <w:tblPr/>
      <w:tcPr>
        <w:tcBorders>
          <w:tl2br w:val="nil"/>
          <w:tr2bl w:val="nil"/>
        </w:tcBorders>
      </w:tcPr>
    </w:tblStylePr>
  </w:style>
  <w:style w:type="table" w:styleId="TableClassic1">
    <w:name w:val="Table Classic 1"/>
    <w:basedOn w:val="TableNormal"/>
    <w:semiHidden/>
    <w:qFormat/>
    <w:pPr>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styleId="TableClassic2">
    <w:name w:val="Table Classic 2"/>
    <w:basedOn w:val="TableNormal"/>
    <w:semiHidden/>
    <w:qFormat/>
    <w:pPr>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il"/>
          <w:tr2bl w:val="nil"/>
        </w:tcBorders>
        <w:shd w:val="solid" w:color="800080" w:fill="FFFFFF"/>
      </w:tcPr>
    </w:tblStylePr>
    <w:tblStylePr w:type="lastRow">
      <w:tblPr/>
      <w:tcPr>
        <w:tcBorders>
          <w:top w:val="single" w:sz="6" w:space="0" w:color="000000"/>
          <w:tl2br w:val="nil"/>
          <w:tr2bl w:val="nil"/>
        </w:tcBorders>
      </w:tcPr>
    </w:tblStylePr>
    <w:tblStylePr w:type="firstCol">
      <w:rPr>
        <w:b/>
        <w:bCs/>
      </w:rPr>
      <w:tblPr/>
      <w:tcPr>
        <w:tcBorders>
          <w:tl2br w:val="nil"/>
          <w:tr2bl w:val="nil"/>
        </w:tcBorders>
        <w:shd w:val="solid" w:color="C0C0C0" w:fill="FFFFFF"/>
      </w:tcPr>
    </w:tblStylePr>
    <w:tblStylePr w:type="neCell">
      <w:rPr>
        <w:b/>
        <w:bCs/>
      </w:rPr>
      <w:tblPr/>
      <w:tcPr>
        <w:tcBorders>
          <w:tl2br w:val="nil"/>
          <w:tr2bl w:val="nil"/>
        </w:tcBorders>
      </w:tcPr>
    </w:tblStylePr>
    <w:tblStylePr w:type="nwCell">
      <w:tblPr/>
      <w:tcPr>
        <w:tcBorders>
          <w:tl2br w:val="nil"/>
          <w:tr2bl w:val="nil"/>
        </w:tcBorders>
        <w:shd w:val="solid" w:color="800080" w:fill="FFFFFF"/>
      </w:tcPr>
    </w:tblStylePr>
    <w:tblStylePr w:type="swCell">
      <w:rPr>
        <w:color w:val="000080"/>
      </w:rPr>
      <w:tblPr/>
      <w:tcPr>
        <w:tcBorders>
          <w:tl2br w:val="nil"/>
          <w:tr2bl w:val="nil"/>
        </w:tcBorders>
      </w:tcPr>
    </w:tblStylePr>
  </w:style>
  <w:style w:type="table" w:styleId="TableClassic3">
    <w:name w:val="Table Classic 3"/>
    <w:basedOn w:val="TableNormal"/>
    <w:semiHidden/>
    <w:qFormat/>
    <w:pPr>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il"/>
          <w:tr2bl w:val="nil"/>
        </w:tcBorders>
        <w:shd w:val="solid" w:color="000080" w:fill="FFFFFF"/>
      </w:tcPr>
    </w:tblStylePr>
    <w:tblStylePr w:type="lastRow">
      <w:rPr>
        <w:color w:val="000080"/>
      </w:rPr>
      <w:tblPr/>
      <w:tcPr>
        <w:tcBorders>
          <w:top w:val="single" w:sz="12" w:space="0" w:color="000000"/>
          <w:tl2br w:val="nil"/>
          <w:tr2bl w:val="nil"/>
        </w:tcBorders>
        <w:shd w:val="solid" w:color="FFFFFF" w:fill="FFFFFF"/>
      </w:tcPr>
    </w:tblStylePr>
    <w:tblStylePr w:type="firstCol">
      <w:rPr>
        <w:b/>
        <w:bCs/>
        <w:color w:val="000000"/>
      </w:rPr>
      <w:tblPr/>
      <w:tcPr>
        <w:tcBorders>
          <w:tl2br w:val="nil"/>
          <w:tr2bl w:val="nil"/>
        </w:tcBorders>
      </w:tcPr>
    </w:tblStylePr>
  </w:style>
  <w:style w:type="table" w:styleId="TableClassic4">
    <w:name w:val="Table Classic 4"/>
    <w:basedOn w:val="TableNormal"/>
    <w:semiHidden/>
    <w:qFormat/>
    <w:pPr>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il"/>
          <w:tr2bl w:val="nil"/>
        </w:tcBorders>
        <w:shd w:val="pct50" w:color="000080" w:fill="FFFFFF"/>
      </w:tcPr>
    </w:tblStylePr>
    <w:tblStylePr w:type="lastRow">
      <w:rPr>
        <w:color w:val="000080"/>
      </w:rPr>
      <w:tblPr/>
      <w:tcPr>
        <w:tcBorders>
          <w:bottom w:val="single" w:sz="6" w:space="0" w:color="000000"/>
          <w:tl2br w:val="nil"/>
          <w:tr2bl w:val="nil"/>
        </w:tcBorders>
        <w:shd w:val="pct50" w:color="000000" w:fill="FFFFFF"/>
      </w:tcPr>
    </w:tblStylePr>
    <w:tblStylePr w:type="firstCol">
      <w:rPr>
        <w:b/>
        <w:bCs/>
      </w:rPr>
      <w:tblPr/>
      <w:tcPr>
        <w:tcBorders>
          <w:tl2br w:val="nil"/>
          <w:tr2bl w:val="nil"/>
        </w:tcBorders>
      </w:tcPr>
    </w:tblStylePr>
    <w:tblStylePr w:type="nwCell">
      <w:rPr>
        <w:b/>
        <w:bCs/>
      </w:rPr>
      <w:tblPr/>
      <w:tcPr>
        <w:tcBorders>
          <w:tl2br w:val="nil"/>
          <w:tr2bl w:val="nil"/>
        </w:tcBorders>
      </w:tcPr>
    </w:tblStylePr>
    <w:tblStylePr w:type="swCell">
      <w:rPr>
        <w:color w:val="000080"/>
      </w:rPr>
      <w:tblPr/>
      <w:tcPr>
        <w:tcBorders>
          <w:tl2br w:val="nil"/>
          <w:tr2bl w:val="nil"/>
        </w:tcBorders>
      </w:tcPr>
    </w:tblStylePr>
  </w:style>
  <w:style w:type="table" w:styleId="TableColorful1">
    <w:name w:val="Table Colorful 1"/>
    <w:basedOn w:val="TableNormal"/>
    <w:semiHidden/>
    <w:qFormat/>
    <w:pPr>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il"/>
          <w:tr2bl w:val="nil"/>
        </w:tcBorders>
        <w:shd w:val="solid" w:color="000000" w:fill="FFFFFF"/>
      </w:tcPr>
    </w:tblStylePr>
    <w:tblStylePr w:type="firstCol">
      <w:rPr>
        <w:b/>
        <w:bCs/>
        <w:i/>
        <w:iCs/>
      </w:rPr>
      <w:tblPr/>
      <w:tcPr>
        <w:tcBorders>
          <w:tl2br w:val="nil"/>
          <w:tr2bl w:val="nil"/>
        </w:tcBorders>
        <w:shd w:val="solid" w:color="000080" w:fill="FFFFFF"/>
      </w:tcPr>
    </w:tblStylePr>
    <w:tblStylePr w:type="nwCell">
      <w:tblPr/>
      <w:tcPr>
        <w:tcBorders>
          <w:tl2br w:val="nil"/>
          <w:tr2bl w:val="nil"/>
        </w:tcBorders>
        <w:shd w:val="solid" w:color="000000" w:fill="FFFFFF"/>
      </w:tcPr>
    </w:tblStylePr>
    <w:tblStylePr w:type="swCell">
      <w:rPr>
        <w:b/>
        <w:bCs/>
        <w:i w:val="0"/>
        <w:iCs w:val="0"/>
      </w:rPr>
      <w:tblPr/>
      <w:tcPr>
        <w:tcBorders>
          <w:tl2br w:val="nil"/>
          <w:tr2bl w:val="nil"/>
        </w:tcBorders>
      </w:tcPr>
    </w:tblStylePr>
  </w:style>
  <w:style w:type="table" w:styleId="TableColorful2">
    <w:name w:val="Table Colorful 2"/>
    <w:basedOn w:val="TableNormal"/>
    <w:semiHidden/>
    <w:qFormat/>
    <w:pPr>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il"/>
          <w:tr2bl w:val="nil"/>
        </w:tcBorders>
        <w:shd w:val="solid" w:color="800000" w:fill="FFFFFF"/>
      </w:tcPr>
    </w:tblStylePr>
    <w:tblStylePr w:type="firstCol">
      <w:rPr>
        <w:b/>
        <w:bCs/>
        <w:i/>
        <w:iCs/>
      </w:rPr>
      <w:tblPr/>
      <w:tcPr>
        <w:tcBorders>
          <w:tl2br w:val="nil"/>
          <w:tr2bl w:val="nil"/>
        </w:tcBorders>
      </w:tcPr>
    </w:tblStylePr>
    <w:tblStylePr w:type="lastCol">
      <w:tblPr/>
      <w:tcPr>
        <w:tcBorders>
          <w:tl2br w:val="nil"/>
          <w:tr2bl w:val="nil"/>
        </w:tcBorders>
        <w:shd w:val="solid" w:color="C0C0C0" w:fill="FFFFFF"/>
      </w:tcPr>
    </w:tblStylePr>
    <w:tblStylePr w:type="swCell">
      <w:rPr>
        <w:b/>
        <w:bCs/>
        <w:i w:val="0"/>
        <w:iCs w:val="0"/>
      </w:rPr>
      <w:tblPr/>
      <w:tcPr>
        <w:tcBorders>
          <w:tl2br w:val="nil"/>
          <w:tr2bl w:val="nil"/>
        </w:tcBorders>
      </w:tcPr>
    </w:tblStylePr>
  </w:style>
  <w:style w:type="table" w:styleId="TableColorful3">
    <w:name w:val="Table Colorful 3"/>
    <w:basedOn w:val="TableNormal"/>
    <w:semiHidden/>
    <w:qFormat/>
    <w:pPr>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il"/>
          <w:tr2bl w:val="nil"/>
        </w:tcBorders>
        <w:shd w:val="solid" w:color="008080" w:fill="FFFFFF"/>
      </w:tcPr>
    </w:tblStylePr>
    <w:tblStylePr w:type="firstCol">
      <w:tblPr/>
      <w:tcPr>
        <w:tcBorders>
          <w:left w:val="single" w:sz="36" w:space="0" w:color="000000"/>
          <w:right w:val="single" w:sz="6" w:space="0" w:color="000000"/>
          <w:tl2br w:val="nil"/>
          <w:tr2bl w:val="nil"/>
        </w:tcBorders>
        <w:shd w:val="solid" w:color="008080" w:fill="FFFFFF"/>
      </w:tcPr>
    </w:tblStylePr>
    <w:tblStylePr w:type="nwCell">
      <w:rPr>
        <w:b/>
        <w:bCs/>
        <w:color w:val="FFFFFF"/>
      </w:rPr>
      <w:tblPr/>
      <w:tcPr>
        <w:tcBorders>
          <w:tl2br w:val="nil"/>
          <w:tr2bl w:val="nil"/>
        </w:tcBorders>
        <w:shd w:val="solid" w:color="000000" w:fill="FFFFFF"/>
      </w:tcPr>
    </w:tblStylePr>
  </w:style>
  <w:style w:type="table" w:styleId="TableColumns1">
    <w:name w:val="Table Columns 1"/>
    <w:basedOn w:val="TableNormal"/>
    <w:semiHidden/>
    <w:qFormat/>
    <w:pPr>
      <w:jc w:val="both"/>
    </w:pPr>
    <w:rPr>
      <w:b/>
      <w:bCs/>
    </w:rPr>
    <w:tblPr>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il"/>
          <w:tr2bl w:val="nil"/>
        </w:tcBorders>
      </w:tcPr>
    </w:tblStylePr>
    <w:tblStylePr w:type="lastRow">
      <w:rPr>
        <w:b w:val="0"/>
        <w:bCs w:val="0"/>
      </w:rPr>
      <w:tblPr/>
      <w:tcPr>
        <w:tcBorders>
          <w:tl2br w:val="nil"/>
          <w:tr2bl w:val="nil"/>
        </w:tcBorders>
      </w:tcPr>
    </w:tblStylePr>
    <w:tblStylePr w:type="firstCol">
      <w:rPr>
        <w:b w:val="0"/>
        <w:bCs w:val="0"/>
      </w:rPr>
      <w:tblPr/>
      <w:tcPr>
        <w:tcBorders>
          <w:tl2br w:val="nil"/>
          <w:tr2bl w:val="nil"/>
        </w:tcBorders>
      </w:tcPr>
    </w:tblStylePr>
    <w:tblStylePr w:type="lastCol">
      <w:rPr>
        <w:b w:val="0"/>
        <w:bCs w:val="0"/>
      </w:rPr>
      <w:tblPr/>
      <w:tcPr>
        <w:tcBorders>
          <w:tl2br w:val="nil"/>
          <w:tr2bl w:val="nil"/>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il"/>
          <w:tr2bl w:val="nil"/>
        </w:tcBorders>
      </w:tcPr>
    </w:tblStylePr>
    <w:tblStylePr w:type="swCell">
      <w:rPr>
        <w:b/>
        <w:bCs/>
      </w:rPr>
      <w:tblPr/>
      <w:tcPr>
        <w:tcBorders>
          <w:tl2br w:val="nil"/>
          <w:tr2bl w:val="nil"/>
        </w:tcBorders>
      </w:tcPr>
    </w:tblStylePr>
  </w:style>
  <w:style w:type="table" w:styleId="TableColumns2">
    <w:name w:val="Table Columns 2"/>
    <w:basedOn w:val="TableNormal"/>
    <w:semiHidden/>
    <w:qFormat/>
    <w:pPr>
      <w:jc w:val="both"/>
    </w:pPr>
    <w:rPr>
      <w:b/>
      <w:bCs/>
    </w:rPr>
    <w:tblPr>
      <w:tblStyleColBandSize w:val="1"/>
    </w:tblPr>
    <w:tblStylePr w:type="firstRow">
      <w:rPr>
        <w:color w:val="FFFFFF"/>
      </w:rPr>
      <w:tblPr/>
      <w:tcPr>
        <w:tcBorders>
          <w:tl2br w:val="nil"/>
          <w:tr2bl w:val="nil"/>
        </w:tcBorders>
        <w:shd w:val="solid" w:color="000080" w:fill="FFFFFF"/>
      </w:tcPr>
    </w:tblStylePr>
    <w:tblStylePr w:type="lastRow">
      <w:rPr>
        <w:b w:val="0"/>
        <w:bCs w:val="0"/>
      </w:rPr>
      <w:tblPr/>
      <w:tcPr>
        <w:tcBorders>
          <w:tl2br w:val="nil"/>
          <w:tr2bl w:val="nil"/>
        </w:tcBorders>
      </w:tcPr>
    </w:tblStylePr>
    <w:tblStylePr w:type="firstCol">
      <w:rPr>
        <w:b w:val="0"/>
        <w:bCs w:val="0"/>
        <w:color w:val="000000"/>
      </w:rPr>
      <w:tblPr/>
      <w:tcPr>
        <w:tcBorders>
          <w:tl2br w:val="nil"/>
          <w:tr2bl w:val="nil"/>
        </w:tcBorders>
      </w:tcPr>
    </w:tblStylePr>
    <w:tblStylePr w:type="lastCol">
      <w:rPr>
        <w:b w:val="0"/>
        <w:bCs w:val="0"/>
      </w:rPr>
      <w:tblPr/>
      <w:tcPr>
        <w:tcBorders>
          <w:tl2br w:val="nil"/>
          <w:tr2bl w:val="nil"/>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il"/>
          <w:tr2bl w:val="nil"/>
        </w:tcBorders>
      </w:tcPr>
    </w:tblStylePr>
    <w:tblStylePr w:type="swCell">
      <w:rPr>
        <w:b/>
        <w:bCs/>
      </w:rPr>
      <w:tblPr/>
      <w:tcPr>
        <w:tcBorders>
          <w:tl2br w:val="nil"/>
          <w:tr2bl w:val="nil"/>
        </w:tcBorders>
      </w:tcPr>
    </w:tblStylePr>
  </w:style>
  <w:style w:type="table" w:styleId="TableColumns3">
    <w:name w:val="Table Columns 3"/>
    <w:basedOn w:val="TableNormal"/>
    <w:semiHidden/>
    <w:qFormat/>
    <w:pPr>
      <w:jc w:val="both"/>
    </w:pPr>
    <w:rPr>
      <w:b/>
      <w:bCs/>
    </w:rPr>
    <w:tblPr>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il"/>
          <w:tr2bl w:val="nil"/>
        </w:tcBorders>
        <w:shd w:val="solid" w:color="000080" w:fill="FFFFFF"/>
      </w:tcPr>
    </w:tblStylePr>
    <w:tblStylePr w:type="lastRow">
      <w:rPr>
        <w:b w:val="0"/>
        <w:bCs w:val="0"/>
      </w:rPr>
      <w:tblPr/>
      <w:tcPr>
        <w:tcBorders>
          <w:top w:val="single" w:sz="6" w:space="0" w:color="000080"/>
          <w:tl2br w:val="nil"/>
          <w:tr2bl w:val="nil"/>
        </w:tcBorders>
      </w:tcPr>
    </w:tblStylePr>
    <w:tblStylePr w:type="firstCol">
      <w:rPr>
        <w:b w:val="0"/>
        <w:bCs w:val="0"/>
      </w:rPr>
      <w:tblPr/>
      <w:tcPr>
        <w:tcBorders>
          <w:tl2br w:val="nil"/>
          <w:tr2bl w:val="nil"/>
        </w:tcBorders>
      </w:tcPr>
    </w:tblStylePr>
    <w:tblStylePr w:type="lastCol">
      <w:rPr>
        <w:b w:val="0"/>
        <w:bCs w:val="0"/>
      </w:rPr>
      <w:tblPr/>
      <w:tcPr>
        <w:tcBorders>
          <w:tl2br w:val="nil"/>
          <w:tr2bl w:val="nil"/>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il"/>
          <w:tr2bl w:val="nil"/>
        </w:tcBorders>
      </w:tcPr>
    </w:tblStylePr>
  </w:style>
  <w:style w:type="table" w:styleId="TableColumns4">
    <w:name w:val="Table Columns 4"/>
    <w:basedOn w:val="TableNormal"/>
    <w:semiHidden/>
    <w:qFormat/>
    <w:pPr>
      <w:jc w:val="both"/>
    </w:pPr>
    <w:tblPr>
      <w:tblStyleColBandSize w:val="1"/>
    </w:tblPr>
    <w:tblStylePr w:type="firstRow">
      <w:rPr>
        <w:color w:val="FFFFFF"/>
      </w:rPr>
      <w:tblPr/>
      <w:tcPr>
        <w:tcBorders>
          <w:tl2br w:val="nil"/>
          <w:tr2bl w:val="nil"/>
        </w:tcBorders>
        <w:shd w:val="solid" w:color="000000" w:fill="FFFFFF"/>
      </w:tcPr>
    </w:tblStylePr>
    <w:tblStylePr w:type="lastRow">
      <w:rPr>
        <w:b/>
        <w:bCs/>
      </w:rPr>
      <w:tblPr/>
      <w:tcPr>
        <w:tcBorders>
          <w:tl2br w:val="nil"/>
          <w:tr2bl w:val="nil"/>
        </w:tcBorders>
      </w:tcPr>
    </w:tblStylePr>
    <w:tblStylePr w:type="lastCol">
      <w:rPr>
        <w:b/>
        <w:bCs/>
      </w:rPr>
      <w:tblPr/>
      <w:tcPr>
        <w:tcBorders>
          <w:tl2br w:val="nil"/>
          <w:tr2bl w:val="nil"/>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qFormat/>
    <w:pPr>
      <w:jc w:val="both"/>
    </w:pPr>
    <w:tblPr>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il"/>
          <w:tr2bl w:val="nil"/>
        </w:tcBorders>
      </w:tcPr>
    </w:tblStylePr>
    <w:tblStylePr w:type="lastRow">
      <w:rPr>
        <w:b/>
        <w:bCs/>
      </w:rPr>
      <w:tblPr/>
      <w:tcPr>
        <w:tcBorders>
          <w:top w:val="single" w:sz="6" w:space="0" w:color="808080"/>
          <w:tl2br w:val="nil"/>
          <w:tr2bl w:val="nil"/>
        </w:tcBorders>
      </w:tcPr>
    </w:tblStylePr>
    <w:tblStylePr w:type="firstCol">
      <w:rPr>
        <w:b/>
        <w:bCs/>
      </w:rPr>
      <w:tblPr/>
      <w:tcPr>
        <w:tcBorders>
          <w:tl2br w:val="nil"/>
          <w:tr2bl w:val="nil"/>
        </w:tcBorders>
      </w:tcPr>
    </w:tblStylePr>
    <w:tblStylePr w:type="lastCol">
      <w:rPr>
        <w:b/>
        <w:bCs/>
      </w:rPr>
      <w:tblPr/>
      <w:tcPr>
        <w:tcBorders>
          <w:tl2br w:val="nil"/>
          <w:tr2bl w:val="nil"/>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qFormat/>
    <w:pPr>
      <w:jc w:val="both"/>
    </w:pPr>
    <w:tblPr>
      <w:tblBorders>
        <w:insideH w:val="single" w:sz="18" w:space="0" w:color="FFFFFF"/>
        <w:insideV w:val="single" w:sz="18" w:space="0" w:color="FFFFFF"/>
      </w:tblBorders>
    </w:tblPr>
    <w:tblStylePr w:type="firstRow">
      <w:rPr>
        <w:b/>
        <w:bCs/>
        <w:color w:val="auto"/>
      </w:rPr>
      <w:tblPr/>
      <w:tcPr>
        <w:tcBorders>
          <w:tl2br w:val="nil"/>
          <w:tr2bl w:val="nil"/>
        </w:tcBorders>
        <w:shd w:val="pct20" w:color="000000" w:fill="FFFFFF"/>
      </w:tcPr>
    </w:tblStylePr>
    <w:tblStylePr w:type="band1Horz">
      <w:rPr>
        <w:color w:val="auto"/>
      </w:rPr>
      <w:tblPr/>
      <w:tcPr>
        <w:tcBorders>
          <w:tl2br w:val="nil"/>
          <w:tr2bl w:val="nil"/>
        </w:tcBorders>
        <w:shd w:val="pct5" w:color="000000" w:fill="FFFFFF"/>
      </w:tcPr>
    </w:tblStylePr>
    <w:tblStylePr w:type="band2Horz">
      <w:rPr>
        <w:color w:val="auto"/>
      </w:rPr>
      <w:tblPr/>
      <w:tcPr>
        <w:tcBorders>
          <w:tl2br w:val="nil"/>
          <w:tr2bl w:val="nil"/>
        </w:tcBorders>
        <w:shd w:val="pct20" w:color="000000" w:fill="FFFFFF"/>
      </w:tcPr>
    </w:tblStylePr>
  </w:style>
  <w:style w:type="table" w:styleId="TableElegant">
    <w:name w:val="Table Elegant"/>
    <w:basedOn w:val="TableNormal"/>
    <w:semiHidden/>
    <w:qFormat/>
    <w:pPr>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il"/>
          <w:tr2bl w:val="nil"/>
        </w:tcBorders>
      </w:tcPr>
    </w:tblStylePr>
  </w:style>
  <w:style w:type="table" w:styleId="TableGrid">
    <w:name w:val="Table Grid"/>
    <w:qFormat/>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top w:w="0" w:type="dxa"/>
        <w:left w:w="0" w:type="dxa"/>
        <w:bottom w:w="0" w:type="dxa"/>
        <w:right w:w="0" w:type="dxa"/>
      </w:tblCellMar>
    </w:tblPr>
  </w:style>
  <w:style w:type="table" w:styleId="TableGrid1">
    <w:name w:val="Table Grid 1"/>
    <w:basedOn w:val="TableNormal"/>
    <w:semiHidden/>
    <w:qFormat/>
    <w:pPr>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il"/>
          <w:tr2bl w:val="nil"/>
        </w:tcBorders>
      </w:tcPr>
    </w:tblStylePr>
    <w:tblStylePr w:type="lastCol">
      <w:rPr>
        <w:i/>
        <w:iCs/>
      </w:rPr>
      <w:tblPr/>
      <w:tcPr>
        <w:tcBorders>
          <w:tl2br w:val="nil"/>
          <w:tr2bl w:val="nil"/>
        </w:tcBorders>
      </w:tcPr>
    </w:tblStylePr>
    <w:tblStylePr w:type="nwCell">
      <w:tblPr/>
      <w:tcPr>
        <w:tcBorders>
          <w:tl2br w:val="single" w:sz="6" w:space="0" w:color="000000"/>
          <w:tr2bl w:val="nil"/>
        </w:tcBorders>
      </w:tcPr>
    </w:tblStylePr>
  </w:style>
  <w:style w:type="table" w:styleId="TableGrid2">
    <w:name w:val="Table Grid 2"/>
    <w:basedOn w:val="TableNormal"/>
    <w:semiHidden/>
    <w:qFormat/>
    <w:pPr>
      <w:jc w:val="both"/>
    </w:pPr>
    <w:tblPr>
      <w:tblBorders>
        <w:insideH w:val="single" w:sz="6" w:space="0" w:color="000000"/>
        <w:insideV w:val="single" w:sz="6" w:space="0" w:color="000000"/>
      </w:tblBorders>
    </w:tblPr>
    <w:tcPr>
      <w:shd w:val="clear" w:color="auto" w:fill="auto"/>
    </w:tcPr>
    <w:tblStylePr w:type="firstRow">
      <w:rPr>
        <w:b/>
        <w:bCs/>
      </w:rPr>
      <w:tblPr/>
      <w:tcPr>
        <w:tcBorders>
          <w:tl2br w:val="nil"/>
          <w:tr2bl w:val="nil"/>
        </w:tcBorders>
      </w:tcPr>
    </w:tblStylePr>
    <w:tblStylePr w:type="lastRow">
      <w:rPr>
        <w:b/>
        <w:bCs/>
      </w:rPr>
      <w:tblPr/>
      <w:tcPr>
        <w:tcBorders>
          <w:top w:val="single" w:sz="6" w:space="0" w:color="000000"/>
          <w:tl2br w:val="nil"/>
          <w:tr2bl w:val="nil"/>
        </w:tcBorders>
      </w:tcPr>
    </w:tblStylePr>
    <w:tblStylePr w:type="firstCol">
      <w:rPr>
        <w:b/>
        <w:bCs/>
      </w:rPr>
      <w:tblPr/>
      <w:tcPr>
        <w:tcBorders>
          <w:tl2br w:val="nil"/>
          <w:tr2bl w:val="nil"/>
        </w:tcBorders>
      </w:tcPr>
    </w:tblStylePr>
    <w:tblStylePr w:type="lastCol">
      <w:rPr>
        <w:b/>
        <w:bCs/>
      </w:rPr>
      <w:tblPr/>
      <w:tcPr>
        <w:tcBorders>
          <w:tl2br w:val="nil"/>
          <w:tr2bl w:val="nil"/>
        </w:tcBorders>
      </w:tcPr>
    </w:tblStylePr>
  </w:style>
  <w:style w:type="table" w:styleId="TableGrid3">
    <w:name w:val="Table Grid 3"/>
    <w:basedOn w:val="TableNormal"/>
    <w:semiHidden/>
    <w:qFormat/>
    <w:pPr>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il"/>
          <w:tr2bl w:val="nil"/>
        </w:tcBorders>
        <w:shd w:val="pct30" w:color="FFFF00" w:fill="FFFFFF"/>
      </w:tcPr>
    </w:tblStylePr>
    <w:tblStylePr w:type="lastRow">
      <w:rPr>
        <w:b/>
        <w:bCs/>
      </w:rPr>
      <w:tblPr/>
      <w:tcPr>
        <w:tcBorders>
          <w:tl2br w:val="nil"/>
          <w:tr2bl w:val="nil"/>
        </w:tcBorders>
      </w:tcPr>
    </w:tblStylePr>
    <w:tblStylePr w:type="lastCol">
      <w:rPr>
        <w:b/>
        <w:bCs/>
      </w:rPr>
      <w:tblPr/>
      <w:tcPr>
        <w:tcBorders>
          <w:tl2br w:val="nil"/>
          <w:tr2bl w:val="nil"/>
        </w:tcBorders>
      </w:tcPr>
    </w:tblStylePr>
    <w:tblStylePr w:type="nwCell">
      <w:tblPr/>
      <w:tcPr>
        <w:tcBorders>
          <w:tl2br w:val="single" w:sz="6" w:space="0" w:color="000000"/>
          <w:tr2bl w:val="nil"/>
        </w:tcBorders>
      </w:tcPr>
    </w:tblStylePr>
  </w:style>
  <w:style w:type="table" w:styleId="TableGrid4">
    <w:name w:val="Table Grid 4"/>
    <w:basedOn w:val="TableNormal"/>
    <w:semiHidden/>
    <w:qFormat/>
    <w:pPr>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il"/>
          <w:tr2bl w:val="nil"/>
        </w:tcBorders>
        <w:shd w:val="pct30" w:color="FFFF00" w:fill="FFFFFF"/>
      </w:tcPr>
    </w:tblStylePr>
    <w:tblStylePr w:type="lastRow">
      <w:rPr>
        <w:b/>
        <w:bCs/>
        <w:color w:val="auto"/>
      </w:rPr>
      <w:tblPr/>
      <w:tcPr>
        <w:tcBorders>
          <w:top w:val="single" w:sz="6" w:space="0" w:color="000000"/>
          <w:tl2br w:val="nil"/>
          <w:tr2bl w:val="nil"/>
        </w:tcBorders>
        <w:shd w:val="pct30" w:color="FFFF00" w:fill="FFFFFF"/>
      </w:tcPr>
    </w:tblStylePr>
    <w:tblStylePr w:type="lastCol">
      <w:rPr>
        <w:b/>
        <w:bCs/>
        <w:color w:val="auto"/>
      </w:rPr>
      <w:tblPr/>
      <w:tcPr>
        <w:tcBorders>
          <w:tl2br w:val="nil"/>
          <w:tr2bl w:val="nil"/>
        </w:tcBorders>
      </w:tcPr>
    </w:tblStylePr>
  </w:style>
  <w:style w:type="table" w:styleId="TableGrid5">
    <w:name w:val="Table Grid 5"/>
    <w:basedOn w:val="TableNormal"/>
    <w:semiHidden/>
    <w:qFormat/>
    <w:pPr>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il"/>
          <w:tr2bl w:val="nil"/>
        </w:tcBorders>
      </w:tcPr>
    </w:tblStylePr>
    <w:tblStylePr w:type="lastRow">
      <w:rPr>
        <w:b/>
        <w:bCs/>
      </w:rPr>
      <w:tblPr/>
      <w:tcPr>
        <w:tcBorders>
          <w:tl2br w:val="nil"/>
          <w:tr2bl w:val="nil"/>
        </w:tcBorders>
      </w:tcPr>
    </w:tblStylePr>
    <w:tblStylePr w:type="lastCol">
      <w:rPr>
        <w:b/>
        <w:bCs/>
      </w:rPr>
      <w:tblPr/>
      <w:tcPr>
        <w:tcBorders>
          <w:tl2br w:val="nil"/>
          <w:tr2bl w:val="nil"/>
        </w:tcBorders>
      </w:tcPr>
    </w:tblStylePr>
    <w:tblStylePr w:type="nwCell">
      <w:tblPr/>
      <w:tcPr>
        <w:tcBorders>
          <w:tl2br w:val="single" w:sz="6" w:space="0" w:color="000000"/>
          <w:tr2bl w:val="nil"/>
        </w:tcBorders>
      </w:tcPr>
    </w:tblStylePr>
  </w:style>
  <w:style w:type="table" w:styleId="TableGrid6">
    <w:name w:val="Table Grid 6"/>
    <w:basedOn w:val="TableNormal"/>
    <w:semiHidden/>
    <w:qFormat/>
    <w:pPr>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rPr>
        <w:b/>
        <w:bCs/>
      </w:rPr>
      <w:tblPr/>
      <w:tcPr>
        <w:tcBorders>
          <w:tl2br w:val="nil"/>
          <w:tr2bl w:val="nil"/>
        </w:tcBorders>
      </w:tcPr>
    </w:tblStylePr>
    <w:tblStylePr w:type="nwCell">
      <w:tblPr/>
      <w:tcPr>
        <w:tcBorders>
          <w:tl2br w:val="single" w:sz="6" w:space="0" w:color="000000"/>
          <w:tr2bl w:val="nil"/>
        </w:tcBorders>
      </w:tcPr>
    </w:tblStylePr>
  </w:style>
  <w:style w:type="table" w:styleId="TableGrid7">
    <w:name w:val="Table Grid 7"/>
    <w:basedOn w:val="TableNormal"/>
    <w:semiHidden/>
    <w:qFormat/>
    <w:pPr>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il"/>
          <w:tr2bl w:val="nil"/>
        </w:tcBorders>
      </w:tcPr>
    </w:tblStylePr>
    <w:tblStylePr w:type="lastRow">
      <w:rPr>
        <w:b w:val="0"/>
        <w:bCs w:val="0"/>
      </w:rPr>
      <w:tblPr/>
      <w:tcPr>
        <w:tcBorders>
          <w:top w:val="single" w:sz="6" w:space="0" w:color="000000"/>
          <w:tl2br w:val="nil"/>
          <w:tr2bl w:val="nil"/>
        </w:tcBorders>
      </w:tcPr>
    </w:tblStylePr>
    <w:tblStylePr w:type="firstCol">
      <w:rPr>
        <w:b w:val="0"/>
        <w:bCs w:val="0"/>
      </w:rPr>
      <w:tblPr/>
      <w:tcPr>
        <w:tcBorders>
          <w:tl2br w:val="nil"/>
          <w:tr2bl w:val="nil"/>
        </w:tcBorders>
      </w:tcPr>
    </w:tblStylePr>
    <w:tblStylePr w:type="lastCol">
      <w:rPr>
        <w:b w:val="0"/>
        <w:bCs w:val="0"/>
      </w:rPr>
      <w:tblPr/>
      <w:tcPr>
        <w:tcBorders>
          <w:tl2br w:val="nil"/>
          <w:tr2bl w:val="nil"/>
        </w:tcBorders>
      </w:tcPr>
    </w:tblStylePr>
    <w:tblStylePr w:type="nwCell">
      <w:tblPr/>
      <w:tcPr>
        <w:tcBorders>
          <w:tl2br w:val="single" w:sz="6" w:space="0" w:color="000000"/>
          <w:tr2bl w:val="nil"/>
        </w:tcBorders>
      </w:tcPr>
    </w:tblStylePr>
  </w:style>
  <w:style w:type="table" w:styleId="TableGrid8">
    <w:name w:val="Table Grid 8"/>
    <w:basedOn w:val="TableNormal"/>
    <w:semiHidden/>
    <w:qFormat/>
    <w:pPr>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styleId="TableList1">
    <w:name w:val="Table List 1"/>
    <w:basedOn w:val="TableNormal"/>
    <w:semiHidden/>
    <w:qFormat/>
    <w:pPr>
      <w:jc w:val="both"/>
    </w:pPr>
    <w:tblPr>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il"/>
          <w:tr2bl w:val="nil"/>
        </w:tcBorders>
        <w:shd w:val="solid" w:color="C0C0C0" w:fill="FFFFFF"/>
      </w:tcPr>
    </w:tblStylePr>
    <w:tblStylePr w:type="lastRow">
      <w:tblPr/>
      <w:tcPr>
        <w:tcBorders>
          <w:top w:val="single" w:sz="6" w:space="0" w:color="000000"/>
          <w:tl2br w:val="nil"/>
          <w:tr2bl w:val="nil"/>
        </w:tcBorders>
      </w:tcPr>
    </w:tblStylePr>
    <w:tblStylePr w:type="band1Horz">
      <w:rPr>
        <w:color w:val="auto"/>
      </w:rPr>
      <w:tblPr/>
      <w:tcPr>
        <w:tcBorders>
          <w:tl2br w:val="nil"/>
          <w:tr2bl w:val="nil"/>
        </w:tcBorders>
        <w:shd w:val="solid" w:color="C0C0C0" w:fill="FFFFFF"/>
      </w:tcPr>
    </w:tblStylePr>
    <w:tblStylePr w:type="band2Horz">
      <w:rPr>
        <w:color w:val="auto"/>
      </w:rPr>
      <w:tblPr/>
      <w:tcPr>
        <w:tcBorders>
          <w:tl2br w:val="nil"/>
          <w:tr2bl w:val="nil"/>
        </w:tcBorders>
      </w:tcPr>
    </w:tblStylePr>
    <w:tblStylePr w:type="swCell">
      <w:rPr>
        <w:b/>
        <w:bCs/>
      </w:rPr>
      <w:tblPr/>
      <w:tcPr>
        <w:tcBorders>
          <w:tl2br w:val="nil"/>
          <w:tr2bl w:val="nil"/>
        </w:tcBorders>
      </w:tcPr>
    </w:tblStylePr>
  </w:style>
  <w:style w:type="table" w:styleId="TableList2">
    <w:name w:val="Table List 2"/>
    <w:basedOn w:val="TableNormal"/>
    <w:semiHidden/>
    <w:qFormat/>
    <w:pPr>
      <w:jc w:val="both"/>
    </w:pPr>
    <w:tblPr>
      <w:tblBorders>
        <w:bottom w:val="single" w:sz="12" w:space="0" w:color="808080"/>
      </w:tblBorders>
    </w:tblPr>
    <w:tblStylePr w:type="firstRow">
      <w:rPr>
        <w:b/>
        <w:bCs/>
        <w:color w:val="FFFFFF"/>
      </w:rPr>
      <w:tblPr/>
      <w:tcPr>
        <w:tcBorders>
          <w:bottom w:val="single" w:sz="6" w:space="0" w:color="000000"/>
          <w:tl2br w:val="nil"/>
          <w:tr2bl w:val="nil"/>
        </w:tcBorders>
        <w:shd w:val="pct75" w:color="008080" w:fill="008000"/>
      </w:tcPr>
    </w:tblStylePr>
    <w:tblStylePr w:type="lastRow">
      <w:tblPr/>
      <w:tcPr>
        <w:tcBorders>
          <w:top w:val="single" w:sz="6" w:space="0" w:color="000000"/>
          <w:tl2br w:val="nil"/>
          <w:tr2bl w:val="nil"/>
        </w:tcBorders>
      </w:tcPr>
    </w:tblStylePr>
    <w:tblStylePr w:type="band1Horz">
      <w:rPr>
        <w:color w:val="auto"/>
      </w:rPr>
      <w:tblPr/>
      <w:tcPr>
        <w:tcBorders>
          <w:tl2br w:val="nil"/>
          <w:tr2bl w:val="nil"/>
        </w:tcBorders>
        <w:shd w:val="pct20" w:color="00FF00" w:fill="FFFFFF"/>
      </w:tcPr>
    </w:tblStylePr>
    <w:tblStylePr w:type="band2Horz">
      <w:rPr>
        <w:color w:val="auto"/>
      </w:rPr>
      <w:tblPr/>
      <w:tcPr>
        <w:tcBorders>
          <w:tl2br w:val="nil"/>
          <w:tr2bl w:val="nil"/>
        </w:tcBorders>
      </w:tcPr>
    </w:tblStylePr>
    <w:tblStylePr w:type="swCell">
      <w:rPr>
        <w:b/>
        <w:bCs/>
      </w:rPr>
      <w:tblPr/>
      <w:tcPr>
        <w:tcBorders>
          <w:tl2br w:val="nil"/>
          <w:tr2bl w:val="nil"/>
        </w:tcBorders>
      </w:tcPr>
    </w:tblStylePr>
  </w:style>
  <w:style w:type="table" w:styleId="TableList3">
    <w:name w:val="Table List 3"/>
    <w:basedOn w:val="TableNormal"/>
    <w:semiHidden/>
    <w:qFormat/>
    <w:pPr>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styleId="TableList4">
    <w:name w:val="Table List 4"/>
    <w:basedOn w:val="TableNormal"/>
    <w:semiHidden/>
    <w:qFormat/>
    <w:pPr>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il"/>
          <w:tr2bl w:val="nil"/>
        </w:tcBorders>
        <w:shd w:val="solid" w:color="808080" w:fill="FFFFFF"/>
      </w:tcPr>
    </w:tblStylePr>
  </w:style>
  <w:style w:type="table" w:styleId="TableList5">
    <w:name w:val="Table List 5"/>
    <w:basedOn w:val="TableNormal"/>
    <w:semiHidden/>
    <w:qFormat/>
    <w:pPr>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il"/>
          <w:tr2bl w:val="nil"/>
        </w:tcBorders>
      </w:tcPr>
    </w:tblStylePr>
    <w:tblStylePr w:type="firstCol">
      <w:rPr>
        <w:b/>
        <w:bCs/>
      </w:rPr>
      <w:tblPr/>
      <w:tcPr>
        <w:tcBorders>
          <w:tl2br w:val="nil"/>
          <w:tr2bl w:val="nil"/>
        </w:tcBorders>
      </w:tcPr>
    </w:tblStylePr>
  </w:style>
  <w:style w:type="table" w:styleId="TableList6">
    <w:name w:val="Table List 6"/>
    <w:basedOn w:val="TableNormal"/>
    <w:semiHidden/>
    <w:qFormat/>
    <w:pPr>
      <w:jc w:val="both"/>
    </w:pPr>
    <w:tblPr>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il"/>
          <w:tr2bl w:val="nil"/>
        </w:tcBorders>
      </w:tcPr>
    </w:tblStylePr>
    <w:tblStylePr w:type="firstCol">
      <w:rPr>
        <w:b/>
        <w:bCs/>
      </w:rPr>
      <w:tblPr/>
      <w:tcPr>
        <w:tcBorders>
          <w:right w:val="single" w:sz="12" w:space="0" w:color="000000"/>
          <w:tl2br w:val="nil"/>
          <w:tr2bl w:val="nil"/>
        </w:tcBorders>
      </w:tcPr>
    </w:tblStylePr>
    <w:tblStylePr w:type="band1Horz">
      <w:tblPr/>
      <w:tcPr>
        <w:tcBorders>
          <w:tl2br w:val="nil"/>
          <w:tr2bl w:val="nil"/>
        </w:tcBorders>
        <w:shd w:val="pct25" w:color="000000" w:fill="FFFFFF"/>
      </w:tcPr>
    </w:tblStylePr>
    <w:tblStylePr w:type="nwCell">
      <w:tblPr/>
      <w:tcPr>
        <w:tcBorders>
          <w:tl2br w:val="single" w:sz="6" w:space="0" w:color="000000"/>
          <w:tr2bl w:val="nil"/>
        </w:tcBorders>
      </w:tcPr>
    </w:tblStylePr>
  </w:style>
  <w:style w:type="table" w:styleId="TableList7">
    <w:name w:val="Table List 7"/>
    <w:basedOn w:val="TableNormal"/>
    <w:semiHidden/>
    <w:qFormat/>
    <w:pPr>
      <w:jc w:val="both"/>
    </w:pPr>
    <w:tblPr>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il"/>
          <w:tr2bl w:val="nil"/>
        </w:tcBorders>
        <w:shd w:val="solid" w:color="C0C0C0" w:fill="FFFFFF"/>
      </w:tcPr>
    </w:tblStylePr>
    <w:tblStylePr w:type="lastRow">
      <w:rPr>
        <w:b/>
        <w:bCs/>
      </w:rPr>
      <w:tblPr/>
      <w:tcPr>
        <w:tcBorders>
          <w:top w:val="single" w:sz="12" w:space="0" w:color="008000"/>
          <w:tl2br w:val="nil"/>
          <w:tr2bl w:val="nil"/>
        </w:tcBorders>
      </w:tcPr>
    </w:tblStylePr>
    <w:tblStylePr w:type="firstCol">
      <w:rPr>
        <w:b/>
        <w:bCs/>
      </w:rPr>
      <w:tblPr/>
      <w:tcPr>
        <w:tcBorders>
          <w:tl2br w:val="nil"/>
          <w:tr2bl w:val="nil"/>
        </w:tcBorders>
      </w:tcPr>
    </w:tblStylePr>
    <w:tblStylePr w:type="lastCol">
      <w:rPr>
        <w:b/>
        <w:bCs/>
      </w:rPr>
      <w:tblPr/>
      <w:tcPr>
        <w:tcBorders>
          <w:tl2br w:val="nil"/>
          <w:tr2bl w:val="nil"/>
        </w:tcBorders>
      </w:tcPr>
    </w:tblStylePr>
    <w:tblStylePr w:type="band1Horz">
      <w:rPr>
        <w:color w:val="auto"/>
      </w:rPr>
      <w:tblPr/>
      <w:tcPr>
        <w:tcBorders>
          <w:tl2br w:val="nil"/>
          <w:tr2bl w:val="nil"/>
        </w:tcBorders>
        <w:shd w:val="pct20" w:color="000000" w:fill="FFFFFF"/>
      </w:tcPr>
    </w:tblStylePr>
    <w:tblStylePr w:type="band2Horz">
      <w:tblPr/>
      <w:tcPr>
        <w:tcBorders>
          <w:tl2br w:val="nil"/>
          <w:tr2bl w:val="nil"/>
        </w:tcBorders>
        <w:shd w:val="pct25" w:color="FFFF00" w:fill="FFFFFF"/>
      </w:tcPr>
    </w:tblStylePr>
  </w:style>
  <w:style w:type="table" w:styleId="TableList8">
    <w:name w:val="Table List 8"/>
    <w:basedOn w:val="TableNormal"/>
    <w:semiHidden/>
    <w:qFormat/>
    <w:pPr>
      <w:jc w:val="both"/>
    </w:pPr>
    <w:tblPr>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il"/>
          <w:tr2bl w:val="nil"/>
        </w:tcBorders>
        <w:shd w:val="solid" w:color="FFFF00" w:fill="FFFFFF"/>
      </w:tcPr>
    </w:tblStylePr>
    <w:tblStylePr w:type="lastRow">
      <w:rPr>
        <w:b/>
        <w:bCs/>
      </w:rPr>
      <w:tblPr/>
      <w:tcPr>
        <w:tcBorders>
          <w:top w:val="single" w:sz="6" w:space="0" w:color="000000"/>
          <w:tl2br w:val="nil"/>
          <w:tr2bl w:val="nil"/>
        </w:tcBorders>
      </w:tcPr>
    </w:tblStylePr>
    <w:tblStylePr w:type="firstCol">
      <w:rPr>
        <w:b/>
        <w:bCs/>
      </w:rPr>
      <w:tblPr/>
      <w:tcPr>
        <w:tcBorders>
          <w:tl2br w:val="nil"/>
          <w:tr2bl w:val="nil"/>
        </w:tcBorders>
      </w:tcPr>
    </w:tblStylePr>
    <w:tblStylePr w:type="lastCol">
      <w:rPr>
        <w:b/>
        <w:bCs/>
      </w:rPr>
      <w:tblPr/>
      <w:tcPr>
        <w:tcBorders>
          <w:tl2br w:val="nil"/>
          <w:tr2bl w:val="nil"/>
        </w:tcBorders>
      </w:tcPr>
    </w:tblStylePr>
    <w:tblStylePr w:type="band1Horz">
      <w:rPr>
        <w:color w:val="auto"/>
      </w:rPr>
      <w:tblPr/>
      <w:tcPr>
        <w:tcBorders>
          <w:tl2br w:val="nil"/>
          <w:tr2bl w:val="nil"/>
        </w:tcBorders>
        <w:shd w:val="pct25" w:color="FFFF00" w:fill="FFFFFF"/>
      </w:tcPr>
    </w:tblStylePr>
    <w:tblStylePr w:type="band2Horz">
      <w:tblPr/>
      <w:tcPr>
        <w:tcBorders>
          <w:tl2br w:val="nil"/>
          <w:tr2bl w:val="nil"/>
        </w:tcBorders>
        <w:shd w:val="pct50" w:color="FF0000" w:fill="FFFFFF"/>
      </w:tcPr>
    </w:tblStylePr>
    <w:tblStylePr w:type="nwCell">
      <w:tblPr/>
      <w:tcPr>
        <w:tcBorders>
          <w:tl2br w:val="single" w:sz="6" w:space="0" w:color="auto"/>
          <w:tr2bl w:val="nil"/>
        </w:tcBorders>
      </w:tcPr>
    </w:tblStylePr>
  </w:style>
  <w:style w:type="table" w:styleId="TableProfessional">
    <w:name w:val="Table Professional"/>
    <w:basedOn w:val="TableNormal"/>
    <w:semiHidden/>
    <w:qFormat/>
    <w:pPr>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il"/>
          <w:tr2bl w:val="nil"/>
        </w:tcBorders>
        <w:shd w:val="solid" w:color="000000" w:fill="FFFFFF"/>
      </w:tcPr>
    </w:tblStylePr>
  </w:style>
  <w:style w:type="table" w:styleId="TableSimple1">
    <w:name w:val="Table Simple 1"/>
    <w:basedOn w:val="TableNormal"/>
    <w:semiHidden/>
    <w:qFormat/>
    <w:pPr>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styleId="TableSimple2">
    <w:name w:val="Table Simple 2"/>
    <w:basedOn w:val="TableNormal"/>
    <w:semiHidden/>
    <w:qFormat/>
    <w:pPr>
      <w:jc w:val="both"/>
    </w:pPr>
    <w:tblPr/>
    <w:tblStylePr w:type="firstRow">
      <w:rPr>
        <w:b/>
        <w:bCs/>
      </w:rPr>
      <w:tblPr/>
      <w:tcPr>
        <w:tcBorders>
          <w:bottom w:val="single" w:sz="12" w:space="0" w:color="000000"/>
          <w:tl2br w:val="nil"/>
          <w:tr2bl w:val="nil"/>
        </w:tcBorders>
      </w:tcPr>
    </w:tblStylePr>
    <w:tblStylePr w:type="lastRow">
      <w:rPr>
        <w:b/>
        <w:bCs/>
        <w:color w:val="auto"/>
      </w:rPr>
      <w:tblPr/>
      <w:tcPr>
        <w:tcBorders>
          <w:top w:val="single" w:sz="6" w:space="0" w:color="000000"/>
          <w:tl2br w:val="nil"/>
          <w:tr2bl w:val="nil"/>
        </w:tcBorders>
      </w:tcPr>
    </w:tblStylePr>
    <w:tblStylePr w:type="firstCol">
      <w:rPr>
        <w:b/>
        <w:bCs/>
      </w:rPr>
      <w:tblPr/>
      <w:tcPr>
        <w:tcBorders>
          <w:right w:val="single" w:sz="12" w:space="0" w:color="000000"/>
          <w:tl2br w:val="nil"/>
          <w:tr2bl w:val="nil"/>
        </w:tcBorders>
      </w:tcPr>
    </w:tblStylePr>
    <w:tblStylePr w:type="lastCol">
      <w:rPr>
        <w:b/>
        <w:bCs/>
      </w:rPr>
      <w:tblPr/>
      <w:tcPr>
        <w:tcBorders>
          <w:left w:val="single" w:sz="6" w:space="0" w:color="000000"/>
          <w:tl2br w:val="nil"/>
          <w:tr2bl w:val="nil"/>
        </w:tcBorders>
      </w:tcPr>
    </w:tblStylePr>
    <w:tblStylePr w:type="neCell">
      <w:rPr>
        <w:b/>
        <w:bCs/>
      </w:rPr>
      <w:tblPr/>
      <w:tcPr>
        <w:tcBorders>
          <w:left w:val="nil"/>
          <w:tl2br w:val="nil"/>
          <w:tr2bl w:val="nil"/>
        </w:tcBorders>
      </w:tcPr>
    </w:tblStylePr>
    <w:tblStylePr w:type="swCell">
      <w:rPr>
        <w:b/>
        <w:bCs/>
      </w:rPr>
      <w:tblPr/>
      <w:tcPr>
        <w:tcBorders>
          <w:top w:val="nil"/>
          <w:tl2br w:val="nil"/>
          <w:tr2bl w:val="nil"/>
        </w:tcBorders>
      </w:tcPr>
    </w:tblStylePr>
  </w:style>
  <w:style w:type="table" w:styleId="TableSimple3">
    <w:name w:val="Table Simple 3"/>
    <w:basedOn w:val="TableNormal"/>
    <w:semiHidden/>
    <w:qFormat/>
    <w:pPr>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il"/>
          <w:tr2bl w:val="nil"/>
        </w:tcBorders>
        <w:shd w:val="solid" w:color="000000" w:fill="FFFFFF"/>
      </w:tcPr>
    </w:tblStylePr>
  </w:style>
  <w:style w:type="table" w:styleId="TableSubtle1">
    <w:name w:val="Table Subtle 1"/>
    <w:basedOn w:val="TableNormal"/>
    <w:semiHidden/>
    <w:qFormat/>
    <w:pPr>
      <w:jc w:val="both"/>
    </w:pPr>
    <w:tblPr>
      <w:tblStyleRowBandSize w:val="1"/>
    </w:tblPr>
    <w:tblStylePr w:type="firstRow">
      <w:tblPr/>
      <w:tcPr>
        <w:tcBorders>
          <w:top w:val="single" w:sz="6" w:space="0" w:color="000000"/>
          <w:bottom w:val="single" w:sz="12" w:space="0" w:color="000000"/>
          <w:tl2br w:val="nil"/>
          <w:tr2bl w:val="nil"/>
        </w:tcBorders>
      </w:tcPr>
    </w:tblStylePr>
    <w:tblStylePr w:type="lastRow">
      <w:tblPr/>
      <w:tcPr>
        <w:tcBorders>
          <w:top w:val="single" w:sz="12" w:space="0" w:color="000000"/>
          <w:tl2br w:val="nil"/>
          <w:tr2bl w:val="nil"/>
        </w:tcBorders>
        <w:shd w:val="pct25" w:color="800080" w:fill="FFFFFF"/>
      </w:tcPr>
    </w:tblStylePr>
    <w:tblStylePr w:type="firstCol">
      <w:tblPr/>
      <w:tcPr>
        <w:tcBorders>
          <w:right w:val="single" w:sz="12" w:space="0" w:color="000000"/>
          <w:tl2br w:val="nil"/>
          <w:tr2bl w:val="nil"/>
        </w:tcBorders>
      </w:tcPr>
    </w:tblStylePr>
    <w:tblStylePr w:type="lastCol">
      <w:tblPr/>
      <w:tcPr>
        <w:tcBorders>
          <w:left w:val="single" w:sz="12" w:space="0" w:color="000000"/>
          <w:tl2br w:val="nil"/>
          <w:tr2bl w:val="nil"/>
        </w:tcBorders>
      </w:tcPr>
    </w:tblStylePr>
    <w:tblStylePr w:type="band1Horz">
      <w:tblPr/>
      <w:tcPr>
        <w:tcBorders>
          <w:bottom w:val="single" w:sz="6" w:space="0" w:color="000000"/>
          <w:tl2br w:val="nil"/>
          <w:tr2bl w:val="nil"/>
        </w:tcBorders>
        <w:shd w:val="pct25" w:color="808000" w:fill="FFFFFF"/>
      </w:tcPr>
    </w:tblStylePr>
    <w:tblStylePr w:type="neCell">
      <w:rPr>
        <w:b/>
        <w:bCs/>
      </w:rPr>
      <w:tblPr/>
      <w:tcPr>
        <w:tcBorders>
          <w:tl2br w:val="nil"/>
          <w:tr2bl w:val="nil"/>
        </w:tcBorders>
      </w:tcPr>
    </w:tblStylePr>
    <w:tblStylePr w:type="swCell">
      <w:rPr>
        <w:b/>
        <w:bCs/>
      </w:rPr>
      <w:tblPr/>
      <w:tcPr>
        <w:tcBorders>
          <w:tl2br w:val="nil"/>
          <w:tr2bl w:val="nil"/>
        </w:tcBorders>
      </w:tcPr>
    </w:tblStylePr>
  </w:style>
  <w:style w:type="table" w:styleId="TableSubtle2">
    <w:name w:val="Table Subtle 2"/>
    <w:basedOn w:val="TableNormal"/>
    <w:semiHidden/>
    <w:qFormat/>
    <w:pPr>
      <w:jc w:val="both"/>
    </w:pPr>
    <w:tblPr>
      <w:tblBorders>
        <w:left w:val="single" w:sz="6" w:space="0" w:color="000000"/>
        <w:right w:val="single" w:sz="6" w:space="0" w:color="000000"/>
      </w:tblBorders>
    </w:tblPr>
    <w:tblStylePr w:type="firstRow">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firstCol">
      <w:tblPr/>
      <w:tcPr>
        <w:tcBorders>
          <w:right w:val="single" w:sz="12" w:space="0" w:color="000000"/>
          <w:tl2br w:val="nil"/>
          <w:tr2bl w:val="nil"/>
        </w:tcBorders>
        <w:shd w:val="pct25" w:color="008000" w:fill="FFFFFF"/>
      </w:tcPr>
    </w:tblStylePr>
    <w:tblStylePr w:type="lastCol">
      <w:tblPr/>
      <w:tcPr>
        <w:tcBorders>
          <w:left w:val="single" w:sz="12" w:space="0" w:color="000000"/>
          <w:tl2br w:val="nil"/>
          <w:tr2bl w:val="nil"/>
        </w:tcBorders>
        <w:shd w:val="pct25" w:color="808000" w:fill="FFFFFF"/>
      </w:tcPr>
    </w:tblStylePr>
    <w:tblStylePr w:type="neCell">
      <w:rPr>
        <w:b/>
        <w:bCs/>
      </w:rPr>
      <w:tblPr/>
      <w:tcPr>
        <w:tcBorders>
          <w:tl2br w:val="nil"/>
          <w:tr2bl w:val="nil"/>
        </w:tcBorders>
      </w:tcPr>
    </w:tblStylePr>
    <w:tblStylePr w:type="swCell">
      <w:rPr>
        <w:b/>
        <w:bCs/>
      </w:rPr>
      <w:tblPr/>
      <w:tcPr>
        <w:tcBorders>
          <w:tl2br w:val="nil"/>
          <w:tr2bl w:val="nil"/>
        </w:tcBorders>
      </w:tcPr>
    </w:tblStylePr>
  </w:style>
  <w:style w:type="table" w:styleId="TableTheme">
    <w:name w:val="Table Theme"/>
    <w:basedOn w:val="TableNormal"/>
    <w:semiHidden/>
    <w:qFormat/>
    <w:pPr>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qFormat/>
    <w:pPr>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il"/>
          <w:tr2bl w:val="nil"/>
        </w:tcBorders>
      </w:tcPr>
    </w:tblStylePr>
  </w:style>
  <w:style w:type="table" w:styleId="TableWeb2">
    <w:name w:val="Table Web 2"/>
    <w:basedOn w:val="TableNormal"/>
    <w:semiHidden/>
    <w:qFormat/>
    <w:pPr>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il"/>
          <w:tr2bl w:val="nil"/>
        </w:tcBorders>
      </w:tcPr>
    </w:tblStylePr>
  </w:style>
  <w:style w:type="table" w:styleId="TableWeb3">
    <w:name w:val="Table Web 3"/>
    <w:basedOn w:val="TableNormal"/>
    <w:semiHidden/>
    <w:qFormat/>
    <w:pPr>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il"/>
          <w:tr2bl w:val="nil"/>
        </w:tcBorders>
      </w:tcPr>
    </w:tblStylePr>
  </w:style>
  <w:style w:type="paragraph" w:styleId="TOC1">
    <w:name w:val="toc 1"/>
    <w:basedOn w:val="Normal"/>
    <w:next w:val="Normal"/>
    <w:semiHidden/>
    <w:qFormat/>
    <w:pPr>
      <w:tabs>
        <w:tab w:val="right" w:leader="dot" w:pos="9639"/>
      </w:tabs>
      <w:spacing w:before="60" w:after="120"/>
      <w:ind w:left="426" w:right="851" w:hanging="426"/>
      <w:jc w:val="left"/>
    </w:pPr>
    <w:rPr>
      <w:bCs/>
      <w:caps/>
      <w:sz w:val="18"/>
    </w:rPr>
  </w:style>
  <w:style w:type="paragraph" w:styleId="TOC2">
    <w:name w:val="toc 2"/>
    <w:basedOn w:val="Normal"/>
    <w:next w:val="Normal"/>
    <w:semiHidden/>
    <w:qFormat/>
    <w:pPr>
      <w:tabs>
        <w:tab w:val="right" w:leader="dot" w:pos="9639"/>
      </w:tabs>
      <w:spacing w:after="120"/>
      <w:ind w:left="850" w:right="851" w:hanging="425"/>
      <w:contextualSpacing/>
      <w:jc w:val="left"/>
    </w:pPr>
    <w:rPr>
      <w:smallCaps/>
      <w:sz w:val="18"/>
    </w:rPr>
  </w:style>
  <w:style w:type="paragraph" w:styleId="TOC3">
    <w:name w:val="toc 3"/>
    <w:next w:val="Normal"/>
    <w:semiHidden/>
    <w:qFormat/>
    <w:pPr>
      <w:tabs>
        <w:tab w:val="right" w:leader="dot" w:pos="9639"/>
      </w:tabs>
      <w:spacing w:after="120"/>
      <w:ind w:left="1134" w:right="851" w:hanging="567"/>
      <w:contextualSpacing/>
    </w:pPr>
    <w:rPr>
      <w:rFonts w:ascii="Arial" w:eastAsia="Times New Roman" w:hAnsi="Arial"/>
      <w:sz w:val="18"/>
      <w:lang w:val="fr-FR" w:eastAsia="en-US"/>
    </w:rPr>
  </w:style>
  <w:style w:type="paragraph" w:styleId="TOC4">
    <w:name w:val="toc 4"/>
    <w:next w:val="Normal"/>
    <w:semiHidden/>
    <w:qFormat/>
    <w:pPr>
      <w:tabs>
        <w:tab w:val="right" w:leader="dot" w:pos="9639"/>
      </w:tabs>
      <w:spacing w:before="120"/>
      <w:ind w:left="738" w:right="851" w:hanging="284"/>
    </w:pPr>
    <w:rPr>
      <w:rFonts w:ascii="Arial" w:eastAsia="Times New Roman" w:hAnsi="Arial"/>
      <w:i/>
      <w:sz w:val="18"/>
      <w:lang w:val="fr-FR" w:eastAsia="en-US"/>
    </w:rPr>
  </w:style>
  <w:style w:type="paragraph" w:styleId="TOC5">
    <w:name w:val="toc 5"/>
    <w:next w:val="Normal"/>
    <w:semiHidden/>
    <w:qFormat/>
    <w:pPr>
      <w:tabs>
        <w:tab w:val="right" w:leader="dot" w:pos="9639"/>
      </w:tabs>
      <w:ind w:left="567" w:right="851" w:firstLine="284"/>
      <w:jc w:val="both"/>
    </w:pPr>
    <w:rPr>
      <w:rFonts w:ascii="Arial" w:eastAsia="Times New Roman" w:hAnsi="Arial"/>
      <w:sz w:val="16"/>
      <w:lang w:val="fr-FR" w:eastAsia="en-US"/>
    </w:rPr>
  </w:style>
  <w:style w:type="paragraph" w:styleId="TOC6">
    <w:name w:val="toc 6"/>
    <w:basedOn w:val="Normal"/>
    <w:next w:val="Normal"/>
    <w:qFormat/>
    <w:pPr>
      <w:ind w:left="1200"/>
    </w:pPr>
  </w:style>
  <w:style w:type="paragraph" w:styleId="TOC7">
    <w:name w:val="toc 7"/>
    <w:basedOn w:val="Normal"/>
    <w:next w:val="Normal"/>
    <w:qFormat/>
    <w:pPr>
      <w:ind w:left="1440"/>
    </w:pPr>
  </w:style>
  <w:style w:type="paragraph" w:styleId="TOC8">
    <w:name w:val="toc 8"/>
    <w:basedOn w:val="Normal"/>
    <w:next w:val="Normal"/>
    <w:qFormat/>
    <w:pPr>
      <w:ind w:left="1680"/>
    </w:pPr>
  </w:style>
  <w:style w:type="paragraph" w:styleId="TOC9">
    <w:name w:val="toc 9"/>
    <w:basedOn w:val="Normal"/>
    <w:next w:val="Normal"/>
    <w:qFormat/>
    <w:pPr>
      <w:ind w:left="1920"/>
    </w:pPr>
  </w:style>
  <w:style w:type="paragraph" w:customStyle="1" w:styleId="preparedby">
    <w:name w:val="prepared by"/>
    <w:basedOn w:val="Normal"/>
    <w:qFormat/>
    <w:pPr>
      <w:tabs>
        <w:tab w:val="left" w:pos="8789"/>
      </w:tabs>
      <w:jc w:val="center"/>
    </w:pPr>
    <w:rPr>
      <w:i/>
    </w:rPr>
  </w:style>
  <w:style w:type="paragraph" w:customStyle="1" w:styleId="Heading2green">
    <w:name w:val="Heading 2 green"/>
    <w:basedOn w:val="Heading2"/>
    <w:qFormat/>
    <w:rPr>
      <w:color w:val="008000"/>
    </w:rPr>
  </w:style>
  <w:style w:type="paragraph" w:customStyle="1" w:styleId="tqparabox">
    <w:name w:val="tqparabox"/>
    <w:basedOn w:val="Normal"/>
    <w:qFormat/>
    <w:pPr>
      <w:tabs>
        <w:tab w:val="left" w:pos="567"/>
        <w:tab w:val="left" w:pos="1134"/>
        <w:tab w:val="left" w:pos="2976"/>
        <w:tab w:val="left" w:pos="5856"/>
        <w:tab w:val="left" w:pos="7296"/>
      </w:tabs>
      <w:spacing w:before="40" w:after="40"/>
      <w:ind w:left="567"/>
      <w:jc w:val="left"/>
    </w:pPr>
  </w:style>
  <w:style w:type="paragraph" w:customStyle="1" w:styleId="Draft">
    <w:name w:val="Draft"/>
    <w:basedOn w:val="Normal"/>
    <w:next w:val="Normal"/>
    <w:qFormat/>
    <w:pPr>
      <w:spacing w:before="120" w:after="120"/>
      <w:jc w:val="center"/>
    </w:pPr>
    <w:rPr>
      <w:caps/>
      <w:sz w:val="28"/>
    </w:rPr>
  </w:style>
  <w:style w:type="character" w:customStyle="1" w:styleId="CommentReference1">
    <w:name w:val="Comment Reference1"/>
    <w:semiHidden/>
    <w:qFormat/>
    <w:rPr>
      <w:sz w:val="16"/>
      <w:szCs w:val="16"/>
    </w:rPr>
  </w:style>
  <w:style w:type="paragraph" w:customStyle="1" w:styleId="CommentText1">
    <w:name w:val="Comment Text1"/>
    <w:basedOn w:val="Normal"/>
    <w:semiHidden/>
    <w:qFormat/>
    <w:rPr>
      <w:sz w:val="22"/>
    </w:rPr>
  </w:style>
  <w:style w:type="paragraph" w:customStyle="1" w:styleId="upove">
    <w:name w:val="upov_e"/>
    <w:basedOn w:val="Normal"/>
    <w:qFormat/>
    <w:pPr>
      <w:spacing w:before="60"/>
      <w:jc w:val="center"/>
    </w:pPr>
    <w:rPr>
      <w:b/>
      <w:bCs/>
      <w:spacing w:val="8"/>
      <w:sz w:val="24"/>
    </w:rPr>
  </w:style>
  <w:style w:type="paragraph" w:customStyle="1" w:styleId="Country">
    <w:name w:val="Country"/>
    <w:basedOn w:val="Normal"/>
    <w:semiHidden/>
    <w:qFormat/>
    <w:pPr>
      <w:spacing w:before="60" w:after="480"/>
      <w:jc w:val="center"/>
    </w:pPr>
  </w:style>
  <w:style w:type="paragraph" w:customStyle="1" w:styleId="Chapter">
    <w:name w:val="Chapter"/>
    <w:basedOn w:val="Normal"/>
    <w:semiHidden/>
    <w:qFormat/>
    <w:pPr>
      <w:jc w:val="center"/>
    </w:pPr>
    <w:rPr>
      <w:b/>
      <w:caps/>
      <w:szCs w:val="24"/>
    </w:rPr>
  </w:style>
  <w:style w:type="paragraph" w:customStyle="1" w:styleId="quote1">
    <w:name w:val="quote1"/>
    <w:basedOn w:val="Normal"/>
    <w:semiHidden/>
    <w:qFormat/>
    <w:pPr>
      <w:ind w:left="567" w:right="565" w:firstLine="567"/>
    </w:pPr>
    <w:rPr>
      <w:snapToGrid w:val="0"/>
      <w:sz w:val="22"/>
      <w:szCs w:val="22"/>
    </w:rPr>
  </w:style>
  <w:style w:type="paragraph" w:customStyle="1" w:styleId="Lettrine">
    <w:name w:val="Lettrine"/>
    <w:basedOn w:val="Normal"/>
    <w:qFormat/>
    <w:pPr>
      <w:spacing w:after="120" w:line="340" w:lineRule="atLeast"/>
      <w:jc w:val="right"/>
    </w:pPr>
    <w:rPr>
      <w:b/>
      <w:bCs/>
      <w:sz w:val="56"/>
    </w:rPr>
  </w:style>
  <w:style w:type="paragraph" w:customStyle="1" w:styleId="LogoUPOV">
    <w:name w:val="LogoUPOV"/>
    <w:basedOn w:val="Normal"/>
    <w:qFormat/>
    <w:pPr>
      <w:spacing w:before="720"/>
      <w:jc w:val="center"/>
    </w:pPr>
  </w:style>
  <w:style w:type="paragraph" w:customStyle="1" w:styleId="tgchartextcentered">
    <w:name w:val="tg_char_text_centered"/>
    <w:basedOn w:val="Normal"/>
    <w:qFormat/>
    <w:pPr>
      <w:spacing w:before="80" w:after="80"/>
      <w:jc w:val="center"/>
    </w:pPr>
    <w:rPr>
      <w:b/>
      <w:sz w:val="16"/>
    </w:rPr>
  </w:style>
  <w:style w:type="paragraph" w:customStyle="1" w:styleId="tgcharnumber">
    <w:name w:val="tg_char_number"/>
    <w:basedOn w:val="Normal"/>
    <w:qFormat/>
    <w:pPr>
      <w:keepNext/>
      <w:spacing w:before="80" w:after="80"/>
      <w:jc w:val="center"/>
    </w:pPr>
    <w:rPr>
      <w:b/>
      <w:sz w:val="16"/>
    </w:rPr>
  </w:style>
  <w:style w:type="paragraph" w:customStyle="1" w:styleId="tgchartitle">
    <w:name w:val="tg_char_title"/>
    <w:basedOn w:val="Normal"/>
    <w:qFormat/>
    <w:pPr>
      <w:spacing w:before="80" w:after="80"/>
      <w:jc w:val="left"/>
    </w:pPr>
    <w:rPr>
      <w:b/>
      <w:sz w:val="16"/>
    </w:rPr>
  </w:style>
  <w:style w:type="paragraph" w:customStyle="1" w:styleId="tgchartext">
    <w:name w:val="tg_char_text"/>
    <w:basedOn w:val="Normal"/>
    <w:qFormat/>
    <w:pPr>
      <w:spacing w:before="80" w:after="80"/>
      <w:jc w:val="left"/>
    </w:pPr>
    <w:rPr>
      <w:sz w:val="16"/>
    </w:rPr>
  </w:style>
  <w:style w:type="paragraph" w:customStyle="1" w:styleId="DecisionParagraphs">
    <w:name w:val="DecisionParagraphs"/>
    <w:basedOn w:val="Normal"/>
    <w:qFormat/>
    <w:pPr>
      <w:ind w:left="4536"/>
    </w:pPr>
    <w:rPr>
      <w:i/>
      <w:sz w:val="16"/>
    </w:rPr>
  </w:style>
  <w:style w:type="paragraph" w:customStyle="1" w:styleId="Docoriginal">
    <w:name w:val="Doc_original"/>
    <w:basedOn w:val="Code"/>
    <w:link w:val="DocoriginalChar"/>
    <w:qFormat/>
    <w:pPr>
      <w:spacing w:line="280" w:lineRule="exact"/>
      <w:ind w:left="1361"/>
    </w:pPr>
    <w:rPr>
      <w:lang w:val="en-US"/>
    </w:rPr>
  </w:style>
  <w:style w:type="paragraph" w:customStyle="1" w:styleId="Code">
    <w:name w:val="Code"/>
    <w:basedOn w:val="Normal"/>
    <w:link w:val="CodeChar"/>
    <w:semiHidden/>
    <w:qFormat/>
    <w:pPr>
      <w:spacing w:line="340" w:lineRule="atLeast"/>
      <w:ind w:left="1276"/>
    </w:pPr>
    <w:rPr>
      <w:b/>
      <w:bCs/>
      <w:spacing w:val="10"/>
      <w:lang w:val="fr-FR"/>
    </w:rPr>
  </w:style>
  <w:style w:type="character" w:customStyle="1" w:styleId="Doclang">
    <w:name w:val="Doc_lang"/>
    <w:qFormat/>
    <w:rPr>
      <w:rFonts w:ascii="Arial" w:hAnsi="Arial"/>
      <w:sz w:val="20"/>
      <w:lang w:val="en-US"/>
    </w:rPr>
  </w:style>
  <w:style w:type="paragraph" w:customStyle="1" w:styleId="Session">
    <w:name w:val="Session"/>
    <w:basedOn w:val="Normal"/>
    <w:semiHidden/>
    <w:qFormat/>
    <w:pPr>
      <w:spacing w:before="60"/>
      <w:jc w:val="center"/>
    </w:pPr>
    <w:rPr>
      <w:b/>
    </w:rPr>
  </w:style>
  <w:style w:type="paragraph" w:customStyle="1" w:styleId="TitleofDoc">
    <w:name w:val="Title of Doc"/>
    <w:basedOn w:val="Normal"/>
    <w:semiHidden/>
    <w:qFormat/>
    <w:pPr>
      <w:spacing w:before="1200"/>
      <w:jc w:val="center"/>
    </w:pPr>
    <w:rPr>
      <w:caps/>
    </w:rPr>
  </w:style>
  <w:style w:type="paragraph" w:customStyle="1" w:styleId="SessionMeetingPlace">
    <w:name w:val="Session_MeetingPlace"/>
    <w:basedOn w:val="Normal"/>
    <w:semiHidden/>
    <w:qFormat/>
    <w:pPr>
      <w:spacing w:before="480"/>
      <w:jc w:val="center"/>
    </w:pPr>
    <w:rPr>
      <w:b/>
      <w:bCs/>
      <w:kern w:val="28"/>
      <w:sz w:val="24"/>
    </w:rPr>
  </w:style>
  <w:style w:type="character" w:customStyle="1" w:styleId="CodeChar">
    <w:name w:val="Code Char"/>
    <w:link w:val="Code"/>
    <w:qFormat/>
    <w:rPr>
      <w:rFonts w:ascii="Arial" w:hAnsi="Arial"/>
      <w:b/>
      <w:bCs/>
      <w:spacing w:val="10"/>
      <w:lang w:val="fr-FR" w:eastAsia="en-US" w:bidi="ar-SA"/>
    </w:rPr>
  </w:style>
  <w:style w:type="character" w:customStyle="1" w:styleId="DocoriginalChar">
    <w:name w:val="Doc_original Char"/>
    <w:link w:val="Docoriginal"/>
    <w:qFormat/>
    <w:rPr>
      <w:rFonts w:ascii="Arial" w:hAnsi="Arial"/>
      <w:b/>
      <w:bCs/>
      <w:spacing w:val="10"/>
      <w:lang w:val="en-US" w:eastAsia="en-US" w:bidi="ar-SA"/>
    </w:rPr>
  </w:style>
  <w:style w:type="paragraph" w:customStyle="1" w:styleId="plcountry">
    <w:name w:val="plcountry"/>
    <w:basedOn w:val="Normal"/>
    <w:qFormat/>
    <w:pPr>
      <w:keepNext/>
      <w:keepLines/>
      <w:spacing w:before="180" w:after="120"/>
      <w:jc w:val="left"/>
    </w:pPr>
    <w:rPr>
      <w:rFonts w:ascii="Times New Roman" w:hAnsi="Times New Roman"/>
      <w:caps/>
      <w:snapToGrid w:val="0"/>
      <w:u w:val="single"/>
    </w:rPr>
  </w:style>
  <w:style w:type="paragraph" w:customStyle="1" w:styleId="pldetails">
    <w:name w:val="pldetails"/>
    <w:basedOn w:val="Normal"/>
    <w:qFormat/>
    <w:pPr>
      <w:keepLines/>
      <w:spacing w:before="60" w:after="60"/>
      <w:jc w:val="left"/>
    </w:pPr>
    <w:rPr>
      <w:rFonts w:ascii="Times New Roman" w:hAnsi="Times New Roman"/>
      <w:snapToGrid w:val="0"/>
    </w:rPr>
  </w:style>
  <w:style w:type="paragraph" w:customStyle="1" w:styleId="plheading">
    <w:name w:val="plheading"/>
    <w:basedOn w:val="Normal"/>
    <w:qFormat/>
    <w:pPr>
      <w:keepNext/>
      <w:spacing w:before="480" w:after="120"/>
      <w:jc w:val="center"/>
    </w:pPr>
    <w:rPr>
      <w:rFonts w:ascii="Times New Roman" w:hAnsi="Times New Roman"/>
      <w:caps/>
      <w:snapToGrid w:val="0"/>
      <w:u w:val="single"/>
    </w:rPr>
  </w:style>
  <w:style w:type="character" w:customStyle="1" w:styleId="StyleDocoriginalNotBold1">
    <w:name w:val="Style Doc_original + Not Bold1"/>
    <w:qFormat/>
    <w:rPr>
      <w:rFonts w:ascii="Arial" w:hAnsi="Arial"/>
      <w:b/>
      <w:bCs/>
      <w:spacing w:val="10"/>
      <w:lang w:val="en-US" w:eastAsia="en-US" w:bidi="ar-SA"/>
    </w:rPr>
  </w:style>
  <w:style w:type="paragraph" w:customStyle="1" w:styleId="Titleofdoc0">
    <w:name w:val="Title_of_doc"/>
    <w:basedOn w:val="TitleofDoc"/>
    <w:qFormat/>
    <w:pPr>
      <w:spacing w:before="600"/>
    </w:pPr>
  </w:style>
  <w:style w:type="character" w:customStyle="1" w:styleId="StyleDoclangBold">
    <w:name w:val="Style Doc_lang + Bold"/>
    <w:qFormat/>
    <w:rPr>
      <w:rFonts w:ascii="Arial" w:hAnsi="Arial"/>
      <w:b/>
      <w:bCs/>
      <w:sz w:val="20"/>
      <w:lang w:val="en-US"/>
    </w:rPr>
  </w:style>
  <w:style w:type="paragraph" w:customStyle="1" w:styleId="StyleDocnumber">
    <w:name w:val="Style Doc_number"/>
    <w:basedOn w:val="Normal"/>
    <w:qFormat/>
    <w:pPr>
      <w:ind w:left="1589"/>
    </w:pPr>
  </w:style>
  <w:style w:type="paragraph" w:customStyle="1" w:styleId="Committee">
    <w:name w:val="Committee"/>
    <w:basedOn w:val="Normal"/>
    <w:qFormat/>
    <w:rPr>
      <w:caps/>
    </w:rPr>
  </w:style>
  <w:style w:type="paragraph" w:customStyle="1" w:styleId="DecisionInvitingPara">
    <w:name w:val="Decision Inviting Para."/>
    <w:basedOn w:val="Normal"/>
    <w:qFormat/>
    <w:pPr>
      <w:ind w:left="4536"/>
    </w:pPr>
    <w:rPr>
      <w:i/>
    </w:rPr>
  </w:style>
  <w:style w:type="paragraph" w:customStyle="1" w:styleId="EndOfDoc">
    <w:name w:val="EndOfDoc"/>
    <w:basedOn w:val="Normal"/>
    <w:qFormat/>
    <w:pPr>
      <w:jc w:val="right"/>
    </w:pPr>
  </w:style>
  <w:style w:type="paragraph" w:customStyle="1" w:styleId="n">
    <w:name w:val="n"/>
    <w:basedOn w:val="Header"/>
    <w:qFormat/>
  </w:style>
  <w:style w:type="paragraph" w:customStyle="1" w:styleId="Notetoarticle">
    <w:name w:val="Note to article"/>
    <w:basedOn w:val="Normal"/>
    <w:qFormat/>
  </w:style>
  <w:style w:type="paragraph" w:customStyle="1" w:styleId="pdflink">
    <w:name w:val="pdflink"/>
    <w:basedOn w:val="Normal"/>
    <w:next w:val="Normal"/>
    <w:qFormat/>
    <w:rPr>
      <w:color w:val="800000"/>
      <w:u w:val="words"/>
    </w:rPr>
  </w:style>
  <w:style w:type="paragraph" w:customStyle="1" w:styleId="TitleofSection">
    <w:name w:val="Title of Section"/>
    <w:basedOn w:val="TitleofDoc"/>
    <w:qFormat/>
    <w:pPr>
      <w:spacing w:before="120" w:after="120"/>
    </w:pPr>
    <w:rPr>
      <w:b/>
      <w:caps w:val="0"/>
      <w:lang w:eastAsia="de-DE"/>
    </w:rPr>
  </w:style>
  <w:style w:type="paragraph" w:customStyle="1" w:styleId="twpcheck">
    <w:name w:val="twpcheck"/>
    <w:basedOn w:val="Normal"/>
    <w:qFormat/>
    <w:pPr>
      <w:spacing w:before="80" w:after="80"/>
      <w:jc w:val="left"/>
    </w:pPr>
    <w:rPr>
      <w:snapToGrid w:val="0"/>
      <w:sz w:val="16"/>
      <w:szCs w:val="16"/>
    </w:rPr>
  </w:style>
  <w:style w:type="character" w:customStyle="1" w:styleId="Heading4Char">
    <w:name w:val="Heading 4 Char"/>
    <w:link w:val="Heading4"/>
    <w:qFormat/>
    <w:rPr>
      <w:rFonts w:ascii="Arial" w:hAnsi="Arial"/>
      <w:i/>
      <w:color w:val="008000"/>
      <w:lang w:val="en-US" w:eastAsia="en-US" w:bidi="ar-SA"/>
    </w:rPr>
  </w:style>
  <w:style w:type="paragraph" w:customStyle="1" w:styleId="StyleTOC2Left075cm">
    <w:name w:val="Style TOC 2 + Left:  0.75 cm"/>
    <w:basedOn w:val="TOC2"/>
    <w:qFormat/>
    <w:pPr>
      <w:ind w:left="851"/>
    </w:pPr>
  </w:style>
  <w:style w:type="paragraph" w:customStyle="1" w:styleId="Normaltg">
    <w:name w:val="Normaltg"/>
    <w:basedOn w:val="Normal"/>
    <w:qFormat/>
    <w:pPr>
      <w:tabs>
        <w:tab w:val="left" w:pos="709"/>
        <w:tab w:val="left" w:pos="1418"/>
      </w:tabs>
    </w:pPr>
    <w:rPr>
      <w:lang w:val="fr-FR"/>
    </w:rPr>
  </w:style>
  <w:style w:type="paragraph" w:styleId="ListParagraph">
    <w:name w:val="List Paragraph"/>
    <w:basedOn w:val="Normal"/>
    <w:uiPriority w:val="34"/>
    <w:qFormat/>
    <w:pPr>
      <w:ind w:left="720"/>
      <w:contextualSpacing/>
    </w:pPr>
  </w:style>
  <w:style w:type="numbering" w:customStyle="1" w:styleId="Style1">
    <w:name w:val="Style1"/>
    <w:uiPriority w:val="99"/>
    <w:rsid w:val="00222A41"/>
  </w:style>
  <w:style w:type="paragraph" w:customStyle="1" w:styleId="customHeaderStyle">
    <w:name w:val="customHeaderStyle"/>
    <w:basedOn w:val="Normal"/>
    <w:qFormat/>
    <w:pPr>
      <w:jc w:val="center"/>
    </w:pPr>
    <w:rPr>
      <w:rFonts w:eastAsia="Arial"/>
      <w:sz w:val="16"/>
    </w:rPr>
  </w:style>
  <w:style w:type="paragraph" w:customStyle="1" w:styleId="sectionTenSubSectionSevenHeaderStyle">
    <w:name w:val="sectionTenSubSectionSevenHeaderStyle"/>
    <w:basedOn w:val="Normal"/>
    <w:qFormat/>
    <w:rPr>
      <w:rFonts w:eastAsia="Arial"/>
      <w:sz w:val="1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
      <w:marLeft w:val="0"/>
      <w:marRight w:val="0"/>
      <w:marTop w:val="-20"/>
      <w:marBottom w:val="-20"/>
      <w:divBdr>
        <w:top w:val="none" w:sz="0" w:space="0" w:color="auto"/>
        <w:left w:val="none" w:sz="0" w:space="0" w:color="auto"/>
        <w:bottom w:val="none" w:sz="0" w:space="0" w:color="auto"/>
        <w:right w:val="none" w:sz="0" w:space="0" w:color="auto"/>
      </w:divBdr>
    </w:div>
    <w:div w:id="2">
      <w:marLeft w:val="0"/>
      <w:marRight w:val="0"/>
      <w:marTop w:val="-20"/>
      <w:marBottom w:val="-20"/>
      <w:divBdr>
        <w:top w:val="none" w:sz="0" w:space="0" w:color="auto"/>
        <w:left w:val="none" w:sz="0" w:space="0" w:color="auto"/>
        <w:bottom w:val="none" w:sz="0" w:space="0" w:color="auto"/>
        <w:right w:val="none" w:sz="0" w:space="0" w:color="auto"/>
      </w:divBdr>
    </w:div>
    <w:div w:id="1008466">
      <w:marLeft w:val="0"/>
      <w:marRight w:val="0"/>
      <w:marTop w:val="-20"/>
      <w:marBottom w:val="-20"/>
      <w:divBdr>
        <w:top w:val="none" w:sz="0" w:space="0" w:color="auto"/>
        <w:left w:val="none" w:sz="0" w:space="0" w:color="auto"/>
        <w:bottom w:val="none" w:sz="0" w:space="0" w:color="auto"/>
        <w:right w:val="none" w:sz="0" w:space="0" w:color="auto"/>
      </w:divBdr>
    </w:div>
    <w:div w:id="3672097">
      <w:marLeft w:val="0"/>
      <w:marRight w:val="0"/>
      <w:marTop w:val="-20"/>
      <w:marBottom w:val="-20"/>
      <w:divBdr>
        <w:top w:val="none" w:sz="0" w:space="0" w:color="auto"/>
        <w:left w:val="none" w:sz="0" w:space="0" w:color="auto"/>
        <w:bottom w:val="none" w:sz="0" w:space="0" w:color="auto"/>
        <w:right w:val="none" w:sz="0" w:space="0" w:color="auto"/>
      </w:divBdr>
    </w:div>
    <w:div w:id="6643992">
      <w:marLeft w:val="0"/>
      <w:marRight w:val="0"/>
      <w:marTop w:val="-20"/>
      <w:marBottom w:val="-20"/>
      <w:divBdr>
        <w:top w:val="none" w:sz="0" w:space="0" w:color="auto"/>
        <w:left w:val="none" w:sz="0" w:space="0" w:color="auto"/>
        <w:bottom w:val="none" w:sz="0" w:space="0" w:color="auto"/>
        <w:right w:val="none" w:sz="0" w:space="0" w:color="auto"/>
      </w:divBdr>
    </w:div>
    <w:div w:id="6905316">
      <w:marLeft w:val="0"/>
      <w:marRight w:val="0"/>
      <w:marTop w:val="-20"/>
      <w:marBottom w:val="-20"/>
      <w:divBdr>
        <w:top w:val="none" w:sz="0" w:space="0" w:color="auto"/>
        <w:left w:val="none" w:sz="0" w:space="0" w:color="auto"/>
        <w:bottom w:val="none" w:sz="0" w:space="0" w:color="auto"/>
        <w:right w:val="none" w:sz="0" w:space="0" w:color="auto"/>
      </w:divBdr>
    </w:div>
    <w:div w:id="7604388">
      <w:marLeft w:val="0"/>
      <w:marRight w:val="0"/>
      <w:marTop w:val="-20"/>
      <w:marBottom w:val="-20"/>
      <w:divBdr>
        <w:top w:val="none" w:sz="0" w:space="0" w:color="auto"/>
        <w:left w:val="none" w:sz="0" w:space="0" w:color="auto"/>
        <w:bottom w:val="none" w:sz="0" w:space="0" w:color="auto"/>
        <w:right w:val="none" w:sz="0" w:space="0" w:color="auto"/>
      </w:divBdr>
    </w:div>
    <w:div w:id="8070332">
      <w:marLeft w:val="0"/>
      <w:marRight w:val="0"/>
      <w:marTop w:val="-20"/>
      <w:marBottom w:val="-20"/>
      <w:divBdr>
        <w:top w:val="none" w:sz="0" w:space="0" w:color="auto"/>
        <w:left w:val="none" w:sz="0" w:space="0" w:color="auto"/>
        <w:bottom w:val="none" w:sz="0" w:space="0" w:color="auto"/>
        <w:right w:val="none" w:sz="0" w:space="0" w:color="auto"/>
      </w:divBdr>
    </w:div>
    <w:div w:id="9795056">
      <w:marLeft w:val="0"/>
      <w:marRight w:val="0"/>
      <w:marTop w:val="-20"/>
      <w:marBottom w:val="-20"/>
      <w:divBdr>
        <w:top w:val="none" w:sz="0" w:space="0" w:color="auto"/>
        <w:left w:val="none" w:sz="0" w:space="0" w:color="auto"/>
        <w:bottom w:val="none" w:sz="0" w:space="0" w:color="auto"/>
        <w:right w:val="none" w:sz="0" w:space="0" w:color="auto"/>
      </w:divBdr>
    </w:div>
    <w:div w:id="11033960">
      <w:marLeft w:val="0"/>
      <w:marRight w:val="0"/>
      <w:marTop w:val="-20"/>
      <w:marBottom w:val="-20"/>
      <w:divBdr>
        <w:top w:val="none" w:sz="0" w:space="0" w:color="auto"/>
        <w:left w:val="none" w:sz="0" w:space="0" w:color="auto"/>
        <w:bottom w:val="none" w:sz="0" w:space="0" w:color="auto"/>
        <w:right w:val="none" w:sz="0" w:space="0" w:color="auto"/>
      </w:divBdr>
    </w:div>
    <w:div w:id="14157301">
      <w:marLeft w:val="0"/>
      <w:marRight w:val="0"/>
      <w:marTop w:val="-20"/>
      <w:marBottom w:val="-20"/>
      <w:divBdr>
        <w:top w:val="none" w:sz="0" w:space="0" w:color="auto"/>
        <w:left w:val="none" w:sz="0" w:space="0" w:color="auto"/>
        <w:bottom w:val="none" w:sz="0" w:space="0" w:color="auto"/>
        <w:right w:val="none" w:sz="0" w:space="0" w:color="auto"/>
      </w:divBdr>
    </w:div>
    <w:div w:id="15624004">
      <w:marLeft w:val="0"/>
      <w:marRight w:val="0"/>
      <w:marTop w:val="-20"/>
      <w:marBottom w:val="-20"/>
      <w:divBdr>
        <w:top w:val="none" w:sz="0" w:space="0" w:color="auto"/>
        <w:left w:val="none" w:sz="0" w:space="0" w:color="auto"/>
        <w:bottom w:val="none" w:sz="0" w:space="0" w:color="auto"/>
        <w:right w:val="none" w:sz="0" w:space="0" w:color="auto"/>
      </w:divBdr>
    </w:div>
    <w:div w:id="21326975">
      <w:marLeft w:val="0"/>
      <w:marRight w:val="0"/>
      <w:marTop w:val="-20"/>
      <w:marBottom w:val="-20"/>
      <w:divBdr>
        <w:top w:val="none" w:sz="0" w:space="0" w:color="auto"/>
        <w:left w:val="none" w:sz="0" w:space="0" w:color="auto"/>
        <w:bottom w:val="none" w:sz="0" w:space="0" w:color="auto"/>
        <w:right w:val="none" w:sz="0" w:space="0" w:color="auto"/>
      </w:divBdr>
    </w:div>
    <w:div w:id="21440991">
      <w:marLeft w:val="0"/>
      <w:marRight w:val="0"/>
      <w:marTop w:val="-20"/>
      <w:marBottom w:val="-20"/>
      <w:divBdr>
        <w:top w:val="none" w:sz="0" w:space="0" w:color="auto"/>
        <w:left w:val="none" w:sz="0" w:space="0" w:color="auto"/>
        <w:bottom w:val="none" w:sz="0" w:space="0" w:color="auto"/>
        <w:right w:val="none" w:sz="0" w:space="0" w:color="auto"/>
      </w:divBdr>
    </w:div>
    <w:div w:id="30111481">
      <w:marLeft w:val="0"/>
      <w:marRight w:val="0"/>
      <w:marTop w:val="-20"/>
      <w:marBottom w:val="-20"/>
      <w:divBdr>
        <w:top w:val="none" w:sz="0" w:space="0" w:color="auto"/>
        <w:left w:val="none" w:sz="0" w:space="0" w:color="auto"/>
        <w:bottom w:val="none" w:sz="0" w:space="0" w:color="auto"/>
        <w:right w:val="none" w:sz="0" w:space="0" w:color="auto"/>
      </w:divBdr>
    </w:div>
    <w:div w:id="31077814">
      <w:marLeft w:val="0"/>
      <w:marRight w:val="0"/>
      <w:marTop w:val="-20"/>
      <w:marBottom w:val="-20"/>
      <w:divBdr>
        <w:top w:val="none" w:sz="0" w:space="0" w:color="auto"/>
        <w:left w:val="none" w:sz="0" w:space="0" w:color="auto"/>
        <w:bottom w:val="none" w:sz="0" w:space="0" w:color="auto"/>
        <w:right w:val="none" w:sz="0" w:space="0" w:color="auto"/>
      </w:divBdr>
    </w:div>
    <w:div w:id="31271192">
      <w:marLeft w:val="0"/>
      <w:marRight w:val="0"/>
      <w:marTop w:val="-20"/>
      <w:marBottom w:val="-20"/>
      <w:divBdr>
        <w:top w:val="none" w:sz="0" w:space="0" w:color="auto"/>
        <w:left w:val="none" w:sz="0" w:space="0" w:color="auto"/>
        <w:bottom w:val="none" w:sz="0" w:space="0" w:color="auto"/>
        <w:right w:val="none" w:sz="0" w:space="0" w:color="auto"/>
      </w:divBdr>
    </w:div>
    <w:div w:id="32459326">
      <w:marLeft w:val="0"/>
      <w:marRight w:val="0"/>
      <w:marTop w:val="-20"/>
      <w:marBottom w:val="-20"/>
      <w:divBdr>
        <w:top w:val="none" w:sz="0" w:space="0" w:color="auto"/>
        <w:left w:val="none" w:sz="0" w:space="0" w:color="auto"/>
        <w:bottom w:val="none" w:sz="0" w:space="0" w:color="auto"/>
        <w:right w:val="none" w:sz="0" w:space="0" w:color="auto"/>
      </w:divBdr>
    </w:div>
    <w:div w:id="36780773">
      <w:marLeft w:val="0"/>
      <w:marRight w:val="0"/>
      <w:marTop w:val="-20"/>
      <w:marBottom w:val="-20"/>
      <w:divBdr>
        <w:top w:val="none" w:sz="0" w:space="0" w:color="auto"/>
        <w:left w:val="none" w:sz="0" w:space="0" w:color="auto"/>
        <w:bottom w:val="none" w:sz="0" w:space="0" w:color="auto"/>
        <w:right w:val="none" w:sz="0" w:space="0" w:color="auto"/>
      </w:divBdr>
    </w:div>
    <w:div w:id="36902923">
      <w:marLeft w:val="0"/>
      <w:marRight w:val="0"/>
      <w:marTop w:val="-20"/>
      <w:marBottom w:val="-20"/>
      <w:divBdr>
        <w:top w:val="none" w:sz="0" w:space="0" w:color="auto"/>
        <w:left w:val="none" w:sz="0" w:space="0" w:color="auto"/>
        <w:bottom w:val="none" w:sz="0" w:space="0" w:color="auto"/>
        <w:right w:val="none" w:sz="0" w:space="0" w:color="auto"/>
      </w:divBdr>
    </w:div>
    <w:div w:id="37555603">
      <w:marLeft w:val="0"/>
      <w:marRight w:val="0"/>
      <w:marTop w:val="-20"/>
      <w:marBottom w:val="-20"/>
      <w:divBdr>
        <w:top w:val="none" w:sz="0" w:space="0" w:color="auto"/>
        <w:left w:val="none" w:sz="0" w:space="0" w:color="auto"/>
        <w:bottom w:val="none" w:sz="0" w:space="0" w:color="auto"/>
        <w:right w:val="none" w:sz="0" w:space="0" w:color="auto"/>
      </w:divBdr>
    </w:div>
    <w:div w:id="38239677">
      <w:marLeft w:val="0"/>
      <w:marRight w:val="0"/>
      <w:marTop w:val="-20"/>
      <w:marBottom w:val="-20"/>
      <w:divBdr>
        <w:top w:val="none" w:sz="0" w:space="0" w:color="auto"/>
        <w:left w:val="none" w:sz="0" w:space="0" w:color="auto"/>
        <w:bottom w:val="none" w:sz="0" w:space="0" w:color="auto"/>
        <w:right w:val="none" w:sz="0" w:space="0" w:color="auto"/>
      </w:divBdr>
    </w:div>
    <w:div w:id="42142027">
      <w:marLeft w:val="0"/>
      <w:marRight w:val="0"/>
      <w:marTop w:val="-20"/>
      <w:marBottom w:val="-20"/>
      <w:divBdr>
        <w:top w:val="none" w:sz="0" w:space="0" w:color="auto"/>
        <w:left w:val="none" w:sz="0" w:space="0" w:color="auto"/>
        <w:bottom w:val="none" w:sz="0" w:space="0" w:color="auto"/>
        <w:right w:val="none" w:sz="0" w:space="0" w:color="auto"/>
      </w:divBdr>
    </w:div>
    <w:div w:id="42172064">
      <w:marLeft w:val="0"/>
      <w:marRight w:val="0"/>
      <w:marTop w:val="-20"/>
      <w:marBottom w:val="-20"/>
      <w:divBdr>
        <w:top w:val="none" w:sz="0" w:space="0" w:color="auto"/>
        <w:left w:val="none" w:sz="0" w:space="0" w:color="auto"/>
        <w:bottom w:val="none" w:sz="0" w:space="0" w:color="auto"/>
        <w:right w:val="none" w:sz="0" w:space="0" w:color="auto"/>
      </w:divBdr>
    </w:div>
    <w:div w:id="42600362">
      <w:marLeft w:val="0"/>
      <w:marRight w:val="0"/>
      <w:marTop w:val="-20"/>
      <w:marBottom w:val="-20"/>
      <w:divBdr>
        <w:top w:val="none" w:sz="0" w:space="0" w:color="auto"/>
        <w:left w:val="none" w:sz="0" w:space="0" w:color="auto"/>
        <w:bottom w:val="none" w:sz="0" w:space="0" w:color="auto"/>
        <w:right w:val="none" w:sz="0" w:space="0" w:color="auto"/>
      </w:divBdr>
    </w:div>
    <w:div w:id="44792209">
      <w:marLeft w:val="0"/>
      <w:marRight w:val="0"/>
      <w:marTop w:val="-20"/>
      <w:marBottom w:val="-20"/>
      <w:divBdr>
        <w:top w:val="none" w:sz="0" w:space="0" w:color="auto"/>
        <w:left w:val="none" w:sz="0" w:space="0" w:color="auto"/>
        <w:bottom w:val="none" w:sz="0" w:space="0" w:color="auto"/>
        <w:right w:val="none" w:sz="0" w:space="0" w:color="auto"/>
      </w:divBdr>
    </w:div>
    <w:div w:id="47535334">
      <w:marLeft w:val="0"/>
      <w:marRight w:val="0"/>
      <w:marTop w:val="-20"/>
      <w:marBottom w:val="-20"/>
      <w:divBdr>
        <w:top w:val="none" w:sz="0" w:space="0" w:color="auto"/>
        <w:left w:val="none" w:sz="0" w:space="0" w:color="auto"/>
        <w:bottom w:val="none" w:sz="0" w:space="0" w:color="auto"/>
        <w:right w:val="none" w:sz="0" w:space="0" w:color="auto"/>
      </w:divBdr>
    </w:div>
    <w:div w:id="50464467">
      <w:marLeft w:val="0"/>
      <w:marRight w:val="0"/>
      <w:marTop w:val="-20"/>
      <w:marBottom w:val="-20"/>
      <w:divBdr>
        <w:top w:val="none" w:sz="0" w:space="0" w:color="auto"/>
        <w:left w:val="none" w:sz="0" w:space="0" w:color="auto"/>
        <w:bottom w:val="none" w:sz="0" w:space="0" w:color="auto"/>
        <w:right w:val="none" w:sz="0" w:space="0" w:color="auto"/>
      </w:divBdr>
    </w:div>
    <w:div w:id="52393639">
      <w:marLeft w:val="0"/>
      <w:marRight w:val="0"/>
      <w:marTop w:val="-20"/>
      <w:marBottom w:val="-20"/>
      <w:divBdr>
        <w:top w:val="none" w:sz="0" w:space="0" w:color="auto"/>
        <w:left w:val="none" w:sz="0" w:space="0" w:color="auto"/>
        <w:bottom w:val="none" w:sz="0" w:space="0" w:color="auto"/>
        <w:right w:val="none" w:sz="0" w:space="0" w:color="auto"/>
      </w:divBdr>
    </w:div>
    <w:div w:id="54159132">
      <w:marLeft w:val="0"/>
      <w:marRight w:val="0"/>
      <w:marTop w:val="-20"/>
      <w:marBottom w:val="-20"/>
      <w:divBdr>
        <w:top w:val="none" w:sz="0" w:space="0" w:color="auto"/>
        <w:left w:val="none" w:sz="0" w:space="0" w:color="auto"/>
        <w:bottom w:val="none" w:sz="0" w:space="0" w:color="auto"/>
        <w:right w:val="none" w:sz="0" w:space="0" w:color="auto"/>
      </w:divBdr>
    </w:div>
    <w:div w:id="55668474">
      <w:marLeft w:val="0"/>
      <w:marRight w:val="0"/>
      <w:marTop w:val="-20"/>
      <w:marBottom w:val="-20"/>
      <w:divBdr>
        <w:top w:val="none" w:sz="0" w:space="0" w:color="auto"/>
        <w:left w:val="none" w:sz="0" w:space="0" w:color="auto"/>
        <w:bottom w:val="none" w:sz="0" w:space="0" w:color="auto"/>
        <w:right w:val="none" w:sz="0" w:space="0" w:color="auto"/>
      </w:divBdr>
    </w:div>
    <w:div w:id="57752439">
      <w:marLeft w:val="0"/>
      <w:marRight w:val="0"/>
      <w:marTop w:val="-20"/>
      <w:marBottom w:val="-20"/>
      <w:divBdr>
        <w:top w:val="none" w:sz="0" w:space="0" w:color="auto"/>
        <w:left w:val="none" w:sz="0" w:space="0" w:color="auto"/>
        <w:bottom w:val="none" w:sz="0" w:space="0" w:color="auto"/>
        <w:right w:val="none" w:sz="0" w:space="0" w:color="auto"/>
      </w:divBdr>
    </w:div>
    <w:div w:id="58790790">
      <w:marLeft w:val="0"/>
      <w:marRight w:val="0"/>
      <w:marTop w:val="-20"/>
      <w:marBottom w:val="-20"/>
      <w:divBdr>
        <w:top w:val="none" w:sz="0" w:space="0" w:color="auto"/>
        <w:left w:val="none" w:sz="0" w:space="0" w:color="auto"/>
        <w:bottom w:val="none" w:sz="0" w:space="0" w:color="auto"/>
        <w:right w:val="none" w:sz="0" w:space="0" w:color="auto"/>
      </w:divBdr>
    </w:div>
    <w:div w:id="60060762">
      <w:marLeft w:val="0"/>
      <w:marRight w:val="0"/>
      <w:marTop w:val="-20"/>
      <w:marBottom w:val="-20"/>
      <w:divBdr>
        <w:top w:val="none" w:sz="0" w:space="0" w:color="auto"/>
        <w:left w:val="none" w:sz="0" w:space="0" w:color="auto"/>
        <w:bottom w:val="none" w:sz="0" w:space="0" w:color="auto"/>
        <w:right w:val="none" w:sz="0" w:space="0" w:color="auto"/>
      </w:divBdr>
    </w:div>
    <w:div w:id="61032049">
      <w:marLeft w:val="0"/>
      <w:marRight w:val="0"/>
      <w:marTop w:val="-20"/>
      <w:marBottom w:val="-20"/>
      <w:divBdr>
        <w:top w:val="none" w:sz="0" w:space="0" w:color="auto"/>
        <w:left w:val="none" w:sz="0" w:space="0" w:color="auto"/>
        <w:bottom w:val="none" w:sz="0" w:space="0" w:color="auto"/>
        <w:right w:val="none" w:sz="0" w:space="0" w:color="auto"/>
      </w:divBdr>
    </w:div>
    <w:div w:id="61299031">
      <w:marLeft w:val="0"/>
      <w:marRight w:val="0"/>
      <w:marTop w:val="-20"/>
      <w:marBottom w:val="-20"/>
      <w:divBdr>
        <w:top w:val="none" w:sz="0" w:space="0" w:color="auto"/>
        <w:left w:val="none" w:sz="0" w:space="0" w:color="auto"/>
        <w:bottom w:val="none" w:sz="0" w:space="0" w:color="auto"/>
        <w:right w:val="none" w:sz="0" w:space="0" w:color="auto"/>
      </w:divBdr>
    </w:div>
    <w:div w:id="67046411">
      <w:marLeft w:val="0"/>
      <w:marRight w:val="0"/>
      <w:marTop w:val="-20"/>
      <w:marBottom w:val="-20"/>
      <w:divBdr>
        <w:top w:val="none" w:sz="0" w:space="0" w:color="auto"/>
        <w:left w:val="none" w:sz="0" w:space="0" w:color="auto"/>
        <w:bottom w:val="none" w:sz="0" w:space="0" w:color="auto"/>
        <w:right w:val="none" w:sz="0" w:space="0" w:color="auto"/>
      </w:divBdr>
    </w:div>
    <w:div w:id="67968075">
      <w:marLeft w:val="0"/>
      <w:marRight w:val="0"/>
      <w:marTop w:val="-20"/>
      <w:marBottom w:val="-20"/>
      <w:divBdr>
        <w:top w:val="none" w:sz="0" w:space="0" w:color="auto"/>
        <w:left w:val="none" w:sz="0" w:space="0" w:color="auto"/>
        <w:bottom w:val="none" w:sz="0" w:space="0" w:color="auto"/>
        <w:right w:val="none" w:sz="0" w:space="0" w:color="auto"/>
      </w:divBdr>
    </w:div>
    <w:div w:id="70930520">
      <w:marLeft w:val="0"/>
      <w:marRight w:val="0"/>
      <w:marTop w:val="-20"/>
      <w:marBottom w:val="-20"/>
      <w:divBdr>
        <w:top w:val="none" w:sz="0" w:space="0" w:color="auto"/>
        <w:left w:val="none" w:sz="0" w:space="0" w:color="auto"/>
        <w:bottom w:val="none" w:sz="0" w:space="0" w:color="auto"/>
        <w:right w:val="none" w:sz="0" w:space="0" w:color="auto"/>
      </w:divBdr>
    </w:div>
    <w:div w:id="76826385">
      <w:marLeft w:val="0"/>
      <w:marRight w:val="0"/>
      <w:marTop w:val="-20"/>
      <w:marBottom w:val="-20"/>
      <w:divBdr>
        <w:top w:val="none" w:sz="0" w:space="0" w:color="auto"/>
        <w:left w:val="none" w:sz="0" w:space="0" w:color="auto"/>
        <w:bottom w:val="none" w:sz="0" w:space="0" w:color="auto"/>
        <w:right w:val="none" w:sz="0" w:space="0" w:color="auto"/>
      </w:divBdr>
    </w:div>
    <w:div w:id="77800086">
      <w:marLeft w:val="0"/>
      <w:marRight w:val="0"/>
      <w:marTop w:val="-20"/>
      <w:marBottom w:val="-20"/>
      <w:divBdr>
        <w:top w:val="none" w:sz="0" w:space="0" w:color="auto"/>
        <w:left w:val="none" w:sz="0" w:space="0" w:color="auto"/>
        <w:bottom w:val="none" w:sz="0" w:space="0" w:color="auto"/>
        <w:right w:val="none" w:sz="0" w:space="0" w:color="auto"/>
      </w:divBdr>
    </w:div>
    <w:div w:id="78719322">
      <w:marLeft w:val="0"/>
      <w:marRight w:val="0"/>
      <w:marTop w:val="-20"/>
      <w:marBottom w:val="-20"/>
      <w:divBdr>
        <w:top w:val="none" w:sz="0" w:space="0" w:color="auto"/>
        <w:left w:val="none" w:sz="0" w:space="0" w:color="auto"/>
        <w:bottom w:val="none" w:sz="0" w:space="0" w:color="auto"/>
        <w:right w:val="none" w:sz="0" w:space="0" w:color="auto"/>
      </w:divBdr>
    </w:div>
    <w:div w:id="79063144">
      <w:marLeft w:val="0"/>
      <w:marRight w:val="0"/>
      <w:marTop w:val="-20"/>
      <w:marBottom w:val="-20"/>
      <w:divBdr>
        <w:top w:val="none" w:sz="0" w:space="0" w:color="auto"/>
        <w:left w:val="none" w:sz="0" w:space="0" w:color="auto"/>
        <w:bottom w:val="none" w:sz="0" w:space="0" w:color="auto"/>
        <w:right w:val="none" w:sz="0" w:space="0" w:color="auto"/>
      </w:divBdr>
    </w:div>
    <w:div w:id="83498580">
      <w:marLeft w:val="0"/>
      <w:marRight w:val="0"/>
      <w:marTop w:val="-20"/>
      <w:marBottom w:val="-20"/>
      <w:divBdr>
        <w:top w:val="none" w:sz="0" w:space="0" w:color="auto"/>
        <w:left w:val="none" w:sz="0" w:space="0" w:color="auto"/>
        <w:bottom w:val="none" w:sz="0" w:space="0" w:color="auto"/>
        <w:right w:val="none" w:sz="0" w:space="0" w:color="auto"/>
      </w:divBdr>
    </w:div>
    <w:div w:id="83576580">
      <w:marLeft w:val="0"/>
      <w:marRight w:val="0"/>
      <w:marTop w:val="-20"/>
      <w:marBottom w:val="-20"/>
      <w:divBdr>
        <w:top w:val="none" w:sz="0" w:space="0" w:color="auto"/>
        <w:left w:val="none" w:sz="0" w:space="0" w:color="auto"/>
        <w:bottom w:val="none" w:sz="0" w:space="0" w:color="auto"/>
        <w:right w:val="none" w:sz="0" w:space="0" w:color="auto"/>
      </w:divBdr>
    </w:div>
    <w:div w:id="84956018">
      <w:marLeft w:val="0"/>
      <w:marRight w:val="0"/>
      <w:marTop w:val="-20"/>
      <w:marBottom w:val="-20"/>
      <w:divBdr>
        <w:top w:val="none" w:sz="0" w:space="0" w:color="auto"/>
        <w:left w:val="none" w:sz="0" w:space="0" w:color="auto"/>
        <w:bottom w:val="none" w:sz="0" w:space="0" w:color="auto"/>
        <w:right w:val="none" w:sz="0" w:space="0" w:color="auto"/>
      </w:divBdr>
    </w:div>
    <w:div w:id="85883844">
      <w:marLeft w:val="0"/>
      <w:marRight w:val="0"/>
      <w:marTop w:val="-20"/>
      <w:marBottom w:val="-20"/>
      <w:divBdr>
        <w:top w:val="none" w:sz="0" w:space="0" w:color="auto"/>
        <w:left w:val="none" w:sz="0" w:space="0" w:color="auto"/>
        <w:bottom w:val="none" w:sz="0" w:space="0" w:color="auto"/>
        <w:right w:val="none" w:sz="0" w:space="0" w:color="auto"/>
      </w:divBdr>
    </w:div>
    <w:div w:id="90899444">
      <w:marLeft w:val="0"/>
      <w:marRight w:val="0"/>
      <w:marTop w:val="-20"/>
      <w:marBottom w:val="-20"/>
      <w:divBdr>
        <w:top w:val="none" w:sz="0" w:space="0" w:color="auto"/>
        <w:left w:val="none" w:sz="0" w:space="0" w:color="auto"/>
        <w:bottom w:val="none" w:sz="0" w:space="0" w:color="auto"/>
        <w:right w:val="none" w:sz="0" w:space="0" w:color="auto"/>
      </w:divBdr>
    </w:div>
    <w:div w:id="92015585">
      <w:marLeft w:val="0"/>
      <w:marRight w:val="0"/>
      <w:marTop w:val="-20"/>
      <w:marBottom w:val="-20"/>
      <w:divBdr>
        <w:top w:val="none" w:sz="0" w:space="0" w:color="auto"/>
        <w:left w:val="none" w:sz="0" w:space="0" w:color="auto"/>
        <w:bottom w:val="none" w:sz="0" w:space="0" w:color="auto"/>
        <w:right w:val="none" w:sz="0" w:space="0" w:color="auto"/>
      </w:divBdr>
    </w:div>
    <w:div w:id="92438263">
      <w:marLeft w:val="0"/>
      <w:marRight w:val="0"/>
      <w:marTop w:val="-20"/>
      <w:marBottom w:val="-20"/>
      <w:divBdr>
        <w:top w:val="none" w:sz="0" w:space="0" w:color="auto"/>
        <w:left w:val="none" w:sz="0" w:space="0" w:color="auto"/>
        <w:bottom w:val="none" w:sz="0" w:space="0" w:color="auto"/>
        <w:right w:val="none" w:sz="0" w:space="0" w:color="auto"/>
      </w:divBdr>
    </w:div>
    <w:div w:id="95909564">
      <w:marLeft w:val="0"/>
      <w:marRight w:val="0"/>
      <w:marTop w:val="-20"/>
      <w:marBottom w:val="-20"/>
      <w:divBdr>
        <w:top w:val="none" w:sz="0" w:space="0" w:color="auto"/>
        <w:left w:val="none" w:sz="0" w:space="0" w:color="auto"/>
        <w:bottom w:val="none" w:sz="0" w:space="0" w:color="auto"/>
        <w:right w:val="none" w:sz="0" w:space="0" w:color="auto"/>
      </w:divBdr>
    </w:div>
    <w:div w:id="100416791">
      <w:marLeft w:val="0"/>
      <w:marRight w:val="0"/>
      <w:marTop w:val="-20"/>
      <w:marBottom w:val="-20"/>
      <w:divBdr>
        <w:top w:val="none" w:sz="0" w:space="0" w:color="auto"/>
        <w:left w:val="none" w:sz="0" w:space="0" w:color="auto"/>
        <w:bottom w:val="none" w:sz="0" w:space="0" w:color="auto"/>
        <w:right w:val="none" w:sz="0" w:space="0" w:color="auto"/>
      </w:divBdr>
    </w:div>
    <w:div w:id="101147019">
      <w:marLeft w:val="0"/>
      <w:marRight w:val="0"/>
      <w:marTop w:val="-20"/>
      <w:marBottom w:val="-20"/>
      <w:divBdr>
        <w:top w:val="none" w:sz="0" w:space="0" w:color="auto"/>
        <w:left w:val="none" w:sz="0" w:space="0" w:color="auto"/>
        <w:bottom w:val="none" w:sz="0" w:space="0" w:color="auto"/>
        <w:right w:val="none" w:sz="0" w:space="0" w:color="auto"/>
      </w:divBdr>
    </w:div>
    <w:div w:id="105584641">
      <w:marLeft w:val="0"/>
      <w:marRight w:val="0"/>
      <w:marTop w:val="-20"/>
      <w:marBottom w:val="-20"/>
      <w:divBdr>
        <w:top w:val="none" w:sz="0" w:space="0" w:color="auto"/>
        <w:left w:val="none" w:sz="0" w:space="0" w:color="auto"/>
        <w:bottom w:val="none" w:sz="0" w:space="0" w:color="auto"/>
        <w:right w:val="none" w:sz="0" w:space="0" w:color="auto"/>
      </w:divBdr>
    </w:div>
    <w:div w:id="106589210">
      <w:marLeft w:val="0"/>
      <w:marRight w:val="0"/>
      <w:marTop w:val="-20"/>
      <w:marBottom w:val="-20"/>
      <w:divBdr>
        <w:top w:val="none" w:sz="0" w:space="0" w:color="auto"/>
        <w:left w:val="none" w:sz="0" w:space="0" w:color="auto"/>
        <w:bottom w:val="none" w:sz="0" w:space="0" w:color="auto"/>
        <w:right w:val="none" w:sz="0" w:space="0" w:color="auto"/>
      </w:divBdr>
    </w:div>
    <w:div w:id="112016640">
      <w:marLeft w:val="0"/>
      <w:marRight w:val="0"/>
      <w:marTop w:val="-20"/>
      <w:marBottom w:val="-20"/>
      <w:divBdr>
        <w:top w:val="none" w:sz="0" w:space="0" w:color="auto"/>
        <w:left w:val="none" w:sz="0" w:space="0" w:color="auto"/>
        <w:bottom w:val="none" w:sz="0" w:space="0" w:color="auto"/>
        <w:right w:val="none" w:sz="0" w:space="0" w:color="auto"/>
      </w:divBdr>
    </w:div>
    <w:div w:id="112141481">
      <w:marLeft w:val="0"/>
      <w:marRight w:val="0"/>
      <w:marTop w:val="-20"/>
      <w:marBottom w:val="-20"/>
      <w:divBdr>
        <w:top w:val="none" w:sz="0" w:space="0" w:color="auto"/>
        <w:left w:val="none" w:sz="0" w:space="0" w:color="auto"/>
        <w:bottom w:val="none" w:sz="0" w:space="0" w:color="auto"/>
        <w:right w:val="none" w:sz="0" w:space="0" w:color="auto"/>
      </w:divBdr>
    </w:div>
    <w:div w:id="113642294">
      <w:marLeft w:val="0"/>
      <w:marRight w:val="0"/>
      <w:marTop w:val="-20"/>
      <w:marBottom w:val="-20"/>
      <w:divBdr>
        <w:top w:val="none" w:sz="0" w:space="0" w:color="auto"/>
        <w:left w:val="none" w:sz="0" w:space="0" w:color="auto"/>
        <w:bottom w:val="none" w:sz="0" w:space="0" w:color="auto"/>
        <w:right w:val="none" w:sz="0" w:space="0" w:color="auto"/>
      </w:divBdr>
    </w:div>
    <w:div w:id="114954438">
      <w:marLeft w:val="0"/>
      <w:marRight w:val="0"/>
      <w:marTop w:val="-20"/>
      <w:marBottom w:val="-20"/>
      <w:divBdr>
        <w:top w:val="none" w:sz="0" w:space="0" w:color="auto"/>
        <w:left w:val="none" w:sz="0" w:space="0" w:color="auto"/>
        <w:bottom w:val="none" w:sz="0" w:space="0" w:color="auto"/>
        <w:right w:val="none" w:sz="0" w:space="0" w:color="auto"/>
      </w:divBdr>
    </w:div>
    <w:div w:id="115761058">
      <w:marLeft w:val="0"/>
      <w:marRight w:val="0"/>
      <w:marTop w:val="-20"/>
      <w:marBottom w:val="-20"/>
      <w:divBdr>
        <w:top w:val="none" w:sz="0" w:space="0" w:color="auto"/>
        <w:left w:val="none" w:sz="0" w:space="0" w:color="auto"/>
        <w:bottom w:val="none" w:sz="0" w:space="0" w:color="auto"/>
        <w:right w:val="none" w:sz="0" w:space="0" w:color="auto"/>
      </w:divBdr>
    </w:div>
    <w:div w:id="116417710">
      <w:marLeft w:val="0"/>
      <w:marRight w:val="0"/>
      <w:marTop w:val="-20"/>
      <w:marBottom w:val="-20"/>
      <w:divBdr>
        <w:top w:val="none" w:sz="0" w:space="0" w:color="auto"/>
        <w:left w:val="none" w:sz="0" w:space="0" w:color="auto"/>
        <w:bottom w:val="none" w:sz="0" w:space="0" w:color="auto"/>
        <w:right w:val="none" w:sz="0" w:space="0" w:color="auto"/>
      </w:divBdr>
    </w:div>
    <w:div w:id="121115555">
      <w:marLeft w:val="0"/>
      <w:marRight w:val="0"/>
      <w:marTop w:val="-20"/>
      <w:marBottom w:val="-20"/>
      <w:divBdr>
        <w:top w:val="none" w:sz="0" w:space="0" w:color="auto"/>
        <w:left w:val="none" w:sz="0" w:space="0" w:color="auto"/>
        <w:bottom w:val="none" w:sz="0" w:space="0" w:color="auto"/>
        <w:right w:val="none" w:sz="0" w:space="0" w:color="auto"/>
      </w:divBdr>
    </w:div>
    <w:div w:id="124780753">
      <w:marLeft w:val="0"/>
      <w:marRight w:val="0"/>
      <w:marTop w:val="-20"/>
      <w:marBottom w:val="-20"/>
      <w:divBdr>
        <w:top w:val="none" w:sz="0" w:space="0" w:color="auto"/>
        <w:left w:val="none" w:sz="0" w:space="0" w:color="auto"/>
        <w:bottom w:val="none" w:sz="0" w:space="0" w:color="auto"/>
        <w:right w:val="none" w:sz="0" w:space="0" w:color="auto"/>
      </w:divBdr>
    </w:div>
    <w:div w:id="125899854">
      <w:marLeft w:val="0"/>
      <w:marRight w:val="0"/>
      <w:marTop w:val="-20"/>
      <w:marBottom w:val="-20"/>
      <w:divBdr>
        <w:top w:val="none" w:sz="0" w:space="0" w:color="auto"/>
        <w:left w:val="none" w:sz="0" w:space="0" w:color="auto"/>
        <w:bottom w:val="none" w:sz="0" w:space="0" w:color="auto"/>
        <w:right w:val="none" w:sz="0" w:space="0" w:color="auto"/>
      </w:divBdr>
    </w:div>
    <w:div w:id="127406116">
      <w:marLeft w:val="0"/>
      <w:marRight w:val="0"/>
      <w:marTop w:val="-20"/>
      <w:marBottom w:val="-20"/>
      <w:divBdr>
        <w:top w:val="none" w:sz="0" w:space="0" w:color="auto"/>
        <w:left w:val="none" w:sz="0" w:space="0" w:color="auto"/>
        <w:bottom w:val="none" w:sz="0" w:space="0" w:color="auto"/>
        <w:right w:val="none" w:sz="0" w:space="0" w:color="auto"/>
      </w:divBdr>
    </w:div>
    <w:div w:id="127476128">
      <w:marLeft w:val="0"/>
      <w:marRight w:val="0"/>
      <w:marTop w:val="-20"/>
      <w:marBottom w:val="-20"/>
      <w:divBdr>
        <w:top w:val="none" w:sz="0" w:space="0" w:color="auto"/>
        <w:left w:val="none" w:sz="0" w:space="0" w:color="auto"/>
        <w:bottom w:val="none" w:sz="0" w:space="0" w:color="auto"/>
        <w:right w:val="none" w:sz="0" w:space="0" w:color="auto"/>
      </w:divBdr>
    </w:div>
    <w:div w:id="127936536">
      <w:marLeft w:val="0"/>
      <w:marRight w:val="0"/>
      <w:marTop w:val="-20"/>
      <w:marBottom w:val="-20"/>
      <w:divBdr>
        <w:top w:val="none" w:sz="0" w:space="0" w:color="auto"/>
        <w:left w:val="none" w:sz="0" w:space="0" w:color="auto"/>
        <w:bottom w:val="none" w:sz="0" w:space="0" w:color="auto"/>
        <w:right w:val="none" w:sz="0" w:space="0" w:color="auto"/>
      </w:divBdr>
    </w:div>
    <w:div w:id="129061170">
      <w:marLeft w:val="0"/>
      <w:marRight w:val="0"/>
      <w:marTop w:val="-20"/>
      <w:marBottom w:val="-20"/>
      <w:divBdr>
        <w:top w:val="none" w:sz="0" w:space="0" w:color="auto"/>
        <w:left w:val="none" w:sz="0" w:space="0" w:color="auto"/>
        <w:bottom w:val="none" w:sz="0" w:space="0" w:color="auto"/>
        <w:right w:val="none" w:sz="0" w:space="0" w:color="auto"/>
      </w:divBdr>
    </w:div>
    <w:div w:id="131601272">
      <w:marLeft w:val="0"/>
      <w:marRight w:val="0"/>
      <w:marTop w:val="-20"/>
      <w:marBottom w:val="-20"/>
      <w:divBdr>
        <w:top w:val="none" w:sz="0" w:space="0" w:color="auto"/>
        <w:left w:val="none" w:sz="0" w:space="0" w:color="auto"/>
        <w:bottom w:val="none" w:sz="0" w:space="0" w:color="auto"/>
        <w:right w:val="none" w:sz="0" w:space="0" w:color="auto"/>
      </w:divBdr>
    </w:div>
    <w:div w:id="133454589">
      <w:marLeft w:val="0"/>
      <w:marRight w:val="0"/>
      <w:marTop w:val="-20"/>
      <w:marBottom w:val="-20"/>
      <w:divBdr>
        <w:top w:val="none" w:sz="0" w:space="0" w:color="auto"/>
        <w:left w:val="none" w:sz="0" w:space="0" w:color="auto"/>
        <w:bottom w:val="none" w:sz="0" w:space="0" w:color="auto"/>
        <w:right w:val="none" w:sz="0" w:space="0" w:color="auto"/>
      </w:divBdr>
    </w:div>
    <w:div w:id="136991168">
      <w:marLeft w:val="0"/>
      <w:marRight w:val="0"/>
      <w:marTop w:val="-20"/>
      <w:marBottom w:val="-20"/>
      <w:divBdr>
        <w:top w:val="none" w:sz="0" w:space="0" w:color="auto"/>
        <w:left w:val="none" w:sz="0" w:space="0" w:color="auto"/>
        <w:bottom w:val="none" w:sz="0" w:space="0" w:color="auto"/>
        <w:right w:val="none" w:sz="0" w:space="0" w:color="auto"/>
      </w:divBdr>
    </w:div>
    <w:div w:id="138034732">
      <w:marLeft w:val="0"/>
      <w:marRight w:val="0"/>
      <w:marTop w:val="-20"/>
      <w:marBottom w:val="-20"/>
      <w:divBdr>
        <w:top w:val="none" w:sz="0" w:space="0" w:color="auto"/>
        <w:left w:val="none" w:sz="0" w:space="0" w:color="auto"/>
        <w:bottom w:val="none" w:sz="0" w:space="0" w:color="auto"/>
        <w:right w:val="none" w:sz="0" w:space="0" w:color="auto"/>
      </w:divBdr>
    </w:div>
    <w:div w:id="138428980">
      <w:marLeft w:val="0"/>
      <w:marRight w:val="0"/>
      <w:marTop w:val="-20"/>
      <w:marBottom w:val="-20"/>
      <w:divBdr>
        <w:top w:val="none" w:sz="0" w:space="0" w:color="auto"/>
        <w:left w:val="none" w:sz="0" w:space="0" w:color="auto"/>
        <w:bottom w:val="none" w:sz="0" w:space="0" w:color="auto"/>
        <w:right w:val="none" w:sz="0" w:space="0" w:color="auto"/>
      </w:divBdr>
    </w:div>
    <w:div w:id="139158421">
      <w:marLeft w:val="0"/>
      <w:marRight w:val="0"/>
      <w:marTop w:val="-20"/>
      <w:marBottom w:val="-20"/>
      <w:divBdr>
        <w:top w:val="none" w:sz="0" w:space="0" w:color="auto"/>
        <w:left w:val="none" w:sz="0" w:space="0" w:color="auto"/>
        <w:bottom w:val="none" w:sz="0" w:space="0" w:color="auto"/>
        <w:right w:val="none" w:sz="0" w:space="0" w:color="auto"/>
      </w:divBdr>
    </w:div>
    <w:div w:id="139464054">
      <w:marLeft w:val="0"/>
      <w:marRight w:val="0"/>
      <w:marTop w:val="-20"/>
      <w:marBottom w:val="-20"/>
      <w:divBdr>
        <w:top w:val="none" w:sz="0" w:space="0" w:color="auto"/>
        <w:left w:val="none" w:sz="0" w:space="0" w:color="auto"/>
        <w:bottom w:val="none" w:sz="0" w:space="0" w:color="auto"/>
        <w:right w:val="none" w:sz="0" w:space="0" w:color="auto"/>
      </w:divBdr>
    </w:div>
    <w:div w:id="141166065">
      <w:marLeft w:val="0"/>
      <w:marRight w:val="0"/>
      <w:marTop w:val="-20"/>
      <w:marBottom w:val="-20"/>
      <w:divBdr>
        <w:top w:val="none" w:sz="0" w:space="0" w:color="auto"/>
        <w:left w:val="none" w:sz="0" w:space="0" w:color="auto"/>
        <w:bottom w:val="none" w:sz="0" w:space="0" w:color="auto"/>
        <w:right w:val="none" w:sz="0" w:space="0" w:color="auto"/>
      </w:divBdr>
    </w:div>
    <w:div w:id="143545599">
      <w:marLeft w:val="0"/>
      <w:marRight w:val="0"/>
      <w:marTop w:val="-20"/>
      <w:marBottom w:val="-20"/>
      <w:divBdr>
        <w:top w:val="none" w:sz="0" w:space="0" w:color="auto"/>
        <w:left w:val="none" w:sz="0" w:space="0" w:color="auto"/>
        <w:bottom w:val="none" w:sz="0" w:space="0" w:color="auto"/>
        <w:right w:val="none" w:sz="0" w:space="0" w:color="auto"/>
      </w:divBdr>
    </w:div>
    <w:div w:id="145055108">
      <w:marLeft w:val="0"/>
      <w:marRight w:val="0"/>
      <w:marTop w:val="-20"/>
      <w:marBottom w:val="-20"/>
      <w:divBdr>
        <w:top w:val="none" w:sz="0" w:space="0" w:color="auto"/>
        <w:left w:val="none" w:sz="0" w:space="0" w:color="auto"/>
        <w:bottom w:val="none" w:sz="0" w:space="0" w:color="auto"/>
        <w:right w:val="none" w:sz="0" w:space="0" w:color="auto"/>
      </w:divBdr>
    </w:div>
    <w:div w:id="145782749">
      <w:marLeft w:val="0"/>
      <w:marRight w:val="0"/>
      <w:marTop w:val="-20"/>
      <w:marBottom w:val="-20"/>
      <w:divBdr>
        <w:top w:val="none" w:sz="0" w:space="0" w:color="auto"/>
        <w:left w:val="none" w:sz="0" w:space="0" w:color="auto"/>
        <w:bottom w:val="none" w:sz="0" w:space="0" w:color="auto"/>
        <w:right w:val="none" w:sz="0" w:space="0" w:color="auto"/>
      </w:divBdr>
    </w:div>
    <w:div w:id="146165893">
      <w:marLeft w:val="0"/>
      <w:marRight w:val="0"/>
      <w:marTop w:val="-20"/>
      <w:marBottom w:val="-20"/>
      <w:divBdr>
        <w:top w:val="none" w:sz="0" w:space="0" w:color="auto"/>
        <w:left w:val="none" w:sz="0" w:space="0" w:color="auto"/>
        <w:bottom w:val="none" w:sz="0" w:space="0" w:color="auto"/>
        <w:right w:val="none" w:sz="0" w:space="0" w:color="auto"/>
      </w:divBdr>
    </w:div>
    <w:div w:id="147092039">
      <w:marLeft w:val="0"/>
      <w:marRight w:val="0"/>
      <w:marTop w:val="-20"/>
      <w:marBottom w:val="-20"/>
      <w:divBdr>
        <w:top w:val="none" w:sz="0" w:space="0" w:color="auto"/>
        <w:left w:val="none" w:sz="0" w:space="0" w:color="auto"/>
        <w:bottom w:val="none" w:sz="0" w:space="0" w:color="auto"/>
        <w:right w:val="none" w:sz="0" w:space="0" w:color="auto"/>
      </w:divBdr>
    </w:div>
    <w:div w:id="147602017">
      <w:marLeft w:val="0"/>
      <w:marRight w:val="0"/>
      <w:marTop w:val="-20"/>
      <w:marBottom w:val="-20"/>
      <w:divBdr>
        <w:top w:val="none" w:sz="0" w:space="0" w:color="auto"/>
        <w:left w:val="none" w:sz="0" w:space="0" w:color="auto"/>
        <w:bottom w:val="none" w:sz="0" w:space="0" w:color="auto"/>
        <w:right w:val="none" w:sz="0" w:space="0" w:color="auto"/>
      </w:divBdr>
    </w:div>
    <w:div w:id="147669292">
      <w:marLeft w:val="0"/>
      <w:marRight w:val="0"/>
      <w:marTop w:val="-20"/>
      <w:marBottom w:val="-20"/>
      <w:divBdr>
        <w:top w:val="none" w:sz="0" w:space="0" w:color="auto"/>
        <w:left w:val="none" w:sz="0" w:space="0" w:color="auto"/>
        <w:bottom w:val="none" w:sz="0" w:space="0" w:color="auto"/>
        <w:right w:val="none" w:sz="0" w:space="0" w:color="auto"/>
      </w:divBdr>
    </w:div>
    <w:div w:id="150410918">
      <w:marLeft w:val="0"/>
      <w:marRight w:val="0"/>
      <w:marTop w:val="-20"/>
      <w:marBottom w:val="-20"/>
      <w:divBdr>
        <w:top w:val="none" w:sz="0" w:space="0" w:color="auto"/>
        <w:left w:val="none" w:sz="0" w:space="0" w:color="auto"/>
        <w:bottom w:val="none" w:sz="0" w:space="0" w:color="auto"/>
        <w:right w:val="none" w:sz="0" w:space="0" w:color="auto"/>
      </w:divBdr>
    </w:div>
    <w:div w:id="150873806">
      <w:marLeft w:val="0"/>
      <w:marRight w:val="0"/>
      <w:marTop w:val="-20"/>
      <w:marBottom w:val="-20"/>
      <w:divBdr>
        <w:top w:val="none" w:sz="0" w:space="0" w:color="auto"/>
        <w:left w:val="none" w:sz="0" w:space="0" w:color="auto"/>
        <w:bottom w:val="none" w:sz="0" w:space="0" w:color="auto"/>
        <w:right w:val="none" w:sz="0" w:space="0" w:color="auto"/>
      </w:divBdr>
    </w:div>
    <w:div w:id="151676920">
      <w:marLeft w:val="0"/>
      <w:marRight w:val="0"/>
      <w:marTop w:val="-20"/>
      <w:marBottom w:val="-20"/>
      <w:divBdr>
        <w:top w:val="none" w:sz="0" w:space="0" w:color="auto"/>
        <w:left w:val="none" w:sz="0" w:space="0" w:color="auto"/>
        <w:bottom w:val="none" w:sz="0" w:space="0" w:color="auto"/>
        <w:right w:val="none" w:sz="0" w:space="0" w:color="auto"/>
      </w:divBdr>
    </w:div>
    <w:div w:id="152528564">
      <w:marLeft w:val="0"/>
      <w:marRight w:val="0"/>
      <w:marTop w:val="-20"/>
      <w:marBottom w:val="-20"/>
      <w:divBdr>
        <w:top w:val="none" w:sz="0" w:space="0" w:color="auto"/>
        <w:left w:val="none" w:sz="0" w:space="0" w:color="auto"/>
        <w:bottom w:val="none" w:sz="0" w:space="0" w:color="auto"/>
        <w:right w:val="none" w:sz="0" w:space="0" w:color="auto"/>
      </w:divBdr>
    </w:div>
    <w:div w:id="153113714">
      <w:marLeft w:val="0"/>
      <w:marRight w:val="0"/>
      <w:marTop w:val="-20"/>
      <w:marBottom w:val="-20"/>
      <w:divBdr>
        <w:top w:val="none" w:sz="0" w:space="0" w:color="auto"/>
        <w:left w:val="none" w:sz="0" w:space="0" w:color="auto"/>
        <w:bottom w:val="none" w:sz="0" w:space="0" w:color="auto"/>
        <w:right w:val="none" w:sz="0" w:space="0" w:color="auto"/>
      </w:divBdr>
    </w:div>
    <w:div w:id="158546271">
      <w:marLeft w:val="0"/>
      <w:marRight w:val="0"/>
      <w:marTop w:val="-20"/>
      <w:marBottom w:val="-20"/>
      <w:divBdr>
        <w:top w:val="none" w:sz="0" w:space="0" w:color="auto"/>
        <w:left w:val="none" w:sz="0" w:space="0" w:color="auto"/>
        <w:bottom w:val="none" w:sz="0" w:space="0" w:color="auto"/>
        <w:right w:val="none" w:sz="0" w:space="0" w:color="auto"/>
      </w:divBdr>
    </w:div>
    <w:div w:id="160505337">
      <w:marLeft w:val="0"/>
      <w:marRight w:val="0"/>
      <w:marTop w:val="-20"/>
      <w:marBottom w:val="-20"/>
      <w:divBdr>
        <w:top w:val="none" w:sz="0" w:space="0" w:color="auto"/>
        <w:left w:val="none" w:sz="0" w:space="0" w:color="auto"/>
        <w:bottom w:val="none" w:sz="0" w:space="0" w:color="auto"/>
        <w:right w:val="none" w:sz="0" w:space="0" w:color="auto"/>
      </w:divBdr>
    </w:div>
    <w:div w:id="163398720">
      <w:marLeft w:val="0"/>
      <w:marRight w:val="0"/>
      <w:marTop w:val="-20"/>
      <w:marBottom w:val="-20"/>
      <w:divBdr>
        <w:top w:val="none" w:sz="0" w:space="0" w:color="auto"/>
        <w:left w:val="none" w:sz="0" w:space="0" w:color="auto"/>
        <w:bottom w:val="none" w:sz="0" w:space="0" w:color="auto"/>
        <w:right w:val="none" w:sz="0" w:space="0" w:color="auto"/>
      </w:divBdr>
    </w:div>
    <w:div w:id="168372319">
      <w:marLeft w:val="0"/>
      <w:marRight w:val="0"/>
      <w:marTop w:val="-20"/>
      <w:marBottom w:val="-20"/>
      <w:divBdr>
        <w:top w:val="none" w:sz="0" w:space="0" w:color="auto"/>
        <w:left w:val="none" w:sz="0" w:space="0" w:color="auto"/>
        <w:bottom w:val="none" w:sz="0" w:space="0" w:color="auto"/>
        <w:right w:val="none" w:sz="0" w:space="0" w:color="auto"/>
      </w:divBdr>
    </w:div>
    <w:div w:id="170292456">
      <w:marLeft w:val="0"/>
      <w:marRight w:val="0"/>
      <w:marTop w:val="-20"/>
      <w:marBottom w:val="-20"/>
      <w:divBdr>
        <w:top w:val="none" w:sz="0" w:space="0" w:color="auto"/>
        <w:left w:val="none" w:sz="0" w:space="0" w:color="auto"/>
        <w:bottom w:val="none" w:sz="0" w:space="0" w:color="auto"/>
        <w:right w:val="none" w:sz="0" w:space="0" w:color="auto"/>
      </w:divBdr>
    </w:div>
    <w:div w:id="170685722">
      <w:marLeft w:val="0"/>
      <w:marRight w:val="0"/>
      <w:marTop w:val="-20"/>
      <w:marBottom w:val="-20"/>
      <w:divBdr>
        <w:top w:val="none" w:sz="0" w:space="0" w:color="auto"/>
        <w:left w:val="none" w:sz="0" w:space="0" w:color="auto"/>
        <w:bottom w:val="none" w:sz="0" w:space="0" w:color="auto"/>
        <w:right w:val="none" w:sz="0" w:space="0" w:color="auto"/>
      </w:divBdr>
    </w:div>
    <w:div w:id="173570099">
      <w:marLeft w:val="0"/>
      <w:marRight w:val="0"/>
      <w:marTop w:val="-20"/>
      <w:marBottom w:val="-20"/>
      <w:divBdr>
        <w:top w:val="none" w:sz="0" w:space="0" w:color="auto"/>
        <w:left w:val="none" w:sz="0" w:space="0" w:color="auto"/>
        <w:bottom w:val="none" w:sz="0" w:space="0" w:color="auto"/>
        <w:right w:val="none" w:sz="0" w:space="0" w:color="auto"/>
      </w:divBdr>
    </w:div>
    <w:div w:id="177281485">
      <w:marLeft w:val="0"/>
      <w:marRight w:val="0"/>
      <w:marTop w:val="-20"/>
      <w:marBottom w:val="-20"/>
      <w:divBdr>
        <w:top w:val="none" w:sz="0" w:space="0" w:color="auto"/>
        <w:left w:val="none" w:sz="0" w:space="0" w:color="auto"/>
        <w:bottom w:val="none" w:sz="0" w:space="0" w:color="auto"/>
        <w:right w:val="none" w:sz="0" w:space="0" w:color="auto"/>
      </w:divBdr>
    </w:div>
    <w:div w:id="180359592">
      <w:marLeft w:val="0"/>
      <w:marRight w:val="0"/>
      <w:marTop w:val="-20"/>
      <w:marBottom w:val="-20"/>
      <w:divBdr>
        <w:top w:val="none" w:sz="0" w:space="0" w:color="auto"/>
        <w:left w:val="none" w:sz="0" w:space="0" w:color="auto"/>
        <w:bottom w:val="none" w:sz="0" w:space="0" w:color="auto"/>
        <w:right w:val="none" w:sz="0" w:space="0" w:color="auto"/>
      </w:divBdr>
    </w:div>
    <w:div w:id="181550978">
      <w:marLeft w:val="0"/>
      <w:marRight w:val="0"/>
      <w:marTop w:val="-20"/>
      <w:marBottom w:val="-20"/>
      <w:divBdr>
        <w:top w:val="none" w:sz="0" w:space="0" w:color="auto"/>
        <w:left w:val="none" w:sz="0" w:space="0" w:color="auto"/>
        <w:bottom w:val="none" w:sz="0" w:space="0" w:color="auto"/>
        <w:right w:val="none" w:sz="0" w:space="0" w:color="auto"/>
      </w:divBdr>
    </w:div>
    <w:div w:id="182596701">
      <w:marLeft w:val="0"/>
      <w:marRight w:val="0"/>
      <w:marTop w:val="-20"/>
      <w:marBottom w:val="-20"/>
      <w:divBdr>
        <w:top w:val="none" w:sz="0" w:space="0" w:color="auto"/>
        <w:left w:val="none" w:sz="0" w:space="0" w:color="auto"/>
        <w:bottom w:val="none" w:sz="0" w:space="0" w:color="auto"/>
        <w:right w:val="none" w:sz="0" w:space="0" w:color="auto"/>
      </w:divBdr>
    </w:div>
    <w:div w:id="185296037">
      <w:marLeft w:val="0"/>
      <w:marRight w:val="0"/>
      <w:marTop w:val="-20"/>
      <w:marBottom w:val="-20"/>
      <w:divBdr>
        <w:top w:val="none" w:sz="0" w:space="0" w:color="auto"/>
        <w:left w:val="none" w:sz="0" w:space="0" w:color="auto"/>
        <w:bottom w:val="none" w:sz="0" w:space="0" w:color="auto"/>
        <w:right w:val="none" w:sz="0" w:space="0" w:color="auto"/>
      </w:divBdr>
    </w:div>
    <w:div w:id="185868275">
      <w:marLeft w:val="0"/>
      <w:marRight w:val="0"/>
      <w:marTop w:val="-20"/>
      <w:marBottom w:val="-20"/>
      <w:divBdr>
        <w:top w:val="none" w:sz="0" w:space="0" w:color="auto"/>
        <w:left w:val="none" w:sz="0" w:space="0" w:color="auto"/>
        <w:bottom w:val="none" w:sz="0" w:space="0" w:color="auto"/>
        <w:right w:val="none" w:sz="0" w:space="0" w:color="auto"/>
      </w:divBdr>
    </w:div>
    <w:div w:id="197820101">
      <w:marLeft w:val="0"/>
      <w:marRight w:val="0"/>
      <w:marTop w:val="-20"/>
      <w:marBottom w:val="-20"/>
      <w:divBdr>
        <w:top w:val="none" w:sz="0" w:space="0" w:color="auto"/>
        <w:left w:val="none" w:sz="0" w:space="0" w:color="auto"/>
        <w:bottom w:val="none" w:sz="0" w:space="0" w:color="auto"/>
        <w:right w:val="none" w:sz="0" w:space="0" w:color="auto"/>
      </w:divBdr>
    </w:div>
    <w:div w:id="199905163">
      <w:marLeft w:val="0"/>
      <w:marRight w:val="0"/>
      <w:marTop w:val="-20"/>
      <w:marBottom w:val="-20"/>
      <w:divBdr>
        <w:top w:val="none" w:sz="0" w:space="0" w:color="auto"/>
        <w:left w:val="none" w:sz="0" w:space="0" w:color="auto"/>
        <w:bottom w:val="none" w:sz="0" w:space="0" w:color="auto"/>
        <w:right w:val="none" w:sz="0" w:space="0" w:color="auto"/>
      </w:divBdr>
    </w:div>
    <w:div w:id="204761404">
      <w:marLeft w:val="0"/>
      <w:marRight w:val="0"/>
      <w:marTop w:val="-20"/>
      <w:marBottom w:val="-20"/>
      <w:divBdr>
        <w:top w:val="none" w:sz="0" w:space="0" w:color="auto"/>
        <w:left w:val="none" w:sz="0" w:space="0" w:color="auto"/>
        <w:bottom w:val="none" w:sz="0" w:space="0" w:color="auto"/>
        <w:right w:val="none" w:sz="0" w:space="0" w:color="auto"/>
      </w:divBdr>
    </w:div>
    <w:div w:id="207692481">
      <w:marLeft w:val="0"/>
      <w:marRight w:val="0"/>
      <w:marTop w:val="-20"/>
      <w:marBottom w:val="-20"/>
      <w:divBdr>
        <w:top w:val="none" w:sz="0" w:space="0" w:color="auto"/>
        <w:left w:val="none" w:sz="0" w:space="0" w:color="auto"/>
        <w:bottom w:val="none" w:sz="0" w:space="0" w:color="auto"/>
        <w:right w:val="none" w:sz="0" w:space="0" w:color="auto"/>
      </w:divBdr>
    </w:div>
    <w:div w:id="209801509">
      <w:marLeft w:val="0"/>
      <w:marRight w:val="0"/>
      <w:marTop w:val="-20"/>
      <w:marBottom w:val="-20"/>
      <w:divBdr>
        <w:top w:val="none" w:sz="0" w:space="0" w:color="auto"/>
        <w:left w:val="none" w:sz="0" w:space="0" w:color="auto"/>
        <w:bottom w:val="none" w:sz="0" w:space="0" w:color="auto"/>
        <w:right w:val="none" w:sz="0" w:space="0" w:color="auto"/>
      </w:divBdr>
    </w:div>
    <w:div w:id="211309182">
      <w:marLeft w:val="0"/>
      <w:marRight w:val="0"/>
      <w:marTop w:val="-20"/>
      <w:marBottom w:val="-20"/>
      <w:divBdr>
        <w:top w:val="none" w:sz="0" w:space="0" w:color="auto"/>
        <w:left w:val="none" w:sz="0" w:space="0" w:color="auto"/>
        <w:bottom w:val="none" w:sz="0" w:space="0" w:color="auto"/>
        <w:right w:val="none" w:sz="0" w:space="0" w:color="auto"/>
      </w:divBdr>
    </w:div>
    <w:div w:id="213195810">
      <w:marLeft w:val="0"/>
      <w:marRight w:val="0"/>
      <w:marTop w:val="-20"/>
      <w:marBottom w:val="-20"/>
      <w:divBdr>
        <w:top w:val="none" w:sz="0" w:space="0" w:color="auto"/>
        <w:left w:val="none" w:sz="0" w:space="0" w:color="auto"/>
        <w:bottom w:val="none" w:sz="0" w:space="0" w:color="auto"/>
        <w:right w:val="none" w:sz="0" w:space="0" w:color="auto"/>
      </w:divBdr>
    </w:div>
    <w:div w:id="217859873">
      <w:marLeft w:val="0"/>
      <w:marRight w:val="0"/>
      <w:marTop w:val="-20"/>
      <w:marBottom w:val="-20"/>
      <w:divBdr>
        <w:top w:val="none" w:sz="0" w:space="0" w:color="auto"/>
        <w:left w:val="none" w:sz="0" w:space="0" w:color="auto"/>
        <w:bottom w:val="none" w:sz="0" w:space="0" w:color="auto"/>
        <w:right w:val="none" w:sz="0" w:space="0" w:color="auto"/>
      </w:divBdr>
    </w:div>
    <w:div w:id="218514341">
      <w:marLeft w:val="0"/>
      <w:marRight w:val="0"/>
      <w:marTop w:val="-20"/>
      <w:marBottom w:val="-20"/>
      <w:divBdr>
        <w:top w:val="none" w:sz="0" w:space="0" w:color="auto"/>
        <w:left w:val="none" w:sz="0" w:space="0" w:color="auto"/>
        <w:bottom w:val="none" w:sz="0" w:space="0" w:color="auto"/>
        <w:right w:val="none" w:sz="0" w:space="0" w:color="auto"/>
      </w:divBdr>
    </w:div>
    <w:div w:id="223414379">
      <w:marLeft w:val="0"/>
      <w:marRight w:val="0"/>
      <w:marTop w:val="-20"/>
      <w:marBottom w:val="-20"/>
      <w:divBdr>
        <w:top w:val="none" w:sz="0" w:space="0" w:color="auto"/>
        <w:left w:val="none" w:sz="0" w:space="0" w:color="auto"/>
        <w:bottom w:val="none" w:sz="0" w:space="0" w:color="auto"/>
        <w:right w:val="none" w:sz="0" w:space="0" w:color="auto"/>
      </w:divBdr>
    </w:div>
    <w:div w:id="224803221">
      <w:marLeft w:val="0"/>
      <w:marRight w:val="0"/>
      <w:marTop w:val="-20"/>
      <w:marBottom w:val="-20"/>
      <w:divBdr>
        <w:top w:val="none" w:sz="0" w:space="0" w:color="auto"/>
        <w:left w:val="none" w:sz="0" w:space="0" w:color="auto"/>
        <w:bottom w:val="none" w:sz="0" w:space="0" w:color="auto"/>
        <w:right w:val="none" w:sz="0" w:space="0" w:color="auto"/>
      </w:divBdr>
    </w:div>
    <w:div w:id="226378854">
      <w:marLeft w:val="0"/>
      <w:marRight w:val="0"/>
      <w:marTop w:val="-20"/>
      <w:marBottom w:val="-20"/>
      <w:divBdr>
        <w:top w:val="none" w:sz="0" w:space="0" w:color="auto"/>
        <w:left w:val="none" w:sz="0" w:space="0" w:color="auto"/>
        <w:bottom w:val="none" w:sz="0" w:space="0" w:color="auto"/>
        <w:right w:val="none" w:sz="0" w:space="0" w:color="auto"/>
      </w:divBdr>
    </w:div>
    <w:div w:id="237325134">
      <w:marLeft w:val="0"/>
      <w:marRight w:val="0"/>
      <w:marTop w:val="-20"/>
      <w:marBottom w:val="-20"/>
      <w:divBdr>
        <w:top w:val="none" w:sz="0" w:space="0" w:color="auto"/>
        <w:left w:val="none" w:sz="0" w:space="0" w:color="auto"/>
        <w:bottom w:val="none" w:sz="0" w:space="0" w:color="auto"/>
        <w:right w:val="none" w:sz="0" w:space="0" w:color="auto"/>
      </w:divBdr>
    </w:div>
    <w:div w:id="240338659">
      <w:marLeft w:val="0"/>
      <w:marRight w:val="0"/>
      <w:marTop w:val="-20"/>
      <w:marBottom w:val="-20"/>
      <w:divBdr>
        <w:top w:val="none" w:sz="0" w:space="0" w:color="auto"/>
        <w:left w:val="none" w:sz="0" w:space="0" w:color="auto"/>
        <w:bottom w:val="none" w:sz="0" w:space="0" w:color="auto"/>
        <w:right w:val="none" w:sz="0" w:space="0" w:color="auto"/>
      </w:divBdr>
    </w:div>
    <w:div w:id="247733743">
      <w:marLeft w:val="0"/>
      <w:marRight w:val="0"/>
      <w:marTop w:val="-20"/>
      <w:marBottom w:val="-20"/>
      <w:divBdr>
        <w:top w:val="none" w:sz="0" w:space="0" w:color="auto"/>
        <w:left w:val="none" w:sz="0" w:space="0" w:color="auto"/>
        <w:bottom w:val="none" w:sz="0" w:space="0" w:color="auto"/>
        <w:right w:val="none" w:sz="0" w:space="0" w:color="auto"/>
      </w:divBdr>
    </w:div>
    <w:div w:id="247885694">
      <w:marLeft w:val="0"/>
      <w:marRight w:val="0"/>
      <w:marTop w:val="-20"/>
      <w:marBottom w:val="-20"/>
      <w:divBdr>
        <w:top w:val="none" w:sz="0" w:space="0" w:color="auto"/>
        <w:left w:val="none" w:sz="0" w:space="0" w:color="auto"/>
        <w:bottom w:val="none" w:sz="0" w:space="0" w:color="auto"/>
        <w:right w:val="none" w:sz="0" w:space="0" w:color="auto"/>
      </w:divBdr>
    </w:div>
    <w:div w:id="248085103">
      <w:marLeft w:val="0"/>
      <w:marRight w:val="0"/>
      <w:marTop w:val="-20"/>
      <w:marBottom w:val="-20"/>
      <w:divBdr>
        <w:top w:val="none" w:sz="0" w:space="0" w:color="auto"/>
        <w:left w:val="none" w:sz="0" w:space="0" w:color="auto"/>
        <w:bottom w:val="none" w:sz="0" w:space="0" w:color="auto"/>
        <w:right w:val="none" w:sz="0" w:space="0" w:color="auto"/>
      </w:divBdr>
    </w:div>
    <w:div w:id="250819025">
      <w:marLeft w:val="0"/>
      <w:marRight w:val="0"/>
      <w:marTop w:val="-20"/>
      <w:marBottom w:val="-20"/>
      <w:divBdr>
        <w:top w:val="none" w:sz="0" w:space="0" w:color="auto"/>
        <w:left w:val="none" w:sz="0" w:space="0" w:color="auto"/>
        <w:bottom w:val="none" w:sz="0" w:space="0" w:color="auto"/>
        <w:right w:val="none" w:sz="0" w:space="0" w:color="auto"/>
      </w:divBdr>
    </w:div>
    <w:div w:id="252595970">
      <w:marLeft w:val="0"/>
      <w:marRight w:val="0"/>
      <w:marTop w:val="-20"/>
      <w:marBottom w:val="-20"/>
      <w:divBdr>
        <w:top w:val="none" w:sz="0" w:space="0" w:color="auto"/>
        <w:left w:val="none" w:sz="0" w:space="0" w:color="auto"/>
        <w:bottom w:val="none" w:sz="0" w:space="0" w:color="auto"/>
        <w:right w:val="none" w:sz="0" w:space="0" w:color="auto"/>
      </w:divBdr>
    </w:div>
    <w:div w:id="253167731">
      <w:marLeft w:val="0"/>
      <w:marRight w:val="0"/>
      <w:marTop w:val="-20"/>
      <w:marBottom w:val="-20"/>
      <w:divBdr>
        <w:top w:val="none" w:sz="0" w:space="0" w:color="auto"/>
        <w:left w:val="none" w:sz="0" w:space="0" w:color="auto"/>
        <w:bottom w:val="none" w:sz="0" w:space="0" w:color="auto"/>
        <w:right w:val="none" w:sz="0" w:space="0" w:color="auto"/>
      </w:divBdr>
    </w:div>
    <w:div w:id="253246539">
      <w:marLeft w:val="0"/>
      <w:marRight w:val="0"/>
      <w:marTop w:val="-20"/>
      <w:marBottom w:val="-20"/>
      <w:divBdr>
        <w:top w:val="none" w:sz="0" w:space="0" w:color="auto"/>
        <w:left w:val="none" w:sz="0" w:space="0" w:color="auto"/>
        <w:bottom w:val="none" w:sz="0" w:space="0" w:color="auto"/>
        <w:right w:val="none" w:sz="0" w:space="0" w:color="auto"/>
      </w:divBdr>
    </w:div>
    <w:div w:id="254170334">
      <w:marLeft w:val="0"/>
      <w:marRight w:val="0"/>
      <w:marTop w:val="-20"/>
      <w:marBottom w:val="-20"/>
      <w:divBdr>
        <w:top w:val="none" w:sz="0" w:space="0" w:color="auto"/>
        <w:left w:val="none" w:sz="0" w:space="0" w:color="auto"/>
        <w:bottom w:val="none" w:sz="0" w:space="0" w:color="auto"/>
        <w:right w:val="none" w:sz="0" w:space="0" w:color="auto"/>
      </w:divBdr>
    </w:div>
    <w:div w:id="255409877">
      <w:marLeft w:val="0"/>
      <w:marRight w:val="0"/>
      <w:marTop w:val="-20"/>
      <w:marBottom w:val="-20"/>
      <w:divBdr>
        <w:top w:val="none" w:sz="0" w:space="0" w:color="auto"/>
        <w:left w:val="none" w:sz="0" w:space="0" w:color="auto"/>
        <w:bottom w:val="none" w:sz="0" w:space="0" w:color="auto"/>
        <w:right w:val="none" w:sz="0" w:space="0" w:color="auto"/>
      </w:divBdr>
    </w:div>
    <w:div w:id="255795139">
      <w:marLeft w:val="0"/>
      <w:marRight w:val="0"/>
      <w:marTop w:val="-20"/>
      <w:marBottom w:val="-20"/>
      <w:divBdr>
        <w:top w:val="none" w:sz="0" w:space="0" w:color="auto"/>
        <w:left w:val="none" w:sz="0" w:space="0" w:color="auto"/>
        <w:bottom w:val="none" w:sz="0" w:space="0" w:color="auto"/>
        <w:right w:val="none" w:sz="0" w:space="0" w:color="auto"/>
      </w:divBdr>
    </w:div>
    <w:div w:id="255946307">
      <w:marLeft w:val="0"/>
      <w:marRight w:val="0"/>
      <w:marTop w:val="-20"/>
      <w:marBottom w:val="-20"/>
      <w:divBdr>
        <w:top w:val="none" w:sz="0" w:space="0" w:color="auto"/>
        <w:left w:val="none" w:sz="0" w:space="0" w:color="auto"/>
        <w:bottom w:val="none" w:sz="0" w:space="0" w:color="auto"/>
        <w:right w:val="none" w:sz="0" w:space="0" w:color="auto"/>
      </w:divBdr>
    </w:div>
    <w:div w:id="256136517">
      <w:marLeft w:val="0"/>
      <w:marRight w:val="0"/>
      <w:marTop w:val="-20"/>
      <w:marBottom w:val="-20"/>
      <w:divBdr>
        <w:top w:val="none" w:sz="0" w:space="0" w:color="auto"/>
        <w:left w:val="none" w:sz="0" w:space="0" w:color="auto"/>
        <w:bottom w:val="none" w:sz="0" w:space="0" w:color="auto"/>
        <w:right w:val="none" w:sz="0" w:space="0" w:color="auto"/>
      </w:divBdr>
    </w:div>
    <w:div w:id="256252354">
      <w:marLeft w:val="0"/>
      <w:marRight w:val="0"/>
      <w:marTop w:val="-20"/>
      <w:marBottom w:val="-20"/>
      <w:divBdr>
        <w:top w:val="none" w:sz="0" w:space="0" w:color="auto"/>
        <w:left w:val="none" w:sz="0" w:space="0" w:color="auto"/>
        <w:bottom w:val="none" w:sz="0" w:space="0" w:color="auto"/>
        <w:right w:val="none" w:sz="0" w:space="0" w:color="auto"/>
      </w:divBdr>
    </w:div>
    <w:div w:id="258216794">
      <w:marLeft w:val="0"/>
      <w:marRight w:val="0"/>
      <w:marTop w:val="-20"/>
      <w:marBottom w:val="-20"/>
      <w:divBdr>
        <w:top w:val="none" w:sz="0" w:space="0" w:color="auto"/>
        <w:left w:val="none" w:sz="0" w:space="0" w:color="auto"/>
        <w:bottom w:val="none" w:sz="0" w:space="0" w:color="auto"/>
        <w:right w:val="none" w:sz="0" w:space="0" w:color="auto"/>
      </w:divBdr>
    </w:div>
    <w:div w:id="264121123">
      <w:marLeft w:val="0"/>
      <w:marRight w:val="0"/>
      <w:marTop w:val="-20"/>
      <w:marBottom w:val="-20"/>
      <w:divBdr>
        <w:top w:val="none" w:sz="0" w:space="0" w:color="auto"/>
        <w:left w:val="none" w:sz="0" w:space="0" w:color="auto"/>
        <w:bottom w:val="none" w:sz="0" w:space="0" w:color="auto"/>
        <w:right w:val="none" w:sz="0" w:space="0" w:color="auto"/>
      </w:divBdr>
    </w:div>
    <w:div w:id="265574417">
      <w:marLeft w:val="0"/>
      <w:marRight w:val="0"/>
      <w:marTop w:val="-20"/>
      <w:marBottom w:val="-20"/>
      <w:divBdr>
        <w:top w:val="none" w:sz="0" w:space="0" w:color="auto"/>
        <w:left w:val="none" w:sz="0" w:space="0" w:color="auto"/>
        <w:bottom w:val="none" w:sz="0" w:space="0" w:color="auto"/>
        <w:right w:val="none" w:sz="0" w:space="0" w:color="auto"/>
      </w:divBdr>
    </w:div>
    <w:div w:id="268054172">
      <w:marLeft w:val="0"/>
      <w:marRight w:val="0"/>
      <w:marTop w:val="-20"/>
      <w:marBottom w:val="-20"/>
      <w:divBdr>
        <w:top w:val="none" w:sz="0" w:space="0" w:color="auto"/>
        <w:left w:val="none" w:sz="0" w:space="0" w:color="auto"/>
        <w:bottom w:val="none" w:sz="0" w:space="0" w:color="auto"/>
        <w:right w:val="none" w:sz="0" w:space="0" w:color="auto"/>
      </w:divBdr>
    </w:div>
    <w:div w:id="270432924">
      <w:marLeft w:val="0"/>
      <w:marRight w:val="0"/>
      <w:marTop w:val="-20"/>
      <w:marBottom w:val="-20"/>
      <w:divBdr>
        <w:top w:val="none" w:sz="0" w:space="0" w:color="auto"/>
        <w:left w:val="none" w:sz="0" w:space="0" w:color="auto"/>
        <w:bottom w:val="none" w:sz="0" w:space="0" w:color="auto"/>
        <w:right w:val="none" w:sz="0" w:space="0" w:color="auto"/>
      </w:divBdr>
    </w:div>
    <w:div w:id="271207865">
      <w:marLeft w:val="0"/>
      <w:marRight w:val="0"/>
      <w:marTop w:val="-20"/>
      <w:marBottom w:val="-20"/>
      <w:divBdr>
        <w:top w:val="none" w:sz="0" w:space="0" w:color="auto"/>
        <w:left w:val="none" w:sz="0" w:space="0" w:color="auto"/>
        <w:bottom w:val="none" w:sz="0" w:space="0" w:color="auto"/>
        <w:right w:val="none" w:sz="0" w:space="0" w:color="auto"/>
      </w:divBdr>
    </w:div>
    <w:div w:id="272247499">
      <w:marLeft w:val="0"/>
      <w:marRight w:val="0"/>
      <w:marTop w:val="-20"/>
      <w:marBottom w:val="-20"/>
      <w:divBdr>
        <w:top w:val="none" w:sz="0" w:space="0" w:color="auto"/>
        <w:left w:val="none" w:sz="0" w:space="0" w:color="auto"/>
        <w:bottom w:val="none" w:sz="0" w:space="0" w:color="auto"/>
        <w:right w:val="none" w:sz="0" w:space="0" w:color="auto"/>
      </w:divBdr>
    </w:div>
    <w:div w:id="274598023">
      <w:marLeft w:val="0"/>
      <w:marRight w:val="0"/>
      <w:marTop w:val="-20"/>
      <w:marBottom w:val="-20"/>
      <w:divBdr>
        <w:top w:val="none" w:sz="0" w:space="0" w:color="auto"/>
        <w:left w:val="none" w:sz="0" w:space="0" w:color="auto"/>
        <w:bottom w:val="none" w:sz="0" w:space="0" w:color="auto"/>
        <w:right w:val="none" w:sz="0" w:space="0" w:color="auto"/>
      </w:divBdr>
      <w:divsChild>
        <w:div w:id="972096498">
          <w:marLeft w:val="0"/>
          <w:marRight w:val="0"/>
          <w:marTop w:val="-20"/>
          <w:marBottom w:val="-20"/>
          <w:divBdr>
            <w:top w:val="none" w:sz="0" w:space="0" w:color="auto"/>
            <w:left w:val="none" w:sz="0" w:space="0" w:color="auto"/>
            <w:bottom w:val="none" w:sz="0" w:space="0" w:color="auto"/>
            <w:right w:val="none" w:sz="0" w:space="0" w:color="auto"/>
          </w:divBdr>
        </w:div>
      </w:divsChild>
    </w:div>
    <w:div w:id="276834529">
      <w:marLeft w:val="0"/>
      <w:marRight w:val="0"/>
      <w:marTop w:val="-20"/>
      <w:marBottom w:val="-20"/>
      <w:divBdr>
        <w:top w:val="none" w:sz="0" w:space="0" w:color="auto"/>
        <w:left w:val="none" w:sz="0" w:space="0" w:color="auto"/>
        <w:bottom w:val="none" w:sz="0" w:space="0" w:color="auto"/>
        <w:right w:val="none" w:sz="0" w:space="0" w:color="auto"/>
      </w:divBdr>
    </w:div>
    <w:div w:id="276959562">
      <w:marLeft w:val="0"/>
      <w:marRight w:val="0"/>
      <w:marTop w:val="-20"/>
      <w:marBottom w:val="-20"/>
      <w:divBdr>
        <w:top w:val="none" w:sz="0" w:space="0" w:color="auto"/>
        <w:left w:val="none" w:sz="0" w:space="0" w:color="auto"/>
        <w:bottom w:val="none" w:sz="0" w:space="0" w:color="auto"/>
        <w:right w:val="none" w:sz="0" w:space="0" w:color="auto"/>
      </w:divBdr>
    </w:div>
    <w:div w:id="278076259">
      <w:marLeft w:val="0"/>
      <w:marRight w:val="0"/>
      <w:marTop w:val="-20"/>
      <w:marBottom w:val="-20"/>
      <w:divBdr>
        <w:top w:val="none" w:sz="0" w:space="0" w:color="auto"/>
        <w:left w:val="none" w:sz="0" w:space="0" w:color="auto"/>
        <w:bottom w:val="none" w:sz="0" w:space="0" w:color="auto"/>
        <w:right w:val="none" w:sz="0" w:space="0" w:color="auto"/>
      </w:divBdr>
    </w:div>
    <w:div w:id="279842202">
      <w:marLeft w:val="0"/>
      <w:marRight w:val="0"/>
      <w:marTop w:val="-20"/>
      <w:marBottom w:val="-20"/>
      <w:divBdr>
        <w:top w:val="none" w:sz="0" w:space="0" w:color="auto"/>
        <w:left w:val="none" w:sz="0" w:space="0" w:color="auto"/>
        <w:bottom w:val="none" w:sz="0" w:space="0" w:color="auto"/>
        <w:right w:val="none" w:sz="0" w:space="0" w:color="auto"/>
      </w:divBdr>
    </w:div>
    <w:div w:id="280311332">
      <w:marLeft w:val="0"/>
      <w:marRight w:val="0"/>
      <w:marTop w:val="-20"/>
      <w:marBottom w:val="-20"/>
      <w:divBdr>
        <w:top w:val="none" w:sz="0" w:space="0" w:color="auto"/>
        <w:left w:val="none" w:sz="0" w:space="0" w:color="auto"/>
        <w:bottom w:val="none" w:sz="0" w:space="0" w:color="auto"/>
        <w:right w:val="none" w:sz="0" w:space="0" w:color="auto"/>
      </w:divBdr>
    </w:div>
    <w:div w:id="280455510">
      <w:marLeft w:val="0"/>
      <w:marRight w:val="0"/>
      <w:marTop w:val="-20"/>
      <w:marBottom w:val="-20"/>
      <w:divBdr>
        <w:top w:val="none" w:sz="0" w:space="0" w:color="auto"/>
        <w:left w:val="none" w:sz="0" w:space="0" w:color="auto"/>
        <w:bottom w:val="none" w:sz="0" w:space="0" w:color="auto"/>
        <w:right w:val="none" w:sz="0" w:space="0" w:color="auto"/>
      </w:divBdr>
    </w:div>
    <w:div w:id="281811014">
      <w:marLeft w:val="0"/>
      <w:marRight w:val="0"/>
      <w:marTop w:val="-20"/>
      <w:marBottom w:val="-20"/>
      <w:divBdr>
        <w:top w:val="none" w:sz="0" w:space="0" w:color="auto"/>
        <w:left w:val="none" w:sz="0" w:space="0" w:color="auto"/>
        <w:bottom w:val="none" w:sz="0" w:space="0" w:color="auto"/>
        <w:right w:val="none" w:sz="0" w:space="0" w:color="auto"/>
      </w:divBdr>
    </w:div>
    <w:div w:id="282225248">
      <w:marLeft w:val="0"/>
      <w:marRight w:val="0"/>
      <w:marTop w:val="-20"/>
      <w:marBottom w:val="-20"/>
      <w:divBdr>
        <w:top w:val="none" w:sz="0" w:space="0" w:color="auto"/>
        <w:left w:val="none" w:sz="0" w:space="0" w:color="auto"/>
        <w:bottom w:val="none" w:sz="0" w:space="0" w:color="auto"/>
        <w:right w:val="none" w:sz="0" w:space="0" w:color="auto"/>
      </w:divBdr>
    </w:div>
    <w:div w:id="284238113">
      <w:marLeft w:val="0"/>
      <w:marRight w:val="0"/>
      <w:marTop w:val="-20"/>
      <w:marBottom w:val="-20"/>
      <w:divBdr>
        <w:top w:val="none" w:sz="0" w:space="0" w:color="auto"/>
        <w:left w:val="none" w:sz="0" w:space="0" w:color="auto"/>
        <w:bottom w:val="none" w:sz="0" w:space="0" w:color="auto"/>
        <w:right w:val="none" w:sz="0" w:space="0" w:color="auto"/>
      </w:divBdr>
    </w:div>
    <w:div w:id="288518363">
      <w:marLeft w:val="0"/>
      <w:marRight w:val="0"/>
      <w:marTop w:val="-20"/>
      <w:marBottom w:val="-20"/>
      <w:divBdr>
        <w:top w:val="none" w:sz="0" w:space="0" w:color="auto"/>
        <w:left w:val="none" w:sz="0" w:space="0" w:color="auto"/>
        <w:bottom w:val="none" w:sz="0" w:space="0" w:color="auto"/>
        <w:right w:val="none" w:sz="0" w:space="0" w:color="auto"/>
      </w:divBdr>
    </w:div>
    <w:div w:id="290936673">
      <w:marLeft w:val="0"/>
      <w:marRight w:val="0"/>
      <w:marTop w:val="-20"/>
      <w:marBottom w:val="-20"/>
      <w:divBdr>
        <w:top w:val="none" w:sz="0" w:space="0" w:color="auto"/>
        <w:left w:val="none" w:sz="0" w:space="0" w:color="auto"/>
        <w:bottom w:val="none" w:sz="0" w:space="0" w:color="auto"/>
        <w:right w:val="none" w:sz="0" w:space="0" w:color="auto"/>
      </w:divBdr>
    </w:div>
    <w:div w:id="291983323">
      <w:marLeft w:val="0"/>
      <w:marRight w:val="0"/>
      <w:marTop w:val="-20"/>
      <w:marBottom w:val="-20"/>
      <w:divBdr>
        <w:top w:val="none" w:sz="0" w:space="0" w:color="auto"/>
        <w:left w:val="none" w:sz="0" w:space="0" w:color="auto"/>
        <w:bottom w:val="none" w:sz="0" w:space="0" w:color="auto"/>
        <w:right w:val="none" w:sz="0" w:space="0" w:color="auto"/>
      </w:divBdr>
    </w:div>
    <w:div w:id="296910436">
      <w:marLeft w:val="0"/>
      <w:marRight w:val="0"/>
      <w:marTop w:val="-20"/>
      <w:marBottom w:val="-20"/>
      <w:divBdr>
        <w:top w:val="none" w:sz="0" w:space="0" w:color="auto"/>
        <w:left w:val="none" w:sz="0" w:space="0" w:color="auto"/>
        <w:bottom w:val="none" w:sz="0" w:space="0" w:color="auto"/>
        <w:right w:val="none" w:sz="0" w:space="0" w:color="auto"/>
      </w:divBdr>
    </w:div>
    <w:div w:id="297682893">
      <w:marLeft w:val="0"/>
      <w:marRight w:val="0"/>
      <w:marTop w:val="-20"/>
      <w:marBottom w:val="-20"/>
      <w:divBdr>
        <w:top w:val="none" w:sz="0" w:space="0" w:color="auto"/>
        <w:left w:val="none" w:sz="0" w:space="0" w:color="auto"/>
        <w:bottom w:val="none" w:sz="0" w:space="0" w:color="auto"/>
        <w:right w:val="none" w:sz="0" w:space="0" w:color="auto"/>
      </w:divBdr>
    </w:div>
    <w:div w:id="298611477">
      <w:marLeft w:val="0"/>
      <w:marRight w:val="0"/>
      <w:marTop w:val="-20"/>
      <w:marBottom w:val="-20"/>
      <w:divBdr>
        <w:top w:val="none" w:sz="0" w:space="0" w:color="auto"/>
        <w:left w:val="none" w:sz="0" w:space="0" w:color="auto"/>
        <w:bottom w:val="none" w:sz="0" w:space="0" w:color="auto"/>
        <w:right w:val="none" w:sz="0" w:space="0" w:color="auto"/>
      </w:divBdr>
    </w:div>
    <w:div w:id="298924591">
      <w:marLeft w:val="0"/>
      <w:marRight w:val="0"/>
      <w:marTop w:val="-20"/>
      <w:marBottom w:val="-20"/>
      <w:divBdr>
        <w:top w:val="none" w:sz="0" w:space="0" w:color="auto"/>
        <w:left w:val="none" w:sz="0" w:space="0" w:color="auto"/>
        <w:bottom w:val="none" w:sz="0" w:space="0" w:color="auto"/>
        <w:right w:val="none" w:sz="0" w:space="0" w:color="auto"/>
      </w:divBdr>
    </w:div>
    <w:div w:id="299000997">
      <w:marLeft w:val="0"/>
      <w:marRight w:val="0"/>
      <w:marTop w:val="-20"/>
      <w:marBottom w:val="-20"/>
      <w:divBdr>
        <w:top w:val="none" w:sz="0" w:space="0" w:color="auto"/>
        <w:left w:val="none" w:sz="0" w:space="0" w:color="auto"/>
        <w:bottom w:val="none" w:sz="0" w:space="0" w:color="auto"/>
        <w:right w:val="none" w:sz="0" w:space="0" w:color="auto"/>
      </w:divBdr>
    </w:div>
    <w:div w:id="303002572">
      <w:marLeft w:val="0"/>
      <w:marRight w:val="0"/>
      <w:marTop w:val="-20"/>
      <w:marBottom w:val="-20"/>
      <w:divBdr>
        <w:top w:val="none" w:sz="0" w:space="0" w:color="auto"/>
        <w:left w:val="none" w:sz="0" w:space="0" w:color="auto"/>
        <w:bottom w:val="none" w:sz="0" w:space="0" w:color="auto"/>
        <w:right w:val="none" w:sz="0" w:space="0" w:color="auto"/>
      </w:divBdr>
    </w:div>
    <w:div w:id="304702631">
      <w:marLeft w:val="0"/>
      <w:marRight w:val="0"/>
      <w:marTop w:val="-20"/>
      <w:marBottom w:val="-20"/>
      <w:divBdr>
        <w:top w:val="none" w:sz="0" w:space="0" w:color="auto"/>
        <w:left w:val="none" w:sz="0" w:space="0" w:color="auto"/>
        <w:bottom w:val="none" w:sz="0" w:space="0" w:color="auto"/>
        <w:right w:val="none" w:sz="0" w:space="0" w:color="auto"/>
      </w:divBdr>
    </w:div>
    <w:div w:id="308949471">
      <w:marLeft w:val="0"/>
      <w:marRight w:val="0"/>
      <w:marTop w:val="-20"/>
      <w:marBottom w:val="-20"/>
      <w:divBdr>
        <w:top w:val="none" w:sz="0" w:space="0" w:color="auto"/>
        <w:left w:val="none" w:sz="0" w:space="0" w:color="auto"/>
        <w:bottom w:val="none" w:sz="0" w:space="0" w:color="auto"/>
        <w:right w:val="none" w:sz="0" w:space="0" w:color="auto"/>
      </w:divBdr>
    </w:div>
    <w:div w:id="313534187">
      <w:marLeft w:val="0"/>
      <w:marRight w:val="0"/>
      <w:marTop w:val="-20"/>
      <w:marBottom w:val="-20"/>
      <w:divBdr>
        <w:top w:val="none" w:sz="0" w:space="0" w:color="auto"/>
        <w:left w:val="none" w:sz="0" w:space="0" w:color="auto"/>
        <w:bottom w:val="none" w:sz="0" w:space="0" w:color="auto"/>
        <w:right w:val="none" w:sz="0" w:space="0" w:color="auto"/>
      </w:divBdr>
    </w:div>
    <w:div w:id="314460490">
      <w:marLeft w:val="0"/>
      <w:marRight w:val="0"/>
      <w:marTop w:val="-20"/>
      <w:marBottom w:val="-20"/>
      <w:divBdr>
        <w:top w:val="none" w:sz="0" w:space="0" w:color="auto"/>
        <w:left w:val="none" w:sz="0" w:space="0" w:color="auto"/>
        <w:bottom w:val="none" w:sz="0" w:space="0" w:color="auto"/>
        <w:right w:val="none" w:sz="0" w:space="0" w:color="auto"/>
      </w:divBdr>
    </w:div>
    <w:div w:id="317803722">
      <w:marLeft w:val="0"/>
      <w:marRight w:val="0"/>
      <w:marTop w:val="-20"/>
      <w:marBottom w:val="-20"/>
      <w:divBdr>
        <w:top w:val="none" w:sz="0" w:space="0" w:color="auto"/>
        <w:left w:val="none" w:sz="0" w:space="0" w:color="auto"/>
        <w:bottom w:val="none" w:sz="0" w:space="0" w:color="auto"/>
        <w:right w:val="none" w:sz="0" w:space="0" w:color="auto"/>
      </w:divBdr>
    </w:div>
    <w:div w:id="318460283">
      <w:marLeft w:val="0"/>
      <w:marRight w:val="0"/>
      <w:marTop w:val="-20"/>
      <w:marBottom w:val="-20"/>
      <w:divBdr>
        <w:top w:val="none" w:sz="0" w:space="0" w:color="auto"/>
        <w:left w:val="none" w:sz="0" w:space="0" w:color="auto"/>
        <w:bottom w:val="none" w:sz="0" w:space="0" w:color="auto"/>
        <w:right w:val="none" w:sz="0" w:space="0" w:color="auto"/>
      </w:divBdr>
    </w:div>
    <w:div w:id="318852677">
      <w:marLeft w:val="0"/>
      <w:marRight w:val="0"/>
      <w:marTop w:val="-20"/>
      <w:marBottom w:val="-20"/>
      <w:divBdr>
        <w:top w:val="none" w:sz="0" w:space="0" w:color="auto"/>
        <w:left w:val="none" w:sz="0" w:space="0" w:color="auto"/>
        <w:bottom w:val="none" w:sz="0" w:space="0" w:color="auto"/>
        <w:right w:val="none" w:sz="0" w:space="0" w:color="auto"/>
      </w:divBdr>
    </w:div>
    <w:div w:id="320157888">
      <w:marLeft w:val="0"/>
      <w:marRight w:val="0"/>
      <w:marTop w:val="-20"/>
      <w:marBottom w:val="-20"/>
      <w:divBdr>
        <w:top w:val="none" w:sz="0" w:space="0" w:color="auto"/>
        <w:left w:val="none" w:sz="0" w:space="0" w:color="auto"/>
        <w:bottom w:val="none" w:sz="0" w:space="0" w:color="auto"/>
        <w:right w:val="none" w:sz="0" w:space="0" w:color="auto"/>
      </w:divBdr>
    </w:div>
    <w:div w:id="320930826">
      <w:marLeft w:val="0"/>
      <w:marRight w:val="0"/>
      <w:marTop w:val="-20"/>
      <w:marBottom w:val="-20"/>
      <w:divBdr>
        <w:top w:val="none" w:sz="0" w:space="0" w:color="auto"/>
        <w:left w:val="none" w:sz="0" w:space="0" w:color="auto"/>
        <w:bottom w:val="none" w:sz="0" w:space="0" w:color="auto"/>
        <w:right w:val="none" w:sz="0" w:space="0" w:color="auto"/>
      </w:divBdr>
    </w:div>
    <w:div w:id="320935684">
      <w:marLeft w:val="0"/>
      <w:marRight w:val="0"/>
      <w:marTop w:val="-20"/>
      <w:marBottom w:val="-20"/>
      <w:divBdr>
        <w:top w:val="none" w:sz="0" w:space="0" w:color="auto"/>
        <w:left w:val="none" w:sz="0" w:space="0" w:color="auto"/>
        <w:bottom w:val="none" w:sz="0" w:space="0" w:color="auto"/>
        <w:right w:val="none" w:sz="0" w:space="0" w:color="auto"/>
      </w:divBdr>
    </w:div>
    <w:div w:id="326131401">
      <w:marLeft w:val="0"/>
      <w:marRight w:val="0"/>
      <w:marTop w:val="-20"/>
      <w:marBottom w:val="-20"/>
      <w:divBdr>
        <w:top w:val="none" w:sz="0" w:space="0" w:color="auto"/>
        <w:left w:val="none" w:sz="0" w:space="0" w:color="auto"/>
        <w:bottom w:val="none" w:sz="0" w:space="0" w:color="auto"/>
        <w:right w:val="none" w:sz="0" w:space="0" w:color="auto"/>
      </w:divBdr>
    </w:div>
    <w:div w:id="328991895">
      <w:marLeft w:val="0"/>
      <w:marRight w:val="0"/>
      <w:marTop w:val="-20"/>
      <w:marBottom w:val="-20"/>
      <w:divBdr>
        <w:top w:val="none" w:sz="0" w:space="0" w:color="auto"/>
        <w:left w:val="none" w:sz="0" w:space="0" w:color="auto"/>
        <w:bottom w:val="none" w:sz="0" w:space="0" w:color="auto"/>
        <w:right w:val="none" w:sz="0" w:space="0" w:color="auto"/>
      </w:divBdr>
    </w:div>
    <w:div w:id="330186020">
      <w:marLeft w:val="0"/>
      <w:marRight w:val="0"/>
      <w:marTop w:val="-20"/>
      <w:marBottom w:val="-20"/>
      <w:divBdr>
        <w:top w:val="none" w:sz="0" w:space="0" w:color="auto"/>
        <w:left w:val="none" w:sz="0" w:space="0" w:color="auto"/>
        <w:bottom w:val="none" w:sz="0" w:space="0" w:color="auto"/>
        <w:right w:val="none" w:sz="0" w:space="0" w:color="auto"/>
      </w:divBdr>
    </w:div>
    <w:div w:id="331491830">
      <w:marLeft w:val="0"/>
      <w:marRight w:val="0"/>
      <w:marTop w:val="-20"/>
      <w:marBottom w:val="-20"/>
      <w:divBdr>
        <w:top w:val="none" w:sz="0" w:space="0" w:color="auto"/>
        <w:left w:val="none" w:sz="0" w:space="0" w:color="auto"/>
        <w:bottom w:val="none" w:sz="0" w:space="0" w:color="auto"/>
        <w:right w:val="none" w:sz="0" w:space="0" w:color="auto"/>
      </w:divBdr>
    </w:div>
    <w:div w:id="334921344">
      <w:marLeft w:val="0"/>
      <w:marRight w:val="0"/>
      <w:marTop w:val="-20"/>
      <w:marBottom w:val="-20"/>
      <w:divBdr>
        <w:top w:val="none" w:sz="0" w:space="0" w:color="auto"/>
        <w:left w:val="none" w:sz="0" w:space="0" w:color="auto"/>
        <w:bottom w:val="none" w:sz="0" w:space="0" w:color="auto"/>
        <w:right w:val="none" w:sz="0" w:space="0" w:color="auto"/>
      </w:divBdr>
    </w:div>
    <w:div w:id="335619350">
      <w:marLeft w:val="0"/>
      <w:marRight w:val="0"/>
      <w:marTop w:val="-20"/>
      <w:marBottom w:val="-20"/>
      <w:divBdr>
        <w:top w:val="none" w:sz="0" w:space="0" w:color="auto"/>
        <w:left w:val="none" w:sz="0" w:space="0" w:color="auto"/>
        <w:bottom w:val="none" w:sz="0" w:space="0" w:color="auto"/>
        <w:right w:val="none" w:sz="0" w:space="0" w:color="auto"/>
      </w:divBdr>
    </w:div>
    <w:div w:id="339741656">
      <w:marLeft w:val="0"/>
      <w:marRight w:val="0"/>
      <w:marTop w:val="-20"/>
      <w:marBottom w:val="-20"/>
      <w:divBdr>
        <w:top w:val="none" w:sz="0" w:space="0" w:color="auto"/>
        <w:left w:val="none" w:sz="0" w:space="0" w:color="auto"/>
        <w:bottom w:val="none" w:sz="0" w:space="0" w:color="auto"/>
        <w:right w:val="none" w:sz="0" w:space="0" w:color="auto"/>
      </w:divBdr>
    </w:div>
    <w:div w:id="340133097">
      <w:marLeft w:val="0"/>
      <w:marRight w:val="0"/>
      <w:marTop w:val="-20"/>
      <w:marBottom w:val="-20"/>
      <w:divBdr>
        <w:top w:val="none" w:sz="0" w:space="0" w:color="auto"/>
        <w:left w:val="none" w:sz="0" w:space="0" w:color="auto"/>
        <w:bottom w:val="none" w:sz="0" w:space="0" w:color="auto"/>
        <w:right w:val="none" w:sz="0" w:space="0" w:color="auto"/>
      </w:divBdr>
    </w:div>
    <w:div w:id="340160162">
      <w:marLeft w:val="0"/>
      <w:marRight w:val="0"/>
      <w:marTop w:val="-20"/>
      <w:marBottom w:val="-20"/>
      <w:divBdr>
        <w:top w:val="none" w:sz="0" w:space="0" w:color="auto"/>
        <w:left w:val="none" w:sz="0" w:space="0" w:color="auto"/>
        <w:bottom w:val="none" w:sz="0" w:space="0" w:color="auto"/>
        <w:right w:val="none" w:sz="0" w:space="0" w:color="auto"/>
      </w:divBdr>
    </w:div>
    <w:div w:id="340280263">
      <w:marLeft w:val="0"/>
      <w:marRight w:val="0"/>
      <w:marTop w:val="-20"/>
      <w:marBottom w:val="-20"/>
      <w:divBdr>
        <w:top w:val="none" w:sz="0" w:space="0" w:color="auto"/>
        <w:left w:val="none" w:sz="0" w:space="0" w:color="auto"/>
        <w:bottom w:val="none" w:sz="0" w:space="0" w:color="auto"/>
        <w:right w:val="none" w:sz="0" w:space="0" w:color="auto"/>
      </w:divBdr>
    </w:div>
    <w:div w:id="340399814">
      <w:marLeft w:val="0"/>
      <w:marRight w:val="0"/>
      <w:marTop w:val="-20"/>
      <w:marBottom w:val="-20"/>
      <w:divBdr>
        <w:top w:val="none" w:sz="0" w:space="0" w:color="auto"/>
        <w:left w:val="none" w:sz="0" w:space="0" w:color="auto"/>
        <w:bottom w:val="none" w:sz="0" w:space="0" w:color="auto"/>
        <w:right w:val="none" w:sz="0" w:space="0" w:color="auto"/>
      </w:divBdr>
    </w:div>
    <w:div w:id="342125969">
      <w:marLeft w:val="0"/>
      <w:marRight w:val="0"/>
      <w:marTop w:val="-20"/>
      <w:marBottom w:val="-20"/>
      <w:divBdr>
        <w:top w:val="none" w:sz="0" w:space="0" w:color="auto"/>
        <w:left w:val="none" w:sz="0" w:space="0" w:color="auto"/>
        <w:bottom w:val="none" w:sz="0" w:space="0" w:color="auto"/>
        <w:right w:val="none" w:sz="0" w:space="0" w:color="auto"/>
      </w:divBdr>
    </w:div>
    <w:div w:id="343241385">
      <w:marLeft w:val="0"/>
      <w:marRight w:val="0"/>
      <w:marTop w:val="-20"/>
      <w:marBottom w:val="-20"/>
      <w:divBdr>
        <w:top w:val="none" w:sz="0" w:space="0" w:color="auto"/>
        <w:left w:val="none" w:sz="0" w:space="0" w:color="auto"/>
        <w:bottom w:val="none" w:sz="0" w:space="0" w:color="auto"/>
        <w:right w:val="none" w:sz="0" w:space="0" w:color="auto"/>
      </w:divBdr>
    </w:div>
    <w:div w:id="344326338">
      <w:marLeft w:val="0"/>
      <w:marRight w:val="0"/>
      <w:marTop w:val="-20"/>
      <w:marBottom w:val="-20"/>
      <w:divBdr>
        <w:top w:val="none" w:sz="0" w:space="0" w:color="auto"/>
        <w:left w:val="none" w:sz="0" w:space="0" w:color="auto"/>
        <w:bottom w:val="none" w:sz="0" w:space="0" w:color="auto"/>
        <w:right w:val="none" w:sz="0" w:space="0" w:color="auto"/>
      </w:divBdr>
    </w:div>
    <w:div w:id="344747005">
      <w:marLeft w:val="0"/>
      <w:marRight w:val="0"/>
      <w:marTop w:val="-20"/>
      <w:marBottom w:val="-20"/>
      <w:divBdr>
        <w:top w:val="none" w:sz="0" w:space="0" w:color="auto"/>
        <w:left w:val="none" w:sz="0" w:space="0" w:color="auto"/>
        <w:bottom w:val="none" w:sz="0" w:space="0" w:color="auto"/>
        <w:right w:val="none" w:sz="0" w:space="0" w:color="auto"/>
      </w:divBdr>
    </w:div>
    <w:div w:id="346295337">
      <w:marLeft w:val="0"/>
      <w:marRight w:val="0"/>
      <w:marTop w:val="-20"/>
      <w:marBottom w:val="-20"/>
      <w:divBdr>
        <w:top w:val="none" w:sz="0" w:space="0" w:color="auto"/>
        <w:left w:val="none" w:sz="0" w:space="0" w:color="auto"/>
        <w:bottom w:val="none" w:sz="0" w:space="0" w:color="auto"/>
        <w:right w:val="none" w:sz="0" w:space="0" w:color="auto"/>
      </w:divBdr>
    </w:div>
    <w:div w:id="347024478">
      <w:marLeft w:val="0"/>
      <w:marRight w:val="0"/>
      <w:marTop w:val="-20"/>
      <w:marBottom w:val="-20"/>
      <w:divBdr>
        <w:top w:val="none" w:sz="0" w:space="0" w:color="auto"/>
        <w:left w:val="none" w:sz="0" w:space="0" w:color="auto"/>
        <w:bottom w:val="none" w:sz="0" w:space="0" w:color="auto"/>
        <w:right w:val="none" w:sz="0" w:space="0" w:color="auto"/>
      </w:divBdr>
    </w:div>
    <w:div w:id="347996674">
      <w:marLeft w:val="0"/>
      <w:marRight w:val="0"/>
      <w:marTop w:val="-20"/>
      <w:marBottom w:val="-20"/>
      <w:divBdr>
        <w:top w:val="none" w:sz="0" w:space="0" w:color="auto"/>
        <w:left w:val="none" w:sz="0" w:space="0" w:color="auto"/>
        <w:bottom w:val="none" w:sz="0" w:space="0" w:color="auto"/>
        <w:right w:val="none" w:sz="0" w:space="0" w:color="auto"/>
      </w:divBdr>
    </w:div>
    <w:div w:id="350031211">
      <w:marLeft w:val="0"/>
      <w:marRight w:val="0"/>
      <w:marTop w:val="-20"/>
      <w:marBottom w:val="-20"/>
      <w:divBdr>
        <w:top w:val="none" w:sz="0" w:space="0" w:color="auto"/>
        <w:left w:val="none" w:sz="0" w:space="0" w:color="auto"/>
        <w:bottom w:val="none" w:sz="0" w:space="0" w:color="auto"/>
        <w:right w:val="none" w:sz="0" w:space="0" w:color="auto"/>
      </w:divBdr>
    </w:div>
    <w:div w:id="352148843">
      <w:marLeft w:val="0"/>
      <w:marRight w:val="0"/>
      <w:marTop w:val="-20"/>
      <w:marBottom w:val="-20"/>
      <w:divBdr>
        <w:top w:val="none" w:sz="0" w:space="0" w:color="auto"/>
        <w:left w:val="none" w:sz="0" w:space="0" w:color="auto"/>
        <w:bottom w:val="none" w:sz="0" w:space="0" w:color="auto"/>
        <w:right w:val="none" w:sz="0" w:space="0" w:color="auto"/>
      </w:divBdr>
    </w:div>
    <w:div w:id="352341643">
      <w:marLeft w:val="0"/>
      <w:marRight w:val="0"/>
      <w:marTop w:val="-20"/>
      <w:marBottom w:val="-20"/>
      <w:divBdr>
        <w:top w:val="none" w:sz="0" w:space="0" w:color="auto"/>
        <w:left w:val="none" w:sz="0" w:space="0" w:color="auto"/>
        <w:bottom w:val="none" w:sz="0" w:space="0" w:color="auto"/>
        <w:right w:val="none" w:sz="0" w:space="0" w:color="auto"/>
      </w:divBdr>
    </w:div>
    <w:div w:id="353459340">
      <w:marLeft w:val="0"/>
      <w:marRight w:val="0"/>
      <w:marTop w:val="-20"/>
      <w:marBottom w:val="-20"/>
      <w:divBdr>
        <w:top w:val="none" w:sz="0" w:space="0" w:color="auto"/>
        <w:left w:val="none" w:sz="0" w:space="0" w:color="auto"/>
        <w:bottom w:val="none" w:sz="0" w:space="0" w:color="auto"/>
        <w:right w:val="none" w:sz="0" w:space="0" w:color="auto"/>
      </w:divBdr>
    </w:div>
    <w:div w:id="356319453">
      <w:marLeft w:val="0"/>
      <w:marRight w:val="0"/>
      <w:marTop w:val="-20"/>
      <w:marBottom w:val="-20"/>
      <w:divBdr>
        <w:top w:val="none" w:sz="0" w:space="0" w:color="auto"/>
        <w:left w:val="none" w:sz="0" w:space="0" w:color="auto"/>
        <w:bottom w:val="none" w:sz="0" w:space="0" w:color="auto"/>
        <w:right w:val="none" w:sz="0" w:space="0" w:color="auto"/>
      </w:divBdr>
    </w:div>
    <w:div w:id="357588085">
      <w:marLeft w:val="0"/>
      <w:marRight w:val="0"/>
      <w:marTop w:val="-20"/>
      <w:marBottom w:val="-20"/>
      <w:divBdr>
        <w:top w:val="none" w:sz="0" w:space="0" w:color="auto"/>
        <w:left w:val="none" w:sz="0" w:space="0" w:color="auto"/>
        <w:bottom w:val="none" w:sz="0" w:space="0" w:color="auto"/>
        <w:right w:val="none" w:sz="0" w:space="0" w:color="auto"/>
      </w:divBdr>
    </w:div>
    <w:div w:id="359087464">
      <w:marLeft w:val="0"/>
      <w:marRight w:val="0"/>
      <w:marTop w:val="-20"/>
      <w:marBottom w:val="-20"/>
      <w:divBdr>
        <w:top w:val="none" w:sz="0" w:space="0" w:color="auto"/>
        <w:left w:val="none" w:sz="0" w:space="0" w:color="auto"/>
        <w:bottom w:val="none" w:sz="0" w:space="0" w:color="auto"/>
        <w:right w:val="none" w:sz="0" w:space="0" w:color="auto"/>
      </w:divBdr>
    </w:div>
    <w:div w:id="360054880">
      <w:marLeft w:val="0"/>
      <w:marRight w:val="0"/>
      <w:marTop w:val="-20"/>
      <w:marBottom w:val="-20"/>
      <w:divBdr>
        <w:top w:val="none" w:sz="0" w:space="0" w:color="auto"/>
        <w:left w:val="none" w:sz="0" w:space="0" w:color="auto"/>
        <w:bottom w:val="none" w:sz="0" w:space="0" w:color="auto"/>
        <w:right w:val="none" w:sz="0" w:space="0" w:color="auto"/>
      </w:divBdr>
    </w:div>
    <w:div w:id="361444567">
      <w:marLeft w:val="0"/>
      <w:marRight w:val="0"/>
      <w:marTop w:val="-20"/>
      <w:marBottom w:val="-20"/>
      <w:divBdr>
        <w:top w:val="none" w:sz="0" w:space="0" w:color="auto"/>
        <w:left w:val="none" w:sz="0" w:space="0" w:color="auto"/>
        <w:bottom w:val="none" w:sz="0" w:space="0" w:color="auto"/>
        <w:right w:val="none" w:sz="0" w:space="0" w:color="auto"/>
      </w:divBdr>
    </w:div>
    <w:div w:id="362949438">
      <w:marLeft w:val="0"/>
      <w:marRight w:val="0"/>
      <w:marTop w:val="-20"/>
      <w:marBottom w:val="-20"/>
      <w:divBdr>
        <w:top w:val="none" w:sz="0" w:space="0" w:color="auto"/>
        <w:left w:val="none" w:sz="0" w:space="0" w:color="auto"/>
        <w:bottom w:val="none" w:sz="0" w:space="0" w:color="auto"/>
        <w:right w:val="none" w:sz="0" w:space="0" w:color="auto"/>
      </w:divBdr>
    </w:div>
    <w:div w:id="366564781">
      <w:marLeft w:val="0"/>
      <w:marRight w:val="0"/>
      <w:marTop w:val="-20"/>
      <w:marBottom w:val="-20"/>
      <w:divBdr>
        <w:top w:val="none" w:sz="0" w:space="0" w:color="auto"/>
        <w:left w:val="none" w:sz="0" w:space="0" w:color="auto"/>
        <w:bottom w:val="none" w:sz="0" w:space="0" w:color="auto"/>
        <w:right w:val="none" w:sz="0" w:space="0" w:color="auto"/>
      </w:divBdr>
      <w:divsChild>
        <w:div w:id="1837838604">
          <w:marLeft w:val="0"/>
          <w:marRight w:val="0"/>
          <w:marTop w:val="-20"/>
          <w:marBottom w:val="-20"/>
          <w:divBdr>
            <w:top w:val="none" w:sz="0" w:space="0" w:color="auto"/>
            <w:left w:val="none" w:sz="0" w:space="0" w:color="auto"/>
            <w:bottom w:val="none" w:sz="0" w:space="0" w:color="auto"/>
            <w:right w:val="none" w:sz="0" w:space="0" w:color="auto"/>
          </w:divBdr>
        </w:div>
      </w:divsChild>
    </w:div>
    <w:div w:id="367797271">
      <w:marLeft w:val="0"/>
      <w:marRight w:val="0"/>
      <w:marTop w:val="-20"/>
      <w:marBottom w:val="-20"/>
      <w:divBdr>
        <w:top w:val="none" w:sz="0" w:space="0" w:color="auto"/>
        <w:left w:val="none" w:sz="0" w:space="0" w:color="auto"/>
        <w:bottom w:val="none" w:sz="0" w:space="0" w:color="auto"/>
        <w:right w:val="none" w:sz="0" w:space="0" w:color="auto"/>
      </w:divBdr>
    </w:div>
    <w:div w:id="373506734">
      <w:marLeft w:val="0"/>
      <w:marRight w:val="0"/>
      <w:marTop w:val="-20"/>
      <w:marBottom w:val="-20"/>
      <w:divBdr>
        <w:top w:val="none" w:sz="0" w:space="0" w:color="auto"/>
        <w:left w:val="none" w:sz="0" w:space="0" w:color="auto"/>
        <w:bottom w:val="none" w:sz="0" w:space="0" w:color="auto"/>
        <w:right w:val="none" w:sz="0" w:space="0" w:color="auto"/>
      </w:divBdr>
    </w:div>
    <w:div w:id="374231936">
      <w:marLeft w:val="0"/>
      <w:marRight w:val="0"/>
      <w:marTop w:val="-20"/>
      <w:marBottom w:val="-20"/>
      <w:divBdr>
        <w:top w:val="none" w:sz="0" w:space="0" w:color="auto"/>
        <w:left w:val="none" w:sz="0" w:space="0" w:color="auto"/>
        <w:bottom w:val="none" w:sz="0" w:space="0" w:color="auto"/>
        <w:right w:val="none" w:sz="0" w:space="0" w:color="auto"/>
      </w:divBdr>
    </w:div>
    <w:div w:id="374893585">
      <w:marLeft w:val="0"/>
      <w:marRight w:val="0"/>
      <w:marTop w:val="-20"/>
      <w:marBottom w:val="-20"/>
      <w:divBdr>
        <w:top w:val="none" w:sz="0" w:space="0" w:color="auto"/>
        <w:left w:val="none" w:sz="0" w:space="0" w:color="auto"/>
        <w:bottom w:val="none" w:sz="0" w:space="0" w:color="auto"/>
        <w:right w:val="none" w:sz="0" w:space="0" w:color="auto"/>
      </w:divBdr>
    </w:div>
    <w:div w:id="376126039">
      <w:marLeft w:val="0"/>
      <w:marRight w:val="0"/>
      <w:marTop w:val="-20"/>
      <w:marBottom w:val="-20"/>
      <w:divBdr>
        <w:top w:val="none" w:sz="0" w:space="0" w:color="auto"/>
        <w:left w:val="none" w:sz="0" w:space="0" w:color="auto"/>
        <w:bottom w:val="none" w:sz="0" w:space="0" w:color="auto"/>
        <w:right w:val="none" w:sz="0" w:space="0" w:color="auto"/>
      </w:divBdr>
    </w:div>
    <w:div w:id="382217704">
      <w:marLeft w:val="0"/>
      <w:marRight w:val="0"/>
      <w:marTop w:val="-20"/>
      <w:marBottom w:val="-20"/>
      <w:divBdr>
        <w:top w:val="none" w:sz="0" w:space="0" w:color="auto"/>
        <w:left w:val="none" w:sz="0" w:space="0" w:color="auto"/>
        <w:bottom w:val="none" w:sz="0" w:space="0" w:color="auto"/>
        <w:right w:val="none" w:sz="0" w:space="0" w:color="auto"/>
      </w:divBdr>
    </w:div>
    <w:div w:id="383145017">
      <w:marLeft w:val="0"/>
      <w:marRight w:val="0"/>
      <w:marTop w:val="-20"/>
      <w:marBottom w:val="-20"/>
      <w:divBdr>
        <w:top w:val="none" w:sz="0" w:space="0" w:color="auto"/>
        <w:left w:val="none" w:sz="0" w:space="0" w:color="auto"/>
        <w:bottom w:val="none" w:sz="0" w:space="0" w:color="auto"/>
        <w:right w:val="none" w:sz="0" w:space="0" w:color="auto"/>
      </w:divBdr>
    </w:div>
    <w:div w:id="385959345">
      <w:marLeft w:val="0"/>
      <w:marRight w:val="0"/>
      <w:marTop w:val="-20"/>
      <w:marBottom w:val="-20"/>
      <w:divBdr>
        <w:top w:val="none" w:sz="0" w:space="0" w:color="auto"/>
        <w:left w:val="none" w:sz="0" w:space="0" w:color="auto"/>
        <w:bottom w:val="none" w:sz="0" w:space="0" w:color="auto"/>
        <w:right w:val="none" w:sz="0" w:space="0" w:color="auto"/>
      </w:divBdr>
    </w:div>
    <w:div w:id="387343150">
      <w:marLeft w:val="0"/>
      <w:marRight w:val="0"/>
      <w:marTop w:val="-20"/>
      <w:marBottom w:val="-20"/>
      <w:divBdr>
        <w:top w:val="none" w:sz="0" w:space="0" w:color="auto"/>
        <w:left w:val="none" w:sz="0" w:space="0" w:color="auto"/>
        <w:bottom w:val="none" w:sz="0" w:space="0" w:color="auto"/>
        <w:right w:val="none" w:sz="0" w:space="0" w:color="auto"/>
      </w:divBdr>
    </w:div>
    <w:div w:id="388311766">
      <w:marLeft w:val="0"/>
      <w:marRight w:val="0"/>
      <w:marTop w:val="-20"/>
      <w:marBottom w:val="-20"/>
      <w:divBdr>
        <w:top w:val="none" w:sz="0" w:space="0" w:color="auto"/>
        <w:left w:val="none" w:sz="0" w:space="0" w:color="auto"/>
        <w:bottom w:val="none" w:sz="0" w:space="0" w:color="auto"/>
        <w:right w:val="none" w:sz="0" w:space="0" w:color="auto"/>
      </w:divBdr>
    </w:div>
    <w:div w:id="388461670">
      <w:marLeft w:val="0"/>
      <w:marRight w:val="0"/>
      <w:marTop w:val="-20"/>
      <w:marBottom w:val="-20"/>
      <w:divBdr>
        <w:top w:val="none" w:sz="0" w:space="0" w:color="auto"/>
        <w:left w:val="none" w:sz="0" w:space="0" w:color="auto"/>
        <w:bottom w:val="none" w:sz="0" w:space="0" w:color="auto"/>
        <w:right w:val="none" w:sz="0" w:space="0" w:color="auto"/>
      </w:divBdr>
    </w:div>
    <w:div w:id="389501890">
      <w:marLeft w:val="0"/>
      <w:marRight w:val="0"/>
      <w:marTop w:val="-20"/>
      <w:marBottom w:val="-20"/>
      <w:divBdr>
        <w:top w:val="none" w:sz="0" w:space="0" w:color="auto"/>
        <w:left w:val="none" w:sz="0" w:space="0" w:color="auto"/>
        <w:bottom w:val="none" w:sz="0" w:space="0" w:color="auto"/>
        <w:right w:val="none" w:sz="0" w:space="0" w:color="auto"/>
      </w:divBdr>
    </w:div>
    <w:div w:id="389613580">
      <w:marLeft w:val="0"/>
      <w:marRight w:val="0"/>
      <w:marTop w:val="-20"/>
      <w:marBottom w:val="-20"/>
      <w:divBdr>
        <w:top w:val="none" w:sz="0" w:space="0" w:color="auto"/>
        <w:left w:val="none" w:sz="0" w:space="0" w:color="auto"/>
        <w:bottom w:val="none" w:sz="0" w:space="0" w:color="auto"/>
        <w:right w:val="none" w:sz="0" w:space="0" w:color="auto"/>
      </w:divBdr>
    </w:div>
    <w:div w:id="389962061">
      <w:marLeft w:val="0"/>
      <w:marRight w:val="0"/>
      <w:marTop w:val="-20"/>
      <w:marBottom w:val="-20"/>
      <w:divBdr>
        <w:top w:val="none" w:sz="0" w:space="0" w:color="auto"/>
        <w:left w:val="none" w:sz="0" w:space="0" w:color="auto"/>
        <w:bottom w:val="none" w:sz="0" w:space="0" w:color="auto"/>
        <w:right w:val="none" w:sz="0" w:space="0" w:color="auto"/>
      </w:divBdr>
    </w:div>
    <w:div w:id="392461626">
      <w:marLeft w:val="0"/>
      <w:marRight w:val="0"/>
      <w:marTop w:val="-20"/>
      <w:marBottom w:val="-20"/>
      <w:divBdr>
        <w:top w:val="none" w:sz="0" w:space="0" w:color="auto"/>
        <w:left w:val="none" w:sz="0" w:space="0" w:color="auto"/>
        <w:bottom w:val="none" w:sz="0" w:space="0" w:color="auto"/>
        <w:right w:val="none" w:sz="0" w:space="0" w:color="auto"/>
      </w:divBdr>
    </w:div>
    <w:div w:id="395249172">
      <w:marLeft w:val="0"/>
      <w:marRight w:val="0"/>
      <w:marTop w:val="-20"/>
      <w:marBottom w:val="-20"/>
      <w:divBdr>
        <w:top w:val="none" w:sz="0" w:space="0" w:color="auto"/>
        <w:left w:val="none" w:sz="0" w:space="0" w:color="auto"/>
        <w:bottom w:val="none" w:sz="0" w:space="0" w:color="auto"/>
        <w:right w:val="none" w:sz="0" w:space="0" w:color="auto"/>
      </w:divBdr>
    </w:div>
    <w:div w:id="395318694">
      <w:marLeft w:val="0"/>
      <w:marRight w:val="0"/>
      <w:marTop w:val="-20"/>
      <w:marBottom w:val="-20"/>
      <w:divBdr>
        <w:top w:val="none" w:sz="0" w:space="0" w:color="auto"/>
        <w:left w:val="none" w:sz="0" w:space="0" w:color="auto"/>
        <w:bottom w:val="none" w:sz="0" w:space="0" w:color="auto"/>
        <w:right w:val="none" w:sz="0" w:space="0" w:color="auto"/>
      </w:divBdr>
    </w:div>
    <w:div w:id="395856475">
      <w:marLeft w:val="0"/>
      <w:marRight w:val="0"/>
      <w:marTop w:val="-20"/>
      <w:marBottom w:val="-20"/>
      <w:divBdr>
        <w:top w:val="none" w:sz="0" w:space="0" w:color="auto"/>
        <w:left w:val="none" w:sz="0" w:space="0" w:color="auto"/>
        <w:bottom w:val="none" w:sz="0" w:space="0" w:color="auto"/>
        <w:right w:val="none" w:sz="0" w:space="0" w:color="auto"/>
      </w:divBdr>
    </w:div>
    <w:div w:id="396710515">
      <w:marLeft w:val="0"/>
      <w:marRight w:val="0"/>
      <w:marTop w:val="-20"/>
      <w:marBottom w:val="-20"/>
      <w:divBdr>
        <w:top w:val="none" w:sz="0" w:space="0" w:color="auto"/>
        <w:left w:val="none" w:sz="0" w:space="0" w:color="auto"/>
        <w:bottom w:val="none" w:sz="0" w:space="0" w:color="auto"/>
        <w:right w:val="none" w:sz="0" w:space="0" w:color="auto"/>
      </w:divBdr>
    </w:div>
    <w:div w:id="402684361">
      <w:marLeft w:val="0"/>
      <w:marRight w:val="0"/>
      <w:marTop w:val="-20"/>
      <w:marBottom w:val="-20"/>
      <w:divBdr>
        <w:top w:val="none" w:sz="0" w:space="0" w:color="auto"/>
        <w:left w:val="none" w:sz="0" w:space="0" w:color="auto"/>
        <w:bottom w:val="none" w:sz="0" w:space="0" w:color="auto"/>
        <w:right w:val="none" w:sz="0" w:space="0" w:color="auto"/>
      </w:divBdr>
    </w:div>
    <w:div w:id="402727749">
      <w:marLeft w:val="0"/>
      <w:marRight w:val="0"/>
      <w:marTop w:val="-20"/>
      <w:marBottom w:val="-20"/>
      <w:divBdr>
        <w:top w:val="none" w:sz="0" w:space="0" w:color="auto"/>
        <w:left w:val="none" w:sz="0" w:space="0" w:color="auto"/>
        <w:bottom w:val="none" w:sz="0" w:space="0" w:color="auto"/>
        <w:right w:val="none" w:sz="0" w:space="0" w:color="auto"/>
      </w:divBdr>
    </w:div>
    <w:div w:id="405884969">
      <w:marLeft w:val="0"/>
      <w:marRight w:val="0"/>
      <w:marTop w:val="-20"/>
      <w:marBottom w:val="-20"/>
      <w:divBdr>
        <w:top w:val="none" w:sz="0" w:space="0" w:color="auto"/>
        <w:left w:val="none" w:sz="0" w:space="0" w:color="auto"/>
        <w:bottom w:val="none" w:sz="0" w:space="0" w:color="auto"/>
        <w:right w:val="none" w:sz="0" w:space="0" w:color="auto"/>
      </w:divBdr>
    </w:div>
    <w:div w:id="407844615">
      <w:marLeft w:val="0"/>
      <w:marRight w:val="0"/>
      <w:marTop w:val="-20"/>
      <w:marBottom w:val="-20"/>
      <w:divBdr>
        <w:top w:val="none" w:sz="0" w:space="0" w:color="auto"/>
        <w:left w:val="none" w:sz="0" w:space="0" w:color="auto"/>
        <w:bottom w:val="none" w:sz="0" w:space="0" w:color="auto"/>
        <w:right w:val="none" w:sz="0" w:space="0" w:color="auto"/>
      </w:divBdr>
    </w:div>
    <w:div w:id="413094071">
      <w:marLeft w:val="0"/>
      <w:marRight w:val="0"/>
      <w:marTop w:val="-20"/>
      <w:marBottom w:val="-20"/>
      <w:divBdr>
        <w:top w:val="none" w:sz="0" w:space="0" w:color="auto"/>
        <w:left w:val="none" w:sz="0" w:space="0" w:color="auto"/>
        <w:bottom w:val="none" w:sz="0" w:space="0" w:color="auto"/>
        <w:right w:val="none" w:sz="0" w:space="0" w:color="auto"/>
      </w:divBdr>
    </w:div>
    <w:div w:id="413552464">
      <w:marLeft w:val="0"/>
      <w:marRight w:val="0"/>
      <w:marTop w:val="-20"/>
      <w:marBottom w:val="-20"/>
      <w:divBdr>
        <w:top w:val="none" w:sz="0" w:space="0" w:color="auto"/>
        <w:left w:val="none" w:sz="0" w:space="0" w:color="auto"/>
        <w:bottom w:val="none" w:sz="0" w:space="0" w:color="auto"/>
        <w:right w:val="none" w:sz="0" w:space="0" w:color="auto"/>
      </w:divBdr>
    </w:div>
    <w:div w:id="417211709">
      <w:marLeft w:val="0"/>
      <w:marRight w:val="0"/>
      <w:marTop w:val="-20"/>
      <w:marBottom w:val="-20"/>
      <w:divBdr>
        <w:top w:val="none" w:sz="0" w:space="0" w:color="auto"/>
        <w:left w:val="none" w:sz="0" w:space="0" w:color="auto"/>
        <w:bottom w:val="none" w:sz="0" w:space="0" w:color="auto"/>
        <w:right w:val="none" w:sz="0" w:space="0" w:color="auto"/>
      </w:divBdr>
    </w:div>
    <w:div w:id="418256725">
      <w:marLeft w:val="0"/>
      <w:marRight w:val="0"/>
      <w:marTop w:val="-20"/>
      <w:marBottom w:val="-20"/>
      <w:divBdr>
        <w:top w:val="none" w:sz="0" w:space="0" w:color="auto"/>
        <w:left w:val="none" w:sz="0" w:space="0" w:color="auto"/>
        <w:bottom w:val="none" w:sz="0" w:space="0" w:color="auto"/>
        <w:right w:val="none" w:sz="0" w:space="0" w:color="auto"/>
      </w:divBdr>
    </w:div>
    <w:div w:id="420219040">
      <w:marLeft w:val="0"/>
      <w:marRight w:val="0"/>
      <w:marTop w:val="-20"/>
      <w:marBottom w:val="-20"/>
      <w:divBdr>
        <w:top w:val="none" w:sz="0" w:space="0" w:color="auto"/>
        <w:left w:val="none" w:sz="0" w:space="0" w:color="auto"/>
        <w:bottom w:val="none" w:sz="0" w:space="0" w:color="auto"/>
        <w:right w:val="none" w:sz="0" w:space="0" w:color="auto"/>
      </w:divBdr>
    </w:div>
    <w:div w:id="420839368">
      <w:marLeft w:val="0"/>
      <w:marRight w:val="0"/>
      <w:marTop w:val="-20"/>
      <w:marBottom w:val="-20"/>
      <w:divBdr>
        <w:top w:val="none" w:sz="0" w:space="0" w:color="auto"/>
        <w:left w:val="none" w:sz="0" w:space="0" w:color="auto"/>
        <w:bottom w:val="none" w:sz="0" w:space="0" w:color="auto"/>
        <w:right w:val="none" w:sz="0" w:space="0" w:color="auto"/>
      </w:divBdr>
    </w:div>
    <w:div w:id="422533877">
      <w:marLeft w:val="0"/>
      <w:marRight w:val="0"/>
      <w:marTop w:val="-20"/>
      <w:marBottom w:val="-20"/>
      <w:divBdr>
        <w:top w:val="none" w:sz="0" w:space="0" w:color="auto"/>
        <w:left w:val="none" w:sz="0" w:space="0" w:color="auto"/>
        <w:bottom w:val="none" w:sz="0" w:space="0" w:color="auto"/>
        <w:right w:val="none" w:sz="0" w:space="0" w:color="auto"/>
      </w:divBdr>
    </w:div>
    <w:div w:id="426925303">
      <w:marLeft w:val="0"/>
      <w:marRight w:val="0"/>
      <w:marTop w:val="-20"/>
      <w:marBottom w:val="-20"/>
      <w:divBdr>
        <w:top w:val="none" w:sz="0" w:space="0" w:color="auto"/>
        <w:left w:val="none" w:sz="0" w:space="0" w:color="auto"/>
        <w:bottom w:val="none" w:sz="0" w:space="0" w:color="auto"/>
        <w:right w:val="none" w:sz="0" w:space="0" w:color="auto"/>
      </w:divBdr>
    </w:div>
    <w:div w:id="427046267">
      <w:marLeft w:val="0"/>
      <w:marRight w:val="0"/>
      <w:marTop w:val="-20"/>
      <w:marBottom w:val="-20"/>
      <w:divBdr>
        <w:top w:val="none" w:sz="0" w:space="0" w:color="auto"/>
        <w:left w:val="none" w:sz="0" w:space="0" w:color="auto"/>
        <w:bottom w:val="none" w:sz="0" w:space="0" w:color="auto"/>
        <w:right w:val="none" w:sz="0" w:space="0" w:color="auto"/>
      </w:divBdr>
    </w:div>
    <w:div w:id="429207223">
      <w:marLeft w:val="0"/>
      <w:marRight w:val="0"/>
      <w:marTop w:val="-20"/>
      <w:marBottom w:val="-20"/>
      <w:divBdr>
        <w:top w:val="none" w:sz="0" w:space="0" w:color="auto"/>
        <w:left w:val="none" w:sz="0" w:space="0" w:color="auto"/>
        <w:bottom w:val="none" w:sz="0" w:space="0" w:color="auto"/>
        <w:right w:val="none" w:sz="0" w:space="0" w:color="auto"/>
      </w:divBdr>
    </w:div>
    <w:div w:id="431702988">
      <w:marLeft w:val="0"/>
      <w:marRight w:val="0"/>
      <w:marTop w:val="-20"/>
      <w:marBottom w:val="-20"/>
      <w:divBdr>
        <w:top w:val="none" w:sz="0" w:space="0" w:color="auto"/>
        <w:left w:val="none" w:sz="0" w:space="0" w:color="auto"/>
        <w:bottom w:val="none" w:sz="0" w:space="0" w:color="auto"/>
        <w:right w:val="none" w:sz="0" w:space="0" w:color="auto"/>
      </w:divBdr>
    </w:div>
    <w:div w:id="433525751">
      <w:marLeft w:val="0"/>
      <w:marRight w:val="0"/>
      <w:marTop w:val="-20"/>
      <w:marBottom w:val="-20"/>
      <w:divBdr>
        <w:top w:val="none" w:sz="0" w:space="0" w:color="auto"/>
        <w:left w:val="none" w:sz="0" w:space="0" w:color="auto"/>
        <w:bottom w:val="none" w:sz="0" w:space="0" w:color="auto"/>
        <w:right w:val="none" w:sz="0" w:space="0" w:color="auto"/>
      </w:divBdr>
    </w:div>
    <w:div w:id="434133834">
      <w:marLeft w:val="0"/>
      <w:marRight w:val="0"/>
      <w:marTop w:val="-20"/>
      <w:marBottom w:val="-20"/>
      <w:divBdr>
        <w:top w:val="none" w:sz="0" w:space="0" w:color="auto"/>
        <w:left w:val="none" w:sz="0" w:space="0" w:color="auto"/>
        <w:bottom w:val="none" w:sz="0" w:space="0" w:color="auto"/>
        <w:right w:val="none" w:sz="0" w:space="0" w:color="auto"/>
      </w:divBdr>
    </w:div>
    <w:div w:id="435910426">
      <w:marLeft w:val="0"/>
      <w:marRight w:val="0"/>
      <w:marTop w:val="-20"/>
      <w:marBottom w:val="-20"/>
      <w:divBdr>
        <w:top w:val="none" w:sz="0" w:space="0" w:color="auto"/>
        <w:left w:val="none" w:sz="0" w:space="0" w:color="auto"/>
        <w:bottom w:val="none" w:sz="0" w:space="0" w:color="auto"/>
        <w:right w:val="none" w:sz="0" w:space="0" w:color="auto"/>
      </w:divBdr>
    </w:div>
    <w:div w:id="436413050">
      <w:marLeft w:val="0"/>
      <w:marRight w:val="0"/>
      <w:marTop w:val="-20"/>
      <w:marBottom w:val="-20"/>
      <w:divBdr>
        <w:top w:val="none" w:sz="0" w:space="0" w:color="auto"/>
        <w:left w:val="none" w:sz="0" w:space="0" w:color="auto"/>
        <w:bottom w:val="none" w:sz="0" w:space="0" w:color="auto"/>
        <w:right w:val="none" w:sz="0" w:space="0" w:color="auto"/>
      </w:divBdr>
    </w:div>
    <w:div w:id="439496039">
      <w:marLeft w:val="0"/>
      <w:marRight w:val="0"/>
      <w:marTop w:val="-20"/>
      <w:marBottom w:val="-20"/>
      <w:divBdr>
        <w:top w:val="none" w:sz="0" w:space="0" w:color="auto"/>
        <w:left w:val="none" w:sz="0" w:space="0" w:color="auto"/>
        <w:bottom w:val="none" w:sz="0" w:space="0" w:color="auto"/>
        <w:right w:val="none" w:sz="0" w:space="0" w:color="auto"/>
      </w:divBdr>
    </w:div>
    <w:div w:id="444231756">
      <w:marLeft w:val="0"/>
      <w:marRight w:val="0"/>
      <w:marTop w:val="-20"/>
      <w:marBottom w:val="-20"/>
      <w:divBdr>
        <w:top w:val="none" w:sz="0" w:space="0" w:color="auto"/>
        <w:left w:val="none" w:sz="0" w:space="0" w:color="auto"/>
        <w:bottom w:val="none" w:sz="0" w:space="0" w:color="auto"/>
        <w:right w:val="none" w:sz="0" w:space="0" w:color="auto"/>
      </w:divBdr>
    </w:div>
    <w:div w:id="444538380">
      <w:marLeft w:val="0"/>
      <w:marRight w:val="0"/>
      <w:marTop w:val="-20"/>
      <w:marBottom w:val="-20"/>
      <w:divBdr>
        <w:top w:val="none" w:sz="0" w:space="0" w:color="auto"/>
        <w:left w:val="none" w:sz="0" w:space="0" w:color="auto"/>
        <w:bottom w:val="none" w:sz="0" w:space="0" w:color="auto"/>
        <w:right w:val="none" w:sz="0" w:space="0" w:color="auto"/>
      </w:divBdr>
    </w:div>
    <w:div w:id="451243912">
      <w:marLeft w:val="0"/>
      <w:marRight w:val="0"/>
      <w:marTop w:val="-20"/>
      <w:marBottom w:val="-20"/>
      <w:divBdr>
        <w:top w:val="none" w:sz="0" w:space="0" w:color="auto"/>
        <w:left w:val="none" w:sz="0" w:space="0" w:color="auto"/>
        <w:bottom w:val="none" w:sz="0" w:space="0" w:color="auto"/>
        <w:right w:val="none" w:sz="0" w:space="0" w:color="auto"/>
      </w:divBdr>
    </w:div>
    <w:div w:id="453600503">
      <w:marLeft w:val="0"/>
      <w:marRight w:val="0"/>
      <w:marTop w:val="-20"/>
      <w:marBottom w:val="-20"/>
      <w:divBdr>
        <w:top w:val="none" w:sz="0" w:space="0" w:color="auto"/>
        <w:left w:val="none" w:sz="0" w:space="0" w:color="auto"/>
        <w:bottom w:val="none" w:sz="0" w:space="0" w:color="auto"/>
        <w:right w:val="none" w:sz="0" w:space="0" w:color="auto"/>
      </w:divBdr>
    </w:div>
    <w:div w:id="453911289">
      <w:marLeft w:val="0"/>
      <w:marRight w:val="0"/>
      <w:marTop w:val="-20"/>
      <w:marBottom w:val="-20"/>
      <w:divBdr>
        <w:top w:val="none" w:sz="0" w:space="0" w:color="auto"/>
        <w:left w:val="none" w:sz="0" w:space="0" w:color="auto"/>
        <w:bottom w:val="none" w:sz="0" w:space="0" w:color="auto"/>
        <w:right w:val="none" w:sz="0" w:space="0" w:color="auto"/>
      </w:divBdr>
    </w:div>
    <w:div w:id="455218079">
      <w:marLeft w:val="0"/>
      <w:marRight w:val="0"/>
      <w:marTop w:val="-20"/>
      <w:marBottom w:val="-20"/>
      <w:divBdr>
        <w:top w:val="none" w:sz="0" w:space="0" w:color="auto"/>
        <w:left w:val="none" w:sz="0" w:space="0" w:color="auto"/>
        <w:bottom w:val="none" w:sz="0" w:space="0" w:color="auto"/>
        <w:right w:val="none" w:sz="0" w:space="0" w:color="auto"/>
      </w:divBdr>
    </w:div>
    <w:div w:id="455879730">
      <w:marLeft w:val="0"/>
      <w:marRight w:val="0"/>
      <w:marTop w:val="-20"/>
      <w:marBottom w:val="-20"/>
      <w:divBdr>
        <w:top w:val="none" w:sz="0" w:space="0" w:color="auto"/>
        <w:left w:val="none" w:sz="0" w:space="0" w:color="auto"/>
        <w:bottom w:val="none" w:sz="0" w:space="0" w:color="auto"/>
        <w:right w:val="none" w:sz="0" w:space="0" w:color="auto"/>
      </w:divBdr>
    </w:div>
    <w:div w:id="456529174">
      <w:marLeft w:val="0"/>
      <w:marRight w:val="0"/>
      <w:marTop w:val="-20"/>
      <w:marBottom w:val="-20"/>
      <w:divBdr>
        <w:top w:val="none" w:sz="0" w:space="0" w:color="auto"/>
        <w:left w:val="none" w:sz="0" w:space="0" w:color="auto"/>
        <w:bottom w:val="none" w:sz="0" w:space="0" w:color="auto"/>
        <w:right w:val="none" w:sz="0" w:space="0" w:color="auto"/>
      </w:divBdr>
    </w:div>
    <w:div w:id="462625999">
      <w:marLeft w:val="0"/>
      <w:marRight w:val="0"/>
      <w:marTop w:val="-20"/>
      <w:marBottom w:val="-20"/>
      <w:divBdr>
        <w:top w:val="none" w:sz="0" w:space="0" w:color="auto"/>
        <w:left w:val="none" w:sz="0" w:space="0" w:color="auto"/>
        <w:bottom w:val="none" w:sz="0" w:space="0" w:color="auto"/>
        <w:right w:val="none" w:sz="0" w:space="0" w:color="auto"/>
      </w:divBdr>
    </w:div>
    <w:div w:id="464272407">
      <w:marLeft w:val="0"/>
      <w:marRight w:val="0"/>
      <w:marTop w:val="-20"/>
      <w:marBottom w:val="-20"/>
      <w:divBdr>
        <w:top w:val="none" w:sz="0" w:space="0" w:color="auto"/>
        <w:left w:val="none" w:sz="0" w:space="0" w:color="auto"/>
        <w:bottom w:val="none" w:sz="0" w:space="0" w:color="auto"/>
        <w:right w:val="none" w:sz="0" w:space="0" w:color="auto"/>
      </w:divBdr>
    </w:div>
    <w:div w:id="471336086">
      <w:marLeft w:val="0"/>
      <w:marRight w:val="0"/>
      <w:marTop w:val="-20"/>
      <w:marBottom w:val="-20"/>
      <w:divBdr>
        <w:top w:val="none" w:sz="0" w:space="0" w:color="auto"/>
        <w:left w:val="none" w:sz="0" w:space="0" w:color="auto"/>
        <w:bottom w:val="none" w:sz="0" w:space="0" w:color="auto"/>
        <w:right w:val="none" w:sz="0" w:space="0" w:color="auto"/>
      </w:divBdr>
    </w:div>
    <w:div w:id="473185018">
      <w:marLeft w:val="0"/>
      <w:marRight w:val="0"/>
      <w:marTop w:val="-20"/>
      <w:marBottom w:val="-20"/>
      <w:divBdr>
        <w:top w:val="none" w:sz="0" w:space="0" w:color="auto"/>
        <w:left w:val="none" w:sz="0" w:space="0" w:color="auto"/>
        <w:bottom w:val="none" w:sz="0" w:space="0" w:color="auto"/>
        <w:right w:val="none" w:sz="0" w:space="0" w:color="auto"/>
      </w:divBdr>
    </w:div>
    <w:div w:id="475529856">
      <w:marLeft w:val="0"/>
      <w:marRight w:val="0"/>
      <w:marTop w:val="-20"/>
      <w:marBottom w:val="-20"/>
      <w:divBdr>
        <w:top w:val="none" w:sz="0" w:space="0" w:color="auto"/>
        <w:left w:val="none" w:sz="0" w:space="0" w:color="auto"/>
        <w:bottom w:val="none" w:sz="0" w:space="0" w:color="auto"/>
        <w:right w:val="none" w:sz="0" w:space="0" w:color="auto"/>
      </w:divBdr>
    </w:div>
    <w:div w:id="476725520">
      <w:marLeft w:val="0"/>
      <w:marRight w:val="0"/>
      <w:marTop w:val="-20"/>
      <w:marBottom w:val="-20"/>
      <w:divBdr>
        <w:top w:val="none" w:sz="0" w:space="0" w:color="auto"/>
        <w:left w:val="none" w:sz="0" w:space="0" w:color="auto"/>
        <w:bottom w:val="none" w:sz="0" w:space="0" w:color="auto"/>
        <w:right w:val="none" w:sz="0" w:space="0" w:color="auto"/>
      </w:divBdr>
    </w:div>
    <w:div w:id="477496874">
      <w:marLeft w:val="0"/>
      <w:marRight w:val="0"/>
      <w:marTop w:val="-20"/>
      <w:marBottom w:val="-20"/>
      <w:divBdr>
        <w:top w:val="none" w:sz="0" w:space="0" w:color="auto"/>
        <w:left w:val="none" w:sz="0" w:space="0" w:color="auto"/>
        <w:bottom w:val="none" w:sz="0" w:space="0" w:color="auto"/>
        <w:right w:val="none" w:sz="0" w:space="0" w:color="auto"/>
      </w:divBdr>
    </w:div>
    <w:div w:id="477579304">
      <w:marLeft w:val="0"/>
      <w:marRight w:val="0"/>
      <w:marTop w:val="-20"/>
      <w:marBottom w:val="-20"/>
      <w:divBdr>
        <w:top w:val="none" w:sz="0" w:space="0" w:color="auto"/>
        <w:left w:val="none" w:sz="0" w:space="0" w:color="auto"/>
        <w:bottom w:val="none" w:sz="0" w:space="0" w:color="auto"/>
        <w:right w:val="none" w:sz="0" w:space="0" w:color="auto"/>
      </w:divBdr>
    </w:div>
    <w:div w:id="477768828">
      <w:marLeft w:val="0"/>
      <w:marRight w:val="0"/>
      <w:marTop w:val="-20"/>
      <w:marBottom w:val="-20"/>
      <w:divBdr>
        <w:top w:val="none" w:sz="0" w:space="0" w:color="auto"/>
        <w:left w:val="none" w:sz="0" w:space="0" w:color="auto"/>
        <w:bottom w:val="none" w:sz="0" w:space="0" w:color="auto"/>
        <w:right w:val="none" w:sz="0" w:space="0" w:color="auto"/>
      </w:divBdr>
    </w:div>
    <w:div w:id="482965165">
      <w:marLeft w:val="0"/>
      <w:marRight w:val="0"/>
      <w:marTop w:val="-20"/>
      <w:marBottom w:val="-20"/>
      <w:divBdr>
        <w:top w:val="none" w:sz="0" w:space="0" w:color="auto"/>
        <w:left w:val="none" w:sz="0" w:space="0" w:color="auto"/>
        <w:bottom w:val="none" w:sz="0" w:space="0" w:color="auto"/>
        <w:right w:val="none" w:sz="0" w:space="0" w:color="auto"/>
      </w:divBdr>
    </w:div>
    <w:div w:id="485635825">
      <w:marLeft w:val="0"/>
      <w:marRight w:val="0"/>
      <w:marTop w:val="-20"/>
      <w:marBottom w:val="-20"/>
      <w:divBdr>
        <w:top w:val="none" w:sz="0" w:space="0" w:color="auto"/>
        <w:left w:val="none" w:sz="0" w:space="0" w:color="auto"/>
        <w:bottom w:val="none" w:sz="0" w:space="0" w:color="auto"/>
        <w:right w:val="none" w:sz="0" w:space="0" w:color="auto"/>
      </w:divBdr>
    </w:div>
    <w:div w:id="486635055">
      <w:marLeft w:val="0"/>
      <w:marRight w:val="0"/>
      <w:marTop w:val="-20"/>
      <w:marBottom w:val="-20"/>
      <w:divBdr>
        <w:top w:val="none" w:sz="0" w:space="0" w:color="auto"/>
        <w:left w:val="none" w:sz="0" w:space="0" w:color="auto"/>
        <w:bottom w:val="none" w:sz="0" w:space="0" w:color="auto"/>
        <w:right w:val="none" w:sz="0" w:space="0" w:color="auto"/>
      </w:divBdr>
    </w:div>
    <w:div w:id="488910203">
      <w:marLeft w:val="0"/>
      <w:marRight w:val="0"/>
      <w:marTop w:val="-20"/>
      <w:marBottom w:val="-20"/>
      <w:divBdr>
        <w:top w:val="none" w:sz="0" w:space="0" w:color="auto"/>
        <w:left w:val="none" w:sz="0" w:space="0" w:color="auto"/>
        <w:bottom w:val="none" w:sz="0" w:space="0" w:color="auto"/>
        <w:right w:val="none" w:sz="0" w:space="0" w:color="auto"/>
      </w:divBdr>
    </w:div>
    <w:div w:id="495533402">
      <w:marLeft w:val="0"/>
      <w:marRight w:val="0"/>
      <w:marTop w:val="-20"/>
      <w:marBottom w:val="-20"/>
      <w:divBdr>
        <w:top w:val="none" w:sz="0" w:space="0" w:color="auto"/>
        <w:left w:val="none" w:sz="0" w:space="0" w:color="auto"/>
        <w:bottom w:val="none" w:sz="0" w:space="0" w:color="auto"/>
        <w:right w:val="none" w:sz="0" w:space="0" w:color="auto"/>
      </w:divBdr>
    </w:div>
    <w:div w:id="496270553">
      <w:marLeft w:val="0"/>
      <w:marRight w:val="0"/>
      <w:marTop w:val="-20"/>
      <w:marBottom w:val="-20"/>
      <w:divBdr>
        <w:top w:val="none" w:sz="0" w:space="0" w:color="auto"/>
        <w:left w:val="none" w:sz="0" w:space="0" w:color="auto"/>
        <w:bottom w:val="none" w:sz="0" w:space="0" w:color="auto"/>
        <w:right w:val="none" w:sz="0" w:space="0" w:color="auto"/>
      </w:divBdr>
    </w:div>
    <w:div w:id="496312424">
      <w:marLeft w:val="0"/>
      <w:marRight w:val="0"/>
      <w:marTop w:val="-20"/>
      <w:marBottom w:val="-20"/>
      <w:divBdr>
        <w:top w:val="none" w:sz="0" w:space="0" w:color="auto"/>
        <w:left w:val="none" w:sz="0" w:space="0" w:color="auto"/>
        <w:bottom w:val="none" w:sz="0" w:space="0" w:color="auto"/>
        <w:right w:val="none" w:sz="0" w:space="0" w:color="auto"/>
      </w:divBdr>
    </w:div>
    <w:div w:id="498348518">
      <w:marLeft w:val="0"/>
      <w:marRight w:val="0"/>
      <w:marTop w:val="-20"/>
      <w:marBottom w:val="-20"/>
      <w:divBdr>
        <w:top w:val="none" w:sz="0" w:space="0" w:color="auto"/>
        <w:left w:val="none" w:sz="0" w:space="0" w:color="auto"/>
        <w:bottom w:val="none" w:sz="0" w:space="0" w:color="auto"/>
        <w:right w:val="none" w:sz="0" w:space="0" w:color="auto"/>
      </w:divBdr>
    </w:div>
    <w:div w:id="498546051">
      <w:marLeft w:val="0"/>
      <w:marRight w:val="0"/>
      <w:marTop w:val="-20"/>
      <w:marBottom w:val="-20"/>
      <w:divBdr>
        <w:top w:val="none" w:sz="0" w:space="0" w:color="auto"/>
        <w:left w:val="none" w:sz="0" w:space="0" w:color="auto"/>
        <w:bottom w:val="none" w:sz="0" w:space="0" w:color="auto"/>
        <w:right w:val="none" w:sz="0" w:space="0" w:color="auto"/>
      </w:divBdr>
    </w:div>
    <w:div w:id="499274251">
      <w:marLeft w:val="0"/>
      <w:marRight w:val="0"/>
      <w:marTop w:val="-20"/>
      <w:marBottom w:val="-20"/>
      <w:divBdr>
        <w:top w:val="none" w:sz="0" w:space="0" w:color="auto"/>
        <w:left w:val="none" w:sz="0" w:space="0" w:color="auto"/>
        <w:bottom w:val="none" w:sz="0" w:space="0" w:color="auto"/>
        <w:right w:val="none" w:sz="0" w:space="0" w:color="auto"/>
      </w:divBdr>
    </w:div>
    <w:div w:id="499739790">
      <w:marLeft w:val="0"/>
      <w:marRight w:val="0"/>
      <w:marTop w:val="-20"/>
      <w:marBottom w:val="-20"/>
      <w:divBdr>
        <w:top w:val="none" w:sz="0" w:space="0" w:color="auto"/>
        <w:left w:val="none" w:sz="0" w:space="0" w:color="auto"/>
        <w:bottom w:val="none" w:sz="0" w:space="0" w:color="auto"/>
        <w:right w:val="none" w:sz="0" w:space="0" w:color="auto"/>
      </w:divBdr>
    </w:div>
    <w:div w:id="503934284">
      <w:marLeft w:val="0"/>
      <w:marRight w:val="0"/>
      <w:marTop w:val="-20"/>
      <w:marBottom w:val="-20"/>
      <w:divBdr>
        <w:top w:val="none" w:sz="0" w:space="0" w:color="auto"/>
        <w:left w:val="none" w:sz="0" w:space="0" w:color="auto"/>
        <w:bottom w:val="none" w:sz="0" w:space="0" w:color="auto"/>
        <w:right w:val="none" w:sz="0" w:space="0" w:color="auto"/>
      </w:divBdr>
    </w:div>
    <w:div w:id="506408823">
      <w:marLeft w:val="0"/>
      <w:marRight w:val="0"/>
      <w:marTop w:val="-20"/>
      <w:marBottom w:val="-20"/>
      <w:divBdr>
        <w:top w:val="none" w:sz="0" w:space="0" w:color="auto"/>
        <w:left w:val="none" w:sz="0" w:space="0" w:color="auto"/>
        <w:bottom w:val="none" w:sz="0" w:space="0" w:color="auto"/>
        <w:right w:val="none" w:sz="0" w:space="0" w:color="auto"/>
      </w:divBdr>
    </w:div>
    <w:div w:id="507719496">
      <w:marLeft w:val="0"/>
      <w:marRight w:val="0"/>
      <w:marTop w:val="-20"/>
      <w:marBottom w:val="-20"/>
      <w:divBdr>
        <w:top w:val="none" w:sz="0" w:space="0" w:color="auto"/>
        <w:left w:val="none" w:sz="0" w:space="0" w:color="auto"/>
        <w:bottom w:val="none" w:sz="0" w:space="0" w:color="auto"/>
        <w:right w:val="none" w:sz="0" w:space="0" w:color="auto"/>
      </w:divBdr>
    </w:div>
    <w:div w:id="514811282">
      <w:marLeft w:val="0"/>
      <w:marRight w:val="0"/>
      <w:marTop w:val="-20"/>
      <w:marBottom w:val="-20"/>
      <w:divBdr>
        <w:top w:val="none" w:sz="0" w:space="0" w:color="auto"/>
        <w:left w:val="none" w:sz="0" w:space="0" w:color="auto"/>
        <w:bottom w:val="none" w:sz="0" w:space="0" w:color="auto"/>
        <w:right w:val="none" w:sz="0" w:space="0" w:color="auto"/>
      </w:divBdr>
    </w:div>
    <w:div w:id="516240850">
      <w:marLeft w:val="0"/>
      <w:marRight w:val="0"/>
      <w:marTop w:val="-20"/>
      <w:marBottom w:val="-20"/>
      <w:divBdr>
        <w:top w:val="none" w:sz="0" w:space="0" w:color="auto"/>
        <w:left w:val="none" w:sz="0" w:space="0" w:color="auto"/>
        <w:bottom w:val="none" w:sz="0" w:space="0" w:color="auto"/>
        <w:right w:val="none" w:sz="0" w:space="0" w:color="auto"/>
      </w:divBdr>
    </w:div>
    <w:div w:id="517163525">
      <w:marLeft w:val="0"/>
      <w:marRight w:val="0"/>
      <w:marTop w:val="-20"/>
      <w:marBottom w:val="-20"/>
      <w:divBdr>
        <w:top w:val="none" w:sz="0" w:space="0" w:color="auto"/>
        <w:left w:val="none" w:sz="0" w:space="0" w:color="auto"/>
        <w:bottom w:val="none" w:sz="0" w:space="0" w:color="auto"/>
        <w:right w:val="none" w:sz="0" w:space="0" w:color="auto"/>
      </w:divBdr>
    </w:div>
    <w:div w:id="521474601">
      <w:marLeft w:val="0"/>
      <w:marRight w:val="0"/>
      <w:marTop w:val="-20"/>
      <w:marBottom w:val="-20"/>
      <w:divBdr>
        <w:top w:val="none" w:sz="0" w:space="0" w:color="auto"/>
        <w:left w:val="none" w:sz="0" w:space="0" w:color="auto"/>
        <w:bottom w:val="none" w:sz="0" w:space="0" w:color="auto"/>
        <w:right w:val="none" w:sz="0" w:space="0" w:color="auto"/>
      </w:divBdr>
    </w:div>
    <w:div w:id="522474794">
      <w:marLeft w:val="0"/>
      <w:marRight w:val="0"/>
      <w:marTop w:val="-20"/>
      <w:marBottom w:val="-20"/>
      <w:divBdr>
        <w:top w:val="none" w:sz="0" w:space="0" w:color="auto"/>
        <w:left w:val="none" w:sz="0" w:space="0" w:color="auto"/>
        <w:bottom w:val="none" w:sz="0" w:space="0" w:color="auto"/>
        <w:right w:val="none" w:sz="0" w:space="0" w:color="auto"/>
      </w:divBdr>
    </w:div>
    <w:div w:id="524026937">
      <w:marLeft w:val="0"/>
      <w:marRight w:val="0"/>
      <w:marTop w:val="-20"/>
      <w:marBottom w:val="-20"/>
      <w:divBdr>
        <w:top w:val="none" w:sz="0" w:space="0" w:color="auto"/>
        <w:left w:val="none" w:sz="0" w:space="0" w:color="auto"/>
        <w:bottom w:val="none" w:sz="0" w:space="0" w:color="auto"/>
        <w:right w:val="none" w:sz="0" w:space="0" w:color="auto"/>
      </w:divBdr>
    </w:div>
    <w:div w:id="527529642">
      <w:marLeft w:val="0"/>
      <w:marRight w:val="0"/>
      <w:marTop w:val="-20"/>
      <w:marBottom w:val="-20"/>
      <w:divBdr>
        <w:top w:val="none" w:sz="0" w:space="0" w:color="auto"/>
        <w:left w:val="none" w:sz="0" w:space="0" w:color="auto"/>
        <w:bottom w:val="none" w:sz="0" w:space="0" w:color="auto"/>
        <w:right w:val="none" w:sz="0" w:space="0" w:color="auto"/>
      </w:divBdr>
    </w:div>
    <w:div w:id="527724465">
      <w:marLeft w:val="0"/>
      <w:marRight w:val="0"/>
      <w:marTop w:val="-20"/>
      <w:marBottom w:val="-20"/>
      <w:divBdr>
        <w:top w:val="none" w:sz="0" w:space="0" w:color="auto"/>
        <w:left w:val="none" w:sz="0" w:space="0" w:color="auto"/>
        <w:bottom w:val="none" w:sz="0" w:space="0" w:color="auto"/>
        <w:right w:val="none" w:sz="0" w:space="0" w:color="auto"/>
      </w:divBdr>
    </w:div>
    <w:div w:id="533232779">
      <w:marLeft w:val="0"/>
      <w:marRight w:val="0"/>
      <w:marTop w:val="-20"/>
      <w:marBottom w:val="-20"/>
      <w:divBdr>
        <w:top w:val="none" w:sz="0" w:space="0" w:color="auto"/>
        <w:left w:val="none" w:sz="0" w:space="0" w:color="auto"/>
        <w:bottom w:val="none" w:sz="0" w:space="0" w:color="auto"/>
        <w:right w:val="none" w:sz="0" w:space="0" w:color="auto"/>
      </w:divBdr>
    </w:div>
    <w:div w:id="537206358">
      <w:marLeft w:val="0"/>
      <w:marRight w:val="0"/>
      <w:marTop w:val="-20"/>
      <w:marBottom w:val="-20"/>
      <w:divBdr>
        <w:top w:val="none" w:sz="0" w:space="0" w:color="auto"/>
        <w:left w:val="none" w:sz="0" w:space="0" w:color="auto"/>
        <w:bottom w:val="none" w:sz="0" w:space="0" w:color="auto"/>
        <w:right w:val="none" w:sz="0" w:space="0" w:color="auto"/>
      </w:divBdr>
    </w:div>
    <w:div w:id="538933876">
      <w:marLeft w:val="0"/>
      <w:marRight w:val="0"/>
      <w:marTop w:val="-20"/>
      <w:marBottom w:val="-20"/>
      <w:divBdr>
        <w:top w:val="none" w:sz="0" w:space="0" w:color="auto"/>
        <w:left w:val="none" w:sz="0" w:space="0" w:color="auto"/>
        <w:bottom w:val="none" w:sz="0" w:space="0" w:color="auto"/>
        <w:right w:val="none" w:sz="0" w:space="0" w:color="auto"/>
      </w:divBdr>
    </w:div>
    <w:div w:id="542442249">
      <w:marLeft w:val="0"/>
      <w:marRight w:val="0"/>
      <w:marTop w:val="-20"/>
      <w:marBottom w:val="-20"/>
      <w:divBdr>
        <w:top w:val="none" w:sz="0" w:space="0" w:color="auto"/>
        <w:left w:val="none" w:sz="0" w:space="0" w:color="auto"/>
        <w:bottom w:val="none" w:sz="0" w:space="0" w:color="auto"/>
        <w:right w:val="none" w:sz="0" w:space="0" w:color="auto"/>
      </w:divBdr>
    </w:div>
    <w:div w:id="542602399">
      <w:marLeft w:val="0"/>
      <w:marRight w:val="0"/>
      <w:marTop w:val="-20"/>
      <w:marBottom w:val="-20"/>
      <w:divBdr>
        <w:top w:val="none" w:sz="0" w:space="0" w:color="auto"/>
        <w:left w:val="none" w:sz="0" w:space="0" w:color="auto"/>
        <w:bottom w:val="none" w:sz="0" w:space="0" w:color="auto"/>
        <w:right w:val="none" w:sz="0" w:space="0" w:color="auto"/>
      </w:divBdr>
    </w:div>
    <w:div w:id="543367833">
      <w:marLeft w:val="0"/>
      <w:marRight w:val="0"/>
      <w:marTop w:val="-20"/>
      <w:marBottom w:val="-20"/>
      <w:divBdr>
        <w:top w:val="none" w:sz="0" w:space="0" w:color="auto"/>
        <w:left w:val="none" w:sz="0" w:space="0" w:color="auto"/>
        <w:bottom w:val="none" w:sz="0" w:space="0" w:color="auto"/>
        <w:right w:val="none" w:sz="0" w:space="0" w:color="auto"/>
      </w:divBdr>
    </w:div>
    <w:div w:id="545026766">
      <w:marLeft w:val="0"/>
      <w:marRight w:val="0"/>
      <w:marTop w:val="-20"/>
      <w:marBottom w:val="-20"/>
      <w:divBdr>
        <w:top w:val="none" w:sz="0" w:space="0" w:color="auto"/>
        <w:left w:val="none" w:sz="0" w:space="0" w:color="auto"/>
        <w:bottom w:val="none" w:sz="0" w:space="0" w:color="auto"/>
        <w:right w:val="none" w:sz="0" w:space="0" w:color="auto"/>
      </w:divBdr>
    </w:div>
    <w:div w:id="548347958">
      <w:marLeft w:val="0"/>
      <w:marRight w:val="0"/>
      <w:marTop w:val="-20"/>
      <w:marBottom w:val="-20"/>
      <w:divBdr>
        <w:top w:val="none" w:sz="0" w:space="0" w:color="auto"/>
        <w:left w:val="none" w:sz="0" w:space="0" w:color="auto"/>
        <w:bottom w:val="none" w:sz="0" w:space="0" w:color="auto"/>
        <w:right w:val="none" w:sz="0" w:space="0" w:color="auto"/>
      </w:divBdr>
    </w:div>
    <w:div w:id="555236034">
      <w:marLeft w:val="0"/>
      <w:marRight w:val="0"/>
      <w:marTop w:val="-20"/>
      <w:marBottom w:val="-20"/>
      <w:divBdr>
        <w:top w:val="none" w:sz="0" w:space="0" w:color="auto"/>
        <w:left w:val="none" w:sz="0" w:space="0" w:color="auto"/>
        <w:bottom w:val="none" w:sz="0" w:space="0" w:color="auto"/>
        <w:right w:val="none" w:sz="0" w:space="0" w:color="auto"/>
      </w:divBdr>
    </w:div>
    <w:div w:id="558639253">
      <w:marLeft w:val="0"/>
      <w:marRight w:val="0"/>
      <w:marTop w:val="-20"/>
      <w:marBottom w:val="-20"/>
      <w:divBdr>
        <w:top w:val="none" w:sz="0" w:space="0" w:color="auto"/>
        <w:left w:val="none" w:sz="0" w:space="0" w:color="auto"/>
        <w:bottom w:val="none" w:sz="0" w:space="0" w:color="auto"/>
        <w:right w:val="none" w:sz="0" w:space="0" w:color="auto"/>
      </w:divBdr>
    </w:div>
    <w:div w:id="562562664">
      <w:marLeft w:val="0"/>
      <w:marRight w:val="0"/>
      <w:marTop w:val="-20"/>
      <w:marBottom w:val="-20"/>
      <w:divBdr>
        <w:top w:val="none" w:sz="0" w:space="0" w:color="auto"/>
        <w:left w:val="none" w:sz="0" w:space="0" w:color="auto"/>
        <w:bottom w:val="none" w:sz="0" w:space="0" w:color="auto"/>
        <w:right w:val="none" w:sz="0" w:space="0" w:color="auto"/>
      </w:divBdr>
    </w:div>
    <w:div w:id="564950206">
      <w:marLeft w:val="0"/>
      <w:marRight w:val="0"/>
      <w:marTop w:val="-20"/>
      <w:marBottom w:val="-20"/>
      <w:divBdr>
        <w:top w:val="none" w:sz="0" w:space="0" w:color="auto"/>
        <w:left w:val="none" w:sz="0" w:space="0" w:color="auto"/>
        <w:bottom w:val="none" w:sz="0" w:space="0" w:color="auto"/>
        <w:right w:val="none" w:sz="0" w:space="0" w:color="auto"/>
      </w:divBdr>
    </w:div>
    <w:div w:id="565652683">
      <w:marLeft w:val="0"/>
      <w:marRight w:val="0"/>
      <w:marTop w:val="-20"/>
      <w:marBottom w:val="-20"/>
      <w:divBdr>
        <w:top w:val="none" w:sz="0" w:space="0" w:color="auto"/>
        <w:left w:val="none" w:sz="0" w:space="0" w:color="auto"/>
        <w:bottom w:val="none" w:sz="0" w:space="0" w:color="auto"/>
        <w:right w:val="none" w:sz="0" w:space="0" w:color="auto"/>
      </w:divBdr>
    </w:div>
    <w:div w:id="566500077">
      <w:marLeft w:val="0"/>
      <w:marRight w:val="0"/>
      <w:marTop w:val="-20"/>
      <w:marBottom w:val="-20"/>
      <w:divBdr>
        <w:top w:val="none" w:sz="0" w:space="0" w:color="auto"/>
        <w:left w:val="none" w:sz="0" w:space="0" w:color="auto"/>
        <w:bottom w:val="none" w:sz="0" w:space="0" w:color="auto"/>
        <w:right w:val="none" w:sz="0" w:space="0" w:color="auto"/>
      </w:divBdr>
    </w:div>
    <w:div w:id="566650375">
      <w:marLeft w:val="0"/>
      <w:marRight w:val="0"/>
      <w:marTop w:val="-20"/>
      <w:marBottom w:val="-20"/>
      <w:divBdr>
        <w:top w:val="none" w:sz="0" w:space="0" w:color="auto"/>
        <w:left w:val="none" w:sz="0" w:space="0" w:color="auto"/>
        <w:bottom w:val="none" w:sz="0" w:space="0" w:color="auto"/>
        <w:right w:val="none" w:sz="0" w:space="0" w:color="auto"/>
      </w:divBdr>
    </w:div>
    <w:div w:id="567307796">
      <w:marLeft w:val="0"/>
      <w:marRight w:val="0"/>
      <w:marTop w:val="-20"/>
      <w:marBottom w:val="-20"/>
      <w:divBdr>
        <w:top w:val="none" w:sz="0" w:space="0" w:color="auto"/>
        <w:left w:val="none" w:sz="0" w:space="0" w:color="auto"/>
        <w:bottom w:val="none" w:sz="0" w:space="0" w:color="auto"/>
        <w:right w:val="none" w:sz="0" w:space="0" w:color="auto"/>
      </w:divBdr>
    </w:div>
    <w:div w:id="567610877">
      <w:marLeft w:val="0"/>
      <w:marRight w:val="0"/>
      <w:marTop w:val="-20"/>
      <w:marBottom w:val="-20"/>
      <w:divBdr>
        <w:top w:val="none" w:sz="0" w:space="0" w:color="auto"/>
        <w:left w:val="none" w:sz="0" w:space="0" w:color="auto"/>
        <w:bottom w:val="none" w:sz="0" w:space="0" w:color="auto"/>
        <w:right w:val="none" w:sz="0" w:space="0" w:color="auto"/>
      </w:divBdr>
    </w:div>
    <w:div w:id="569929271">
      <w:marLeft w:val="0"/>
      <w:marRight w:val="0"/>
      <w:marTop w:val="-20"/>
      <w:marBottom w:val="-20"/>
      <w:divBdr>
        <w:top w:val="none" w:sz="0" w:space="0" w:color="auto"/>
        <w:left w:val="none" w:sz="0" w:space="0" w:color="auto"/>
        <w:bottom w:val="none" w:sz="0" w:space="0" w:color="auto"/>
        <w:right w:val="none" w:sz="0" w:space="0" w:color="auto"/>
      </w:divBdr>
    </w:div>
    <w:div w:id="571893346">
      <w:marLeft w:val="0"/>
      <w:marRight w:val="0"/>
      <w:marTop w:val="-20"/>
      <w:marBottom w:val="-20"/>
      <w:divBdr>
        <w:top w:val="none" w:sz="0" w:space="0" w:color="auto"/>
        <w:left w:val="none" w:sz="0" w:space="0" w:color="auto"/>
        <w:bottom w:val="none" w:sz="0" w:space="0" w:color="auto"/>
        <w:right w:val="none" w:sz="0" w:space="0" w:color="auto"/>
      </w:divBdr>
    </w:div>
    <w:div w:id="573854951">
      <w:marLeft w:val="0"/>
      <w:marRight w:val="0"/>
      <w:marTop w:val="-20"/>
      <w:marBottom w:val="-20"/>
      <w:divBdr>
        <w:top w:val="none" w:sz="0" w:space="0" w:color="auto"/>
        <w:left w:val="none" w:sz="0" w:space="0" w:color="auto"/>
        <w:bottom w:val="none" w:sz="0" w:space="0" w:color="auto"/>
        <w:right w:val="none" w:sz="0" w:space="0" w:color="auto"/>
      </w:divBdr>
    </w:div>
    <w:div w:id="574052660">
      <w:marLeft w:val="0"/>
      <w:marRight w:val="0"/>
      <w:marTop w:val="-20"/>
      <w:marBottom w:val="-20"/>
      <w:divBdr>
        <w:top w:val="none" w:sz="0" w:space="0" w:color="auto"/>
        <w:left w:val="none" w:sz="0" w:space="0" w:color="auto"/>
        <w:bottom w:val="none" w:sz="0" w:space="0" w:color="auto"/>
        <w:right w:val="none" w:sz="0" w:space="0" w:color="auto"/>
      </w:divBdr>
    </w:div>
    <w:div w:id="574634842">
      <w:marLeft w:val="0"/>
      <w:marRight w:val="0"/>
      <w:marTop w:val="-20"/>
      <w:marBottom w:val="-20"/>
      <w:divBdr>
        <w:top w:val="none" w:sz="0" w:space="0" w:color="auto"/>
        <w:left w:val="none" w:sz="0" w:space="0" w:color="auto"/>
        <w:bottom w:val="none" w:sz="0" w:space="0" w:color="auto"/>
        <w:right w:val="none" w:sz="0" w:space="0" w:color="auto"/>
      </w:divBdr>
    </w:div>
    <w:div w:id="576475361">
      <w:marLeft w:val="0"/>
      <w:marRight w:val="0"/>
      <w:marTop w:val="-20"/>
      <w:marBottom w:val="-20"/>
      <w:divBdr>
        <w:top w:val="none" w:sz="0" w:space="0" w:color="auto"/>
        <w:left w:val="none" w:sz="0" w:space="0" w:color="auto"/>
        <w:bottom w:val="none" w:sz="0" w:space="0" w:color="auto"/>
        <w:right w:val="none" w:sz="0" w:space="0" w:color="auto"/>
      </w:divBdr>
    </w:div>
    <w:div w:id="577129708">
      <w:marLeft w:val="0"/>
      <w:marRight w:val="0"/>
      <w:marTop w:val="-20"/>
      <w:marBottom w:val="-20"/>
      <w:divBdr>
        <w:top w:val="none" w:sz="0" w:space="0" w:color="auto"/>
        <w:left w:val="none" w:sz="0" w:space="0" w:color="auto"/>
        <w:bottom w:val="none" w:sz="0" w:space="0" w:color="auto"/>
        <w:right w:val="none" w:sz="0" w:space="0" w:color="auto"/>
      </w:divBdr>
    </w:div>
    <w:div w:id="578948064">
      <w:marLeft w:val="0"/>
      <w:marRight w:val="0"/>
      <w:marTop w:val="-20"/>
      <w:marBottom w:val="-20"/>
      <w:divBdr>
        <w:top w:val="none" w:sz="0" w:space="0" w:color="auto"/>
        <w:left w:val="none" w:sz="0" w:space="0" w:color="auto"/>
        <w:bottom w:val="none" w:sz="0" w:space="0" w:color="auto"/>
        <w:right w:val="none" w:sz="0" w:space="0" w:color="auto"/>
      </w:divBdr>
    </w:div>
    <w:div w:id="580064884">
      <w:marLeft w:val="0"/>
      <w:marRight w:val="0"/>
      <w:marTop w:val="-20"/>
      <w:marBottom w:val="-20"/>
      <w:divBdr>
        <w:top w:val="none" w:sz="0" w:space="0" w:color="auto"/>
        <w:left w:val="none" w:sz="0" w:space="0" w:color="auto"/>
        <w:bottom w:val="none" w:sz="0" w:space="0" w:color="auto"/>
        <w:right w:val="none" w:sz="0" w:space="0" w:color="auto"/>
      </w:divBdr>
    </w:div>
    <w:div w:id="583488497">
      <w:marLeft w:val="0"/>
      <w:marRight w:val="0"/>
      <w:marTop w:val="-20"/>
      <w:marBottom w:val="-20"/>
      <w:divBdr>
        <w:top w:val="none" w:sz="0" w:space="0" w:color="auto"/>
        <w:left w:val="none" w:sz="0" w:space="0" w:color="auto"/>
        <w:bottom w:val="none" w:sz="0" w:space="0" w:color="auto"/>
        <w:right w:val="none" w:sz="0" w:space="0" w:color="auto"/>
      </w:divBdr>
    </w:div>
    <w:div w:id="585187147">
      <w:marLeft w:val="0"/>
      <w:marRight w:val="0"/>
      <w:marTop w:val="-20"/>
      <w:marBottom w:val="-20"/>
      <w:divBdr>
        <w:top w:val="none" w:sz="0" w:space="0" w:color="auto"/>
        <w:left w:val="none" w:sz="0" w:space="0" w:color="auto"/>
        <w:bottom w:val="none" w:sz="0" w:space="0" w:color="auto"/>
        <w:right w:val="none" w:sz="0" w:space="0" w:color="auto"/>
      </w:divBdr>
    </w:div>
    <w:div w:id="586689815">
      <w:marLeft w:val="0"/>
      <w:marRight w:val="0"/>
      <w:marTop w:val="-20"/>
      <w:marBottom w:val="-20"/>
      <w:divBdr>
        <w:top w:val="none" w:sz="0" w:space="0" w:color="auto"/>
        <w:left w:val="none" w:sz="0" w:space="0" w:color="auto"/>
        <w:bottom w:val="none" w:sz="0" w:space="0" w:color="auto"/>
        <w:right w:val="none" w:sz="0" w:space="0" w:color="auto"/>
      </w:divBdr>
    </w:div>
    <w:div w:id="589386370">
      <w:marLeft w:val="0"/>
      <w:marRight w:val="0"/>
      <w:marTop w:val="-20"/>
      <w:marBottom w:val="-20"/>
      <w:divBdr>
        <w:top w:val="none" w:sz="0" w:space="0" w:color="auto"/>
        <w:left w:val="none" w:sz="0" w:space="0" w:color="auto"/>
        <w:bottom w:val="none" w:sz="0" w:space="0" w:color="auto"/>
        <w:right w:val="none" w:sz="0" w:space="0" w:color="auto"/>
      </w:divBdr>
    </w:div>
    <w:div w:id="592788715">
      <w:marLeft w:val="0"/>
      <w:marRight w:val="0"/>
      <w:marTop w:val="-20"/>
      <w:marBottom w:val="-20"/>
      <w:divBdr>
        <w:top w:val="none" w:sz="0" w:space="0" w:color="auto"/>
        <w:left w:val="none" w:sz="0" w:space="0" w:color="auto"/>
        <w:bottom w:val="none" w:sz="0" w:space="0" w:color="auto"/>
        <w:right w:val="none" w:sz="0" w:space="0" w:color="auto"/>
      </w:divBdr>
    </w:div>
    <w:div w:id="593367138">
      <w:marLeft w:val="0"/>
      <w:marRight w:val="0"/>
      <w:marTop w:val="-20"/>
      <w:marBottom w:val="-20"/>
      <w:divBdr>
        <w:top w:val="none" w:sz="0" w:space="0" w:color="auto"/>
        <w:left w:val="none" w:sz="0" w:space="0" w:color="auto"/>
        <w:bottom w:val="none" w:sz="0" w:space="0" w:color="auto"/>
        <w:right w:val="none" w:sz="0" w:space="0" w:color="auto"/>
      </w:divBdr>
    </w:div>
    <w:div w:id="599531958">
      <w:marLeft w:val="0"/>
      <w:marRight w:val="0"/>
      <w:marTop w:val="-20"/>
      <w:marBottom w:val="-20"/>
      <w:divBdr>
        <w:top w:val="none" w:sz="0" w:space="0" w:color="auto"/>
        <w:left w:val="none" w:sz="0" w:space="0" w:color="auto"/>
        <w:bottom w:val="none" w:sz="0" w:space="0" w:color="auto"/>
        <w:right w:val="none" w:sz="0" w:space="0" w:color="auto"/>
      </w:divBdr>
    </w:div>
    <w:div w:id="600839148">
      <w:marLeft w:val="0"/>
      <w:marRight w:val="0"/>
      <w:marTop w:val="-20"/>
      <w:marBottom w:val="-20"/>
      <w:divBdr>
        <w:top w:val="none" w:sz="0" w:space="0" w:color="auto"/>
        <w:left w:val="none" w:sz="0" w:space="0" w:color="auto"/>
        <w:bottom w:val="none" w:sz="0" w:space="0" w:color="auto"/>
        <w:right w:val="none" w:sz="0" w:space="0" w:color="auto"/>
      </w:divBdr>
    </w:div>
    <w:div w:id="601450891">
      <w:marLeft w:val="0"/>
      <w:marRight w:val="0"/>
      <w:marTop w:val="-20"/>
      <w:marBottom w:val="-20"/>
      <w:divBdr>
        <w:top w:val="none" w:sz="0" w:space="0" w:color="auto"/>
        <w:left w:val="none" w:sz="0" w:space="0" w:color="auto"/>
        <w:bottom w:val="none" w:sz="0" w:space="0" w:color="auto"/>
        <w:right w:val="none" w:sz="0" w:space="0" w:color="auto"/>
      </w:divBdr>
    </w:div>
    <w:div w:id="601841594">
      <w:marLeft w:val="0"/>
      <w:marRight w:val="0"/>
      <w:marTop w:val="-20"/>
      <w:marBottom w:val="-20"/>
      <w:divBdr>
        <w:top w:val="none" w:sz="0" w:space="0" w:color="auto"/>
        <w:left w:val="none" w:sz="0" w:space="0" w:color="auto"/>
        <w:bottom w:val="none" w:sz="0" w:space="0" w:color="auto"/>
        <w:right w:val="none" w:sz="0" w:space="0" w:color="auto"/>
      </w:divBdr>
    </w:div>
    <w:div w:id="604845454">
      <w:marLeft w:val="0"/>
      <w:marRight w:val="0"/>
      <w:marTop w:val="-20"/>
      <w:marBottom w:val="-20"/>
      <w:divBdr>
        <w:top w:val="none" w:sz="0" w:space="0" w:color="auto"/>
        <w:left w:val="none" w:sz="0" w:space="0" w:color="auto"/>
        <w:bottom w:val="none" w:sz="0" w:space="0" w:color="auto"/>
        <w:right w:val="none" w:sz="0" w:space="0" w:color="auto"/>
      </w:divBdr>
    </w:div>
    <w:div w:id="611977155">
      <w:marLeft w:val="0"/>
      <w:marRight w:val="0"/>
      <w:marTop w:val="-20"/>
      <w:marBottom w:val="-20"/>
      <w:divBdr>
        <w:top w:val="none" w:sz="0" w:space="0" w:color="auto"/>
        <w:left w:val="none" w:sz="0" w:space="0" w:color="auto"/>
        <w:bottom w:val="none" w:sz="0" w:space="0" w:color="auto"/>
        <w:right w:val="none" w:sz="0" w:space="0" w:color="auto"/>
      </w:divBdr>
    </w:div>
    <w:div w:id="612173274">
      <w:marLeft w:val="0"/>
      <w:marRight w:val="0"/>
      <w:marTop w:val="-20"/>
      <w:marBottom w:val="-20"/>
      <w:divBdr>
        <w:top w:val="none" w:sz="0" w:space="0" w:color="auto"/>
        <w:left w:val="none" w:sz="0" w:space="0" w:color="auto"/>
        <w:bottom w:val="none" w:sz="0" w:space="0" w:color="auto"/>
        <w:right w:val="none" w:sz="0" w:space="0" w:color="auto"/>
      </w:divBdr>
    </w:div>
    <w:div w:id="614366744">
      <w:marLeft w:val="0"/>
      <w:marRight w:val="0"/>
      <w:marTop w:val="-20"/>
      <w:marBottom w:val="-20"/>
      <w:divBdr>
        <w:top w:val="none" w:sz="0" w:space="0" w:color="auto"/>
        <w:left w:val="none" w:sz="0" w:space="0" w:color="auto"/>
        <w:bottom w:val="none" w:sz="0" w:space="0" w:color="auto"/>
        <w:right w:val="none" w:sz="0" w:space="0" w:color="auto"/>
      </w:divBdr>
    </w:div>
    <w:div w:id="614941925">
      <w:marLeft w:val="0"/>
      <w:marRight w:val="0"/>
      <w:marTop w:val="-20"/>
      <w:marBottom w:val="-20"/>
      <w:divBdr>
        <w:top w:val="none" w:sz="0" w:space="0" w:color="auto"/>
        <w:left w:val="none" w:sz="0" w:space="0" w:color="auto"/>
        <w:bottom w:val="none" w:sz="0" w:space="0" w:color="auto"/>
        <w:right w:val="none" w:sz="0" w:space="0" w:color="auto"/>
      </w:divBdr>
    </w:div>
    <w:div w:id="618028480">
      <w:marLeft w:val="0"/>
      <w:marRight w:val="0"/>
      <w:marTop w:val="-20"/>
      <w:marBottom w:val="-20"/>
      <w:divBdr>
        <w:top w:val="none" w:sz="0" w:space="0" w:color="auto"/>
        <w:left w:val="none" w:sz="0" w:space="0" w:color="auto"/>
        <w:bottom w:val="none" w:sz="0" w:space="0" w:color="auto"/>
        <w:right w:val="none" w:sz="0" w:space="0" w:color="auto"/>
      </w:divBdr>
    </w:div>
    <w:div w:id="618148771">
      <w:marLeft w:val="0"/>
      <w:marRight w:val="0"/>
      <w:marTop w:val="-20"/>
      <w:marBottom w:val="-20"/>
      <w:divBdr>
        <w:top w:val="none" w:sz="0" w:space="0" w:color="auto"/>
        <w:left w:val="none" w:sz="0" w:space="0" w:color="auto"/>
        <w:bottom w:val="none" w:sz="0" w:space="0" w:color="auto"/>
        <w:right w:val="none" w:sz="0" w:space="0" w:color="auto"/>
      </w:divBdr>
    </w:div>
    <w:div w:id="620843575">
      <w:marLeft w:val="0"/>
      <w:marRight w:val="0"/>
      <w:marTop w:val="-20"/>
      <w:marBottom w:val="-20"/>
      <w:divBdr>
        <w:top w:val="none" w:sz="0" w:space="0" w:color="auto"/>
        <w:left w:val="none" w:sz="0" w:space="0" w:color="auto"/>
        <w:bottom w:val="none" w:sz="0" w:space="0" w:color="auto"/>
        <w:right w:val="none" w:sz="0" w:space="0" w:color="auto"/>
      </w:divBdr>
    </w:div>
    <w:div w:id="621034246">
      <w:marLeft w:val="0"/>
      <w:marRight w:val="0"/>
      <w:marTop w:val="-20"/>
      <w:marBottom w:val="-20"/>
      <w:divBdr>
        <w:top w:val="none" w:sz="0" w:space="0" w:color="auto"/>
        <w:left w:val="none" w:sz="0" w:space="0" w:color="auto"/>
        <w:bottom w:val="none" w:sz="0" w:space="0" w:color="auto"/>
        <w:right w:val="none" w:sz="0" w:space="0" w:color="auto"/>
      </w:divBdr>
    </w:div>
    <w:div w:id="621110703">
      <w:marLeft w:val="0"/>
      <w:marRight w:val="0"/>
      <w:marTop w:val="-20"/>
      <w:marBottom w:val="-20"/>
      <w:divBdr>
        <w:top w:val="none" w:sz="0" w:space="0" w:color="auto"/>
        <w:left w:val="none" w:sz="0" w:space="0" w:color="auto"/>
        <w:bottom w:val="none" w:sz="0" w:space="0" w:color="auto"/>
        <w:right w:val="none" w:sz="0" w:space="0" w:color="auto"/>
      </w:divBdr>
    </w:div>
    <w:div w:id="621113067">
      <w:marLeft w:val="0"/>
      <w:marRight w:val="0"/>
      <w:marTop w:val="-20"/>
      <w:marBottom w:val="-20"/>
      <w:divBdr>
        <w:top w:val="none" w:sz="0" w:space="0" w:color="auto"/>
        <w:left w:val="none" w:sz="0" w:space="0" w:color="auto"/>
        <w:bottom w:val="none" w:sz="0" w:space="0" w:color="auto"/>
        <w:right w:val="none" w:sz="0" w:space="0" w:color="auto"/>
      </w:divBdr>
    </w:div>
    <w:div w:id="624312053">
      <w:marLeft w:val="0"/>
      <w:marRight w:val="0"/>
      <w:marTop w:val="-20"/>
      <w:marBottom w:val="-20"/>
      <w:divBdr>
        <w:top w:val="none" w:sz="0" w:space="0" w:color="auto"/>
        <w:left w:val="none" w:sz="0" w:space="0" w:color="auto"/>
        <w:bottom w:val="none" w:sz="0" w:space="0" w:color="auto"/>
        <w:right w:val="none" w:sz="0" w:space="0" w:color="auto"/>
      </w:divBdr>
    </w:div>
    <w:div w:id="625114953">
      <w:marLeft w:val="0"/>
      <w:marRight w:val="0"/>
      <w:marTop w:val="-20"/>
      <w:marBottom w:val="-20"/>
      <w:divBdr>
        <w:top w:val="none" w:sz="0" w:space="0" w:color="auto"/>
        <w:left w:val="none" w:sz="0" w:space="0" w:color="auto"/>
        <w:bottom w:val="none" w:sz="0" w:space="0" w:color="auto"/>
        <w:right w:val="none" w:sz="0" w:space="0" w:color="auto"/>
      </w:divBdr>
    </w:div>
    <w:div w:id="625351030">
      <w:marLeft w:val="0"/>
      <w:marRight w:val="0"/>
      <w:marTop w:val="-20"/>
      <w:marBottom w:val="-20"/>
      <w:divBdr>
        <w:top w:val="none" w:sz="0" w:space="0" w:color="auto"/>
        <w:left w:val="none" w:sz="0" w:space="0" w:color="auto"/>
        <w:bottom w:val="none" w:sz="0" w:space="0" w:color="auto"/>
        <w:right w:val="none" w:sz="0" w:space="0" w:color="auto"/>
      </w:divBdr>
    </w:div>
    <w:div w:id="625695627">
      <w:marLeft w:val="0"/>
      <w:marRight w:val="0"/>
      <w:marTop w:val="-20"/>
      <w:marBottom w:val="-20"/>
      <w:divBdr>
        <w:top w:val="none" w:sz="0" w:space="0" w:color="auto"/>
        <w:left w:val="none" w:sz="0" w:space="0" w:color="auto"/>
        <w:bottom w:val="none" w:sz="0" w:space="0" w:color="auto"/>
        <w:right w:val="none" w:sz="0" w:space="0" w:color="auto"/>
      </w:divBdr>
    </w:div>
    <w:div w:id="628630751">
      <w:marLeft w:val="0"/>
      <w:marRight w:val="0"/>
      <w:marTop w:val="-20"/>
      <w:marBottom w:val="-20"/>
      <w:divBdr>
        <w:top w:val="none" w:sz="0" w:space="0" w:color="auto"/>
        <w:left w:val="none" w:sz="0" w:space="0" w:color="auto"/>
        <w:bottom w:val="none" w:sz="0" w:space="0" w:color="auto"/>
        <w:right w:val="none" w:sz="0" w:space="0" w:color="auto"/>
      </w:divBdr>
    </w:div>
    <w:div w:id="635648490">
      <w:marLeft w:val="0"/>
      <w:marRight w:val="0"/>
      <w:marTop w:val="-20"/>
      <w:marBottom w:val="-20"/>
      <w:divBdr>
        <w:top w:val="none" w:sz="0" w:space="0" w:color="auto"/>
        <w:left w:val="none" w:sz="0" w:space="0" w:color="auto"/>
        <w:bottom w:val="none" w:sz="0" w:space="0" w:color="auto"/>
        <w:right w:val="none" w:sz="0" w:space="0" w:color="auto"/>
      </w:divBdr>
    </w:div>
    <w:div w:id="637954385">
      <w:marLeft w:val="0"/>
      <w:marRight w:val="0"/>
      <w:marTop w:val="-20"/>
      <w:marBottom w:val="-20"/>
      <w:divBdr>
        <w:top w:val="none" w:sz="0" w:space="0" w:color="auto"/>
        <w:left w:val="none" w:sz="0" w:space="0" w:color="auto"/>
        <w:bottom w:val="none" w:sz="0" w:space="0" w:color="auto"/>
        <w:right w:val="none" w:sz="0" w:space="0" w:color="auto"/>
      </w:divBdr>
    </w:div>
    <w:div w:id="638415063">
      <w:marLeft w:val="0"/>
      <w:marRight w:val="0"/>
      <w:marTop w:val="-20"/>
      <w:marBottom w:val="-20"/>
      <w:divBdr>
        <w:top w:val="none" w:sz="0" w:space="0" w:color="auto"/>
        <w:left w:val="none" w:sz="0" w:space="0" w:color="auto"/>
        <w:bottom w:val="none" w:sz="0" w:space="0" w:color="auto"/>
        <w:right w:val="none" w:sz="0" w:space="0" w:color="auto"/>
      </w:divBdr>
    </w:div>
    <w:div w:id="638463199">
      <w:marLeft w:val="0"/>
      <w:marRight w:val="0"/>
      <w:marTop w:val="-20"/>
      <w:marBottom w:val="-20"/>
      <w:divBdr>
        <w:top w:val="none" w:sz="0" w:space="0" w:color="auto"/>
        <w:left w:val="none" w:sz="0" w:space="0" w:color="auto"/>
        <w:bottom w:val="none" w:sz="0" w:space="0" w:color="auto"/>
        <w:right w:val="none" w:sz="0" w:space="0" w:color="auto"/>
      </w:divBdr>
    </w:div>
    <w:div w:id="639115591">
      <w:marLeft w:val="0"/>
      <w:marRight w:val="0"/>
      <w:marTop w:val="-20"/>
      <w:marBottom w:val="-20"/>
      <w:divBdr>
        <w:top w:val="none" w:sz="0" w:space="0" w:color="auto"/>
        <w:left w:val="none" w:sz="0" w:space="0" w:color="auto"/>
        <w:bottom w:val="none" w:sz="0" w:space="0" w:color="auto"/>
        <w:right w:val="none" w:sz="0" w:space="0" w:color="auto"/>
      </w:divBdr>
    </w:div>
    <w:div w:id="641271967">
      <w:marLeft w:val="0"/>
      <w:marRight w:val="0"/>
      <w:marTop w:val="-20"/>
      <w:marBottom w:val="-20"/>
      <w:divBdr>
        <w:top w:val="none" w:sz="0" w:space="0" w:color="auto"/>
        <w:left w:val="none" w:sz="0" w:space="0" w:color="auto"/>
        <w:bottom w:val="none" w:sz="0" w:space="0" w:color="auto"/>
        <w:right w:val="none" w:sz="0" w:space="0" w:color="auto"/>
      </w:divBdr>
    </w:div>
    <w:div w:id="642390817">
      <w:marLeft w:val="0"/>
      <w:marRight w:val="0"/>
      <w:marTop w:val="-20"/>
      <w:marBottom w:val="-20"/>
      <w:divBdr>
        <w:top w:val="none" w:sz="0" w:space="0" w:color="auto"/>
        <w:left w:val="none" w:sz="0" w:space="0" w:color="auto"/>
        <w:bottom w:val="none" w:sz="0" w:space="0" w:color="auto"/>
        <w:right w:val="none" w:sz="0" w:space="0" w:color="auto"/>
      </w:divBdr>
    </w:div>
    <w:div w:id="642588475">
      <w:marLeft w:val="0"/>
      <w:marRight w:val="0"/>
      <w:marTop w:val="-20"/>
      <w:marBottom w:val="-20"/>
      <w:divBdr>
        <w:top w:val="none" w:sz="0" w:space="0" w:color="auto"/>
        <w:left w:val="none" w:sz="0" w:space="0" w:color="auto"/>
        <w:bottom w:val="none" w:sz="0" w:space="0" w:color="auto"/>
        <w:right w:val="none" w:sz="0" w:space="0" w:color="auto"/>
      </w:divBdr>
    </w:div>
    <w:div w:id="644704451">
      <w:marLeft w:val="0"/>
      <w:marRight w:val="0"/>
      <w:marTop w:val="-20"/>
      <w:marBottom w:val="-20"/>
      <w:divBdr>
        <w:top w:val="none" w:sz="0" w:space="0" w:color="auto"/>
        <w:left w:val="none" w:sz="0" w:space="0" w:color="auto"/>
        <w:bottom w:val="none" w:sz="0" w:space="0" w:color="auto"/>
        <w:right w:val="none" w:sz="0" w:space="0" w:color="auto"/>
      </w:divBdr>
    </w:div>
    <w:div w:id="646974136">
      <w:marLeft w:val="0"/>
      <w:marRight w:val="0"/>
      <w:marTop w:val="-20"/>
      <w:marBottom w:val="-20"/>
      <w:divBdr>
        <w:top w:val="none" w:sz="0" w:space="0" w:color="auto"/>
        <w:left w:val="none" w:sz="0" w:space="0" w:color="auto"/>
        <w:bottom w:val="none" w:sz="0" w:space="0" w:color="auto"/>
        <w:right w:val="none" w:sz="0" w:space="0" w:color="auto"/>
      </w:divBdr>
    </w:div>
    <w:div w:id="647443893">
      <w:marLeft w:val="0"/>
      <w:marRight w:val="0"/>
      <w:marTop w:val="-20"/>
      <w:marBottom w:val="-20"/>
      <w:divBdr>
        <w:top w:val="none" w:sz="0" w:space="0" w:color="auto"/>
        <w:left w:val="none" w:sz="0" w:space="0" w:color="auto"/>
        <w:bottom w:val="none" w:sz="0" w:space="0" w:color="auto"/>
        <w:right w:val="none" w:sz="0" w:space="0" w:color="auto"/>
      </w:divBdr>
    </w:div>
    <w:div w:id="648285851">
      <w:marLeft w:val="0"/>
      <w:marRight w:val="0"/>
      <w:marTop w:val="-20"/>
      <w:marBottom w:val="-20"/>
      <w:divBdr>
        <w:top w:val="none" w:sz="0" w:space="0" w:color="auto"/>
        <w:left w:val="none" w:sz="0" w:space="0" w:color="auto"/>
        <w:bottom w:val="none" w:sz="0" w:space="0" w:color="auto"/>
        <w:right w:val="none" w:sz="0" w:space="0" w:color="auto"/>
      </w:divBdr>
    </w:div>
    <w:div w:id="650599157">
      <w:marLeft w:val="0"/>
      <w:marRight w:val="0"/>
      <w:marTop w:val="-20"/>
      <w:marBottom w:val="-20"/>
      <w:divBdr>
        <w:top w:val="none" w:sz="0" w:space="0" w:color="auto"/>
        <w:left w:val="none" w:sz="0" w:space="0" w:color="auto"/>
        <w:bottom w:val="none" w:sz="0" w:space="0" w:color="auto"/>
        <w:right w:val="none" w:sz="0" w:space="0" w:color="auto"/>
      </w:divBdr>
    </w:div>
    <w:div w:id="652107057">
      <w:marLeft w:val="0"/>
      <w:marRight w:val="0"/>
      <w:marTop w:val="-20"/>
      <w:marBottom w:val="-20"/>
      <w:divBdr>
        <w:top w:val="none" w:sz="0" w:space="0" w:color="auto"/>
        <w:left w:val="none" w:sz="0" w:space="0" w:color="auto"/>
        <w:bottom w:val="none" w:sz="0" w:space="0" w:color="auto"/>
        <w:right w:val="none" w:sz="0" w:space="0" w:color="auto"/>
      </w:divBdr>
    </w:div>
    <w:div w:id="654339472">
      <w:marLeft w:val="0"/>
      <w:marRight w:val="0"/>
      <w:marTop w:val="-20"/>
      <w:marBottom w:val="-20"/>
      <w:divBdr>
        <w:top w:val="none" w:sz="0" w:space="0" w:color="auto"/>
        <w:left w:val="none" w:sz="0" w:space="0" w:color="auto"/>
        <w:bottom w:val="none" w:sz="0" w:space="0" w:color="auto"/>
        <w:right w:val="none" w:sz="0" w:space="0" w:color="auto"/>
      </w:divBdr>
    </w:div>
    <w:div w:id="660042451">
      <w:marLeft w:val="0"/>
      <w:marRight w:val="0"/>
      <w:marTop w:val="-20"/>
      <w:marBottom w:val="-20"/>
      <w:divBdr>
        <w:top w:val="none" w:sz="0" w:space="0" w:color="auto"/>
        <w:left w:val="none" w:sz="0" w:space="0" w:color="auto"/>
        <w:bottom w:val="none" w:sz="0" w:space="0" w:color="auto"/>
        <w:right w:val="none" w:sz="0" w:space="0" w:color="auto"/>
      </w:divBdr>
    </w:div>
    <w:div w:id="661471868">
      <w:marLeft w:val="0"/>
      <w:marRight w:val="0"/>
      <w:marTop w:val="-20"/>
      <w:marBottom w:val="-20"/>
      <w:divBdr>
        <w:top w:val="none" w:sz="0" w:space="0" w:color="auto"/>
        <w:left w:val="none" w:sz="0" w:space="0" w:color="auto"/>
        <w:bottom w:val="none" w:sz="0" w:space="0" w:color="auto"/>
        <w:right w:val="none" w:sz="0" w:space="0" w:color="auto"/>
      </w:divBdr>
    </w:div>
    <w:div w:id="664864886">
      <w:marLeft w:val="0"/>
      <w:marRight w:val="0"/>
      <w:marTop w:val="-20"/>
      <w:marBottom w:val="-20"/>
      <w:divBdr>
        <w:top w:val="none" w:sz="0" w:space="0" w:color="auto"/>
        <w:left w:val="none" w:sz="0" w:space="0" w:color="auto"/>
        <w:bottom w:val="none" w:sz="0" w:space="0" w:color="auto"/>
        <w:right w:val="none" w:sz="0" w:space="0" w:color="auto"/>
      </w:divBdr>
    </w:div>
    <w:div w:id="669605081">
      <w:marLeft w:val="0"/>
      <w:marRight w:val="0"/>
      <w:marTop w:val="-20"/>
      <w:marBottom w:val="-20"/>
      <w:divBdr>
        <w:top w:val="none" w:sz="0" w:space="0" w:color="auto"/>
        <w:left w:val="none" w:sz="0" w:space="0" w:color="auto"/>
        <w:bottom w:val="none" w:sz="0" w:space="0" w:color="auto"/>
        <w:right w:val="none" w:sz="0" w:space="0" w:color="auto"/>
      </w:divBdr>
    </w:div>
    <w:div w:id="670527116">
      <w:marLeft w:val="0"/>
      <w:marRight w:val="0"/>
      <w:marTop w:val="-20"/>
      <w:marBottom w:val="-20"/>
      <w:divBdr>
        <w:top w:val="none" w:sz="0" w:space="0" w:color="auto"/>
        <w:left w:val="none" w:sz="0" w:space="0" w:color="auto"/>
        <w:bottom w:val="none" w:sz="0" w:space="0" w:color="auto"/>
        <w:right w:val="none" w:sz="0" w:space="0" w:color="auto"/>
      </w:divBdr>
    </w:div>
    <w:div w:id="672412999">
      <w:marLeft w:val="0"/>
      <w:marRight w:val="0"/>
      <w:marTop w:val="-20"/>
      <w:marBottom w:val="-20"/>
      <w:divBdr>
        <w:top w:val="none" w:sz="0" w:space="0" w:color="auto"/>
        <w:left w:val="none" w:sz="0" w:space="0" w:color="auto"/>
        <w:bottom w:val="none" w:sz="0" w:space="0" w:color="auto"/>
        <w:right w:val="none" w:sz="0" w:space="0" w:color="auto"/>
      </w:divBdr>
    </w:div>
    <w:div w:id="674575288">
      <w:marLeft w:val="0"/>
      <w:marRight w:val="0"/>
      <w:marTop w:val="-20"/>
      <w:marBottom w:val="-20"/>
      <w:divBdr>
        <w:top w:val="none" w:sz="0" w:space="0" w:color="auto"/>
        <w:left w:val="none" w:sz="0" w:space="0" w:color="auto"/>
        <w:bottom w:val="none" w:sz="0" w:space="0" w:color="auto"/>
        <w:right w:val="none" w:sz="0" w:space="0" w:color="auto"/>
      </w:divBdr>
    </w:div>
    <w:div w:id="679236823">
      <w:marLeft w:val="0"/>
      <w:marRight w:val="0"/>
      <w:marTop w:val="-20"/>
      <w:marBottom w:val="-20"/>
      <w:divBdr>
        <w:top w:val="none" w:sz="0" w:space="0" w:color="auto"/>
        <w:left w:val="none" w:sz="0" w:space="0" w:color="auto"/>
        <w:bottom w:val="none" w:sz="0" w:space="0" w:color="auto"/>
        <w:right w:val="none" w:sz="0" w:space="0" w:color="auto"/>
      </w:divBdr>
    </w:div>
    <w:div w:id="680281381">
      <w:marLeft w:val="0"/>
      <w:marRight w:val="0"/>
      <w:marTop w:val="-20"/>
      <w:marBottom w:val="-20"/>
      <w:divBdr>
        <w:top w:val="none" w:sz="0" w:space="0" w:color="auto"/>
        <w:left w:val="none" w:sz="0" w:space="0" w:color="auto"/>
        <w:bottom w:val="none" w:sz="0" w:space="0" w:color="auto"/>
        <w:right w:val="none" w:sz="0" w:space="0" w:color="auto"/>
      </w:divBdr>
    </w:div>
    <w:div w:id="692458204">
      <w:marLeft w:val="0"/>
      <w:marRight w:val="0"/>
      <w:marTop w:val="-20"/>
      <w:marBottom w:val="-20"/>
      <w:divBdr>
        <w:top w:val="none" w:sz="0" w:space="0" w:color="auto"/>
        <w:left w:val="none" w:sz="0" w:space="0" w:color="auto"/>
        <w:bottom w:val="none" w:sz="0" w:space="0" w:color="auto"/>
        <w:right w:val="none" w:sz="0" w:space="0" w:color="auto"/>
      </w:divBdr>
    </w:div>
    <w:div w:id="693113519">
      <w:marLeft w:val="0"/>
      <w:marRight w:val="0"/>
      <w:marTop w:val="-20"/>
      <w:marBottom w:val="-20"/>
      <w:divBdr>
        <w:top w:val="none" w:sz="0" w:space="0" w:color="auto"/>
        <w:left w:val="none" w:sz="0" w:space="0" w:color="auto"/>
        <w:bottom w:val="none" w:sz="0" w:space="0" w:color="auto"/>
        <w:right w:val="none" w:sz="0" w:space="0" w:color="auto"/>
      </w:divBdr>
    </w:div>
    <w:div w:id="696006030">
      <w:marLeft w:val="0"/>
      <w:marRight w:val="0"/>
      <w:marTop w:val="-20"/>
      <w:marBottom w:val="-20"/>
      <w:divBdr>
        <w:top w:val="none" w:sz="0" w:space="0" w:color="auto"/>
        <w:left w:val="none" w:sz="0" w:space="0" w:color="auto"/>
        <w:bottom w:val="none" w:sz="0" w:space="0" w:color="auto"/>
        <w:right w:val="none" w:sz="0" w:space="0" w:color="auto"/>
      </w:divBdr>
    </w:div>
    <w:div w:id="696853297">
      <w:marLeft w:val="0"/>
      <w:marRight w:val="0"/>
      <w:marTop w:val="-20"/>
      <w:marBottom w:val="-20"/>
      <w:divBdr>
        <w:top w:val="none" w:sz="0" w:space="0" w:color="auto"/>
        <w:left w:val="none" w:sz="0" w:space="0" w:color="auto"/>
        <w:bottom w:val="none" w:sz="0" w:space="0" w:color="auto"/>
        <w:right w:val="none" w:sz="0" w:space="0" w:color="auto"/>
      </w:divBdr>
    </w:div>
    <w:div w:id="698625989">
      <w:marLeft w:val="0"/>
      <w:marRight w:val="0"/>
      <w:marTop w:val="-20"/>
      <w:marBottom w:val="-20"/>
      <w:divBdr>
        <w:top w:val="none" w:sz="0" w:space="0" w:color="auto"/>
        <w:left w:val="none" w:sz="0" w:space="0" w:color="auto"/>
        <w:bottom w:val="none" w:sz="0" w:space="0" w:color="auto"/>
        <w:right w:val="none" w:sz="0" w:space="0" w:color="auto"/>
      </w:divBdr>
    </w:div>
    <w:div w:id="699361001">
      <w:marLeft w:val="0"/>
      <w:marRight w:val="0"/>
      <w:marTop w:val="-20"/>
      <w:marBottom w:val="-20"/>
      <w:divBdr>
        <w:top w:val="none" w:sz="0" w:space="0" w:color="auto"/>
        <w:left w:val="none" w:sz="0" w:space="0" w:color="auto"/>
        <w:bottom w:val="none" w:sz="0" w:space="0" w:color="auto"/>
        <w:right w:val="none" w:sz="0" w:space="0" w:color="auto"/>
      </w:divBdr>
    </w:div>
    <w:div w:id="700935485">
      <w:marLeft w:val="0"/>
      <w:marRight w:val="0"/>
      <w:marTop w:val="-20"/>
      <w:marBottom w:val="-20"/>
      <w:divBdr>
        <w:top w:val="none" w:sz="0" w:space="0" w:color="auto"/>
        <w:left w:val="none" w:sz="0" w:space="0" w:color="auto"/>
        <w:bottom w:val="none" w:sz="0" w:space="0" w:color="auto"/>
        <w:right w:val="none" w:sz="0" w:space="0" w:color="auto"/>
      </w:divBdr>
    </w:div>
    <w:div w:id="701785355">
      <w:marLeft w:val="0"/>
      <w:marRight w:val="0"/>
      <w:marTop w:val="-20"/>
      <w:marBottom w:val="-20"/>
      <w:divBdr>
        <w:top w:val="none" w:sz="0" w:space="0" w:color="auto"/>
        <w:left w:val="none" w:sz="0" w:space="0" w:color="auto"/>
        <w:bottom w:val="none" w:sz="0" w:space="0" w:color="auto"/>
        <w:right w:val="none" w:sz="0" w:space="0" w:color="auto"/>
      </w:divBdr>
    </w:div>
    <w:div w:id="706292285">
      <w:marLeft w:val="0"/>
      <w:marRight w:val="0"/>
      <w:marTop w:val="-20"/>
      <w:marBottom w:val="-20"/>
      <w:divBdr>
        <w:top w:val="none" w:sz="0" w:space="0" w:color="auto"/>
        <w:left w:val="none" w:sz="0" w:space="0" w:color="auto"/>
        <w:bottom w:val="none" w:sz="0" w:space="0" w:color="auto"/>
        <w:right w:val="none" w:sz="0" w:space="0" w:color="auto"/>
      </w:divBdr>
    </w:div>
    <w:div w:id="707025904">
      <w:marLeft w:val="0"/>
      <w:marRight w:val="0"/>
      <w:marTop w:val="-20"/>
      <w:marBottom w:val="-20"/>
      <w:divBdr>
        <w:top w:val="none" w:sz="0" w:space="0" w:color="auto"/>
        <w:left w:val="none" w:sz="0" w:space="0" w:color="auto"/>
        <w:bottom w:val="none" w:sz="0" w:space="0" w:color="auto"/>
        <w:right w:val="none" w:sz="0" w:space="0" w:color="auto"/>
      </w:divBdr>
    </w:div>
    <w:div w:id="707147584">
      <w:marLeft w:val="0"/>
      <w:marRight w:val="0"/>
      <w:marTop w:val="-20"/>
      <w:marBottom w:val="-20"/>
      <w:divBdr>
        <w:top w:val="none" w:sz="0" w:space="0" w:color="auto"/>
        <w:left w:val="none" w:sz="0" w:space="0" w:color="auto"/>
        <w:bottom w:val="none" w:sz="0" w:space="0" w:color="auto"/>
        <w:right w:val="none" w:sz="0" w:space="0" w:color="auto"/>
      </w:divBdr>
    </w:div>
    <w:div w:id="712968468">
      <w:marLeft w:val="0"/>
      <w:marRight w:val="0"/>
      <w:marTop w:val="-20"/>
      <w:marBottom w:val="-20"/>
      <w:divBdr>
        <w:top w:val="none" w:sz="0" w:space="0" w:color="auto"/>
        <w:left w:val="none" w:sz="0" w:space="0" w:color="auto"/>
        <w:bottom w:val="none" w:sz="0" w:space="0" w:color="auto"/>
        <w:right w:val="none" w:sz="0" w:space="0" w:color="auto"/>
      </w:divBdr>
    </w:div>
    <w:div w:id="717318448">
      <w:marLeft w:val="0"/>
      <w:marRight w:val="0"/>
      <w:marTop w:val="-20"/>
      <w:marBottom w:val="-20"/>
      <w:divBdr>
        <w:top w:val="none" w:sz="0" w:space="0" w:color="auto"/>
        <w:left w:val="none" w:sz="0" w:space="0" w:color="auto"/>
        <w:bottom w:val="none" w:sz="0" w:space="0" w:color="auto"/>
        <w:right w:val="none" w:sz="0" w:space="0" w:color="auto"/>
      </w:divBdr>
    </w:div>
    <w:div w:id="721832762">
      <w:marLeft w:val="0"/>
      <w:marRight w:val="0"/>
      <w:marTop w:val="-20"/>
      <w:marBottom w:val="-20"/>
      <w:divBdr>
        <w:top w:val="none" w:sz="0" w:space="0" w:color="auto"/>
        <w:left w:val="none" w:sz="0" w:space="0" w:color="auto"/>
        <w:bottom w:val="none" w:sz="0" w:space="0" w:color="auto"/>
        <w:right w:val="none" w:sz="0" w:space="0" w:color="auto"/>
      </w:divBdr>
    </w:div>
    <w:div w:id="726613264">
      <w:marLeft w:val="0"/>
      <w:marRight w:val="0"/>
      <w:marTop w:val="-20"/>
      <w:marBottom w:val="-20"/>
      <w:divBdr>
        <w:top w:val="none" w:sz="0" w:space="0" w:color="auto"/>
        <w:left w:val="none" w:sz="0" w:space="0" w:color="auto"/>
        <w:bottom w:val="none" w:sz="0" w:space="0" w:color="auto"/>
        <w:right w:val="none" w:sz="0" w:space="0" w:color="auto"/>
      </w:divBdr>
    </w:div>
    <w:div w:id="730033064">
      <w:marLeft w:val="0"/>
      <w:marRight w:val="0"/>
      <w:marTop w:val="-20"/>
      <w:marBottom w:val="-20"/>
      <w:divBdr>
        <w:top w:val="none" w:sz="0" w:space="0" w:color="auto"/>
        <w:left w:val="none" w:sz="0" w:space="0" w:color="auto"/>
        <w:bottom w:val="none" w:sz="0" w:space="0" w:color="auto"/>
        <w:right w:val="none" w:sz="0" w:space="0" w:color="auto"/>
      </w:divBdr>
    </w:div>
    <w:div w:id="730275282">
      <w:marLeft w:val="0"/>
      <w:marRight w:val="0"/>
      <w:marTop w:val="-20"/>
      <w:marBottom w:val="-20"/>
      <w:divBdr>
        <w:top w:val="none" w:sz="0" w:space="0" w:color="auto"/>
        <w:left w:val="none" w:sz="0" w:space="0" w:color="auto"/>
        <w:bottom w:val="none" w:sz="0" w:space="0" w:color="auto"/>
        <w:right w:val="none" w:sz="0" w:space="0" w:color="auto"/>
      </w:divBdr>
    </w:div>
    <w:div w:id="730545831">
      <w:marLeft w:val="0"/>
      <w:marRight w:val="0"/>
      <w:marTop w:val="-20"/>
      <w:marBottom w:val="-20"/>
      <w:divBdr>
        <w:top w:val="none" w:sz="0" w:space="0" w:color="auto"/>
        <w:left w:val="none" w:sz="0" w:space="0" w:color="auto"/>
        <w:bottom w:val="none" w:sz="0" w:space="0" w:color="auto"/>
        <w:right w:val="none" w:sz="0" w:space="0" w:color="auto"/>
      </w:divBdr>
    </w:div>
    <w:div w:id="730888463">
      <w:marLeft w:val="0"/>
      <w:marRight w:val="0"/>
      <w:marTop w:val="-20"/>
      <w:marBottom w:val="-20"/>
      <w:divBdr>
        <w:top w:val="none" w:sz="0" w:space="0" w:color="auto"/>
        <w:left w:val="none" w:sz="0" w:space="0" w:color="auto"/>
        <w:bottom w:val="none" w:sz="0" w:space="0" w:color="auto"/>
        <w:right w:val="none" w:sz="0" w:space="0" w:color="auto"/>
      </w:divBdr>
    </w:div>
    <w:div w:id="733040846">
      <w:marLeft w:val="0"/>
      <w:marRight w:val="0"/>
      <w:marTop w:val="-20"/>
      <w:marBottom w:val="-20"/>
      <w:divBdr>
        <w:top w:val="none" w:sz="0" w:space="0" w:color="auto"/>
        <w:left w:val="none" w:sz="0" w:space="0" w:color="auto"/>
        <w:bottom w:val="none" w:sz="0" w:space="0" w:color="auto"/>
        <w:right w:val="none" w:sz="0" w:space="0" w:color="auto"/>
      </w:divBdr>
    </w:div>
    <w:div w:id="733041850">
      <w:marLeft w:val="0"/>
      <w:marRight w:val="0"/>
      <w:marTop w:val="-20"/>
      <w:marBottom w:val="-20"/>
      <w:divBdr>
        <w:top w:val="none" w:sz="0" w:space="0" w:color="auto"/>
        <w:left w:val="none" w:sz="0" w:space="0" w:color="auto"/>
        <w:bottom w:val="none" w:sz="0" w:space="0" w:color="auto"/>
        <w:right w:val="none" w:sz="0" w:space="0" w:color="auto"/>
      </w:divBdr>
    </w:div>
    <w:div w:id="735661787">
      <w:marLeft w:val="0"/>
      <w:marRight w:val="0"/>
      <w:marTop w:val="-20"/>
      <w:marBottom w:val="-20"/>
      <w:divBdr>
        <w:top w:val="none" w:sz="0" w:space="0" w:color="auto"/>
        <w:left w:val="none" w:sz="0" w:space="0" w:color="auto"/>
        <w:bottom w:val="none" w:sz="0" w:space="0" w:color="auto"/>
        <w:right w:val="none" w:sz="0" w:space="0" w:color="auto"/>
      </w:divBdr>
    </w:div>
    <w:div w:id="737166030">
      <w:marLeft w:val="0"/>
      <w:marRight w:val="0"/>
      <w:marTop w:val="-20"/>
      <w:marBottom w:val="-20"/>
      <w:divBdr>
        <w:top w:val="none" w:sz="0" w:space="0" w:color="auto"/>
        <w:left w:val="none" w:sz="0" w:space="0" w:color="auto"/>
        <w:bottom w:val="none" w:sz="0" w:space="0" w:color="auto"/>
        <w:right w:val="none" w:sz="0" w:space="0" w:color="auto"/>
      </w:divBdr>
    </w:div>
    <w:div w:id="737634250">
      <w:marLeft w:val="0"/>
      <w:marRight w:val="0"/>
      <w:marTop w:val="-20"/>
      <w:marBottom w:val="-20"/>
      <w:divBdr>
        <w:top w:val="none" w:sz="0" w:space="0" w:color="auto"/>
        <w:left w:val="none" w:sz="0" w:space="0" w:color="auto"/>
        <w:bottom w:val="none" w:sz="0" w:space="0" w:color="auto"/>
        <w:right w:val="none" w:sz="0" w:space="0" w:color="auto"/>
      </w:divBdr>
    </w:div>
    <w:div w:id="737634913">
      <w:marLeft w:val="0"/>
      <w:marRight w:val="0"/>
      <w:marTop w:val="-20"/>
      <w:marBottom w:val="-20"/>
      <w:divBdr>
        <w:top w:val="none" w:sz="0" w:space="0" w:color="auto"/>
        <w:left w:val="none" w:sz="0" w:space="0" w:color="auto"/>
        <w:bottom w:val="none" w:sz="0" w:space="0" w:color="auto"/>
        <w:right w:val="none" w:sz="0" w:space="0" w:color="auto"/>
      </w:divBdr>
    </w:div>
    <w:div w:id="739136308">
      <w:marLeft w:val="0"/>
      <w:marRight w:val="0"/>
      <w:marTop w:val="-20"/>
      <w:marBottom w:val="-20"/>
      <w:divBdr>
        <w:top w:val="none" w:sz="0" w:space="0" w:color="auto"/>
        <w:left w:val="none" w:sz="0" w:space="0" w:color="auto"/>
        <w:bottom w:val="none" w:sz="0" w:space="0" w:color="auto"/>
        <w:right w:val="none" w:sz="0" w:space="0" w:color="auto"/>
      </w:divBdr>
    </w:div>
    <w:div w:id="739408003">
      <w:marLeft w:val="0"/>
      <w:marRight w:val="0"/>
      <w:marTop w:val="-20"/>
      <w:marBottom w:val="-20"/>
      <w:divBdr>
        <w:top w:val="none" w:sz="0" w:space="0" w:color="auto"/>
        <w:left w:val="none" w:sz="0" w:space="0" w:color="auto"/>
        <w:bottom w:val="none" w:sz="0" w:space="0" w:color="auto"/>
        <w:right w:val="none" w:sz="0" w:space="0" w:color="auto"/>
      </w:divBdr>
    </w:div>
    <w:div w:id="743066459">
      <w:marLeft w:val="0"/>
      <w:marRight w:val="0"/>
      <w:marTop w:val="-20"/>
      <w:marBottom w:val="-20"/>
      <w:divBdr>
        <w:top w:val="none" w:sz="0" w:space="0" w:color="auto"/>
        <w:left w:val="none" w:sz="0" w:space="0" w:color="auto"/>
        <w:bottom w:val="none" w:sz="0" w:space="0" w:color="auto"/>
        <w:right w:val="none" w:sz="0" w:space="0" w:color="auto"/>
      </w:divBdr>
    </w:div>
    <w:div w:id="747119375">
      <w:marLeft w:val="0"/>
      <w:marRight w:val="0"/>
      <w:marTop w:val="-20"/>
      <w:marBottom w:val="-20"/>
      <w:divBdr>
        <w:top w:val="none" w:sz="0" w:space="0" w:color="auto"/>
        <w:left w:val="none" w:sz="0" w:space="0" w:color="auto"/>
        <w:bottom w:val="none" w:sz="0" w:space="0" w:color="auto"/>
        <w:right w:val="none" w:sz="0" w:space="0" w:color="auto"/>
      </w:divBdr>
    </w:div>
    <w:div w:id="748818283">
      <w:marLeft w:val="0"/>
      <w:marRight w:val="0"/>
      <w:marTop w:val="-20"/>
      <w:marBottom w:val="-20"/>
      <w:divBdr>
        <w:top w:val="none" w:sz="0" w:space="0" w:color="auto"/>
        <w:left w:val="none" w:sz="0" w:space="0" w:color="auto"/>
        <w:bottom w:val="none" w:sz="0" w:space="0" w:color="auto"/>
        <w:right w:val="none" w:sz="0" w:space="0" w:color="auto"/>
      </w:divBdr>
    </w:div>
    <w:div w:id="749155506">
      <w:marLeft w:val="0"/>
      <w:marRight w:val="0"/>
      <w:marTop w:val="-20"/>
      <w:marBottom w:val="-20"/>
      <w:divBdr>
        <w:top w:val="none" w:sz="0" w:space="0" w:color="auto"/>
        <w:left w:val="none" w:sz="0" w:space="0" w:color="auto"/>
        <w:bottom w:val="none" w:sz="0" w:space="0" w:color="auto"/>
        <w:right w:val="none" w:sz="0" w:space="0" w:color="auto"/>
      </w:divBdr>
    </w:div>
    <w:div w:id="749886188">
      <w:marLeft w:val="0"/>
      <w:marRight w:val="0"/>
      <w:marTop w:val="-20"/>
      <w:marBottom w:val="-20"/>
      <w:divBdr>
        <w:top w:val="none" w:sz="0" w:space="0" w:color="auto"/>
        <w:left w:val="none" w:sz="0" w:space="0" w:color="auto"/>
        <w:bottom w:val="none" w:sz="0" w:space="0" w:color="auto"/>
        <w:right w:val="none" w:sz="0" w:space="0" w:color="auto"/>
      </w:divBdr>
    </w:div>
    <w:div w:id="750468853">
      <w:marLeft w:val="0"/>
      <w:marRight w:val="0"/>
      <w:marTop w:val="-20"/>
      <w:marBottom w:val="-20"/>
      <w:divBdr>
        <w:top w:val="none" w:sz="0" w:space="0" w:color="auto"/>
        <w:left w:val="none" w:sz="0" w:space="0" w:color="auto"/>
        <w:bottom w:val="none" w:sz="0" w:space="0" w:color="auto"/>
        <w:right w:val="none" w:sz="0" w:space="0" w:color="auto"/>
      </w:divBdr>
    </w:div>
    <w:div w:id="752626882">
      <w:marLeft w:val="0"/>
      <w:marRight w:val="0"/>
      <w:marTop w:val="-20"/>
      <w:marBottom w:val="-20"/>
      <w:divBdr>
        <w:top w:val="none" w:sz="0" w:space="0" w:color="auto"/>
        <w:left w:val="none" w:sz="0" w:space="0" w:color="auto"/>
        <w:bottom w:val="none" w:sz="0" w:space="0" w:color="auto"/>
        <w:right w:val="none" w:sz="0" w:space="0" w:color="auto"/>
      </w:divBdr>
    </w:div>
    <w:div w:id="756170396">
      <w:marLeft w:val="0"/>
      <w:marRight w:val="0"/>
      <w:marTop w:val="-20"/>
      <w:marBottom w:val="-20"/>
      <w:divBdr>
        <w:top w:val="none" w:sz="0" w:space="0" w:color="auto"/>
        <w:left w:val="none" w:sz="0" w:space="0" w:color="auto"/>
        <w:bottom w:val="none" w:sz="0" w:space="0" w:color="auto"/>
        <w:right w:val="none" w:sz="0" w:space="0" w:color="auto"/>
      </w:divBdr>
    </w:div>
    <w:div w:id="757558421">
      <w:marLeft w:val="0"/>
      <w:marRight w:val="0"/>
      <w:marTop w:val="-20"/>
      <w:marBottom w:val="-20"/>
      <w:divBdr>
        <w:top w:val="none" w:sz="0" w:space="0" w:color="auto"/>
        <w:left w:val="none" w:sz="0" w:space="0" w:color="auto"/>
        <w:bottom w:val="none" w:sz="0" w:space="0" w:color="auto"/>
        <w:right w:val="none" w:sz="0" w:space="0" w:color="auto"/>
      </w:divBdr>
    </w:div>
    <w:div w:id="766656517">
      <w:marLeft w:val="0"/>
      <w:marRight w:val="0"/>
      <w:marTop w:val="-20"/>
      <w:marBottom w:val="-20"/>
      <w:divBdr>
        <w:top w:val="none" w:sz="0" w:space="0" w:color="auto"/>
        <w:left w:val="none" w:sz="0" w:space="0" w:color="auto"/>
        <w:bottom w:val="none" w:sz="0" w:space="0" w:color="auto"/>
        <w:right w:val="none" w:sz="0" w:space="0" w:color="auto"/>
      </w:divBdr>
    </w:div>
    <w:div w:id="766656793">
      <w:marLeft w:val="0"/>
      <w:marRight w:val="0"/>
      <w:marTop w:val="-20"/>
      <w:marBottom w:val="-20"/>
      <w:divBdr>
        <w:top w:val="none" w:sz="0" w:space="0" w:color="auto"/>
        <w:left w:val="none" w:sz="0" w:space="0" w:color="auto"/>
        <w:bottom w:val="none" w:sz="0" w:space="0" w:color="auto"/>
        <w:right w:val="none" w:sz="0" w:space="0" w:color="auto"/>
      </w:divBdr>
    </w:div>
    <w:div w:id="767194058">
      <w:marLeft w:val="0"/>
      <w:marRight w:val="0"/>
      <w:marTop w:val="-20"/>
      <w:marBottom w:val="-20"/>
      <w:divBdr>
        <w:top w:val="none" w:sz="0" w:space="0" w:color="auto"/>
        <w:left w:val="none" w:sz="0" w:space="0" w:color="auto"/>
        <w:bottom w:val="none" w:sz="0" w:space="0" w:color="auto"/>
        <w:right w:val="none" w:sz="0" w:space="0" w:color="auto"/>
      </w:divBdr>
    </w:div>
    <w:div w:id="768624354">
      <w:marLeft w:val="0"/>
      <w:marRight w:val="0"/>
      <w:marTop w:val="-20"/>
      <w:marBottom w:val="-20"/>
      <w:divBdr>
        <w:top w:val="none" w:sz="0" w:space="0" w:color="auto"/>
        <w:left w:val="none" w:sz="0" w:space="0" w:color="auto"/>
        <w:bottom w:val="none" w:sz="0" w:space="0" w:color="auto"/>
        <w:right w:val="none" w:sz="0" w:space="0" w:color="auto"/>
      </w:divBdr>
    </w:div>
    <w:div w:id="769542901">
      <w:marLeft w:val="0"/>
      <w:marRight w:val="0"/>
      <w:marTop w:val="-20"/>
      <w:marBottom w:val="-20"/>
      <w:divBdr>
        <w:top w:val="none" w:sz="0" w:space="0" w:color="auto"/>
        <w:left w:val="none" w:sz="0" w:space="0" w:color="auto"/>
        <w:bottom w:val="none" w:sz="0" w:space="0" w:color="auto"/>
        <w:right w:val="none" w:sz="0" w:space="0" w:color="auto"/>
      </w:divBdr>
    </w:div>
    <w:div w:id="769545649">
      <w:marLeft w:val="0"/>
      <w:marRight w:val="0"/>
      <w:marTop w:val="-20"/>
      <w:marBottom w:val="-20"/>
      <w:divBdr>
        <w:top w:val="none" w:sz="0" w:space="0" w:color="auto"/>
        <w:left w:val="none" w:sz="0" w:space="0" w:color="auto"/>
        <w:bottom w:val="none" w:sz="0" w:space="0" w:color="auto"/>
        <w:right w:val="none" w:sz="0" w:space="0" w:color="auto"/>
      </w:divBdr>
    </w:div>
    <w:div w:id="771046695">
      <w:marLeft w:val="0"/>
      <w:marRight w:val="0"/>
      <w:marTop w:val="-20"/>
      <w:marBottom w:val="-20"/>
      <w:divBdr>
        <w:top w:val="none" w:sz="0" w:space="0" w:color="auto"/>
        <w:left w:val="none" w:sz="0" w:space="0" w:color="auto"/>
        <w:bottom w:val="none" w:sz="0" w:space="0" w:color="auto"/>
        <w:right w:val="none" w:sz="0" w:space="0" w:color="auto"/>
      </w:divBdr>
    </w:div>
    <w:div w:id="771320706">
      <w:marLeft w:val="0"/>
      <w:marRight w:val="0"/>
      <w:marTop w:val="-20"/>
      <w:marBottom w:val="-20"/>
      <w:divBdr>
        <w:top w:val="none" w:sz="0" w:space="0" w:color="auto"/>
        <w:left w:val="none" w:sz="0" w:space="0" w:color="auto"/>
        <w:bottom w:val="none" w:sz="0" w:space="0" w:color="auto"/>
        <w:right w:val="none" w:sz="0" w:space="0" w:color="auto"/>
      </w:divBdr>
    </w:div>
    <w:div w:id="771359772">
      <w:marLeft w:val="0"/>
      <w:marRight w:val="0"/>
      <w:marTop w:val="-20"/>
      <w:marBottom w:val="-20"/>
      <w:divBdr>
        <w:top w:val="none" w:sz="0" w:space="0" w:color="auto"/>
        <w:left w:val="none" w:sz="0" w:space="0" w:color="auto"/>
        <w:bottom w:val="none" w:sz="0" w:space="0" w:color="auto"/>
        <w:right w:val="none" w:sz="0" w:space="0" w:color="auto"/>
      </w:divBdr>
      <w:divsChild>
        <w:div w:id="574052483">
          <w:marLeft w:val="0"/>
          <w:marRight w:val="0"/>
          <w:marTop w:val="-20"/>
          <w:marBottom w:val="-20"/>
          <w:divBdr>
            <w:top w:val="none" w:sz="0" w:space="0" w:color="auto"/>
            <w:left w:val="none" w:sz="0" w:space="0" w:color="auto"/>
            <w:bottom w:val="none" w:sz="0" w:space="0" w:color="auto"/>
            <w:right w:val="none" w:sz="0" w:space="0" w:color="auto"/>
          </w:divBdr>
        </w:div>
      </w:divsChild>
    </w:div>
    <w:div w:id="773718748">
      <w:marLeft w:val="0"/>
      <w:marRight w:val="0"/>
      <w:marTop w:val="-20"/>
      <w:marBottom w:val="-20"/>
      <w:divBdr>
        <w:top w:val="none" w:sz="0" w:space="0" w:color="auto"/>
        <w:left w:val="none" w:sz="0" w:space="0" w:color="auto"/>
        <w:bottom w:val="none" w:sz="0" w:space="0" w:color="auto"/>
        <w:right w:val="none" w:sz="0" w:space="0" w:color="auto"/>
      </w:divBdr>
    </w:div>
    <w:div w:id="774667161">
      <w:marLeft w:val="0"/>
      <w:marRight w:val="0"/>
      <w:marTop w:val="-20"/>
      <w:marBottom w:val="-20"/>
      <w:divBdr>
        <w:top w:val="none" w:sz="0" w:space="0" w:color="auto"/>
        <w:left w:val="none" w:sz="0" w:space="0" w:color="auto"/>
        <w:bottom w:val="none" w:sz="0" w:space="0" w:color="auto"/>
        <w:right w:val="none" w:sz="0" w:space="0" w:color="auto"/>
      </w:divBdr>
    </w:div>
    <w:div w:id="774716042">
      <w:marLeft w:val="0"/>
      <w:marRight w:val="0"/>
      <w:marTop w:val="-20"/>
      <w:marBottom w:val="-20"/>
      <w:divBdr>
        <w:top w:val="none" w:sz="0" w:space="0" w:color="auto"/>
        <w:left w:val="none" w:sz="0" w:space="0" w:color="auto"/>
        <w:bottom w:val="none" w:sz="0" w:space="0" w:color="auto"/>
        <w:right w:val="none" w:sz="0" w:space="0" w:color="auto"/>
      </w:divBdr>
    </w:div>
    <w:div w:id="777140614">
      <w:marLeft w:val="0"/>
      <w:marRight w:val="0"/>
      <w:marTop w:val="-20"/>
      <w:marBottom w:val="-20"/>
      <w:divBdr>
        <w:top w:val="none" w:sz="0" w:space="0" w:color="auto"/>
        <w:left w:val="none" w:sz="0" w:space="0" w:color="auto"/>
        <w:bottom w:val="none" w:sz="0" w:space="0" w:color="auto"/>
        <w:right w:val="none" w:sz="0" w:space="0" w:color="auto"/>
      </w:divBdr>
    </w:div>
    <w:div w:id="784152837">
      <w:marLeft w:val="0"/>
      <w:marRight w:val="0"/>
      <w:marTop w:val="-20"/>
      <w:marBottom w:val="-20"/>
      <w:divBdr>
        <w:top w:val="none" w:sz="0" w:space="0" w:color="auto"/>
        <w:left w:val="none" w:sz="0" w:space="0" w:color="auto"/>
        <w:bottom w:val="none" w:sz="0" w:space="0" w:color="auto"/>
        <w:right w:val="none" w:sz="0" w:space="0" w:color="auto"/>
      </w:divBdr>
    </w:div>
    <w:div w:id="784732778">
      <w:marLeft w:val="0"/>
      <w:marRight w:val="0"/>
      <w:marTop w:val="-20"/>
      <w:marBottom w:val="-20"/>
      <w:divBdr>
        <w:top w:val="none" w:sz="0" w:space="0" w:color="auto"/>
        <w:left w:val="none" w:sz="0" w:space="0" w:color="auto"/>
        <w:bottom w:val="none" w:sz="0" w:space="0" w:color="auto"/>
        <w:right w:val="none" w:sz="0" w:space="0" w:color="auto"/>
      </w:divBdr>
    </w:div>
    <w:div w:id="792986802">
      <w:marLeft w:val="0"/>
      <w:marRight w:val="0"/>
      <w:marTop w:val="-20"/>
      <w:marBottom w:val="-20"/>
      <w:divBdr>
        <w:top w:val="none" w:sz="0" w:space="0" w:color="auto"/>
        <w:left w:val="none" w:sz="0" w:space="0" w:color="auto"/>
        <w:bottom w:val="none" w:sz="0" w:space="0" w:color="auto"/>
        <w:right w:val="none" w:sz="0" w:space="0" w:color="auto"/>
      </w:divBdr>
    </w:div>
    <w:div w:id="793713640">
      <w:marLeft w:val="0"/>
      <w:marRight w:val="0"/>
      <w:marTop w:val="-20"/>
      <w:marBottom w:val="-20"/>
      <w:divBdr>
        <w:top w:val="none" w:sz="0" w:space="0" w:color="auto"/>
        <w:left w:val="none" w:sz="0" w:space="0" w:color="auto"/>
        <w:bottom w:val="none" w:sz="0" w:space="0" w:color="auto"/>
        <w:right w:val="none" w:sz="0" w:space="0" w:color="auto"/>
      </w:divBdr>
    </w:div>
    <w:div w:id="793865462">
      <w:marLeft w:val="0"/>
      <w:marRight w:val="0"/>
      <w:marTop w:val="-20"/>
      <w:marBottom w:val="-20"/>
      <w:divBdr>
        <w:top w:val="none" w:sz="0" w:space="0" w:color="auto"/>
        <w:left w:val="none" w:sz="0" w:space="0" w:color="auto"/>
        <w:bottom w:val="none" w:sz="0" w:space="0" w:color="auto"/>
        <w:right w:val="none" w:sz="0" w:space="0" w:color="auto"/>
      </w:divBdr>
    </w:div>
    <w:div w:id="793986817">
      <w:marLeft w:val="0"/>
      <w:marRight w:val="0"/>
      <w:marTop w:val="-20"/>
      <w:marBottom w:val="-20"/>
      <w:divBdr>
        <w:top w:val="none" w:sz="0" w:space="0" w:color="auto"/>
        <w:left w:val="none" w:sz="0" w:space="0" w:color="auto"/>
        <w:bottom w:val="none" w:sz="0" w:space="0" w:color="auto"/>
        <w:right w:val="none" w:sz="0" w:space="0" w:color="auto"/>
      </w:divBdr>
    </w:div>
    <w:div w:id="794787170">
      <w:marLeft w:val="0"/>
      <w:marRight w:val="0"/>
      <w:marTop w:val="-20"/>
      <w:marBottom w:val="-20"/>
      <w:divBdr>
        <w:top w:val="none" w:sz="0" w:space="0" w:color="auto"/>
        <w:left w:val="none" w:sz="0" w:space="0" w:color="auto"/>
        <w:bottom w:val="none" w:sz="0" w:space="0" w:color="auto"/>
        <w:right w:val="none" w:sz="0" w:space="0" w:color="auto"/>
      </w:divBdr>
    </w:div>
    <w:div w:id="796726569">
      <w:marLeft w:val="0"/>
      <w:marRight w:val="0"/>
      <w:marTop w:val="-20"/>
      <w:marBottom w:val="-20"/>
      <w:divBdr>
        <w:top w:val="none" w:sz="0" w:space="0" w:color="auto"/>
        <w:left w:val="none" w:sz="0" w:space="0" w:color="auto"/>
        <w:bottom w:val="none" w:sz="0" w:space="0" w:color="auto"/>
        <w:right w:val="none" w:sz="0" w:space="0" w:color="auto"/>
      </w:divBdr>
    </w:div>
    <w:div w:id="796870626">
      <w:marLeft w:val="0"/>
      <w:marRight w:val="0"/>
      <w:marTop w:val="-20"/>
      <w:marBottom w:val="-20"/>
      <w:divBdr>
        <w:top w:val="none" w:sz="0" w:space="0" w:color="auto"/>
        <w:left w:val="none" w:sz="0" w:space="0" w:color="auto"/>
        <w:bottom w:val="none" w:sz="0" w:space="0" w:color="auto"/>
        <w:right w:val="none" w:sz="0" w:space="0" w:color="auto"/>
      </w:divBdr>
    </w:div>
    <w:div w:id="797452424">
      <w:marLeft w:val="0"/>
      <w:marRight w:val="0"/>
      <w:marTop w:val="-20"/>
      <w:marBottom w:val="-20"/>
      <w:divBdr>
        <w:top w:val="none" w:sz="0" w:space="0" w:color="auto"/>
        <w:left w:val="none" w:sz="0" w:space="0" w:color="auto"/>
        <w:bottom w:val="none" w:sz="0" w:space="0" w:color="auto"/>
        <w:right w:val="none" w:sz="0" w:space="0" w:color="auto"/>
      </w:divBdr>
    </w:div>
    <w:div w:id="801927650">
      <w:marLeft w:val="0"/>
      <w:marRight w:val="0"/>
      <w:marTop w:val="-20"/>
      <w:marBottom w:val="-20"/>
      <w:divBdr>
        <w:top w:val="none" w:sz="0" w:space="0" w:color="auto"/>
        <w:left w:val="none" w:sz="0" w:space="0" w:color="auto"/>
        <w:bottom w:val="none" w:sz="0" w:space="0" w:color="auto"/>
        <w:right w:val="none" w:sz="0" w:space="0" w:color="auto"/>
      </w:divBdr>
    </w:div>
    <w:div w:id="803036095">
      <w:marLeft w:val="0"/>
      <w:marRight w:val="0"/>
      <w:marTop w:val="-20"/>
      <w:marBottom w:val="-20"/>
      <w:divBdr>
        <w:top w:val="none" w:sz="0" w:space="0" w:color="auto"/>
        <w:left w:val="none" w:sz="0" w:space="0" w:color="auto"/>
        <w:bottom w:val="none" w:sz="0" w:space="0" w:color="auto"/>
        <w:right w:val="none" w:sz="0" w:space="0" w:color="auto"/>
      </w:divBdr>
    </w:div>
    <w:div w:id="804392260">
      <w:marLeft w:val="0"/>
      <w:marRight w:val="0"/>
      <w:marTop w:val="-20"/>
      <w:marBottom w:val="-20"/>
      <w:divBdr>
        <w:top w:val="none" w:sz="0" w:space="0" w:color="auto"/>
        <w:left w:val="none" w:sz="0" w:space="0" w:color="auto"/>
        <w:bottom w:val="none" w:sz="0" w:space="0" w:color="auto"/>
        <w:right w:val="none" w:sz="0" w:space="0" w:color="auto"/>
      </w:divBdr>
    </w:div>
    <w:div w:id="807018808">
      <w:marLeft w:val="0"/>
      <w:marRight w:val="0"/>
      <w:marTop w:val="-20"/>
      <w:marBottom w:val="-20"/>
      <w:divBdr>
        <w:top w:val="none" w:sz="0" w:space="0" w:color="auto"/>
        <w:left w:val="none" w:sz="0" w:space="0" w:color="auto"/>
        <w:bottom w:val="none" w:sz="0" w:space="0" w:color="auto"/>
        <w:right w:val="none" w:sz="0" w:space="0" w:color="auto"/>
      </w:divBdr>
    </w:div>
    <w:div w:id="807894873">
      <w:marLeft w:val="0"/>
      <w:marRight w:val="0"/>
      <w:marTop w:val="-20"/>
      <w:marBottom w:val="-20"/>
      <w:divBdr>
        <w:top w:val="none" w:sz="0" w:space="0" w:color="auto"/>
        <w:left w:val="none" w:sz="0" w:space="0" w:color="auto"/>
        <w:bottom w:val="none" w:sz="0" w:space="0" w:color="auto"/>
        <w:right w:val="none" w:sz="0" w:space="0" w:color="auto"/>
      </w:divBdr>
    </w:div>
    <w:div w:id="807940160">
      <w:marLeft w:val="0"/>
      <w:marRight w:val="0"/>
      <w:marTop w:val="-20"/>
      <w:marBottom w:val="-20"/>
      <w:divBdr>
        <w:top w:val="none" w:sz="0" w:space="0" w:color="auto"/>
        <w:left w:val="none" w:sz="0" w:space="0" w:color="auto"/>
        <w:bottom w:val="none" w:sz="0" w:space="0" w:color="auto"/>
        <w:right w:val="none" w:sz="0" w:space="0" w:color="auto"/>
      </w:divBdr>
    </w:div>
    <w:div w:id="809445071">
      <w:marLeft w:val="0"/>
      <w:marRight w:val="0"/>
      <w:marTop w:val="-20"/>
      <w:marBottom w:val="-20"/>
      <w:divBdr>
        <w:top w:val="none" w:sz="0" w:space="0" w:color="auto"/>
        <w:left w:val="none" w:sz="0" w:space="0" w:color="auto"/>
        <w:bottom w:val="none" w:sz="0" w:space="0" w:color="auto"/>
        <w:right w:val="none" w:sz="0" w:space="0" w:color="auto"/>
      </w:divBdr>
    </w:div>
    <w:div w:id="810515282">
      <w:marLeft w:val="0"/>
      <w:marRight w:val="0"/>
      <w:marTop w:val="-20"/>
      <w:marBottom w:val="-20"/>
      <w:divBdr>
        <w:top w:val="none" w:sz="0" w:space="0" w:color="auto"/>
        <w:left w:val="none" w:sz="0" w:space="0" w:color="auto"/>
        <w:bottom w:val="none" w:sz="0" w:space="0" w:color="auto"/>
        <w:right w:val="none" w:sz="0" w:space="0" w:color="auto"/>
      </w:divBdr>
    </w:div>
    <w:div w:id="811992743">
      <w:marLeft w:val="0"/>
      <w:marRight w:val="0"/>
      <w:marTop w:val="-20"/>
      <w:marBottom w:val="-20"/>
      <w:divBdr>
        <w:top w:val="none" w:sz="0" w:space="0" w:color="auto"/>
        <w:left w:val="none" w:sz="0" w:space="0" w:color="auto"/>
        <w:bottom w:val="none" w:sz="0" w:space="0" w:color="auto"/>
        <w:right w:val="none" w:sz="0" w:space="0" w:color="auto"/>
      </w:divBdr>
    </w:div>
    <w:div w:id="812798590">
      <w:marLeft w:val="0"/>
      <w:marRight w:val="0"/>
      <w:marTop w:val="-20"/>
      <w:marBottom w:val="-20"/>
      <w:divBdr>
        <w:top w:val="none" w:sz="0" w:space="0" w:color="auto"/>
        <w:left w:val="none" w:sz="0" w:space="0" w:color="auto"/>
        <w:bottom w:val="none" w:sz="0" w:space="0" w:color="auto"/>
        <w:right w:val="none" w:sz="0" w:space="0" w:color="auto"/>
      </w:divBdr>
    </w:div>
    <w:div w:id="814760500">
      <w:marLeft w:val="0"/>
      <w:marRight w:val="0"/>
      <w:marTop w:val="-20"/>
      <w:marBottom w:val="-20"/>
      <w:divBdr>
        <w:top w:val="none" w:sz="0" w:space="0" w:color="auto"/>
        <w:left w:val="none" w:sz="0" w:space="0" w:color="auto"/>
        <w:bottom w:val="none" w:sz="0" w:space="0" w:color="auto"/>
        <w:right w:val="none" w:sz="0" w:space="0" w:color="auto"/>
      </w:divBdr>
    </w:div>
    <w:div w:id="816724649">
      <w:marLeft w:val="0"/>
      <w:marRight w:val="0"/>
      <w:marTop w:val="-20"/>
      <w:marBottom w:val="-20"/>
      <w:divBdr>
        <w:top w:val="none" w:sz="0" w:space="0" w:color="auto"/>
        <w:left w:val="none" w:sz="0" w:space="0" w:color="auto"/>
        <w:bottom w:val="none" w:sz="0" w:space="0" w:color="auto"/>
        <w:right w:val="none" w:sz="0" w:space="0" w:color="auto"/>
      </w:divBdr>
    </w:div>
    <w:div w:id="817500429">
      <w:marLeft w:val="0"/>
      <w:marRight w:val="0"/>
      <w:marTop w:val="-20"/>
      <w:marBottom w:val="-20"/>
      <w:divBdr>
        <w:top w:val="none" w:sz="0" w:space="0" w:color="auto"/>
        <w:left w:val="none" w:sz="0" w:space="0" w:color="auto"/>
        <w:bottom w:val="none" w:sz="0" w:space="0" w:color="auto"/>
        <w:right w:val="none" w:sz="0" w:space="0" w:color="auto"/>
      </w:divBdr>
    </w:div>
    <w:div w:id="819346363">
      <w:marLeft w:val="0"/>
      <w:marRight w:val="0"/>
      <w:marTop w:val="-20"/>
      <w:marBottom w:val="-20"/>
      <w:divBdr>
        <w:top w:val="none" w:sz="0" w:space="0" w:color="auto"/>
        <w:left w:val="none" w:sz="0" w:space="0" w:color="auto"/>
        <w:bottom w:val="none" w:sz="0" w:space="0" w:color="auto"/>
        <w:right w:val="none" w:sz="0" w:space="0" w:color="auto"/>
      </w:divBdr>
    </w:div>
    <w:div w:id="820006970">
      <w:marLeft w:val="0"/>
      <w:marRight w:val="0"/>
      <w:marTop w:val="-20"/>
      <w:marBottom w:val="-20"/>
      <w:divBdr>
        <w:top w:val="none" w:sz="0" w:space="0" w:color="auto"/>
        <w:left w:val="none" w:sz="0" w:space="0" w:color="auto"/>
        <w:bottom w:val="none" w:sz="0" w:space="0" w:color="auto"/>
        <w:right w:val="none" w:sz="0" w:space="0" w:color="auto"/>
      </w:divBdr>
    </w:div>
    <w:div w:id="820538570">
      <w:marLeft w:val="0"/>
      <w:marRight w:val="0"/>
      <w:marTop w:val="-20"/>
      <w:marBottom w:val="-20"/>
      <w:divBdr>
        <w:top w:val="none" w:sz="0" w:space="0" w:color="auto"/>
        <w:left w:val="none" w:sz="0" w:space="0" w:color="auto"/>
        <w:bottom w:val="none" w:sz="0" w:space="0" w:color="auto"/>
        <w:right w:val="none" w:sz="0" w:space="0" w:color="auto"/>
      </w:divBdr>
    </w:div>
    <w:div w:id="821385071">
      <w:marLeft w:val="0"/>
      <w:marRight w:val="0"/>
      <w:marTop w:val="-20"/>
      <w:marBottom w:val="-20"/>
      <w:divBdr>
        <w:top w:val="none" w:sz="0" w:space="0" w:color="auto"/>
        <w:left w:val="none" w:sz="0" w:space="0" w:color="auto"/>
        <w:bottom w:val="none" w:sz="0" w:space="0" w:color="auto"/>
        <w:right w:val="none" w:sz="0" w:space="0" w:color="auto"/>
      </w:divBdr>
    </w:div>
    <w:div w:id="821578305">
      <w:marLeft w:val="0"/>
      <w:marRight w:val="0"/>
      <w:marTop w:val="-20"/>
      <w:marBottom w:val="-20"/>
      <w:divBdr>
        <w:top w:val="none" w:sz="0" w:space="0" w:color="auto"/>
        <w:left w:val="none" w:sz="0" w:space="0" w:color="auto"/>
        <w:bottom w:val="none" w:sz="0" w:space="0" w:color="auto"/>
        <w:right w:val="none" w:sz="0" w:space="0" w:color="auto"/>
      </w:divBdr>
    </w:div>
    <w:div w:id="821627697">
      <w:marLeft w:val="0"/>
      <w:marRight w:val="0"/>
      <w:marTop w:val="-20"/>
      <w:marBottom w:val="-20"/>
      <w:divBdr>
        <w:top w:val="none" w:sz="0" w:space="0" w:color="auto"/>
        <w:left w:val="none" w:sz="0" w:space="0" w:color="auto"/>
        <w:bottom w:val="none" w:sz="0" w:space="0" w:color="auto"/>
        <w:right w:val="none" w:sz="0" w:space="0" w:color="auto"/>
      </w:divBdr>
    </w:div>
    <w:div w:id="825051515">
      <w:marLeft w:val="0"/>
      <w:marRight w:val="0"/>
      <w:marTop w:val="-20"/>
      <w:marBottom w:val="-20"/>
      <w:divBdr>
        <w:top w:val="none" w:sz="0" w:space="0" w:color="auto"/>
        <w:left w:val="none" w:sz="0" w:space="0" w:color="auto"/>
        <w:bottom w:val="none" w:sz="0" w:space="0" w:color="auto"/>
        <w:right w:val="none" w:sz="0" w:space="0" w:color="auto"/>
      </w:divBdr>
    </w:div>
    <w:div w:id="825632967">
      <w:marLeft w:val="0"/>
      <w:marRight w:val="0"/>
      <w:marTop w:val="-20"/>
      <w:marBottom w:val="-20"/>
      <w:divBdr>
        <w:top w:val="none" w:sz="0" w:space="0" w:color="auto"/>
        <w:left w:val="none" w:sz="0" w:space="0" w:color="auto"/>
        <w:bottom w:val="none" w:sz="0" w:space="0" w:color="auto"/>
        <w:right w:val="none" w:sz="0" w:space="0" w:color="auto"/>
      </w:divBdr>
    </w:div>
    <w:div w:id="826555987">
      <w:marLeft w:val="0"/>
      <w:marRight w:val="0"/>
      <w:marTop w:val="-20"/>
      <w:marBottom w:val="-20"/>
      <w:divBdr>
        <w:top w:val="none" w:sz="0" w:space="0" w:color="auto"/>
        <w:left w:val="none" w:sz="0" w:space="0" w:color="auto"/>
        <w:bottom w:val="none" w:sz="0" w:space="0" w:color="auto"/>
        <w:right w:val="none" w:sz="0" w:space="0" w:color="auto"/>
      </w:divBdr>
    </w:div>
    <w:div w:id="828058255">
      <w:marLeft w:val="0"/>
      <w:marRight w:val="0"/>
      <w:marTop w:val="-20"/>
      <w:marBottom w:val="-20"/>
      <w:divBdr>
        <w:top w:val="none" w:sz="0" w:space="0" w:color="auto"/>
        <w:left w:val="none" w:sz="0" w:space="0" w:color="auto"/>
        <w:bottom w:val="none" w:sz="0" w:space="0" w:color="auto"/>
        <w:right w:val="none" w:sz="0" w:space="0" w:color="auto"/>
      </w:divBdr>
    </w:div>
    <w:div w:id="829247280">
      <w:marLeft w:val="0"/>
      <w:marRight w:val="0"/>
      <w:marTop w:val="-20"/>
      <w:marBottom w:val="-20"/>
      <w:divBdr>
        <w:top w:val="none" w:sz="0" w:space="0" w:color="auto"/>
        <w:left w:val="none" w:sz="0" w:space="0" w:color="auto"/>
        <w:bottom w:val="none" w:sz="0" w:space="0" w:color="auto"/>
        <w:right w:val="none" w:sz="0" w:space="0" w:color="auto"/>
      </w:divBdr>
    </w:div>
    <w:div w:id="829980090">
      <w:marLeft w:val="0"/>
      <w:marRight w:val="0"/>
      <w:marTop w:val="-20"/>
      <w:marBottom w:val="-20"/>
      <w:divBdr>
        <w:top w:val="none" w:sz="0" w:space="0" w:color="auto"/>
        <w:left w:val="none" w:sz="0" w:space="0" w:color="auto"/>
        <w:bottom w:val="none" w:sz="0" w:space="0" w:color="auto"/>
        <w:right w:val="none" w:sz="0" w:space="0" w:color="auto"/>
      </w:divBdr>
    </w:div>
    <w:div w:id="830682768">
      <w:marLeft w:val="0"/>
      <w:marRight w:val="0"/>
      <w:marTop w:val="-20"/>
      <w:marBottom w:val="-20"/>
      <w:divBdr>
        <w:top w:val="none" w:sz="0" w:space="0" w:color="auto"/>
        <w:left w:val="none" w:sz="0" w:space="0" w:color="auto"/>
        <w:bottom w:val="none" w:sz="0" w:space="0" w:color="auto"/>
        <w:right w:val="none" w:sz="0" w:space="0" w:color="auto"/>
      </w:divBdr>
    </w:div>
    <w:div w:id="831220461">
      <w:marLeft w:val="0"/>
      <w:marRight w:val="0"/>
      <w:marTop w:val="-20"/>
      <w:marBottom w:val="-20"/>
      <w:divBdr>
        <w:top w:val="none" w:sz="0" w:space="0" w:color="auto"/>
        <w:left w:val="none" w:sz="0" w:space="0" w:color="auto"/>
        <w:bottom w:val="none" w:sz="0" w:space="0" w:color="auto"/>
        <w:right w:val="none" w:sz="0" w:space="0" w:color="auto"/>
      </w:divBdr>
    </w:div>
    <w:div w:id="832141955">
      <w:marLeft w:val="0"/>
      <w:marRight w:val="0"/>
      <w:marTop w:val="-20"/>
      <w:marBottom w:val="-20"/>
      <w:divBdr>
        <w:top w:val="none" w:sz="0" w:space="0" w:color="auto"/>
        <w:left w:val="none" w:sz="0" w:space="0" w:color="auto"/>
        <w:bottom w:val="none" w:sz="0" w:space="0" w:color="auto"/>
        <w:right w:val="none" w:sz="0" w:space="0" w:color="auto"/>
      </w:divBdr>
    </w:div>
    <w:div w:id="832915285">
      <w:marLeft w:val="0"/>
      <w:marRight w:val="0"/>
      <w:marTop w:val="-20"/>
      <w:marBottom w:val="-20"/>
      <w:divBdr>
        <w:top w:val="none" w:sz="0" w:space="0" w:color="auto"/>
        <w:left w:val="none" w:sz="0" w:space="0" w:color="auto"/>
        <w:bottom w:val="none" w:sz="0" w:space="0" w:color="auto"/>
        <w:right w:val="none" w:sz="0" w:space="0" w:color="auto"/>
      </w:divBdr>
    </w:div>
    <w:div w:id="837885909">
      <w:marLeft w:val="0"/>
      <w:marRight w:val="0"/>
      <w:marTop w:val="-20"/>
      <w:marBottom w:val="-20"/>
      <w:divBdr>
        <w:top w:val="none" w:sz="0" w:space="0" w:color="auto"/>
        <w:left w:val="none" w:sz="0" w:space="0" w:color="auto"/>
        <w:bottom w:val="none" w:sz="0" w:space="0" w:color="auto"/>
        <w:right w:val="none" w:sz="0" w:space="0" w:color="auto"/>
      </w:divBdr>
    </w:div>
    <w:div w:id="840046964">
      <w:marLeft w:val="0"/>
      <w:marRight w:val="0"/>
      <w:marTop w:val="-20"/>
      <w:marBottom w:val="-20"/>
      <w:divBdr>
        <w:top w:val="none" w:sz="0" w:space="0" w:color="auto"/>
        <w:left w:val="none" w:sz="0" w:space="0" w:color="auto"/>
        <w:bottom w:val="none" w:sz="0" w:space="0" w:color="auto"/>
        <w:right w:val="none" w:sz="0" w:space="0" w:color="auto"/>
      </w:divBdr>
    </w:div>
    <w:div w:id="840243367">
      <w:marLeft w:val="0"/>
      <w:marRight w:val="0"/>
      <w:marTop w:val="-20"/>
      <w:marBottom w:val="-20"/>
      <w:divBdr>
        <w:top w:val="none" w:sz="0" w:space="0" w:color="auto"/>
        <w:left w:val="none" w:sz="0" w:space="0" w:color="auto"/>
        <w:bottom w:val="none" w:sz="0" w:space="0" w:color="auto"/>
        <w:right w:val="none" w:sz="0" w:space="0" w:color="auto"/>
      </w:divBdr>
    </w:div>
    <w:div w:id="840854603">
      <w:marLeft w:val="0"/>
      <w:marRight w:val="0"/>
      <w:marTop w:val="-20"/>
      <w:marBottom w:val="-20"/>
      <w:divBdr>
        <w:top w:val="none" w:sz="0" w:space="0" w:color="auto"/>
        <w:left w:val="none" w:sz="0" w:space="0" w:color="auto"/>
        <w:bottom w:val="none" w:sz="0" w:space="0" w:color="auto"/>
        <w:right w:val="none" w:sz="0" w:space="0" w:color="auto"/>
      </w:divBdr>
    </w:div>
    <w:div w:id="840897946">
      <w:marLeft w:val="0"/>
      <w:marRight w:val="0"/>
      <w:marTop w:val="-20"/>
      <w:marBottom w:val="-20"/>
      <w:divBdr>
        <w:top w:val="none" w:sz="0" w:space="0" w:color="auto"/>
        <w:left w:val="none" w:sz="0" w:space="0" w:color="auto"/>
        <w:bottom w:val="none" w:sz="0" w:space="0" w:color="auto"/>
        <w:right w:val="none" w:sz="0" w:space="0" w:color="auto"/>
      </w:divBdr>
    </w:div>
    <w:div w:id="843277069">
      <w:marLeft w:val="0"/>
      <w:marRight w:val="0"/>
      <w:marTop w:val="-20"/>
      <w:marBottom w:val="-20"/>
      <w:divBdr>
        <w:top w:val="none" w:sz="0" w:space="0" w:color="auto"/>
        <w:left w:val="none" w:sz="0" w:space="0" w:color="auto"/>
        <w:bottom w:val="none" w:sz="0" w:space="0" w:color="auto"/>
        <w:right w:val="none" w:sz="0" w:space="0" w:color="auto"/>
      </w:divBdr>
    </w:div>
    <w:div w:id="846136029">
      <w:marLeft w:val="0"/>
      <w:marRight w:val="0"/>
      <w:marTop w:val="-20"/>
      <w:marBottom w:val="-20"/>
      <w:divBdr>
        <w:top w:val="none" w:sz="0" w:space="0" w:color="auto"/>
        <w:left w:val="none" w:sz="0" w:space="0" w:color="auto"/>
        <w:bottom w:val="none" w:sz="0" w:space="0" w:color="auto"/>
        <w:right w:val="none" w:sz="0" w:space="0" w:color="auto"/>
      </w:divBdr>
    </w:div>
    <w:div w:id="846408769">
      <w:marLeft w:val="0"/>
      <w:marRight w:val="0"/>
      <w:marTop w:val="-20"/>
      <w:marBottom w:val="-20"/>
      <w:divBdr>
        <w:top w:val="none" w:sz="0" w:space="0" w:color="auto"/>
        <w:left w:val="none" w:sz="0" w:space="0" w:color="auto"/>
        <w:bottom w:val="none" w:sz="0" w:space="0" w:color="auto"/>
        <w:right w:val="none" w:sz="0" w:space="0" w:color="auto"/>
      </w:divBdr>
    </w:div>
    <w:div w:id="851997077">
      <w:marLeft w:val="0"/>
      <w:marRight w:val="0"/>
      <w:marTop w:val="-20"/>
      <w:marBottom w:val="-20"/>
      <w:divBdr>
        <w:top w:val="none" w:sz="0" w:space="0" w:color="auto"/>
        <w:left w:val="none" w:sz="0" w:space="0" w:color="auto"/>
        <w:bottom w:val="none" w:sz="0" w:space="0" w:color="auto"/>
        <w:right w:val="none" w:sz="0" w:space="0" w:color="auto"/>
      </w:divBdr>
    </w:div>
    <w:div w:id="852911651">
      <w:marLeft w:val="0"/>
      <w:marRight w:val="0"/>
      <w:marTop w:val="-20"/>
      <w:marBottom w:val="-20"/>
      <w:divBdr>
        <w:top w:val="none" w:sz="0" w:space="0" w:color="auto"/>
        <w:left w:val="none" w:sz="0" w:space="0" w:color="auto"/>
        <w:bottom w:val="none" w:sz="0" w:space="0" w:color="auto"/>
        <w:right w:val="none" w:sz="0" w:space="0" w:color="auto"/>
      </w:divBdr>
    </w:div>
    <w:div w:id="853307846">
      <w:marLeft w:val="0"/>
      <w:marRight w:val="0"/>
      <w:marTop w:val="-20"/>
      <w:marBottom w:val="-20"/>
      <w:divBdr>
        <w:top w:val="none" w:sz="0" w:space="0" w:color="auto"/>
        <w:left w:val="none" w:sz="0" w:space="0" w:color="auto"/>
        <w:bottom w:val="none" w:sz="0" w:space="0" w:color="auto"/>
        <w:right w:val="none" w:sz="0" w:space="0" w:color="auto"/>
      </w:divBdr>
    </w:div>
    <w:div w:id="856579380">
      <w:marLeft w:val="0"/>
      <w:marRight w:val="0"/>
      <w:marTop w:val="-20"/>
      <w:marBottom w:val="-20"/>
      <w:divBdr>
        <w:top w:val="none" w:sz="0" w:space="0" w:color="auto"/>
        <w:left w:val="none" w:sz="0" w:space="0" w:color="auto"/>
        <w:bottom w:val="none" w:sz="0" w:space="0" w:color="auto"/>
        <w:right w:val="none" w:sz="0" w:space="0" w:color="auto"/>
      </w:divBdr>
    </w:div>
    <w:div w:id="857161773">
      <w:marLeft w:val="0"/>
      <w:marRight w:val="0"/>
      <w:marTop w:val="-20"/>
      <w:marBottom w:val="-20"/>
      <w:divBdr>
        <w:top w:val="none" w:sz="0" w:space="0" w:color="auto"/>
        <w:left w:val="none" w:sz="0" w:space="0" w:color="auto"/>
        <w:bottom w:val="none" w:sz="0" w:space="0" w:color="auto"/>
        <w:right w:val="none" w:sz="0" w:space="0" w:color="auto"/>
      </w:divBdr>
    </w:div>
    <w:div w:id="857234052">
      <w:marLeft w:val="0"/>
      <w:marRight w:val="0"/>
      <w:marTop w:val="-20"/>
      <w:marBottom w:val="-20"/>
      <w:divBdr>
        <w:top w:val="none" w:sz="0" w:space="0" w:color="auto"/>
        <w:left w:val="none" w:sz="0" w:space="0" w:color="auto"/>
        <w:bottom w:val="none" w:sz="0" w:space="0" w:color="auto"/>
        <w:right w:val="none" w:sz="0" w:space="0" w:color="auto"/>
      </w:divBdr>
    </w:div>
    <w:div w:id="860436983">
      <w:marLeft w:val="0"/>
      <w:marRight w:val="0"/>
      <w:marTop w:val="-20"/>
      <w:marBottom w:val="-20"/>
      <w:divBdr>
        <w:top w:val="none" w:sz="0" w:space="0" w:color="auto"/>
        <w:left w:val="none" w:sz="0" w:space="0" w:color="auto"/>
        <w:bottom w:val="none" w:sz="0" w:space="0" w:color="auto"/>
        <w:right w:val="none" w:sz="0" w:space="0" w:color="auto"/>
      </w:divBdr>
    </w:div>
    <w:div w:id="865799432">
      <w:marLeft w:val="0"/>
      <w:marRight w:val="0"/>
      <w:marTop w:val="-20"/>
      <w:marBottom w:val="-20"/>
      <w:divBdr>
        <w:top w:val="none" w:sz="0" w:space="0" w:color="auto"/>
        <w:left w:val="none" w:sz="0" w:space="0" w:color="auto"/>
        <w:bottom w:val="none" w:sz="0" w:space="0" w:color="auto"/>
        <w:right w:val="none" w:sz="0" w:space="0" w:color="auto"/>
      </w:divBdr>
    </w:div>
    <w:div w:id="871190272">
      <w:marLeft w:val="0"/>
      <w:marRight w:val="0"/>
      <w:marTop w:val="-20"/>
      <w:marBottom w:val="-20"/>
      <w:divBdr>
        <w:top w:val="none" w:sz="0" w:space="0" w:color="auto"/>
        <w:left w:val="none" w:sz="0" w:space="0" w:color="auto"/>
        <w:bottom w:val="none" w:sz="0" w:space="0" w:color="auto"/>
        <w:right w:val="none" w:sz="0" w:space="0" w:color="auto"/>
      </w:divBdr>
    </w:div>
    <w:div w:id="871574407">
      <w:marLeft w:val="0"/>
      <w:marRight w:val="0"/>
      <w:marTop w:val="-20"/>
      <w:marBottom w:val="-20"/>
      <w:divBdr>
        <w:top w:val="none" w:sz="0" w:space="0" w:color="auto"/>
        <w:left w:val="none" w:sz="0" w:space="0" w:color="auto"/>
        <w:bottom w:val="none" w:sz="0" w:space="0" w:color="auto"/>
        <w:right w:val="none" w:sz="0" w:space="0" w:color="auto"/>
      </w:divBdr>
    </w:div>
    <w:div w:id="872111533">
      <w:marLeft w:val="0"/>
      <w:marRight w:val="0"/>
      <w:marTop w:val="-20"/>
      <w:marBottom w:val="-20"/>
      <w:divBdr>
        <w:top w:val="none" w:sz="0" w:space="0" w:color="auto"/>
        <w:left w:val="none" w:sz="0" w:space="0" w:color="auto"/>
        <w:bottom w:val="none" w:sz="0" w:space="0" w:color="auto"/>
        <w:right w:val="none" w:sz="0" w:space="0" w:color="auto"/>
      </w:divBdr>
    </w:div>
    <w:div w:id="872763510">
      <w:marLeft w:val="0"/>
      <w:marRight w:val="0"/>
      <w:marTop w:val="-20"/>
      <w:marBottom w:val="-20"/>
      <w:divBdr>
        <w:top w:val="none" w:sz="0" w:space="0" w:color="auto"/>
        <w:left w:val="none" w:sz="0" w:space="0" w:color="auto"/>
        <w:bottom w:val="none" w:sz="0" w:space="0" w:color="auto"/>
        <w:right w:val="none" w:sz="0" w:space="0" w:color="auto"/>
      </w:divBdr>
    </w:div>
    <w:div w:id="874462548">
      <w:marLeft w:val="0"/>
      <w:marRight w:val="0"/>
      <w:marTop w:val="-20"/>
      <w:marBottom w:val="-20"/>
      <w:divBdr>
        <w:top w:val="none" w:sz="0" w:space="0" w:color="auto"/>
        <w:left w:val="none" w:sz="0" w:space="0" w:color="auto"/>
        <w:bottom w:val="none" w:sz="0" w:space="0" w:color="auto"/>
        <w:right w:val="none" w:sz="0" w:space="0" w:color="auto"/>
      </w:divBdr>
    </w:div>
    <w:div w:id="880433802">
      <w:marLeft w:val="0"/>
      <w:marRight w:val="0"/>
      <w:marTop w:val="-20"/>
      <w:marBottom w:val="-20"/>
      <w:divBdr>
        <w:top w:val="none" w:sz="0" w:space="0" w:color="auto"/>
        <w:left w:val="none" w:sz="0" w:space="0" w:color="auto"/>
        <w:bottom w:val="none" w:sz="0" w:space="0" w:color="auto"/>
        <w:right w:val="none" w:sz="0" w:space="0" w:color="auto"/>
      </w:divBdr>
    </w:div>
    <w:div w:id="880941689">
      <w:marLeft w:val="0"/>
      <w:marRight w:val="0"/>
      <w:marTop w:val="-20"/>
      <w:marBottom w:val="-20"/>
      <w:divBdr>
        <w:top w:val="none" w:sz="0" w:space="0" w:color="auto"/>
        <w:left w:val="none" w:sz="0" w:space="0" w:color="auto"/>
        <w:bottom w:val="none" w:sz="0" w:space="0" w:color="auto"/>
        <w:right w:val="none" w:sz="0" w:space="0" w:color="auto"/>
      </w:divBdr>
    </w:div>
    <w:div w:id="882328963">
      <w:marLeft w:val="0"/>
      <w:marRight w:val="0"/>
      <w:marTop w:val="-20"/>
      <w:marBottom w:val="-20"/>
      <w:divBdr>
        <w:top w:val="none" w:sz="0" w:space="0" w:color="auto"/>
        <w:left w:val="none" w:sz="0" w:space="0" w:color="auto"/>
        <w:bottom w:val="none" w:sz="0" w:space="0" w:color="auto"/>
        <w:right w:val="none" w:sz="0" w:space="0" w:color="auto"/>
      </w:divBdr>
    </w:div>
    <w:div w:id="883903049">
      <w:marLeft w:val="0"/>
      <w:marRight w:val="0"/>
      <w:marTop w:val="-20"/>
      <w:marBottom w:val="-20"/>
      <w:divBdr>
        <w:top w:val="none" w:sz="0" w:space="0" w:color="auto"/>
        <w:left w:val="none" w:sz="0" w:space="0" w:color="auto"/>
        <w:bottom w:val="none" w:sz="0" w:space="0" w:color="auto"/>
        <w:right w:val="none" w:sz="0" w:space="0" w:color="auto"/>
      </w:divBdr>
    </w:div>
    <w:div w:id="885794455">
      <w:marLeft w:val="0"/>
      <w:marRight w:val="0"/>
      <w:marTop w:val="-20"/>
      <w:marBottom w:val="-20"/>
      <w:divBdr>
        <w:top w:val="none" w:sz="0" w:space="0" w:color="auto"/>
        <w:left w:val="none" w:sz="0" w:space="0" w:color="auto"/>
        <w:bottom w:val="none" w:sz="0" w:space="0" w:color="auto"/>
        <w:right w:val="none" w:sz="0" w:space="0" w:color="auto"/>
      </w:divBdr>
    </w:div>
    <w:div w:id="886113328">
      <w:marLeft w:val="0"/>
      <w:marRight w:val="0"/>
      <w:marTop w:val="-20"/>
      <w:marBottom w:val="-20"/>
      <w:divBdr>
        <w:top w:val="none" w:sz="0" w:space="0" w:color="auto"/>
        <w:left w:val="none" w:sz="0" w:space="0" w:color="auto"/>
        <w:bottom w:val="none" w:sz="0" w:space="0" w:color="auto"/>
        <w:right w:val="none" w:sz="0" w:space="0" w:color="auto"/>
      </w:divBdr>
    </w:div>
    <w:div w:id="889682197">
      <w:marLeft w:val="0"/>
      <w:marRight w:val="0"/>
      <w:marTop w:val="-20"/>
      <w:marBottom w:val="-20"/>
      <w:divBdr>
        <w:top w:val="none" w:sz="0" w:space="0" w:color="auto"/>
        <w:left w:val="none" w:sz="0" w:space="0" w:color="auto"/>
        <w:bottom w:val="none" w:sz="0" w:space="0" w:color="auto"/>
        <w:right w:val="none" w:sz="0" w:space="0" w:color="auto"/>
      </w:divBdr>
    </w:div>
    <w:div w:id="891232922">
      <w:marLeft w:val="0"/>
      <w:marRight w:val="0"/>
      <w:marTop w:val="-20"/>
      <w:marBottom w:val="-20"/>
      <w:divBdr>
        <w:top w:val="none" w:sz="0" w:space="0" w:color="auto"/>
        <w:left w:val="none" w:sz="0" w:space="0" w:color="auto"/>
        <w:bottom w:val="none" w:sz="0" w:space="0" w:color="auto"/>
        <w:right w:val="none" w:sz="0" w:space="0" w:color="auto"/>
      </w:divBdr>
    </w:div>
    <w:div w:id="893003459">
      <w:marLeft w:val="0"/>
      <w:marRight w:val="0"/>
      <w:marTop w:val="-20"/>
      <w:marBottom w:val="-20"/>
      <w:divBdr>
        <w:top w:val="none" w:sz="0" w:space="0" w:color="auto"/>
        <w:left w:val="none" w:sz="0" w:space="0" w:color="auto"/>
        <w:bottom w:val="none" w:sz="0" w:space="0" w:color="auto"/>
        <w:right w:val="none" w:sz="0" w:space="0" w:color="auto"/>
      </w:divBdr>
    </w:div>
    <w:div w:id="895163165">
      <w:marLeft w:val="0"/>
      <w:marRight w:val="0"/>
      <w:marTop w:val="-20"/>
      <w:marBottom w:val="-20"/>
      <w:divBdr>
        <w:top w:val="none" w:sz="0" w:space="0" w:color="auto"/>
        <w:left w:val="none" w:sz="0" w:space="0" w:color="auto"/>
        <w:bottom w:val="none" w:sz="0" w:space="0" w:color="auto"/>
        <w:right w:val="none" w:sz="0" w:space="0" w:color="auto"/>
      </w:divBdr>
    </w:div>
    <w:div w:id="897596063">
      <w:marLeft w:val="0"/>
      <w:marRight w:val="0"/>
      <w:marTop w:val="-20"/>
      <w:marBottom w:val="-20"/>
      <w:divBdr>
        <w:top w:val="none" w:sz="0" w:space="0" w:color="auto"/>
        <w:left w:val="none" w:sz="0" w:space="0" w:color="auto"/>
        <w:bottom w:val="none" w:sz="0" w:space="0" w:color="auto"/>
        <w:right w:val="none" w:sz="0" w:space="0" w:color="auto"/>
      </w:divBdr>
    </w:div>
    <w:div w:id="898594643">
      <w:marLeft w:val="0"/>
      <w:marRight w:val="0"/>
      <w:marTop w:val="-20"/>
      <w:marBottom w:val="-20"/>
      <w:divBdr>
        <w:top w:val="none" w:sz="0" w:space="0" w:color="auto"/>
        <w:left w:val="none" w:sz="0" w:space="0" w:color="auto"/>
        <w:bottom w:val="none" w:sz="0" w:space="0" w:color="auto"/>
        <w:right w:val="none" w:sz="0" w:space="0" w:color="auto"/>
      </w:divBdr>
    </w:div>
    <w:div w:id="899440196">
      <w:marLeft w:val="0"/>
      <w:marRight w:val="0"/>
      <w:marTop w:val="-20"/>
      <w:marBottom w:val="-20"/>
      <w:divBdr>
        <w:top w:val="none" w:sz="0" w:space="0" w:color="auto"/>
        <w:left w:val="none" w:sz="0" w:space="0" w:color="auto"/>
        <w:bottom w:val="none" w:sz="0" w:space="0" w:color="auto"/>
        <w:right w:val="none" w:sz="0" w:space="0" w:color="auto"/>
      </w:divBdr>
    </w:div>
    <w:div w:id="902643128">
      <w:marLeft w:val="0"/>
      <w:marRight w:val="0"/>
      <w:marTop w:val="-20"/>
      <w:marBottom w:val="-20"/>
      <w:divBdr>
        <w:top w:val="none" w:sz="0" w:space="0" w:color="auto"/>
        <w:left w:val="none" w:sz="0" w:space="0" w:color="auto"/>
        <w:bottom w:val="none" w:sz="0" w:space="0" w:color="auto"/>
        <w:right w:val="none" w:sz="0" w:space="0" w:color="auto"/>
      </w:divBdr>
    </w:div>
    <w:div w:id="905797484">
      <w:marLeft w:val="0"/>
      <w:marRight w:val="0"/>
      <w:marTop w:val="-20"/>
      <w:marBottom w:val="-20"/>
      <w:divBdr>
        <w:top w:val="none" w:sz="0" w:space="0" w:color="auto"/>
        <w:left w:val="none" w:sz="0" w:space="0" w:color="auto"/>
        <w:bottom w:val="none" w:sz="0" w:space="0" w:color="auto"/>
        <w:right w:val="none" w:sz="0" w:space="0" w:color="auto"/>
      </w:divBdr>
    </w:div>
    <w:div w:id="908148386">
      <w:marLeft w:val="0"/>
      <w:marRight w:val="0"/>
      <w:marTop w:val="-20"/>
      <w:marBottom w:val="-20"/>
      <w:divBdr>
        <w:top w:val="none" w:sz="0" w:space="0" w:color="auto"/>
        <w:left w:val="none" w:sz="0" w:space="0" w:color="auto"/>
        <w:bottom w:val="none" w:sz="0" w:space="0" w:color="auto"/>
        <w:right w:val="none" w:sz="0" w:space="0" w:color="auto"/>
      </w:divBdr>
    </w:div>
    <w:div w:id="909344290">
      <w:marLeft w:val="0"/>
      <w:marRight w:val="0"/>
      <w:marTop w:val="-20"/>
      <w:marBottom w:val="-20"/>
      <w:divBdr>
        <w:top w:val="none" w:sz="0" w:space="0" w:color="auto"/>
        <w:left w:val="none" w:sz="0" w:space="0" w:color="auto"/>
        <w:bottom w:val="none" w:sz="0" w:space="0" w:color="auto"/>
        <w:right w:val="none" w:sz="0" w:space="0" w:color="auto"/>
      </w:divBdr>
    </w:div>
    <w:div w:id="910579779">
      <w:marLeft w:val="0"/>
      <w:marRight w:val="0"/>
      <w:marTop w:val="-20"/>
      <w:marBottom w:val="-20"/>
      <w:divBdr>
        <w:top w:val="none" w:sz="0" w:space="0" w:color="auto"/>
        <w:left w:val="none" w:sz="0" w:space="0" w:color="auto"/>
        <w:bottom w:val="none" w:sz="0" w:space="0" w:color="auto"/>
        <w:right w:val="none" w:sz="0" w:space="0" w:color="auto"/>
      </w:divBdr>
    </w:div>
    <w:div w:id="910623912">
      <w:marLeft w:val="0"/>
      <w:marRight w:val="0"/>
      <w:marTop w:val="-20"/>
      <w:marBottom w:val="-20"/>
      <w:divBdr>
        <w:top w:val="none" w:sz="0" w:space="0" w:color="auto"/>
        <w:left w:val="none" w:sz="0" w:space="0" w:color="auto"/>
        <w:bottom w:val="none" w:sz="0" w:space="0" w:color="auto"/>
        <w:right w:val="none" w:sz="0" w:space="0" w:color="auto"/>
      </w:divBdr>
    </w:div>
    <w:div w:id="911354240">
      <w:marLeft w:val="0"/>
      <w:marRight w:val="0"/>
      <w:marTop w:val="-20"/>
      <w:marBottom w:val="-20"/>
      <w:divBdr>
        <w:top w:val="none" w:sz="0" w:space="0" w:color="auto"/>
        <w:left w:val="none" w:sz="0" w:space="0" w:color="auto"/>
        <w:bottom w:val="none" w:sz="0" w:space="0" w:color="auto"/>
        <w:right w:val="none" w:sz="0" w:space="0" w:color="auto"/>
      </w:divBdr>
    </w:div>
    <w:div w:id="911739589">
      <w:marLeft w:val="0"/>
      <w:marRight w:val="0"/>
      <w:marTop w:val="-20"/>
      <w:marBottom w:val="-20"/>
      <w:divBdr>
        <w:top w:val="none" w:sz="0" w:space="0" w:color="auto"/>
        <w:left w:val="none" w:sz="0" w:space="0" w:color="auto"/>
        <w:bottom w:val="none" w:sz="0" w:space="0" w:color="auto"/>
        <w:right w:val="none" w:sz="0" w:space="0" w:color="auto"/>
      </w:divBdr>
    </w:div>
    <w:div w:id="913659213">
      <w:marLeft w:val="0"/>
      <w:marRight w:val="0"/>
      <w:marTop w:val="-20"/>
      <w:marBottom w:val="-20"/>
      <w:divBdr>
        <w:top w:val="none" w:sz="0" w:space="0" w:color="auto"/>
        <w:left w:val="none" w:sz="0" w:space="0" w:color="auto"/>
        <w:bottom w:val="none" w:sz="0" w:space="0" w:color="auto"/>
        <w:right w:val="none" w:sz="0" w:space="0" w:color="auto"/>
      </w:divBdr>
    </w:div>
    <w:div w:id="914436598">
      <w:marLeft w:val="0"/>
      <w:marRight w:val="0"/>
      <w:marTop w:val="-20"/>
      <w:marBottom w:val="-20"/>
      <w:divBdr>
        <w:top w:val="none" w:sz="0" w:space="0" w:color="auto"/>
        <w:left w:val="none" w:sz="0" w:space="0" w:color="auto"/>
        <w:bottom w:val="none" w:sz="0" w:space="0" w:color="auto"/>
        <w:right w:val="none" w:sz="0" w:space="0" w:color="auto"/>
      </w:divBdr>
    </w:div>
    <w:div w:id="918714781">
      <w:marLeft w:val="0"/>
      <w:marRight w:val="0"/>
      <w:marTop w:val="-20"/>
      <w:marBottom w:val="-20"/>
      <w:divBdr>
        <w:top w:val="none" w:sz="0" w:space="0" w:color="auto"/>
        <w:left w:val="none" w:sz="0" w:space="0" w:color="auto"/>
        <w:bottom w:val="none" w:sz="0" w:space="0" w:color="auto"/>
        <w:right w:val="none" w:sz="0" w:space="0" w:color="auto"/>
      </w:divBdr>
    </w:div>
    <w:div w:id="919557615">
      <w:marLeft w:val="0"/>
      <w:marRight w:val="0"/>
      <w:marTop w:val="-20"/>
      <w:marBottom w:val="-20"/>
      <w:divBdr>
        <w:top w:val="none" w:sz="0" w:space="0" w:color="auto"/>
        <w:left w:val="none" w:sz="0" w:space="0" w:color="auto"/>
        <w:bottom w:val="none" w:sz="0" w:space="0" w:color="auto"/>
        <w:right w:val="none" w:sz="0" w:space="0" w:color="auto"/>
      </w:divBdr>
    </w:div>
    <w:div w:id="920331826">
      <w:marLeft w:val="0"/>
      <w:marRight w:val="0"/>
      <w:marTop w:val="-20"/>
      <w:marBottom w:val="-20"/>
      <w:divBdr>
        <w:top w:val="none" w:sz="0" w:space="0" w:color="auto"/>
        <w:left w:val="none" w:sz="0" w:space="0" w:color="auto"/>
        <w:bottom w:val="none" w:sz="0" w:space="0" w:color="auto"/>
        <w:right w:val="none" w:sz="0" w:space="0" w:color="auto"/>
      </w:divBdr>
    </w:div>
    <w:div w:id="920606800">
      <w:marLeft w:val="0"/>
      <w:marRight w:val="0"/>
      <w:marTop w:val="-20"/>
      <w:marBottom w:val="-20"/>
      <w:divBdr>
        <w:top w:val="none" w:sz="0" w:space="0" w:color="auto"/>
        <w:left w:val="none" w:sz="0" w:space="0" w:color="auto"/>
        <w:bottom w:val="none" w:sz="0" w:space="0" w:color="auto"/>
        <w:right w:val="none" w:sz="0" w:space="0" w:color="auto"/>
      </w:divBdr>
    </w:div>
    <w:div w:id="921792195">
      <w:marLeft w:val="0"/>
      <w:marRight w:val="0"/>
      <w:marTop w:val="-20"/>
      <w:marBottom w:val="-20"/>
      <w:divBdr>
        <w:top w:val="none" w:sz="0" w:space="0" w:color="auto"/>
        <w:left w:val="none" w:sz="0" w:space="0" w:color="auto"/>
        <w:bottom w:val="none" w:sz="0" w:space="0" w:color="auto"/>
        <w:right w:val="none" w:sz="0" w:space="0" w:color="auto"/>
      </w:divBdr>
    </w:div>
    <w:div w:id="923228093">
      <w:marLeft w:val="0"/>
      <w:marRight w:val="0"/>
      <w:marTop w:val="-20"/>
      <w:marBottom w:val="-20"/>
      <w:divBdr>
        <w:top w:val="none" w:sz="0" w:space="0" w:color="auto"/>
        <w:left w:val="none" w:sz="0" w:space="0" w:color="auto"/>
        <w:bottom w:val="none" w:sz="0" w:space="0" w:color="auto"/>
        <w:right w:val="none" w:sz="0" w:space="0" w:color="auto"/>
      </w:divBdr>
    </w:div>
    <w:div w:id="928274976">
      <w:marLeft w:val="0"/>
      <w:marRight w:val="0"/>
      <w:marTop w:val="-20"/>
      <w:marBottom w:val="-20"/>
      <w:divBdr>
        <w:top w:val="none" w:sz="0" w:space="0" w:color="auto"/>
        <w:left w:val="none" w:sz="0" w:space="0" w:color="auto"/>
        <w:bottom w:val="none" w:sz="0" w:space="0" w:color="auto"/>
        <w:right w:val="none" w:sz="0" w:space="0" w:color="auto"/>
      </w:divBdr>
    </w:div>
    <w:div w:id="928545801">
      <w:marLeft w:val="0"/>
      <w:marRight w:val="0"/>
      <w:marTop w:val="-20"/>
      <w:marBottom w:val="-20"/>
      <w:divBdr>
        <w:top w:val="none" w:sz="0" w:space="0" w:color="auto"/>
        <w:left w:val="none" w:sz="0" w:space="0" w:color="auto"/>
        <w:bottom w:val="none" w:sz="0" w:space="0" w:color="auto"/>
        <w:right w:val="none" w:sz="0" w:space="0" w:color="auto"/>
      </w:divBdr>
    </w:div>
    <w:div w:id="929240707">
      <w:marLeft w:val="0"/>
      <w:marRight w:val="0"/>
      <w:marTop w:val="-20"/>
      <w:marBottom w:val="-20"/>
      <w:divBdr>
        <w:top w:val="none" w:sz="0" w:space="0" w:color="auto"/>
        <w:left w:val="none" w:sz="0" w:space="0" w:color="auto"/>
        <w:bottom w:val="none" w:sz="0" w:space="0" w:color="auto"/>
        <w:right w:val="none" w:sz="0" w:space="0" w:color="auto"/>
      </w:divBdr>
    </w:div>
    <w:div w:id="930356667">
      <w:marLeft w:val="0"/>
      <w:marRight w:val="0"/>
      <w:marTop w:val="-20"/>
      <w:marBottom w:val="-20"/>
      <w:divBdr>
        <w:top w:val="none" w:sz="0" w:space="0" w:color="auto"/>
        <w:left w:val="none" w:sz="0" w:space="0" w:color="auto"/>
        <w:bottom w:val="none" w:sz="0" w:space="0" w:color="auto"/>
        <w:right w:val="none" w:sz="0" w:space="0" w:color="auto"/>
      </w:divBdr>
    </w:div>
    <w:div w:id="935554574">
      <w:marLeft w:val="0"/>
      <w:marRight w:val="0"/>
      <w:marTop w:val="-20"/>
      <w:marBottom w:val="-20"/>
      <w:divBdr>
        <w:top w:val="none" w:sz="0" w:space="0" w:color="auto"/>
        <w:left w:val="none" w:sz="0" w:space="0" w:color="auto"/>
        <w:bottom w:val="none" w:sz="0" w:space="0" w:color="auto"/>
        <w:right w:val="none" w:sz="0" w:space="0" w:color="auto"/>
      </w:divBdr>
    </w:div>
    <w:div w:id="936253777">
      <w:marLeft w:val="0"/>
      <w:marRight w:val="0"/>
      <w:marTop w:val="-20"/>
      <w:marBottom w:val="-20"/>
      <w:divBdr>
        <w:top w:val="none" w:sz="0" w:space="0" w:color="auto"/>
        <w:left w:val="none" w:sz="0" w:space="0" w:color="auto"/>
        <w:bottom w:val="none" w:sz="0" w:space="0" w:color="auto"/>
        <w:right w:val="none" w:sz="0" w:space="0" w:color="auto"/>
      </w:divBdr>
    </w:div>
    <w:div w:id="938221587">
      <w:marLeft w:val="0"/>
      <w:marRight w:val="0"/>
      <w:marTop w:val="-20"/>
      <w:marBottom w:val="-20"/>
      <w:divBdr>
        <w:top w:val="none" w:sz="0" w:space="0" w:color="auto"/>
        <w:left w:val="none" w:sz="0" w:space="0" w:color="auto"/>
        <w:bottom w:val="none" w:sz="0" w:space="0" w:color="auto"/>
        <w:right w:val="none" w:sz="0" w:space="0" w:color="auto"/>
      </w:divBdr>
    </w:div>
    <w:div w:id="938949454">
      <w:marLeft w:val="0"/>
      <w:marRight w:val="0"/>
      <w:marTop w:val="-20"/>
      <w:marBottom w:val="-20"/>
      <w:divBdr>
        <w:top w:val="none" w:sz="0" w:space="0" w:color="auto"/>
        <w:left w:val="none" w:sz="0" w:space="0" w:color="auto"/>
        <w:bottom w:val="none" w:sz="0" w:space="0" w:color="auto"/>
        <w:right w:val="none" w:sz="0" w:space="0" w:color="auto"/>
      </w:divBdr>
    </w:div>
    <w:div w:id="939029946">
      <w:marLeft w:val="0"/>
      <w:marRight w:val="0"/>
      <w:marTop w:val="-20"/>
      <w:marBottom w:val="-20"/>
      <w:divBdr>
        <w:top w:val="none" w:sz="0" w:space="0" w:color="auto"/>
        <w:left w:val="none" w:sz="0" w:space="0" w:color="auto"/>
        <w:bottom w:val="none" w:sz="0" w:space="0" w:color="auto"/>
        <w:right w:val="none" w:sz="0" w:space="0" w:color="auto"/>
      </w:divBdr>
    </w:div>
    <w:div w:id="940408030">
      <w:marLeft w:val="0"/>
      <w:marRight w:val="0"/>
      <w:marTop w:val="-20"/>
      <w:marBottom w:val="-20"/>
      <w:divBdr>
        <w:top w:val="none" w:sz="0" w:space="0" w:color="auto"/>
        <w:left w:val="none" w:sz="0" w:space="0" w:color="auto"/>
        <w:bottom w:val="none" w:sz="0" w:space="0" w:color="auto"/>
        <w:right w:val="none" w:sz="0" w:space="0" w:color="auto"/>
      </w:divBdr>
    </w:div>
    <w:div w:id="941229858">
      <w:marLeft w:val="0"/>
      <w:marRight w:val="0"/>
      <w:marTop w:val="-20"/>
      <w:marBottom w:val="-20"/>
      <w:divBdr>
        <w:top w:val="none" w:sz="0" w:space="0" w:color="auto"/>
        <w:left w:val="none" w:sz="0" w:space="0" w:color="auto"/>
        <w:bottom w:val="none" w:sz="0" w:space="0" w:color="auto"/>
        <w:right w:val="none" w:sz="0" w:space="0" w:color="auto"/>
      </w:divBdr>
    </w:div>
    <w:div w:id="941645657">
      <w:marLeft w:val="0"/>
      <w:marRight w:val="0"/>
      <w:marTop w:val="-20"/>
      <w:marBottom w:val="-20"/>
      <w:divBdr>
        <w:top w:val="none" w:sz="0" w:space="0" w:color="auto"/>
        <w:left w:val="none" w:sz="0" w:space="0" w:color="auto"/>
        <w:bottom w:val="none" w:sz="0" w:space="0" w:color="auto"/>
        <w:right w:val="none" w:sz="0" w:space="0" w:color="auto"/>
      </w:divBdr>
    </w:div>
    <w:div w:id="943146061">
      <w:marLeft w:val="0"/>
      <w:marRight w:val="0"/>
      <w:marTop w:val="-20"/>
      <w:marBottom w:val="-20"/>
      <w:divBdr>
        <w:top w:val="none" w:sz="0" w:space="0" w:color="auto"/>
        <w:left w:val="none" w:sz="0" w:space="0" w:color="auto"/>
        <w:bottom w:val="none" w:sz="0" w:space="0" w:color="auto"/>
        <w:right w:val="none" w:sz="0" w:space="0" w:color="auto"/>
      </w:divBdr>
    </w:div>
    <w:div w:id="950238462">
      <w:marLeft w:val="0"/>
      <w:marRight w:val="0"/>
      <w:marTop w:val="-20"/>
      <w:marBottom w:val="-20"/>
      <w:divBdr>
        <w:top w:val="none" w:sz="0" w:space="0" w:color="auto"/>
        <w:left w:val="none" w:sz="0" w:space="0" w:color="auto"/>
        <w:bottom w:val="none" w:sz="0" w:space="0" w:color="auto"/>
        <w:right w:val="none" w:sz="0" w:space="0" w:color="auto"/>
      </w:divBdr>
    </w:div>
    <w:div w:id="951086856">
      <w:marLeft w:val="0"/>
      <w:marRight w:val="0"/>
      <w:marTop w:val="-20"/>
      <w:marBottom w:val="-20"/>
      <w:divBdr>
        <w:top w:val="none" w:sz="0" w:space="0" w:color="auto"/>
        <w:left w:val="none" w:sz="0" w:space="0" w:color="auto"/>
        <w:bottom w:val="none" w:sz="0" w:space="0" w:color="auto"/>
        <w:right w:val="none" w:sz="0" w:space="0" w:color="auto"/>
      </w:divBdr>
    </w:div>
    <w:div w:id="955678183">
      <w:marLeft w:val="0"/>
      <w:marRight w:val="0"/>
      <w:marTop w:val="-20"/>
      <w:marBottom w:val="-20"/>
      <w:divBdr>
        <w:top w:val="none" w:sz="0" w:space="0" w:color="auto"/>
        <w:left w:val="none" w:sz="0" w:space="0" w:color="auto"/>
        <w:bottom w:val="none" w:sz="0" w:space="0" w:color="auto"/>
        <w:right w:val="none" w:sz="0" w:space="0" w:color="auto"/>
      </w:divBdr>
    </w:div>
    <w:div w:id="959579398">
      <w:marLeft w:val="0"/>
      <w:marRight w:val="0"/>
      <w:marTop w:val="-20"/>
      <w:marBottom w:val="-20"/>
      <w:divBdr>
        <w:top w:val="none" w:sz="0" w:space="0" w:color="auto"/>
        <w:left w:val="none" w:sz="0" w:space="0" w:color="auto"/>
        <w:bottom w:val="none" w:sz="0" w:space="0" w:color="auto"/>
        <w:right w:val="none" w:sz="0" w:space="0" w:color="auto"/>
      </w:divBdr>
    </w:div>
    <w:div w:id="963772981">
      <w:marLeft w:val="0"/>
      <w:marRight w:val="0"/>
      <w:marTop w:val="-20"/>
      <w:marBottom w:val="-20"/>
      <w:divBdr>
        <w:top w:val="none" w:sz="0" w:space="0" w:color="auto"/>
        <w:left w:val="none" w:sz="0" w:space="0" w:color="auto"/>
        <w:bottom w:val="none" w:sz="0" w:space="0" w:color="auto"/>
        <w:right w:val="none" w:sz="0" w:space="0" w:color="auto"/>
      </w:divBdr>
    </w:div>
    <w:div w:id="965086318">
      <w:marLeft w:val="0"/>
      <w:marRight w:val="0"/>
      <w:marTop w:val="-20"/>
      <w:marBottom w:val="-20"/>
      <w:divBdr>
        <w:top w:val="none" w:sz="0" w:space="0" w:color="auto"/>
        <w:left w:val="none" w:sz="0" w:space="0" w:color="auto"/>
        <w:bottom w:val="none" w:sz="0" w:space="0" w:color="auto"/>
        <w:right w:val="none" w:sz="0" w:space="0" w:color="auto"/>
      </w:divBdr>
    </w:div>
    <w:div w:id="965500556">
      <w:marLeft w:val="0"/>
      <w:marRight w:val="0"/>
      <w:marTop w:val="-20"/>
      <w:marBottom w:val="-20"/>
      <w:divBdr>
        <w:top w:val="none" w:sz="0" w:space="0" w:color="auto"/>
        <w:left w:val="none" w:sz="0" w:space="0" w:color="auto"/>
        <w:bottom w:val="none" w:sz="0" w:space="0" w:color="auto"/>
        <w:right w:val="none" w:sz="0" w:space="0" w:color="auto"/>
      </w:divBdr>
    </w:div>
    <w:div w:id="965543734">
      <w:marLeft w:val="0"/>
      <w:marRight w:val="0"/>
      <w:marTop w:val="-20"/>
      <w:marBottom w:val="-20"/>
      <w:divBdr>
        <w:top w:val="none" w:sz="0" w:space="0" w:color="auto"/>
        <w:left w:val="none" w:sz="0" w:space="0" w:color="auto"/>
        <w:bottom w:val="none" w:sz="0" w:space="0" w:color="auto"/>
        <w:right w:val="none" w:sz="0" w:space="0" w:color="auto"/>
      </w:divBdr>
    </w:div>
    <w:div w:id="966087069">
      <w:marLeft w:val="0"/>
      <w:marRight w:val="0"/>
      <w:marTop w:val="-20"/>
      <w:marBottom w:val="-20"/>
      <w:divBdr>
        <w:top w:val="none" w:sz="0" w:space="0" w:color="auto"/>
        <w:left w:val="none" w:sz="0" w:space="0" w:color="auto"/>
        <w:bottom w:val="none" w:sz="0" w:space="0" w:color="auto"/>
        <w:right w:val="none" w:sz="0" w:space="0" w:color="auto"/>
      </w:divBdr>
    </w:div>
    <w:div w:id="970750624">
      <w:marLeft w:val="0"/>
      <w:marRight w:val="0"/>
      <w:marTop w:val="-20"/>
      <w:marBottom w:val="-20"/>
      <w:divBdr>
        <w:top w:val="none" w:sz="0" w:space="0" w:color="auto"/>
        <w:left w:val="none" w:sz="0" w:space="0" w:color="auto"/>
        <w:bottom w:val="none" w:sz="0" w:space="0" w:color="auto"/>
        <w:right w:val="none" w:sz="0" w:space="0" w:color="auto"/>
      </w:divBdr>
    </w:div>
    <w:div w:id="972565230">
      <w:marLeft w:val="0"/>
      <w:marRight w:val="0"/>
      <w:marTop w:val="-20"/>
      <w:marBottom w:val="-20"/>
      <w:divBdr>
        <w:top w:val="none" w:sz="0" w:space="0" w:color="auto"/>
        <w:left w:val="none" w:sz="0" w:space="0" w:color="auto"/>
        <w:bottom w:val="none" w:sz="0" w:space="0" w:color="auto"/>
        <w:right w:val="none" w:sz="0" w:space="0" w:color="auto"/>
      </w:divBdr>
    </w:div>
    <w:div w:id="973174451">
      <w:marLeft w:val="0"/>
      <w:marRight w:val="0"/>
      <w:marTop w:val="-20"/>
      <w:marBottom w:val="-20"/>
      <w:divBdr>
        <w:top w:val="none" w:sz="0" w:space="0" w:color="auto"/>
        <w:left w:val="none" w:sz="0" w:space="0" w:color="auto"/>
        <w:bottom w:val="none" w:sz="0" w:space="0" w:color="auto"/>
        <w:right w:val="none" w:sz="0" w:space="0" w:color="auto"/>
      </w:divBdr>
    </w:div>
    <w:div w:id="974529100">
      <w:marLeft w:val="0"/>
      <w:marRight w:val="0"/>
      <w:marTop w:val="-20"/>
      <w:marBottom w:val="-20"/>
      <w:divBdr>
        <w:top w:val="none" w:sz="0" w:space="0" w:color="auto"/>
        <w:left w:val="none" w:sz="0" w:space="0" w:color="auto"/>
        <w:bottom w:val="none" w:sz="0" w:space="0" w:color="auto"/>
        <w:right w:val="none" w:sz="0" w:space="0" w:color="auto"/>
      </w:divBdr>
    </w:div>
    <w:div w:id="976036033">
      <w:marLeft w:val="0"/>
      <w:marRight w:val="0"/>
      <w:marTop w:val="-20"/>
      <w:marBottom w:val="-20"/>
      <w:divBdr>
        <w:top w:val="none" w:sz="0" w:space="0" w:color="auto"/>
        <w:left w:val="none" w:sz="0" w:space="0" w:color="auto"/>
        <w:bottom w:val="none" w:sz="0" w:space="0" w:color="auto"/>
        <w:right w:val="none" w:sz="0" w:space="0" w:color="auto"/>
      </w:divBdr>
    </w:div>
    <w:div w:id="977610411">
      <w:marLeft w:val="0"/>
      <w:marRight w:val="0"/>
      <w:marTop w:val="-20"/>
      <w:marBottom w:val="-20"/>
      <w:divBdr>
        <w:top w:val="none" w:sz="0" w:space="0" w:color="auto"/>
        <w:left w:val="none" w:sz="0" w:space="0" w:color="auto"/>
        <w:bottom w:val="none" w:sz="0" w:space="0" w:color="auto"/>
        <w:right w:val="none" w:sz="0" w:space="0" w:color="auto"/>
      </w:divBdr>
    </w:div>
    <w:div w:id="978917083">
      <w:marLeft w:val="0"/>
      <w:marRight w:val="0"/>
      <w:marTop w:val="-20"/>
      <w:marBottom w:val="-20"/>
      <w:divBdr>
        <w:top w:val="none" w:sz="0" w:space="0" w:color="auto"/>
        <w:left w:val="none" w:sz="0" w:space="0" w:color="auto"/>
        <w:bottom w:val="none" w:sz="0" w:space="0" w:color="auto"/>
        <w:right w:val="none" w:sz="0" w:space="0" w:color="auto"/>
      </w:divBdr>
    </w:div>
    <w:div w:id="983851279">
      <w:marLeft w:val="0"/>
      <w:marRight w:val="0"/>
      <w:marTop w:val="-20"/>
      <w:marBottom w:val="-20"/>
      <w:divBdr>
        <w:top w:val="none" w:sz="0" w:space="0" w:color="auto"/>
        <w:left w:val="none" w:sz="0" w:space="0" w:color="auto"/>
        <w:bottom w:val="none" w:sz="0" w:space="0" w:color="auto"/>
        <w:right w:val="none" w:sz="0" w:space="0" w:color="auto"/>
      </w:divBdr>
    </w:div>
    <w:div w:id="985890301">
      <w:marLeft w:val="0"/>
      <w:marRight w:val="0"/>
      <w:marTop w:val="-20"/>
      <w:marBottom w:val="-20"/>
      <w:divBdr>
        <w:top w:val="none" w:sz="0" w:space="0" w:color="auto"/>
        <w:left w:val="none" w:sz="0" w:space="0" w:color="auto"/>
        <w:bottom w:val="none" w:sz="0" w:space="0" w:color="auto"/>
        <w:right w:val="none" w:sz="0" w:space="0" w:color="auto"/>
      </w:divBdr>
    </w:div>
    <w:div w:id="986544550">
      <w:marLeft w:val="0"/>
      <w:marRight w:val="0"/>
      <w:marTop w:val="-20"/>
      <w:marBottom w:val="-20"/>
      <w:divBdr>
        <w:top w:val="none" w:sz="0" w:space="0" w:color="auto"/>
        <w:left w:val="none" w:sz="0" w:space="0" w:color="auto"/>
        <w:bottom w:val="none" w:sz="0" w:space="0" w:color="auto"/>
        <w:right w:val="none" w:sz="0" w:space="0" w:color="auto"/>
      </w:divBdr>
    </w:div>
    <w:div w:id="987321371">
      <w:marLeft w:val="0"/>
      <w:marRight w:val="0"/>
      <w:marTop w:val="-20"/>
      <w:marBottom w:val="-20"/>
      <w:divBdr>
        <w:top w:val="none" w:sz="0" w:space="0" w:color="auto"/>
        <w:left w:val="none" w:sz="0" w:space="0" w:color="auto"/>
        <w:bottom w:val="none" w:sz="0" w:space="0" w:color="auto"/>
        <w:right w:val="none" w:sz="0" w:space="0" w:color="auto"/>
      </w:divBdr>
    </w:div>
    <w:div w:id="988823906">
      <w:marLeft w:val="0"/>
      <w:marRight w:val="0"/>
      <w:marTop w:val="-20"/>
      <w:marBottom w:val="-20"/>
      <w:divBdr>
        <w:top w:val="none" w:sz="0" w:space="0" w:color="auto"/>
        <w:left w:val="none" w:sz="0" w:space="0" w:color="auto"/>
        <w:bottom w:val="none" w:sz="0" w:space="0" w:color="auto"/>
        <w:right w:val="none" w:sz="0" w:space="0" w:color="auto"/>
      </w:divBdr>
    </w:div>
    <w:div w:id="993800381">
      <w:marLeft w:val="0"/>
      <w:marRight w:val="0"/>
      <w:marTop w:val="-20"/>
      <w:marBottom w:val="-20"/>
      <w:divBdr>
        <w:top w:val="none" w:sz="0" w:space="0" w:color="auto"/>
        <w:left w:val="none" w:sz="0" w:space="0" w:color="auto"/>
        <w:bottom w:val="none" w:sz="0" w:space="0" w:color="auto"/>
        <w:right w:val="none" w:sz="0" w:space="0" w:color="auto"/>
      </w:divBdr>
    </w:div>
    <w:div w:id="998921715">
      <w:marLeft w:val="0"/>
      <w:marRight w:val="0"/>
      <w:marTop w:val="-20"/>
      <w:marBottom w:val="-20"/>
      <w:divBdr>
        <w:top w:val="none" w:sz="0" w:space="0" w:color="auto"/>
        <w:left w:val="none" w:sz="0" w:space="0" w:color="auto"/>
        <w:bottom w:val="none" w:sz="0" w:space="0" w:color="auto"/>
        <w:right w:val="none" w:sz="0" w:space="0" w:color="auto"/>
      </w:divBdr>
    </w:div>
    <w:div w:id="1000156149">
      <w:marLeft w:val="0"/>
      <w:marRight w:val="0"/>
      <w:marTop w:val="-20"/>
      <w:marBottom w:val="-20"/>
      <w:divBdr>
        <w:top w:val="none" w:sz="0" w:space="0" w:color="auto"/>
        <w:left w:val="none" w:sz="0" w:space="0" w:color="auto"/>
        <w:bottom w:val="none" w:sz="0" w:space="0" w:color="auto"/>
        <w:right w:val="none" w:sz="0" w:space="0" w:color="auto"/>
      </w:divBdr>
    </w:div>
    <w:div w:id="1003244504">
      <w:marLeft w:val="0"/>
      <w:marRight w:val="0"/>
      <w:marTop w:val="-20"/>
      <w:marBottom w:val="-20"/>
      <w:divBdr>
        <w:top w:val="none" w:sz="0" w:space="0" w:color="auto"/>
        <w:left w:val="none" w:sz="0" w:space="0" w:color="auto"/>
        <w:bottom w:val="none" w:sz="0" w:space="0" w:color="auto"/>
        <w:right w:val="none" w:sz="0" w:space="0" w:color="auto"/>
      </w:divBdr>
    </w:div>
    <w:div w:id="1004824097">
      <w:marLeft w:val="0"/>
      <w:marRight w:val="0"/>
      <w:marTop w:val="-20"/>
      <w:marBottom w:val="-20"/>
      <w:divBdr>
        <w:top w:val="none" w:sz="0" w:space="0" w:color="auto"/>
        <w:left w:val="none" w:sz="0" w:space="0" w:color="auto"/>
        <w:bottom w:val="none" w:sz="0" w:space="0" w:color="auto"/>
        <w:right w:val="none" w:sz="0" w:space="0" w:color="auto"/>
      </w:divBdr>
    </w:div>
    <w:div w:id="1008600381">
      <w:marLeft w:val="0"/>
      <w:marRight w:val="0"/>
      <w:marTop w:val="-20"/>
      <w:marBottom w:val="-20"/>
      <w:divBdr>
        <w:top w:val="none" w:sz="0" w:space="0" w:color="auto"/>
        <w:left w:val="none" w:sz="0" w:space="0" w:color="auto"/>
        <w:bottom w:val="none" w:sz="0" w:space="0" w:color="auto"/>
        <w:right w:val="none" w:sz="0" w:space="0" w:color="auto"/>
      </w:divBdr>
    </w:div>
    <w:div w:id="1009718153">
      <w:marLeft w:val="0"/>
      <w:marRight w:val="0"/>
      <w:marTop w:val="-20"/>
      <w:marBottom w:val="-20"/>
      <w:divBdr>
        <w:top w:val="none" w:sz="0" w:space="0" w:color="auto"/>
        <w:left w:val="none" w:sz="0" w:space="0" w:color="auto"/>
        <w:bottom w:val="none" w:sz="0" w:space="0" w:color="auto"/>
        <w:right w:val="none" w:sz="0" w:space="0" w:color="auto"/>
      </w:divBdr>
    </w:div>
    <w:div w:id="1010566836">
      <w:marLeft w:val="0"/>
      <w:marRight w:val="0"/>
      <w:marTop w:val="-20"/>
      <w:marBottom w:val="-20"/>
      <w:divBdr>
        <w:top w:val="none" w:sz="0" w:space="0" w:color="auto"/>
        <w:left w:val="none" w:sz="0" w:space="0" w:color="auto"/>
        <w:bottom w:val="none" w:sz="0" w:space="0" w:color="auto"/>
        <w:right w:val="none" w:sz="0" w:space="0" w:color="auto"/>
      </w:divBdr>
    </w:div>
    <w:div w:id="1013149361">
      <w:marLeft w:val="0"/>
      <w:marRight w:val="0"/>
      <w:marTop w:val="-20"/>
      <w:marBottom w:val="-20"/>
      <w:divBdr>
        <w:top w:val="none" w:sz="0" w:space="0" w:color="auto"/>
        <w:left w:val="none" w:sz="0" w:space="0" w:color="auto"/>
        <w:bottom w:val="none" w:sz="0" w:space="0" w:color="auto"/>
        <w:right w:val="none" w:sz="0" w:space="0" w:color="auto"/>
      </w:divBdr>
    </w:div>
    <w:div w:id="1015308306">
      <w:marLeft w:val="0"/>
      <w:marRight w:val="0"/>
      <w:marTop w:val="-20"/>
      <w:marBottom w:val="-20"/>
      <w:divBdr>
        <w:top w:val="none" w:sz="0" w:space="0" w:color="auto"/>
        <w:left w:val="none" w:sz="0" w:space="0" w:color="auto"/>
        <w:bottom w:val="none" w:sz="0" w:space="0" w:color="auto"/>
        <w:right w:val="none" w:sz="0" w:space="0" w:color="auto"/>
      </w:divBdr>
    </w:div>
    <w:div w:id="1017393685">
      <w:marLeft w:val="0"/>
      <w:marRight w:val="0"/>
      <w:marTop w:val="-20"/>
      <w:marBottom w:val="-20"/>
      <w:divBdr>
        <w:top w:val="none" w:sz="0" w:space="0" w:color="auto"/>
        <w:left w:val="none" w:sz="0" w:space="0" w:color="auto"/>
        <w:bottom w:val="none" w:sz="0" w:space="0" w:color="auto"/>
        <w:right w:val="none" w:sz="0" w:space="0" w:color="auto"/>
      </w:divBdr>
    </w:div>
    <w:div w:id="1019937738">
      <w:marLeft w:val="0"/>
      <w:marRight w:val="0"/>
      <w:marTop w:val="-20"/>
      <w:marBottom w:val="-20"/>
      <w:divBdr>
        <w:top w:val="none" w:sz="0" w:space="0" w:color="auto"/>
        <w:left w:val="none" w:sz="0" w:space="0" w:color="auto"/>
        <w:bottom w:val="none" w:sz="0" w:space="0" w:color="auto"/>
        <w:right w:val="none" w:sz="0" w:space="0" w:color="auto"/>
      </w:divBdr>
    </w:div>
    <w:div w:id="1023944560">
      <w:marLeft w:val="0"/>
      <w:marRight w:val="0"/>
      <w:marTop w:val="-20"/>
      <w:marBottom w:val="-20"/>
      <w:divBdr>
        <w:top w:val="none" w:sz="0" w:space="0" w:color="auto"/>
        <w:left w:val="none" w:sz="0" w:space="0" w:color="auto"/>
        <w:bottom w:val="none" w:sz="0" w:space="0" w:color="auto"/>
        <w:right w:val="none" w:sz="0" w:space="0" w:color="auto"/>
      </w:divBdr>
    </w:div>
    <w:div w:id="1026053871">
      <w:marLeft w:val="0"/>
      <w:marRight w:val="0"/>
      <w:marTop w:val="-20"/>
      <w:marBottom w:val="-20"/>
      <w:divBdr>
        <w:top w:val="none" w:sz="0" w:space="0" w:color="auto"/>
        <w:left w:val="none" w:sz="0" w:space="0" w:color="auto"/>
        <w:bottom w:val="none" w:sz="0" w:space="0" w:color="auto"/>
        <w:right w:val="none" w:sz="0" w:space="0" w:color="auto"/>
      </w:divBdr>
    </w:div>
    <w:div w:id="1029918724">
      <w:marLeft w:val="0"/>
      <w:marRight w:val="0"/>
      <w:marTop w:val="-20"/>
      <w:marBottom w:val="-20"/>
      <w:divBdr>
        <w:top w:val="none" w:sz="0" w:space="0" w:color="auto"/>
        <w:left w:val="none" w:sz="0" w:space="0" w:color="auto"/>
        <w:bottom w:val="none" w:sz="0" w:space="0" w:color="auto"/>
        <w:right w:val="none" w:sz="0" w:space="0" w:color="auto"/>
      </w:divBdr>
    </w:div>
    <w:div w:id="1030836934">
      <w:marLeft w:val="0"/>
      <w:marRight w:val="0"/>
      <w:marTop w:val="-20"/>
      <w:marBottom w:val="-20"/>
      <w:divBdr>
        <w:top w:val="none" w:sz="0" w:space="0" w:color="auto"/>
        <w:left w:val="none" w:sz="0" w:space="0" w:color="auto"/>
        <w:bottom w:val="none" w:sz="0" w:space="0" w:color="auto"/>
        <w:right w:val="none" w:sz="0" w:space="0" w:color="auto"/>
      </w:divBdr>
    </w:div>
    <w:div w:id="1033307825">
      <w:marLeft w:val="0"/>
      <w:marRight w:val="0"/>
      <w:marTop w:val="-20"/>
      <w:marBottom w:val="-20"/>
      <w:divBdr>
        <w:top w:val="none" w:sz="0" w:space="0" w:color="auto"/>
        <w:left w:val="none" w:sz="0" w:space="0" w:color="auto"/>
        <w:bottom w:val="none" w:sz="0" w:space="0" w:color="auto"/>
        <w:right w:val="none" w:sz="0" w:space="0" w:color="auto"/>
      </w:divBdr>
    </w:div>
    <w:div w:id="1033921238">
      <w:marLeft w:val="0"/>
      <w:marRight w:val="0"/>
      <w:marTop w:val="-20"/>
      <w:marBottom w:val="-20"/>
      <w:divBdr>
        <w:top w:val="none" w:sz="0" w:space="0" w:color="auto"/>
        <w:left w:val="none" w:sz="0" w:space="0" w:color="auto"/>
        <w:bottom w:val="none" w:sz="0" w:space="0" w:color="auto"/>
        <w:right w:val="none" w:sz="0" w:space="0" w:color="auto"/>
      </w:divBdr>
    </w:div>
    <w:div w:id="1035621394">
      <w:marLeft w:val="0"/>
      <w:marRight w:val="0"/>
      <w:marTop w:val="-20"/>
      <w:marBottom w:val="-20"/>
      <w:divBdr>
        <w:top w:val="none" w:sz="0" w:space="0" w:color="auto"/>
        <w:left w:val="none" w:sz="0" w:space="0" w:color="auto"/>
        <w:bottom w:val="none" w:sz="0" w:space="0" w:color="auto"/>
        <w:right w:val="none" w:sz="0" w:space="0" w:color="auto"/>
      </w:divBdr>
    </w:div>
    <w:div w:id="1036000914">
      <w:marLeft w:val="0"/>
      <w:marRight w:val="0"/>
      <w:marTop w:val="-20"/>
      <w:marBottom w:val="-20"/>
      <w:divBdr>
        <w:top w:val="none" w:sz="0" w:space="0" w:color="auto"/>
        <w:left w:val="none" w:sz="0" w:space="0" w:color="auto"/>
        <w:bottom w:val="none" w:sz="0" w:space="0" w:color="auto"/>
        <w:right w:val="none" w:sz="0" w:space="0" w:color="auto"/>
      </w:divBdr>
    </w:div>
    <w:div w:id="1037899718">
      <w:marLeft w:val="0"/>
      <w:marRight w:val="0"/>
      <w:marTop w:val="-20"/>
      <w:marBottom w:val="-20"/>
      <w:divBdr>
        <w:top w:val="none" w:sz="0" w:space="0" w:color="auto"/>
        <w:left w:val="none" w:sz="0" w:space="0" w:color="auto"/>
        <w:bottom w:val="none" w:sz="0" w:space="0" w:color="auto"/>
        <w:right w:val="none" w:sz="0" w:space="0" w:color="auto"/>
      </w:divBdr>
    </w:div>
    <w:div w:id="1039748078">
      <w:marLeft w:val="0"/>
      <w:marRight w:val="0"/>
      <w:marTop w:val="-20"/>
      <w:marBottom w:val="-20"/>
      <w:divBdr>
        <w:top w:val="none" w:sz="0" w:space="0" w:color="auto"/>
        <w:left w:val="none" w:sz="0" w:space="0" w:color="auto"/>
        <w:bottom w:val="none" w:sz="0" w:space="0" w:color="auto"/>
        <w:right w:val="none" w:sz="0" w:space="0" w:color="auto"/>
      </w:divBdr>
    </w:div>
    <w:div w:id="1041635693">
      <w:marLeft w:val="0"/>
      <w:marRight w:val="0"/>
      <w:marTop w:val="-20"/>
      <w:marBottom w:val="-20"/>
      <w:divBdr>
        <w:top w:val="none" w:sz="0" w:space="0" w:color="auto"/>
        <w:left w:val="none" w:sz="0" w:space="0" w:color="auto"/>
        <w:bottom w:val="none" w:sz="0" w:space="0" w:color="auto"/>
        <w:right w:val="none" w:sz="0" w:space="0" w:color="auto"/>
      </w:divBdr>
    </w:div>
    <w:div w:id="1042365809">
      <w:marLeft w:val="0"/>
      <w:marRight w:val="0"/>
      <w:marTop w:val="-20"/>
      <w:marBottom w:val="-20"/>
      <w:divBdr>
        <w:top w:val="none" w:sz="0" w:space="0" w:color="auto"/>
        <w:left w:val="none" w:sz="0" w:space="0" w:color="auto"/>
        <w:bottom w:val="none" w:sz="0" w:space="0" w:color="auto"/>
        <w:right w:val="none" w:sz="0" w:space="0" w:color="auto"/>
      </w:divBdr>
    </w:div>
    <w:div w:id="1045331140">
      <w:marLeft w:val="0"/>
      <w:marRight w:val="0"/>
      <w:marTop w:val="-20"/>
      <w:marBottom w:val="-20"/>
      <w:divBdr>
        <w:top w:val="none" w:sz="0" w:space="0" w:color="auto"/>
        <w:left w:val="none" w:sz="0" w:space="0" w:color="auto"/>
        <w:bottom w:val="none" w:sz="0" w:space="0" w:color="auto"/>
        <w:right w:val="none" w:sz="0" w:space="0" w:color="auto"/>
      </w:divBdr>
    </w:div>
    <w:div w:id="1046297099">
      <w:marLeft w:val="0"/>
      <w:marRight w:val="0"/>
      <w:marTop w:val="-20"/>
      <w:marBottom w:val="-20"/>
      <w:divBdr>
        <w:top w:val="none" w:sz="0" w:space="0" w:color="auto"/>
        <w:left w:val="none" w:sz="0" w:space="0" w:color="auto"/>
        <w:bottom w:val="none" w:sz="0" w:space="0" w:color="auto"/>
        <w:right w:val="none" w:sz="0" w:space="0" w:color="auto"/>
      </w:divBdr>
    </w:div>
    <w:div w:id="1047336933">
      <w:marLeft w:val="0"/>
      <w:marRight w:val="0"/>
      <w:marTop w:val="-20"/>
      <w:marBottom w:val="-20"/>
      <w:divBdr>
        <w:top w:val="none" w:sz="0" w:space="0" w:color="auto"/>
        <w:left w:val="none" w:sz="0" w:space="0" w:color="auto"/>
        <w:bottom w:val="none" w:sz="0" w:space="0" w:color="auto"/>
        <w:right w:val="none" w:sz="0" w:space="0" w:color="auto"/>
      </w:divBdr>
    </w:div>
    <w:div w:id="1047491685">
      <w:marLeft w:val="0"/>
      <w:marRight w:val="0"/>
      <w:marTop w:val="-20"/>
      <w:marBottom w:val="-20"/>
      <w:divBdr>
        <w:top w:val="none" w:sz="0" w:space="0" w:color="auto"/>
        <w:left w:val="none" w:sz="0" w:space="0" w:color="auto"/>
        <w:bottom w:val="none" w:sz="0" w:space="0" w:color="auto"/>
        <w:right w:val="none" w:sz="0" w:space="0" w:color="auto"/>
      </w:divBdr>
    </w:div>
    <w:div w:id="1048459409">
      <w:marLeft w:val="0"/>
      <w:marRight w:val="0"/>
      <w:marTop w:val="-20"/>
      <w:marBottom w:val="-20"/>
      <w:divBdr>
        <w:top w:val="none" w:sz="0" w:space="0" w:color="auto"/>
        <w:left w:val="none" w:sz="0" w:space="0" w:color="auto"/>
        <w:bottom w:val="none" w:sz="0" w:space="0" w:color="auto"/>
        <w:right w:val="none" w:sz="0" w:space="0" w:color="auto"/>
      </w:divBdr>
    </w:div>
    <w:div w:id="1050571774">
      <w:marLeft w:val="0"/>
      <w:marRight w:val="0"/>
      <w:marTop w:val="-20"/>
      <w:marBottom w:val="-20"/>
      <w:divBdr>
        <w:top w:val="none" w:sz="0" w:space="0" w:color="auto"/>
        <w:left w:val="none" w:sz="0" w:space="0" w:color="auto"/>
        <w:bottom w:val="none" w:sz="0" w:space="0" w:color="auto"/>
        <w:right w:val="none" w:sz="0" w:space="0" w:color="auto"/>
      </w:divBdr>
    </w:div>
    <w:div w:id="1051464164">
      <w:marLeft w:val="0"/>
      <w:marRight w:val="0"/>
      <w:marTop w:val="-20"/>
      <w:marBottom w:val="-20"/>
      <w:divBdr>
        <w:top w:val="none" w:sz="0" w:space="0" w:color="auto"/>
        <w:left w:val="none" w:sz="0" w:space="0" w:color="auto"/>
        <w:bottom w:val="none" w:sz="0" w:space="0" w:color="auto"/>
        <w:right w:val="none" w:sz="0" w:space="0" w:color="auto"/>
      </w:divBdr>
    </w:div>
    <w:div w:id="1053650432">
      <w:marLeft w:val="0"/>
      <w:marRight w:val="0"/>
      <w:marTop w:val="-20"/>
      <w:marBottom w:val="-20"/>
      <w:divBdr>
        <w:top w:val="none" w:sz="0" w:space="0" w:color="auto"/>
        <w:left w:val="none" w:sz="0" w:space="0" w:color="auto"/>
        <w:bottom w:val="none" w:sz="0" w:space="0" w:color="auto"/>
        <w:right w:val="none" w:sz="0" w:space="0" w:color="auto"/>
      </w:divBdr>
    </w:div>
    <w:div w:id="1054885767">
      <w:marLeft w:val="0"/>
      <w:marRight w:val="0"/>
      <w:marTop w:val="-20"/>
      <w:marBottom w:val="-20"/>
      <w:divBdr>
        <w:top w:val="none" w:sz="0" w:space="0" w:color="auto"/>
        <w:left w:val="none" w:sz="0" w:space="0" w:color="auto"/>
        <w:bottom w:val="none" w:sz="0" w:space="0" w:color="auto"/>
        <w:right w:val="none" w:sz="0" w:space="0" w:color="auto"/>
      </w:divBdr>
    </w:div>
    <w:div w:id="1056665434">
      <w:marLeft w:val="0"/>
      <w:marRight w:val="0"/>
      <w:marTop w:val="-20"/>
      <w:marBottom w:val="-20"/>
      <w:divBdr>
        <w:top w:val="none" w:sz="0" w:space="0" w:color="auto"/>
        <w:left w:val="none" w:sz="0" w:space="0" w:color="auto"/>
        <w:bottom w:val="none" w:sz="0" w:space="0" w:color="auto"/>
        <w:right w:val="none" w:sz="0" w:space="0" w:color="auto"/>
      </w:divBdr>
    </w:div>
    <w:div w:id="1057432972">
      <w:marLeft w:val="0"/>
      <w:marRight w:val="0"/>
      <w:marTop w:val="-20"/>
      <w:marBottom w:val="-20"/>
      <w:divBdr>
        <w:top w:val="none" w:sz="0" w:space="0" w:color="auto"/>
        <w:left w:val="none" w:sz="0" w:space="0" w:color="auto"/>
        <w:bottom w:val="none" w:sz="0" w:space="0" w:color="auto"/>
        <w:right w:val="none" w:sz="0" w:space="0" w:color="auto"/>
      </w:divBdr>
    </w:div>
    <w:div w:id="1059136969">
      <w:marLeft w:val="0"/>
      <w:marRight w:val="0"/>
      <w:marTop w:val="-20"/>
      <w:marBottom w:val="-20"/>
      <w:divBdr>
        <w:top w:val="none" w:sz="0" w:space="0" w:color="auto"/>
        <w:left w:val="none" w:sz="0" w:space="0" w:color="auto"/>
        <w:bottom w:val="none" w:sz="0" w:space="0" w:color="auto"/>
        <w:right w:val="none" w:sz="0" w:space="0" w:color="auto"/>
      </w:divBdr>
    </w:div>
    <w:div w:id="1059524198">
      <w:marLeft w:val="0"/>
      <w:marRight w:val="0"/>
      <w:marTop w:val="-20"/>
      <w:marBottom w:val="-20"/>
      <w:divBdr>
        <w:top w:val="none" w:sz="0" w:space="0" w:color="auto"/>
        <w:left w:val="none" w:sz="0" w:space="0" w:color="auto"/>
        <w:bottom w:val="none" w:sz="0" w:space="0" w:color="auto"/>
        <w:right w:val="none" w:sz="0" w:space="0" w:color="auto"/>
      </w:divBdr>
    </w:div>
    <w:div w:id="1060056224">
      <w:marLeft w:val="0"/>
      <w:marRight w:val="0"/>
      <w:marTop w:val="-20"/>
      <w:marBottom w:val="-20"/>
      <w:divBdr>
        <w:top w:val="none" w:sz="0" w:space="0" w:color="auto"/>
        <w:left w:val="none" w:sz="0" w:space="0" w:color="auto"/>
        <w:bottom w:val="none" w:sz="0" w:space="0" w:color="auto"/>
        <w:right w:val="none" w:sz="0" w:space="0" w:color="auto"/>
      </w:divBdr>
    </w:div>
    <w:div w:id="1060447996">
      <w:marLeft w:val="0"/>
      <w:marRight w:val="0"/>
      <w:marTop w:val="-20"/>
      <w:marBottom w:val="-20"/>
      <w:divBdr>
        <w:top w:val="none" w:sz="0" w:space="0" w:color="auto"/>
        <w:left w:val="none" w:sz="0" w:space="0" w:color="auto"/>
        <w:bottom w:val="none" w:sz="0" w:space="0" w:color="auto"/>
        <w:right w:val="none" w:sz="0" w:space="0" w:color="auto"/>
      </w:divBdr>
    </w:div>
    <w:div w:id="1061636314">
      <w:marLeft w:val="0"/>
      <w:marRight w:val="0"/>
      <w:marTop w:val="-20"/>
      <w:marBottom w:val="-20"/>
      <w:divBdr>
        <w:top w:val="none" w:sz="0" w:space="0" w:color="auto"/>
        <w:left w:val="none" w:sz="0" w:space="0" w:color="auto"/>
        <w:bottom w:val="none" w:sz="0" w:space="0" w:color="auto"/>
        <w:right w:val="none" w:sz="0" w:space="0" w:color="auto"/>
      </w:divBdr>
    </w:div>
    <w:div w:id="1062295130">
      <w:marLeft w:val="0"/>
      <w:marRight w:val="0"/>
      <w:marTop w:val="-20"/>
      <w:marBottom w:val="-20"/>
      <w:divBdr>
        <w:top w:val="none" w:sz="0" w:space="0" w:color="auto"/>
        <w:left w:val="none" w:sz="0" w:space="0" w:color="auto"/>
        <w:bottom w:val="none" w:sz="0" w:space="0" w:color="auto"/>
        <w:right w:val="none" w:sz="0" w:space="0" w:color="auto"/>
      </w:divBdr>
    </w:div>
    <w:div w:id="1063674258">
      <w:marLeft w:val="0"/>
      <w:marRight w:val="0"/>
      <w:marTop w:val="-20"/>
      <w:marBottom w:val="-20"/>
      <w:divBdr>
        <w:top w:val="none" w:sz="0" w:space="0" w:color="auto"/>
        <w:left w:val="none" w:sz="0" w:space="0" w:color="auto"/>
        <w:bottom w:val="none" w:sz="0" w:space="0" w:color="auto"/>
        <w:right w:val="none" w:sz="0" w:space="0" w:color="auto"/>
      </w:divBdr>
    </w:div>
    <w:div w:id="1064641065">
      <w:marLeft w:val="0"/>
      <w:marRight w:val="0"/>
      <w:marTop w:val="-20"/>
      <w:marBottom w:val="-20"/>
      <w:divBdr>
        <w:top w:val="none" w:sz="0" w:space="0" w:color="auto"/>
        <w:left w:val="none" w:sz="0" w:space="0" w:color="auto"/>
        <w:bottom w:val="none" w:sz="0" w:space="0" w:color="auto"/>
        <w:right w:val="none" w:sz="0" w:space="0" w:color="auto"/>
      </w:divBdr>
    </w:div>
    <w:div w:id="1064765417">
      <w:marLeft w:val="0"/>
      <w:marRight w:val="0"/>
      <w:marTop w:val="-20"/>
      <w:marBottom w:val="-20"/>
      <w:divBdr>
        <w:top w:val="none" w:sz="0" w:space="0" w:color="auto"/>
        <w:left w:val="none" w:sz="0" w:space="0" w:color="auto"/>
        <w:bottom w:val="none" w:sz="0" w:space="0" w:color="auto"/>
        <w:right w:val="none" w:sz="0" w:space="0" w:color="auto"/>
      </w:divBdr>
    </w:div>
    <w:div w:id="1066804459">
      <w:marLeft w:val="0"/>
      <w:marRight w:val="0"/>
      <w:marTop w:val="-20"/>
      <w:marBottom w:val="-20"/>
      <w:divBdr>
        <w:top w:val="none" w:sz="0" w:space="0" w:color="auto"/>
        <w:left w:val="none" w:sz="0" w:space="0" w:color="auto"/>
        <w:bottom w:val="none" w:sz="0" w:space="0" w:color="auto"/>
        <w:right w:val="none" w:sz="0" w:space="0" w:color="auto"/>
      </w:divBdr>
    </w:div>
    <w:div w:id="1068576723">
      <w:marLeft w:val="0"/>
      <w:marRight w:val="0"/>
      <w:marTop w:val="-20"/>
      <w:marBottom w:val="-20"/>
      <w:divBdr>
        <w:top w:val="none" w:sz="0" w:space="0" w:color="auto"/>
        <w:left w:val="none" w:sz="0" w:space="0" w:color="auto"/>
        <w:bottom w:val="none" w:sz="0" w:space="0" w:color="auto"/>
        <w:right w:val="none" w:sz="0" w:space="0" w:color="auto"/>
      </w:divBdr>
    </w:div>
    <w:div w:id="1072196066">
      <w:marLeft w:val="0"/>
      <w:marRight w:val="0"/>
      <w:marTop w:val="-20"/>
      <w:marBottom w:val="-20"/>
      <w:divBdr>
        <w:top w:val="none" w:sz="0" w:space="0" w:color="auto"/>
        <w:left w:val="none" w:sz="0" w:space="0" w:color="auto"/>
        <w:bottom w:val="none" w:sz="0" w:space="0" w:color="auto"/>
        <w:right w:val="none" w:sz="0" w:space="0" w:color="auto"/>
      </w:divBdr>
    </w:div>
    <w:div w:id="1073822187">
      <w:marLeft w:val="0"/>
      <w:marRight w:val="0"/>
      <w:marTop w:val="-20"/>
      <w:marBottom w:val="-20"/>
      <w:divBdr>
        <w:top w:val="none" w:sz="0" w:space="0" w:color="auto"/>
        <w:left w:val="none" w:sz="0" w:space="0" w:color="auto"/>
        <w:bottom w:val="none" w:sz="0" w:space="0" w:color="auto"/>
        <w:right w:val="none" w:sz="0" w:space="0" w:color="auto"/>
      </w:divBdr>
    </w:div>
    <w:div w:id="1075322938">
      <w:marLeft w:val="0"/>
      <w:marRight w:val="0"/>
      <w:marTop w:val="-20"/>
      <w:marBottom w:val="-20"/>
      <w:divBdr>
        <w:top w:val="none" w:sz="0" w:space="0" w:color="auto"/>
        <w:left w:val="none" w:sz="0" w:space="0" w:color="auto"/>
        <w:bottom w:val="none" w:sz="0" w:space="0" w:color="auto"/>
        <w:right w:val="none" w:sz="0" w:space="0" w:color="auto"/>
      </w:divBdr>
    </w:div>
    <w:div w:id="1075708989">
      <w:marLeft w:val="0"/>
      <w:marRight w:val="0"/>
      <w:marTop w:val="-20"/>
      <w:marBottom w:val="-20"/>
      <w:divBdr>
        <w:top w:val="none" w:sz="0" w:space="0" w:color="auto"/>
        <w:left w:val="none" w:sz="0" w:space="0" w:color="auto"/>
        <w:bottom w:val="none" w:sz="0" w:space="0" w:color="auto"/>
        <w:right w:val="none" w:sz="0" w:space="0" w:color="auto"/>
      </w:divBdr>
    </w:div>
    <w:div w:id="1078938292">
      <w:marLeft w:val="0"/>
      <w:marRight w:val="0"/>
      <w:marTop w:val="-20"/>
      <w:marBottom w:val="-20"/>
      <w:divBdr>
        <w:top w:val="none" w:sz="0" w:space="0" w:color="auto"/>
        <w:left w:val="none" w:sz="0" w:space="0" w:color="auto"/>
        <w:bottom w:val="none" w:sz="0" w:space="0" w:color="auto"/>
        <w:right w:val="none" w:sz="0" w:space="0" w:color="auto"/>
      </w:divBdr>
    </w:div>
    <w:div w:id="1078939147">
      <w:marLeft w:val="0"/>
      <w:marRight w:val="0"/>
      <w:marTop w:val="-20"/>
      <w:marBottom w:val="-20"/>
      <w:divBdr>
        <w:top w:val="none" w:sz="0" w:space="0" w:color="auto"/>
        <w:left w:val="none" w:sz="0" w:space="0" w:color="auto"/>
        <w:bottom w:val="none" w:sz="0" w:space="0" w:color="auto"/>
        <w:right w:val="none" w:sz="0" w:space="0" w:color="auto"/>
      </w:divBdr>
    </w:div>
    <w:div w:id="1081565895">
      <w:marLeft w:val="0"/>
      <w:marRight w:val="0"/>
      <w:marTop w:val="-20"/>
      <w:marBottom w:val="-20"/>
      <w:divBdr>
        <w:top w:val="none" w:sz="0" w:space="0" w:color="auto"/>
        <w:left w:val="none" w:sz="0" w:space="0" w:color="auto"/>
        <w:bottom w:val="none" w:sz="0" w:space="0" w:color="auto"/>
        <w:right w:val="none" w:sz="0" w:space="0" w:color="auto"/>
      </w:divBdr>
    </w:div>
    <w:div w:id="1081608646">
      <w:marLeft w:val="0"/>
      <w:marRight w:val="0"/>
      <w:marTop w:val="-20"/>
      <w:marBottom w:val="-20"/>
      <w:divBdr>
        <w:top w:val="none" w:sz="0" w:space="0" w:color="auto"/>
        <w:left w:val="none" w:sz="0" w:space="0" w:color="auto"/>
        <w:bottom w:val="none" w:sz="0" w:space="0" w:color="auto"/>
        <w:right w:val="none" w:sz="0" w:space="0" w:color="auto"/>
      </w:divBdr>
    </w:div>
    <w:div w:id="1083986577">
      <w:marLeft w:val="0"/>
      <w:marRight w:val="0"/>
      <w:marTop w:val="-20"/>
      <w:marBottom w:val="-20"/>
      <w:divBdr>
        <w:top w:val="none" w:sz="0" w:space="0" w:color="auto"/>
        <w:left w:val="none" w:sz="0" w:space="0" w:color="auto"/>
        <w:bottom w:val="none" w:sz="0" w:space="0" w:color="auto"/>
        <w:right w:val="none" w:sz="0" w:space="0" w:color="auto"/>
      </w:divBdr>
    </w:div>
    <w:div w:id="1084490926">
      <w:marLeft w:val="0"/>
      <w:marRight w:val="0"/>
      <w:marTop w:val="-20"/>
      <w:marBottom w:val="-20"/>
      <w:divBdr>
        <w:top w:val="none" w:sz="0" w:space="0" w:color="auto"/>
        <w:left w:val="none" w:sz="0" w:space="0" w:color="auto"/>
        <w:bottom w:val="none" w:sz="0" w:space="0" w:color="auto"/>
        <w:right w:val="none" w:sz="0" w:space="0" w:color="auto"/>
      </w:divBdr>
    </w:div>
    <w:div w:id="1085951842">
      <w:marLeft w:val="0"/>
      <w:marRight w:val="0"/>
      <w:marTop w:val="-20"/>
      <w:marBottom w:val="-20"/>
      <w:divBdr>
        <w:top w:val="none" w:sz="0" w:space="0" w:color="auto"/>
        <w:left w:val="none" w:sz="0" w:space="0" w:color="auto"/>
        <w:bottom w:val="none" w:sz="0" w:space="0" w:color="auto"/>
        <w:right w:val="none" w:sz="0" w:space="0" w:color="auto"/>
      </w:divBdr>
    </w:div>
    <w:div w:id="1087575468">
      <w:marLeft w:val="0"/>
      <w:marRight w:val="0"/>
      <w:marTop w:val="-20"/>
      <w:marBottom w:val="-20"/>
      <w:divBdr>
        <w:top w:val="none" w:sz="0" w:space="0" w:color="auto"/>
        <w:left w:val="none" w:sz="0" w:space="0" w:color="auto"/>
        <w:bottom w:val="none" w:sz="0" w:space="0" w:color="auto"/>
        <w:right w:val="none" w:sz="0" w:space="0" w:color="auto"/>
      </w:divBdr>
    </w:div>
    <w:div w:id="1088501079">
      <w:marLeft w:val="0"/>
      <w:marRight w:val="0"/>
      <w:marTop w:val="-20"/>
      <w:marBottom w:val="-20"/>
      <w:divBdr>
        <w:top w:val="none" w:sz="0" w:space="0" w:color="auto"/>
        <w:left w:val="none" w:sz="0" w:space="0" w:color="auto"/>
        <w:bottom w:val="none" w:sz="0" w:space="0" w:color="auto"/>
        <w:right w:val="none" w:sz="0" w:space="0" w:color="auto"/>
      </w:divBdr>
    </w:div>
    <w:div w:id="1091195490">
      <w:marLeft w:val="0"/>
      <w:marRight w:val="0"/>
      <w:marTop w:val="-20"/>
      <w:marBottom w:val="-20"/>
      <w:divBdr>
        <w:top w:val="none" w:sz="0" w:space="0" w:color="auto"/>
        <w:left w:val="none" w:sz="0" w:space="0" w:color="auto"/>
        <w:bottom w:val="none" w:sz="0" w:space="0" w:color="auto"/>
        <w:right w:val="none" w:sz="0" w:space="0" w:color="auto"/>
      </w:divBdr>
    </w:div>
    <w:div w:id="1093623953">
      <w:marLeft w:val="0"/>
      <w:marRight w:val="0"/>
      <w:marTop w:val="-20"/>
      <w:marBottom w:val="-20"/>
      <w:divBdr>
        <w:top w:val="none" w:sz="0" w:space="0" w:color="auto"/>
        <w:left w:val="none" w:sz="0" w:space="0" w:color="auto"/>
        <w:bottom w:val="none" w:sz="0" w:space="0" w:color="auto"/>
        <w:right w:val="none" w:sz="0" w:space="0" w:color="auto"/>
      </w:divBdr>
    </w:div>
    <w:div w:id="1093937941">
      <w:marLeft w:val="0"/>
      <w:marRight w:val="0"/>
      <w:marTop w:val="-20"/>
      <w:marBottom w:val="-20"/>
      <w:divBdr>
        <w:top w:val="none" w:sz="0" w:space="0" w:color="auto"/>
        <w:left w:val="none" w:sz="0" w:space="0" w:color="auto"/>
        <w:bottom w:val="none" w:sz="0" w:space="0" w:color="auto"/>
        <w:right w:val="none" w:sz="0" w:space="0" w:color="auto"/>
      </w:divBdr>
    </w:div>
    <w:div w:id="1095975178">
      <w:marLeft w:val="0"/>
      <w:marRight w:val="0"/>
      <w:marTop w:val="-20"/>
      <w:marBottom w:val="-20"/>
      <w:divBdr>
        <w:top w:val="none" w:sz="0" w:space="0" w:color="auto"/>
        <w:left w:val="none" w:sz="0" w:space="0" w:color="auto"/>
        <w:bottom w:val="none" w:sz="0" w:space="0" w:color="auto"/>
        <w:right w:val="none" w:sz="0" w:space="0" w:color="auto"/>
      </w:divBdr>
    </w:div>
    <w:div w:id="1096052571">
      <w:marLeft w:val="0"/>
      <w:marRight w:val="0"/>
      <w:marTop w:val="-20"/>
      <w:marBottom w:val="-20"/>
      <w:divBdr>
        <w:top w:val="none" w:sz="0" w:space="0" w:color="auto"/>
        <w:left w:val="none" w:sz="0" w:space="0" w:color="auto"/>
        <w:bottom w:val="none" w:sz="0" w:space="0" w:color="auto"/>
        <w:right w:val="none" w:sz="0" w:space="0" w:color="auto"/>
      </w:divBdr>
    </w:div>
    <w:div w:id="1096097887">
      <w:marLeft w:val="0"/>
      <w:marRight w:val="0"/>
      <w:marTop w:val="-20"/>
      <w:marBottom w:val="-20"/>
      <w:divBdr>
        <w:top w:val="none" w:sz="0" w:space="0" w:color="auto"/>
        <w:left w:val="none" w:sz="0" w:space="0" w:color="auto"/>
        <w:bottom w:val="none" w:sz="0" w:space="0" w:color="auto"/>
        <w:right w:val="none" w:sz="0" w:space="0" w:color="auto"/>
      </w:divBdr>
    </w:div>
    <w:div w:id="1096246810">
      <w:marLeft w:val="0"/>
      <w:marRight w:val="0"/>
      <w:marTop w:val="-20"/>
      <w:marBottom w:val="-20"/>
      <w:divBdr>
        <w:top w:val="none" w:sz="0" w:space="0" w:color="auto"/>
        <w:left w:val="none" w:sz="0" w:space="0" w:color="auto"/>
        <w:bottom w:val="none" w:sz="0" w:space="0" w:color="auto"/>
        <w:right w:val="none" w:sz="0" w:space="0" w:color="auto"/>
      </w:divBdr>
    </w:div>
    <w:div w:id="1099108048">
      <w:marLeft w:val="0"/>
      <w:marRight w:val="0"/>
      <w:marTop w:val="-20"/>
      <w:marBottom w:val="-20"/>
      <w:divBdr>
        <w:top w:val="none" w:sz="0" w:space="0" w:color="auto"/>
        <w:left w:val="none" w:sz="0" w:space="0" w:color="auto"/>
        <w:bottom w:val="none" w:sz="0" w:space="0" w:color="auto"/>
        <w:right w:val="none" w:sz="0" w:space="0" w:color="auto"/>
      </w:divBdr>
    </w:div>
    <w:div w:id="1101993351">
      <w:marLeft w:val="0"/>
      <w:marRight w:val="0"/>
      <w:marTop w:val="-20"/>
      <w:marBottom w:val="-20"/>
      <w:divBdr>
        <w:top w:val="none" w:sz="0" w:space="0" w:color="auto"/>
        <w:left w:val="none" w:sz="0" w:space="0" w:color="auto"/>
        <w:bottom w:val="none" w:sz="0" w:space="0" w:color="auto"/>
        <w:right w:val="none" w:sz="0" w:space="0" w:color="auto"/>
      </w:divBdr>
    </w:div>
    <w:div w:id="1102333627">
      <w:marLeft w:val="0"/>
      <w:marRight w:val="0"/>
      <w:marTop w:val="-20"/>
      <w:marBottom w:val="-20"/>
      <w:divBdr>
        <w:top w:val="none" w:sz="0" w:space="0" w:color="auto"/>
        <w:left w:val="none" w:sz="0" w:space="0" w:color="auto"/>
        <w:bottom w:val="none" w:sz="0" w:space="0" w:color="auto"/>
        <w:right w:val="none" w:sz="0" w:space="0" w:color="auto"/>
      </w:divBdr>
    </w:div>
    <w:div w:id="1105231022">
      <w:marLeft w:val="0"/>
      <w:marRight w:val="0"/>
      <w:marTop w:val="-20"/>
      <w:marBottom w:val="-20"/>
      <w:divBdr>
        <w:top w:val="none" w:sz="0" w:space="0" w:color="auto"/>
        <w:left w:val="none" w:sz="0" w:space="0" w:color="auto"/>
        <w:bottom w:val="none" w:sz="0" w:space="0" w:color="auto"/>
        <w:right w:val="none" w:sz="0" w:space="0" w:color="auto"/>
      </w:divBdr>
    </w:div>
    <w:div w:id="1107233133">
      <w:marLeft w:val="0"/>
      <w:marRight w:val="0"/>
      <w:marTop w:val="-20"/>
      <w:marBottom w:val="-20"/>
      <w:divBdr>
        <w:top w:val="none" w:sz="0" w:space="0" w:color="auto"/>
        <w:left w:val="none" w:sz="0" w:space="0" w:color="auto"/>
        <w:bottom w:val="none" w:sz="0" w:space="0" w:color="auto"/>
        <w:right w:val="none" w:sz="0" w:space="0" w:color="auto"/>
      </w:divBdr>
    </w:div>
    <w:div w:id="1109814388">
      <w:marLeft w:val="0"/>
      <w:marRight w:val="0"/>
      <w:marTop w:val="-20"/>
      <w:marBottom w:val="-20"/>
      <w:divBdr>
        <w:top w:val="none" w:sz="0" w:space="0" w:color="auto"/>
        <w:left w:val="none" w:sz="0" w:space="0" w:color="auto"/>
        <w:bottom w:val="none" w:sz="0" w:space="0" w:color="auto"/>
        <w:right w:val="none" w:sz="0" w:space="0" w:color="auto"/>
      </w:divBdr>
    </w:div>
    <w:div w:id="1109860790">
      <w:marLeft w:val="0"/>
      <w:marRight w:val="0"/>
      <w:marTop w:val="-20"/>
      <w:marBottom w:val="-20"/>
      <w:divBdr>
        <w:top w:val="none" w:sz="0" w:space="0" w:color="auto"/>
        <w:left w:val="none" w:sz="0" w:space="0" w:color="auto"/>
        <w:bottom w:val="none" w:sz="0" w:space="0" w:color="auto"/>
        <w:right w:val="none" w:sz="0" w:space="0" w:color="auto"/>
      </w:divBdr>
    </w:div>
    <w:div w:id="1110007952">
      <w:marLeft w:val="0"/>
      <w:marRight w:val="0"/>
      <w:marTop w:val="-20"/>
      <w:marBottom w:val="-20"/>
      <w:divBdr>
        <w:top w:val="none" w:sz="0" w:space="0" w:color="auto"/>
        <w:left w:val="none" w:sz="0" w:space="0" w:color="auto"/>
        <w:bottom w:val="none" w:sz="0" w:space="0" w:color="auto"/>
        <w:right w:val="none" w:sz="0" w:space="0" w:color="auto"/>
      </w:divBdr>
    </w:div>
    <w:div w:id="1119229272">
      <w:marLeft w:val="0"/>
      <w:marRight w:val="0"/>
      <w:marTop w:val="-20"/>
      <w:marBottom w:val="-20"/>
      <w:divBdr>
        <w:top w:val="none" w:sz="0" w:space="0" w:color="auto"/>
        <w:left w:val="none" w:sz="0" w:space="0" w:color="auto"/>
        <w:bottom w:val="none" w:sz="0" w:space="0" w:color="auto"/>
        <w:right w:val="none" w:sz="0" w:space="0" w:color="auto"/>
      </w:divBdr>
    </w:div>
    <w:div w:id="1120414119">
      <w:marLeft w:val="0"/>
      <w:marRight w:val="0"/>
      <w:marTop w:val="-20"/>
      <w:marBottom w:val="-20"/>
      <w:divBdr>
        <w:top w:val="none" w:sz="0" w:space="0" w:color="auto"/>
        <w:left w:val="none" w:sz="0" w:space="0" w:color="auto"/>
        <w:bottom w:val="none" w:sz="0" w:space="0" w:color="auto"/>
        <w:right w:val="none" w:sz="0" w:space="0" w:color="auto"/>
      </w:divBdr>
    </w:div>
    <w:div w:id="1123303346">
      <w:marLeft w:val="0"/>
      <w:marRight w:val="0"/>
      <w:marTop w:val="-20"/>
      <w:marBottom w:val="-20"/>
      <w:divBdr>
        <w:top w:val="none" w:sz="0" w:space="0" w:color="auto"/>
        <w:left w:val="none" w:sz="0" w:space="0" w:color="auto"/>
        <w:bottom w:val="none" w:sz="0" w:space="0" w:color="auto"/>
        <w:right w:val="none" w:sz="0" w:space="0" w:color="auto"/>
      </w:divBdr>
    </w:div>
    <w:div w:id="1125006366">
      <w:marLeft w:val="0"/>
      <w:marRight w:val="0"/>
      <w:marTop w:val="-20"/>
      <w:marBottom w:val="-20"/>
      <w:divBdr>
        <w:top w:val="none" w:sz="0" w:space="0" w:color="auto"/>
        <w:left w:val="none" w:sz="0" w:space="0" w:color="auto"/>
        <w:bottom w:val="none" w:sz="0" w:space="0" w:color="auto"/>
        <w:right w:val="none" w:sz="0" w:space="0" w:color="auto"/>
      </w:divBdr>
    </w:div>
    <w:div w:id="1125079841">
      <w:marLeft w:val="0"/>
      <w:marRight w:val="0"/>
      <w:marTop w:val="-20"/>
      <w:marBottom w:val="-20"/>
      <w:divBdr>
        <w:top w:val="none" w:sz="0" w:space="0" w:color="auto"/>
        <w:left w:val="none" w:sz="0" w:space="0" w:color="auto"/>
        <w:bottom w:val="none" w:sz="0" w:space="0" w:color="auto"/>
        <w:right w:val="none" w:sz="0" w:space="0" w:color="auto"/>
      </w:divBdr>
    </w:div>
    <w:div w:id="1126002642">
      <w:marLeft w:val="0"/>
      <w:marRight w:val="0"/>
      <w:marTop w:val="-20"/>
      <w:marBottom w:val="-20"/>
      <w:divBdr>
        <w:top w:val="none" w:sz="0" w:space="0" w:color="auto"/>
        <w:left w:val="none" w:sz="0" w:space="0" w:color="auto"/>
        <w:bottom w:val="none" w:sz="0" w:space="0" w:color="auto"/>
        <w:right w:val="none" w:sz="0" w:space="0" w:color="auto"/>
      </w:divBdr>
    </w:div>
    <w:div w:id="1126193222">
      <w:marLeft w:val="0"/>
      <w:marRight w:val="0"/>
      <w:marTop w:val="-20"/>
      <w:marBottom w:val="-20"/>
      <w:divBdr>
        <w:top w:val="none" w:sz="0" w:space="0" w:color="auto"/>
        <w:left w:val="none" w:sz="0" w:space="0" w:color="auto"/>
        <w:bottom w:val="none" w:sz="0" w:space="0" w:color="auto"/>
        <w:right w:val="none" w:sz="0" w:space="0" w:color="auto"/>
      </w:divBdr>
    </w:div>
    <w:div w:id="1127044414">
      <w:marLeft w:val="0"/>
      <w:marRight w:val="0"/>
      <w:marTop w:val="-20"/>
      <w:marBottom w:val="-20"/>
      <w:divBdr>
        <w:top w:val="none" w:sz="0" w:space="0" w:color="auto"/>
        <w:left w:val="none" w:sz="0" w:space="0" w:color="auto"/>
        <w:bottom w:val="none" w:sz="0" w:space="0" w:color="auto"/>
        <w:right w:val="none" w:sz="0" w:space="0" w:color="auto"/>
      </w:divBdr>
    </w:div>
    <w:div w:id="1127550696">
      <w:marLeft w:val="0"/>
      <w:marRight w:val="0"/>
      <w:marTop w:val="-20"/>
      <w:marBottom w:val="-20"/>
      <w:divBdr>
        <w:top w:val="none" w:sz="0" w:space="0" w:color="auto"/>
        <w:left w:val="none" w:sz="0" w:space="0" w:color="auto"/>
        <w:bottom w:val="none" w:sz="0" w:space="0" w:color="auto"/>
        <w:right w:val="none" w:sz="0" w:space="0" w:color="auto"/>
      </w:divBdr>
    </w:div>
    <w:div w:id="1129938136">
      <w:marLeft w:val="0"/>
      <w:marRight w:val="0"/>
      <w:marTop w:val="-20"/>
      <w:marBottom w:val="-20"/>
      <w:divBdr>
        <w:top w:val="none" w:sz="0" w:space="0" w:color="auto"/>
        <w:left w:val="none" w:sz="0" w:space="0" w:color="auto"/>
        <w:bottom w:val="none" w:sz="0" w:space="0" w:color="auto"/>
        <w:right w:val="none" w:sz="0" w:space="0" w:color="auto"/>
      </w:divBdr>
    </w:div>
    <w:div w:id="1131244203">
      <w:marLeft w:val="0"/>
      <w:marRight w:val="0"/>
      <w:marTop w:val="-20"/>
      <w:marBottom w:val="-20"/>
      <w:divBdr>
        <w:top w:val="none" w:sz="0" w:space="0" w:color="auto"/>
        <w:left w:val="none" w:sz="0" w:space="0" w:color="auto"/>
        <w:bottom w:val="none" w:sz="0" w:space="0" w:color="auto"/>
        <w:right w:val="none" w:sz="0" w:space="0" w:color="auto"/>
      </w:divBdr>
    </w:div>
    <w:div w:id="1131442308">
      <w:marLeft w:val="0"/>
      <w:marRight w:val="0"/>
      <w:marTop w:val="-20"/>
      <w:marBottom w:val="-20"/>
      <w:divBdr>
        <w:top w:val="none" w:sz="0" w:space="0" w:color="auto"/>
        <w:left w:val="none" w:sz="0" w:space="0" w:color="auto"/>
        <w:bottom w:val="none" w:sz="0" w:space="0" w:color="auto"/>
        <w:right w:val="none" w:sz="0" w:space="0" w:color="auto"/>
      </w:divBdr>
    </w:div>
    <w:div w:id="1133595576">
      <w:marLeft w:val="0"/>
      <w:marRight w:val="0"/>
      <w:marTop w:val="-20"/>
      <w:marBottom w:val="-20"/>
      <w:divBdr>
        <w:top w:val="none" w:sz="0" w:space="0" w:color="auto"/>
        <w:left w:val="none" w:sz="0" w:space="0" w:color="auto"/>
        <w:bottom w:val="none" w:sz="0" w:space="0" w:color="auto"/>
        <w:right w:val="none" w:sz="0" w:space="0" w:color="auto"/>
      </w:divBdr>
    </w:div>
    <w:div w:id="1136753266">
      <w:marLeft w:val="0"/>
      <w:marRight w:val="0"/>
      <w:marTop w:val="-20"/>
      <w:marBottom w:val="-20"/>
      <w:divBdr>
        <w:top w:val="none" w:sz="0" w:space="0" w:color="auto"/>
        <w:left w:val="none" w:sz="0" w:space="0" w:color="auto"/>
        <w:bottom w:val="none" w:sz="0" w:space="0" w:color="auto"/>
        <w:right w:val="none" w:sz="0" w:space="0" w:color="auto"/>
      </w:divBdr>
    </w:div>
    <w:div w:id="1137335370">
      <w:marLeft w:val="0"/>
      <w:marRight w:val="0"/>
      <w:marTop w:val="-20"/>
      <w:marBottom w:val="-20"/>
      <w:divBdr>
        <w:top w:val="none" w:sz="0" w:space="0" w:color="auto"/>
        <w:left w:val="none" w:sz="0" w:space="0" w:color="auto"/>
        <w:bottom w:val="none" w:sz="0" w:space="0" w:color="auto"/>
        <w:right w:val="none" w:sz="0" w:space="0" w:color="auto"/>
      </w:divBdr>
    </w:div>
    <w:div w:id="1138381081">
      <w:marLeft w:val="0"/>
      <w:marRight w:val="0"/>
      <w:marTop w:val="-20"/>
      <w:marBottom w:val="-20"/>
      <w:divBdr>
        <w:top w:val="none" w:sz="0" w:space="0" w:color="auto"/>
        <w:left w:val="none" w:sz="0" w:space="0" w:color="auto"/>
        <w:bottom w:val="none" w:sz="0" w:space="0" w:color="auto"/>
        <w:right w:val="none" w:sz="0" w:space="0" w:color="auto"/>
      </w:divBdr>
    </w:div>
    <w:div w:id="1139113120">
      <w:marLeft w:val="0"/>
      <w:marRight w:val="0"/>
      <w:marTop w:val="-20"/>
      <w:marBottom w:val="-20"/>
      <w:divBdr>
        <w:top w:val="none" w:sz="0" w:space="0" w:color="auto"/>
        <w:left w:val="none" w:sz="0" w:space="0" w:color="auto"/>
        <w:bottom w:val="none" w:sz="0" w:space="0" w:color="auto"/>
        <w:right w:val="none" w:sz="0" w:space="0" w:color="auto"/>
      </w:divBdr>
    </w:div>
    <w:div w:id="1141145153">
      <w:marLeft w:val="0"/>
      <w:marRight w:val="0"/>
      <w:marTop w:val="-20"/>
      <w:marBottom w:val="-20"/>
      <w:divBdr>
        <w:top w:val="none" w:sz="0" w:space="0" w:color="auto"/>
        <w:left w:val="none" w:sz="0" w:space="0" w:color="auto"/>
        <w:bottom w:val="none" w:sz="0" w:space="0" w:color="auto"/>
        <w:right w:val="none" w:sz="0" w:space="0" w:color="auto"/>
      </w:divBdr>
    </w:div>
    <w:div w:id="1141733334">
      <w:marLeft w:val="0"/>
      <w:marRight w:val="0"/>
      <w:marTop w:val="-20"/>
      <w:marBottom w:val="-20"/>
      <w:divBdr>
        <w:top w:val="none" w:sz="0" w:space="0" w:color="auto"/>
        <w:left w:val="none" w:sz="0" w:space="0" w:color="auto"/>
        <w:bottom w:val="none" w:sz="0" w:space="0" w:color="auto"/>
        <w:right w:val="none" w:sz="0" w:space="0" w:color="auto"/>
      </w:divBdr>
    </w:div>
    <w:div w:id="1141852060">
      <w:marLeft w:val="0"/>
      <w:marRight w:val="0"/>
      <w:marTop w:val="-20"/>
      <w:marBottom w:val="-20"/>
      <w:divBdr>
        <w:top w:val="none" w:sz="0" w:space="0" w:color="auto"/>
        <w:left w:val="none" w:sz="0" w:space="0" w:color="auto"/>
        <w:bottom w:val="none" w:sz="0" w:space="0" w:color="auto"/>
        <w:right w:val="none" w:sz="0" w:space="0" w:color="auto"/>
      </w:divBdr>
    </w:div>
    <w:div w:id="1147745337">
      <w:marLeft w:val="0"/>
      <w:marRight w:val="0"/>
      <w:marTop w:val="-20"/>
      <w:marBottom w:val="-20"/>
      <w:divBdr>
        <w:top w:val="none" w:sz="0" w:space="0" w:color="auto"/>
        <w:left w:val="none" w:sz="0" w:space="0" w:color="auto"/>
        <w:bottom w:val="none" w:sz="0" w:space="0" w:color="auto"/>
        <w:right w:val="none" w:sz="0" w:space="0" w:color="auto"/>
      </w:divBdr>
    </w:div>
    <w:div w:id="1149134132">
      <w:marLeft w:val="0"/>
      <w:marRight w:val="0"/>
      <w:marTop w:val="-20"/>
      <w:marBottom w:val="-20"/>
      <w:divBdr>
        <w:top w:val="none" w:sz="0" w:space="0" w:color="auto"/>
        <w:left w:val="none" w:sz="0" w:space="0" w:color="auto"/>
        <w:bottom w:val="none" w:sz="0" w:space="0" w:color="auto"/>
        <w:right w:val="none" w:sz="0" w:space="0" w:color="auto"/>
      </w:divBdr>
    </w:div>
    <w:div w:id="1154689122">
      <w:marLeft w:val="0"/>
      <w:marRight w:val="0"/>
      <w:marTop w:val="-20"/>
      <w:marBottom w:val="-20"/>
      <w:divBdr>
        <w:top w:val="none" w:sz="0" w:space="0" w:color="auto"/>
        <w:left w:val="none" w:sz="0" w:space="0" w:color="auto"/>
        <w:bottom w:val="none" w:sz="0" w:space="0" w:color="auto"/>
        <w:right w:val="none" w:sz="0" w:space="0" w:color="auto"/>
      </w:divBdr>
    </w:div>
    <w:div w:id="1157845225">
      <w:marLeft w:val="0"/>
      <w:marRight w:val="0"/>
      <w:marTop w:val="-20"/>
      <w:marBottom w:val="-20"/>
      <w:divBdr>
        <w:top w:val="none" w:sz="0" w:space="0" w:color="auto"/>
        <w:left w:val="none" w:sz="0" w:space="0" w:color="auto"/>
        <w:bottom w:val="none" w:sz="0" w:space="0" w:color="auto"/>
        <w:right w:val="none" w:sz="0" w:space="0" w:color="auto"/>
      </w:divBdr>
    </w:div>
    <w:div w:id="1159149416">
      <w:marLeft w:val="0"/>
      <w:marRight w:val="0"/>
      <w:marTop w:val="-20"/>
      <w:marBottom w:val="-20"/>
      <w:divBdr>
        <w:top w:val="none" w:sz="0" w:space="0" w:color="auto"/>
        <w:left w:val="none" w:sz="0" w:space="0" w:color="auto"/>
        <w:bottom w:val="none" w:sz="0" w:space="0" w:color="auto"/>
        <w:right w:val="none" w:sz="0" w:space="0" w:color="auto"/>
      </w:divBdr>
    </w:div>
    <w:div w:id="1159729668">
      <w:marLeft w:val="0"/>
      <w:marRight w:val="0"/>
      <w:marTop w:val="-20"/>
      <w:marBottom w:val="-20"/>
      <w:divBdr>
        <w:top w:val="none" w:sz="0" w:space="0" w:color="auto"/>
        <w:left w:val="none" w:sz="0" w:space="0" w:color="auto"/>
        <w:bottom w:val="none" w:sz="0" w:space="0" w:color="auto"/>
        <w:right w:val="none" w:sz="0" w:space="0" w:color="auto"/>
      </w:divBdr>
    </w:div>
    <w:div w:id="1161776179">
      <w:marLeft w:val="0"/>
      <w:marRight w:val="0"/>
      <w:marTop w:val="-20"/>
      <w:marBottom w:val="-20"/>
      <w:divBdr>
        <w:top w:val="none" w:sz="0" w:space="0" w:color="auto"/>
        <w:left w:val="none" w:sz="0" w:space="0" w:color="auto"/>
        <w:bottom w:val="none" w:sz="0" w:space="0" w:color="auto"/>
        <w:right w:val="none" w:sz="0" w:space="0" w:color="auto"/>
      </w:divBdr>
    </w:div>
    <w:div w:id="1164249102">
      <w:marLeft w:val="0"/>
      <w:marRight w:val="0"/>
      <w:marTop w:val="-20"/>
      <w:marBottom w:val="-20"/>
      <w:divBdr>
        <w:top w:val="none" w:sz="0" w:space="0" w:color="auto"/>
        <w:left w:val="none" w:sz="0" w:space="0" w:color="auto"/>
        <w:bottom w:val="none" w:sz="0" w:space="0" w:color="auto"/>
        <w:right w:val="none" w:sz="0" w:space="0" w:color="auto"/>
      </w:divBdr>
    </w:div>
    <w:div w:id="1165897011">
      <w:marLeft w:val="0"/>
      <w:marRight w:val="0"/>
      <w:marTop w:val="-20"/>
      <w:marBottom w:val="-20"/>
      <w:divBdr>
        <w:top w:val="none" w:sz="0" w:space="0" w:color="auto"/>
        <w:left w:val="none" w:sz="0" w:space="0" w:color="auto"/>
        <w:bottom w:val="none" w:sz="0" w:space="0" w:color="auto"/>
        <w:right w:val="none" w:sz="0" w:space="0" w:color="auto"/>
      </w:divBdr>
    </w:div>
    <w:div w:id="1168057934">
      <w:marLeft w:val="0"/>
      <w:marRight w:val="0"/>
      <w:marTop w:val="-20"/>
      <w:marBottom w:val="-20"/>
      <w:divBdr>
        <w:top w:val="none" w:sz="0" w:space="0" w:color="auto"/>
        <w:left w:val="none" w:sz="0" w:space="0" w:color="auto"/>
        <w:bottom w:val="none" w:sz="0" w:space="0" w:color="auto"/>
        <w:right w:val="none" w:sz="0" w:space="0" w:color="auto"/>
      </w:divBdr>
    </w:div>
    <w:div w:id="1168638402">
      <w:marLeft w:val="0"/>
      <w:marRight w:val="0"/>
      <w:marTop w:val="-20"/>
      <w:marBottom w:val="-20"/>
      <w:divBdr>
        <w:top w:val="none" w:sz="0" w:space="0" w:color="auto"/>
        <w:left w:val="none" w:sz="0" w:space="0" w:color="auto"/>
        <w:bottom w:val="none" w:sz="0" w:space="0" w:color="auto"/>
        <w:right w:val="none" w:sz="0" w:space="0" w:color="auto"/>
      </w:divBdr>
    </w:div>
    <w:div w:id="1174802516">
      <w:marLeft w:val="0"/>
      <w:marRight w:val="0"/>
      <w:marTop w:val="-20"/>
      <w:marBottom w:val="-20"/>
      <w:divBdr>
        <w:top w:val="none" w:sz="0" w:space="0" w:color="auto"/>
        <w:left w:val="none" w:sz="0" w:space="0" w:color="auto"/>
        <w:bottom w:val="none" w:sz="0" w:space="0" w:color="auto"/>
        <w:right w:val="none" w:sz="0" w:space="0" w:color="auto"/>
      </w:divBdr>
    </w:div>
    <w:div w:id="1175144770">
      <w:marLeft w:val="0"/>
      <w:marRight w:val="0"/>
      <w:marTop w:val="-20"/>
      <w:marBottom w:val="-20"/>
      <w:divBdr>
        <w:top w:val="none" w:sz="0" w:space="0" w:color="auto"/>
        <w:left w:val="none" w:sz="0" w:space="0" w:color="auto"/>
        <w:bottom w:val="none" w:sz="0" w:space="0" w:color="auto"/>
        <w:right w:val="none" w:sz="0" w:space="0" w:color="auto"/>
      </w:divBdr>
      <w:divsChild>
        <w:div w:id="371879332">
          <w:marLeft w:val="0"/>
          <w:marRight w:val="0"/>
          <w:marTop w:val="-20"/>
          <w:marBottom w:val="-20"/>
          <w:divBdr>
            <w:top w:val="none" w:sz="0" w:space="0" w:color="auto"/>
            <w:left w:val="none" w:sz="0" w:space="0" w:color="auto"/>
            <w:bottom w:val="none" w:sz="0" w:space="0" w:color="auto"/>
            <w:right w:val="none" w:sz="0" w:space="0" w:color="auto"/>
          </w:divBdr>
        </w:div>
      </w:divsChild>
    </w:div>
    <w:div w:id="1180659450">
      <w:marLeft w:val="0"/>
      <w:marRight w:val="0"/>
      <w:marTop w:val="-20"/>
      <w:marBottom w:val="-20"/>
      <w:divBdr>
        <w:top w:val="none" w:sz="0" w:space="0" w:color="auto"/>
        <w:left w:val="none" w:sz="0" w:space="0" w:color="auto"/>
        <w:bottom w:val="none" w:sz="0" w:space="0" w:color="auto"/>
        <w:right w:val="none" w:sz="0" w:space="0" w:color="auto"/>
      </w:divBdr>
    </w:div>
    <w:div w:id="1185830129">
      <w:marLeft w:val="0"/>
      <w:marRight w:val="0"/>
      <w:marTop w:val="-20"/>
      <w:marBottom w:val="-20"/>
      <w:divBdr>
        <w:top w:val="none" w:sz="0" w:space="0" w:color="auto"/>
        <w:left w:val="none" w:sz="0" w:space="0" w:color="auto"/>
        <w:bottom w:val="none" w:sz="0" w:space="0" w:color="auto"/>
        <w:right w:val="none" w:sz="0" w:space="0" w:color="auto"/>
      </w:divBdr>
    </w:div>
    <w:div w:id="1187207915">
      <w:marLeft w:val="0"/>
      <w:marRight w:val="0"/>
      <w:marTop w:val="-20"/>
      <w:marBottom w:val="-20"/>
      <w:divBdr>
        <w:top w:val="none" w:sz="0" w:space="0" w:color="auto"/>
        <w:left w:val="none" w:sz="0" w:space="0" w:color="auto"/>
        <w:bottom w:val="none" w:sz="0" w:space="0" w:color="auto"/>
        <w:right w:val="none" w:sz="0" w:space="0" w:color="auto"/>
      </w:divBdr>
    </w:div>
    <w:div w:id="1191139779">
      <w:marLeft w:val="0"/>
      <w:marRight w:val="0"/>
      <w:marTop w:val="-20"/>
      <w:marBottom w:val="-20"/>
      <w:divBdr>
        <w:top w:val="none" w:sz="0" w:space="0" w:color="auto"/>
        <w:left w:val="none" w:sz="0" w:space="0" w:color="auto"/>
        <w:bottom w:val="none" w:sz="0" w:space="0" w:color="auto"/>
        <w:right w:val="none" w:sz="0" w:space="0" w:color="auto"/>
      </w:divBdr>
    </w:div>
    <w:div w:id="1198928885">
      <w:marLeft w:val="0"/>
      <w:marRight w:val="0"/>
      <w:marTop w:val="-20"/>
      <w:marBottom w:val="-20"/>
      <w:divBdr>
        <w:top w:val="none" w:sz="0" w:space="0" w:color="auto"/>
        <w:left w:val="none" w:sz="0" w:space="0" w:color="auto"/>
        <w:bottom w:val="none" w:sz="0" w:space="0" w:color="auto"/>
        <w:right w:val="none" w:sz="0" w:space="0" w:color="auto"/>
      </w:divBdr>
    </w:div>
    <w:div w:id="1200362782">
      <w:marLeft w:val="0"/>
      <w:marRight w:val="0"/>
      <w:marTop w:val="-20"/>
      <w:marBottom w:val="-20"/>
      <w:divBdr>
        <w:top w:val="none" w:sz="0" w:space="0" w:color="auto"/>
        <w:left w:val="none" w:sz="0" w:space="0" w:color="auto"/>
        <w:bottom w:val="none" w:sz="0" w:space="0" w:color="auto"/>
        <w:right w:val="none" w:sz="0" w:space="0" w:color="auto"/>
      </w:divBdr>
    </w:div>
    <w:div w:id="1201892454">
      <w:marLeft w:val="0"/>
      <w:marRight w:val="0"/>
      <w:marTop w:val="-20"/>
      <w:marBottom w:val="-20"/>
      <w:divBdr>
        <w:top w:val="none" w:sz="0" w:space="0" w:color="auto"/>
        <w:left w:val="none" w:sz="0" w:space="0" w:color="auto"/>
        <w:bottom w:val="none" w:sz="0" w:space="0" w:color="auto"/>
        <w:right w:val="none" w:sz="0" w:space="0" w:color="auto"/>
      </w:divBdr>
    </w:div>
    <w:div w:id="1202136972">
      <w:marLeft w:val="0"/>
      <w:marRight w:val="0"/>
      <w:marTop w:val="-20"/>
      <w:marBottom w:val="-20"/>
      <w:divBdr>
        <w:top w:val="none" w:sz="0" w:space="0" w:color="auto"/>
        <w:left w:val="none" w:sz="0" w:space="0" w:color="auto"/>
        <w:bottom w:val="none" w:sz="0" w:space="0" w:color="auto"/>
        <w:right w:val="none" w:sz="0" w:space="0" w:color="auto"/>
      </w:divBdr>
    </w:div>
    <w:div w:id="1203246913">
      <w:marLeft w:val="0"/>
      <w:marRight w:val="0"/>
      <w:marTop w:val="-20"/>
      <w:marBottom w:val="-20"/>
      <w:divBdr>
        <w:top w:val="none" w:sz="0" w:space="0" w:color="auto"/>
        <w:left w:val="none" w:sz="0" w:space="0" w:color="auto"/>
        <w:bottom w:val="none" w:sz="0" w:space="0" w:color="auto"/>
        <w:right w:val="none" w:sz="0" w:space="0" w:color="auto"/>
      </w:divBdr>
    </w:div>
    <w:div w:id="1208758469">
      <w:marLeft w:val="0"/>
      <w:marRight w:val="0"/>
      <w:marTop w:val="-20"/>
      <w:marBottom w:val="-20"/>
      <w:divBdr>
        <w:top w:val="none" w:sz="0" w:space="0" w:color="auto"/>
        <w:left w:val="none" w:sz="0" w:space="0" w:color="auto"/>
        <w:bottom w:val="none" w:sz="0" w:space="0" w:color="auto"/>
        <w:right w:val="none" w:sz="0" w:space="0" w:color="auto"/>
      </w:divBdr>
    </w:div>
    <w:div w:id="1209102600">
      <w:marLeft w:val="0"/>
      <w:marRight w:val="0"/>
      <w:marTop w:val="-20"/>
      <w:marBottom w:val="-20"/>
      <w:divBdr>
        <w:top w:val="none" w:sz="0" w:space="0" w:color="auto"/>
        <w:left w:val="none" w:sz="0" w:space="0" w:color="auto"/>
        <w:bottom w:val="none" w:sz="0" w:space="0" w:color="auto"/>
        <w:right w:val="none" w:sz="0" w:space="0" w:color="auto"/>
      </w:divBdr>
    </w:div>
    <w:div w:id="1211187159">
      <w:marLeft w:val="0"/>
      <w:marRight w:val="0"/>
      <w:marTop w:val="-20"/>
      <w:marBottom w:val="-20"/>
      <w:divBdr>
        <w:top w:val="none" w:sz="0" w:space="0" w:color="auto"/>
        <w:left w:val="none" w:sz="0" w:space="0" w:color="auto"/>
        <w:bottom w:val="none" w:sz="0" w:space="0" w:color="auto"/>
        <w:right w:val="none" w:sz="0" w:space="0" w:color="auto"/>
      </w:divBdr>
    </w:div>
    <w:div w:id="1215972333">
      <w:marLeft w:val="0"/>
      <w:marRight w:val="0"/>
      <w:marTop w:val="-20"/>
      <w:marBottom w:val="-20"/>
      <w:divBdr>
        <w:top w:val="none" w:sz="0" w:space="0" w:color="auto"/>
        <w:left w:val="none" w:sz="0" w:space="0" w:color="auto"/>
        <w:bottom w:val="none" w:sz="0" w:space="0" w:color="auto"/>
        <w:right w:val="none" w:sz="0" w:space="0" w:color="auto"/>
      </w:divBdr>
    </w:div>
    <w:div w:id="1216625183">
      <w:marLeft w:val="0"/>
      <w:marRight w:val="0"/>
      <w:marTop w:val="-20"/>
      <w:marBottom w:val="-20"/>
      <w:divBdr>
        <w:top w:val="none" w:sz="0" w:space="0" w:color="auto"/>
        <w:left w:val="none" w:sz="0" w:space="0" w:color="auto"/>
        <w:bottom w:val="none" w:sz="0" w:space="0" w:color="auto"/>
        <w:right w:val="none" w:sz="0" w:space="0" w:color="auto"/>
      </w:divBdr>
    </w:div>
    <w:div w:id="1219173825">
      <w:marLeft w:val="0"/>
      <w:marRight w:val="0"/>
      <w:marTop w:val="-20"/>
      <w:marBottom w:val="-20"/>
      <w:divBdr>
        <w:top w:val="none" w:sz="0" w:space="0" w:color="auto"/>
        <w:left w:val="none" w:sz="0" w:space="0" w:color="auto"/>
        <w:bottom w:val="none" w:sz="0" w:space="0" w:color="auto"/>
        <w:right w:val="none" w:sz="0" w:space="0" w:color="auto"/>
      </w:divBdr>
    </w:div>
    <w:div w:id="1223299052">
      <w:marLeft w:val="0"/>
      <w:marRight w:val="0"/>
      <w:marTop w:val="-20"/>
      <w:marBottom w:val="-20"/>
      <w:divBdr>
        <w:top w:val="none" w:sz="0" w:space="0" w:color="auto"/>
        <w:left w:val="none" w:sz="0" w:space="0" w:color="auto"/>
        <w:bottom w:val="none" w:sz="0" w:space="0" w:color="auto"/>
        <w:right w:val="none" w:sz="0" w:space="0" w:color="auto"/>
      </w:divBdr>
    </w:div>
    <w:div w:id="1223566747">
      <w:marLeft w:val="0"/>
      <w:marRight w:val="0"/>
      <w:marTop w:val="-20"/>
      <w:marBottom w:val="-20"/>
      <w:divBdr>
        <w:top w:val="none" w:sz="0" w:space="0" w:color="auto"/>
        <w:left w:val="none" w:sz="0" w:space="0" w:color="auto"/>
        <w:bottom w:val="none" w:sz="0" w:space="0" w:color="auto"/>
        <w:right w:val="none" w:sz="0" w:space="0" w:color="auto"/>
      </w:divBdr>
    </w:div>
    <w:div w:id="1224365119">
      <w:marLeft w:val="0"/>
      <w:marRight w:val="0"/>
      <w:marTop w:val="-20"/>
      <w:marBottom w:val="-20"/>
      <w:divBdr>
        <w:top w:val="none" w:sz="0" w:space="0" w:color="auto"/>
        <w:left w:val="none" w:sz="0" w:space="0" w:color="auto"/>
        <w:bottom w:val="none" w:sz="0" w:space="0" w:color="auto"/>
        <w:right w:val="none" w:sz="0" w:space="0" w:color="auto"/>
      </w:divBdr>
    </w:div>
    <w:div w:id="1225796215">
      <w:marLeft w:val="0"/>
      <w:marRight w:val="0"/>
      <w:marTop w:val="-20"/>
      <w:marBottom w:val="-20"/>
      <w:divBdr>
        <w:top w:val="none" w:sz="0" w:space="0" w:color="auto"/>
        <w:left w:val="none" w:sz="0" w:space="0" w:color="auto"/>
        <w:bottom w:val="none" w:sz="0" w:space="0" w:color="auto"/>
        <w:right w:val="none" w:sz="0" w:space="0" w:color="auto"/>
      </w:divBdr>
    </w:div>
    <w:div w:id="1227571559">
      <w:marLeft w:val="0"/>
      <w:marRight w:val="0"/>
      <w:marTop w:val="-20"/>
      <w:marBottom w:val="-20"/>
      <w:divBdr>
        <w:top w:val="none" w:sz="0" w:space="0" w:color="auto"/>
        <w:left w:val="none" w:sz="0" w:space="0" w:color="auto"/>
        <w:bottom w:val="none" w:sz="0" w:space="0" w:color="auto"/>
        <w:right w:val="none" w:sz="0" w:space="0" w:color="auto"/>
      </w:divBdr>
    </w:div>
    <w:div w:id="1233807813">
      <w:marLeft w:val="0"/>
      <w:marRight w:val="0"/>
      <w:marTop w:val="-20"/>
      <w:marBottom w:val="-20"/>
      <w:divBdr>
        <w:top w:val="none" w:sz="0" w:space="0" w:color="auto"/>
        <w:left w:val="none" w:sz="0" w:space="0" w:color="auto"/>
        <w:bottom w:val="none" w:sz="0" w:space="0" w:color="auto"/>
        <w:right w:val="none" w:sz="0" w:space="0" w:color="auto"/>
      </w:divBdr>
    </w:div>
    <w:div w:id="1241327467">
      <w:marLeft w:val="0"/>
      <w:marRight w:val="0"/>
      <w:marTop w:val="-20"/>
      <w:marBottom w:val="-20"/>
      <w:divBdr>
        <w:top w:val="none" w:sz="0" w:space="0" w:color="auto"/>
        <w:left w:val="none" w:sz="0" w:space="0" w:color="auto"/>
        <w:bottom w:val="none" w:sz="0" w:space="0" w:color="auto"/>
        <w:right w:val="none" w:sz="0" w:space="0" w:color="auto"/>
      </w:divBdr>
    </w:div>
    <w:div w:id="1241519926">
      <w:marLeft w:val="0"/>
      <w:marRight w:val="0"/>
      <w:marTop w:val="-20"/>
      <w:marBottom w:val="-20"/>
      <w:divBdr>
        <w:top w:val="none" w:sz="0" w:space="0" w:color="auto"/>
        <w:left w:val="none" w:sz="0" w:space="0" w:color="auto"/>
        <w:bottom w:val="none" w:sz="0" w:space="0" w:color="auto"/>
        <w:right w:val="none" w:sz="0" w:space="0" w:color="auto"/>
      </w:divBdr>
    </w:div>
    <w:div w:id="1241721995">
      <w:marLeft w:val="0"/>
      <w:marRight w:val="0"/>
      <w:marTop w:val="-20"/>
      <w:marBottom w:val="-20"/>
      <w:divBdr>
        <w:top w:val="none" w:sz="0" w:space="0" w:color="auto"/>
        <w:left w:val="none" w:sz="0" w:space="0" w:color="auto"/>
        <w:bottom w:val="none" w:sz="0" w:space="0" w:color="auto"/>
        <w:right w:val="none" w:sz="0" w:space="0" w:color="auto"/>
      </w:divBdr>
    </w:div>
    <w:div w:id="1243180091">
      <w:marLeft w:val="0"/>
      <w:marRight w:val="0"/>
      <w:marTop w:val="-20"/>
      <w:marBottom w:val="-20"/>
      <w:divBdr>
        <w:top w:val="none" w:sz="0" w:space="0" w:color="auto"/>
        <w:left w:val="none" w:sz="0" w:space="0" w:color="auto"/>
        <w:bottom w:val="none" w:sz="0" w:space="0" w:color="auto"/>
        <w:right w:val="none" w:sz="0" w:space="0" w:color="auto"/>
      </w:divBdr>
    </w:div>
    <w:div w:id="1244218614">
      <w:marLeft w:val="0"/>
      <w:marRight w:val="0"/>
      <w:marTop w:val="-20"/>
      <w:marBottom w:val="-20"/>
      <w:divBdr>
        <w:top w:val="none" w:sz="0" w:space="0" w:color="auto"/>
        <w:left w:val="none" w:sz="0" w:space="0" w:color="auto"/>
        <w:bottom w:val="none" w:sz="0" w:space="0" w:color="auto"/>
        <w:right w:val="none" w:sz="0" w:space="0" w:color="auto"/>
      </w:divBdr>
    </w:div>
    <w:div w:id="1246695446">
      <w:marLeft w:val="0"/>
      <w:marRight w:val="0"/>
      <w:marTop w:val="-20"/>
      <w:marBottom w:val="-20"/>
      <w:divBdr>
        <w:top w:val="none" w:sz="0" w:space="0" w:color="auto"/>
        <w:left w:val="none" w:sz="0" w:space="0" w:color="auto"/>
        <w:bottom w:val="none" w:sz="0" w:space="0" w:color="auto"/>
        <w:right w:val="none" w:sz="0" w:space="0" w:color="auto"/>
      </w:divBdr>
    </w:div>
    <w:div w:id="1247348354">
      <w:marLeft w:val="0"/>
      <w:marRight w:val="0"/>
      <w:marTop w:val="-20"/>
      <w:marBottom w:val="-20"/>
      <w:divBdr>
        <w:top w:val="none" w:sz="0" w:space="0" w:color="auto"/>
        <w:left w:val="none" w:sz="0" w:space="0" w:color="auto"/>
        <w:bottom w:val="none" w:sz="0" w:space="0" w:color="auto"/>
        <w:right w:val="none" w:sz="0" w:space="0" w:color="auto"/>
      </w:divBdr>
    </w:div>
    <w:div w:id="1253275926">
      <w:marLeft w:val="0"/>
      <w:marRight w:val="0"/>
      <w:marTop w:val="-20"/>
      <w:marBottom w:val="-20"/>
      <w:divBdr>
        <w:top w:val="none" w:sz="0" w:space="0" w:color="auto"/>
        <w:left w:val="none" w:sz="0" w:space="0" w:color="auto"/>
        <w:bottom w:val="none" w:sz="0" w:space="0" w:color="auto"/>
        <w:right w:val="none" w:sz="0" w:space="0" w:color="auto"/>
      </w:divBdr>
    </w:div>
    <w:div w:id="1253472304">
      <w:marLeft w:val="0"/>
      <w:marRight w:val="0"/>
      <w:marTop w:val="-20"/>
      <w:marBottom w:val="-20"/>
      <w:divBdr>
        <w:top w:val="none" w:sz="0" w:space="0" w:color="auto"/>
        <w:left w:val="none" w:sz="0" w:space="0" w:color="auto"/>
        <w:bottom w:val="none" w:sz="0" w:space="0" w:color="auto"/>
        <w:right w:val="none" w:sz="0" w:space="0" w:color="auto"/>
      </w:divBdr>
    </w:div>
    <w:div w:id="1258367236">
      <w:marLeft w:val="0"/>
      <w:marRight w:val="0"/>
      <w:marTop w:val="-20"/>
      <w:marBottom w:val="-20"/>
      <w:divBdr>
        <w:top w:val="none" w:sz="0" w:space="0" w:color="auto"/>
        <w:left w:val="none" w:sz="0" w:space="0" w:color="auto"/>
        <w:bottom w:val="none" w:sz="0" w:space="0" w:color="auto"/>
        <w:right w:val="none" w:sz="0" w:space="0" w:color="auto"/>
      </w:divBdr>
    </w:div>
    <w:div w:id="1258710135">
      <w:marLeft w:val="0"/>
      <w:marRight w:val="0"/>
      <w:marTop w:val="-20"/>
      <w:marBottom w:val="-20"/>
      <w:divBdr>
        <w:top w:val="none" w:sz="0" w:space="0" w:color="auto"/>
        <w:left w:val="none" w:sz="0" w:space="0" w:color="auto"/>
        <w:bottom w:val="none" w:sz="0" w:space="0" w:color="auto"/>
        <w:right w:val="none" w:sz="0" w:space="0" w:color="auto"/>
      </w:divBdr>
    </w:div>
    <w:div w:id="1259830464">
      <w:marLeft w:val="0"/>
      <w:marRight w:val="0"/>
      <w:marTop w:val="-20"/>
      <w:marBottom w:val="-20"/>
      <w:divBdr>
        <w:top w:val="none" w:sz="0" w:space="0" w:color="auto"/>
        <w:left w:val="none" w:sz="0" w:space="0" w:color="auto"/>
        <w:bottom w:val="none" w:sz="0" w:space="0" w:color="auto"/>
        <w:right w:val="none" w:sz="0" w:space="0" w:color="auto"/>
      </w:divBdr>
    </w:div>
    <w:div w:id="1261454405">
      <w:marLeft w:val="0"/>
      <w:marRight w:val="0"/>
      <w:marTop w:val="-20"/>
      <w:marBottom w:val="-20"/>
      <w:divBdr>
        <w:top w:val="none" w:sz="0" w:space="0" w:color="auto"/>
        <w:left w:val="none" w:sz="0" w:space="0" w:color="auto"/>
        <w:bottom w:val="none" w:sz="0" w:space="0" w:color="auto"/>
        <w:right w:val="none" w:sz="0" w:space="0" w:color="auto"/>
      </w:divBdr>
    </w:div>
    <w:div w:id="1261795848">
      <w:marLeft w:val="0"/>
      <w:marRight w:val="0"/>
      <w:marTop w:val="-20"/>
      <w:marBottom w:val="-20"/>
      <w:divBdr>
        <w:top w:val="none" w:sz="0" w:space="0" w:color="auto"/>
        <w:left w:val="none" w:sz="0" w:space="0" w:color="auto"/>
        <w:bottom w:val="none" w:sz="0" w:space="0" w:color="auto"/>
        <w:right w:val="none" w:sz="0" w:space="0" w:color="auto"/>
      </w:divBdr>
    </w:div>
    <w:div w:id="1267302205">
      <w:marLeft w:val="0"/>
      <w:marRight w:val="0"/>
      <w:marTop w:val="-20"/>
      <w:marBottom w:val="-20"/>
      <w:divBdr>
        <w:top w:val="none" w:sz="0" w:space="0" w:color="auto"/>
        <w:left w:val="none" w:sz="0" w:space="0" w:color="auto"/>
        <w:bottom w:val="none" w:sz="0" w:space="0" w:color="auto"/>
        <w:right w:val="none" w:sz="0" w:space="0" w:color="auto"/>
      </w:divBdr>
    </w:div>
    <w:div w:id="1270160167">
      <w:marLeft w:val="0"/>
      <w:marRight w:val="0"/>
      <w:marTop w:val="-20"/>
      <w:marBottom w:val="-20"/>
      <w:divBdr>
        <w:top w:val="none" w:sz="0" w:space="0" w:color="auto"/>
        <w:left w:val="none" w:sz="0" w:space="0" w:color="auto"/>
        <w:bottom w:val="none" w:sz="0" w:space="0" w:color="auto"/>
        <w:right w:val="none" w:sz="0" w:space="0" w:color="auto"/>
      </w:divBdr>
    </w:div>
    <w:div w:id="1271281437">
      <w:marLeft w:val="0"/>
      <w:marRight w:val="0"/>
      <w:marTop w:val="-20"/>
      <w:marBottom w:val="-20"/>
      <w:divBdr>
        <w:top w:val="none" w:sz="0" w:space="0" w:color="auto"/>
        <w:left w:val="none" w:sz="0" w:space="0" w:color="auto"/>
        <w:bottom w:val="none" w:sz="0" w:space="0" w:color="auto"/>
        <w:right w:val="none" w:sz="0" w:space="0" w:color="auto"/>
      </w:divBdr>
    </w:div>
    <w:div w:id="1273439154">
      <w:marLeft w:val="0"/>
      <w:marRight w:val="0"/>
      <w:marTop w:val="-20"/>
      <w:marBottom w:val="-20"/>
      <w:divBdr>
        <w:top w:val="none" w:sz="0" w:space="0" w:color="auto"/>
        <w:left w:val="none" w:sz="0" w:space="0" w:color="auto"/>
        <w:bottom w:val="none" w:sz="0" w:space="0" w:color="auto"/>
        <w:right w:val="none" w:sz="0" w:space="0" w:color="auto"/>
      </w:divBdr>
    </w:div>
    <w:div w:id="1276135495">
      <w:marLeft w:val="0"/>
      <w:marRight w:val="0"/>
      <w:marTop w:val="-20"/>
      <w:marBottom w:val="-20"/>
      <w:divBdr>
        <w:top w:val="none" w:sz="0" w:space="0" w:color="auto"/>
        <w:left w:val="none" w:sz="0" w:space="0" w:color="auto"/>
        <w:bottom w:val="none" w:sz="0" w:space="0" w:color="auto"/>
        <w:right w:val="none" w:sz="0" w:space="0" w:color="auto"/>
      </w:divBdr>
    </w:div>
    <w:div w:id="1279098177">
      <w:marLeft w:val="0"/>
      <w:marRight w:val="0"/>
      <w:marTop w:val="-20"/>
      <w:marBottom w:val="-20"/>
      <w:divBdr>
        <w:top w:val="none" w:sz="0" w:space="0" w:color="auto"/>
        <w:left w:val="none" w:sz="0" w:space="0" w:color="auto"/>
        <w:bottom w:val="none" w:sz="0" w:space="0" w:color="auto"/>
        <w:right w:val="none" w:sz="0" w:space="0" w:color="auto"/>
      </w:divBdr>
    </w:div>
    <w:div w:id="1280913093">
      <w:marLeft w:val="0"/>
      <w:marRight w:val="0"/>
      <w:marTop w:val="-20"/>
      <w:marBottom w:val="-20"/>
      <w:divBdr>
        <w:top w:val="none" w:sz="0" w:space="0" w:color="auto"/>
        <w:left w:val="none" w:sz="0" w:space="0" w:color="auto"/>
        <w:bottom w:val="none" w:sz="0" w:space="0" w:color="auto"/>
        <w:right w:val="none" w:sz="0" w:space="0" w:color="auto"/>
      </w:divBdr>
    </w:div>
    <w:div w:id="1285767375">
      <w:marLeft w:val="0"/>
      <w:marRight w:val="0"/>
      <w:marTop w:val="-20"/>
      <w:marBottom w:val="-20"/>
      <w:divBdr>
        <w:top w:val="none" w:sz="0" w:space="0" w:color="auto"/>
        <w:left w:val="none" w:sz="0" w:space="0" w:color="auto"/>
        <w:bottom w:val="none" w:sz="0" w:space="0" w:color="auto"/>
        <w:right w:val="none" w:sz="0" w:space="0" w:color="auto"/>
      </w:divBdr>
    </w:div>
    <w:div w:id="1286886922">
      <w:marLeft w:val="0"/>
      <w:marRight w:val="0"/>
      <w:marTop w:val="-20"/>
      <w:marBottom w:val="-20"/>
      <w:divBdr>
        <w:top w:val="none" w:sz="0" w:space="0" w:color="auto"/>
        <w:left w:val="none" w:sz="0" w:space="0" w:color="auto"/>
        <w:bottom w:val="none" w:sz="0" w:space="0" w:color="auto"/>
        <w:right w:val="none" w:sz="0" w:space="0" w:color="auto"/>
      </w:divBdr>
    </w:div>
    <w:div w:id="1288661771">
      <w:marLeft w:val="0"/>
      <w:marRight w:val="0"/>
      <w:marTop w:val="-20"/>
      <w:marBottom w:val="-20"/>
      <w:divBdr>
        <w:top w:val="none" w:sz="0" w:space="0" w:color="auto"/>
        <w:left w:val="none" w:sz="0" w:space="0" w:color="auto"/>
        <w:bottom w:val="none" w:sz="0" w:space="0" w:color="auto"/>
        <w:right w:val="none" w:sz="0" w:space="0" w:color="auto"/>
      </w:divBdr>
    </w:div>
    <w:div w:id="1289047781">
      <w:marLeft w:val="0"/>
      <w:marRight w:val="0"/>
      <w:marTop w:val="-20"/>
      <w:marBottom w:val="-20"/>
      <w:divBdr>
        <w:top w:val="none" w:sz="0" w:space="0" w:color="auto"/>
        <w:left w:val="none" w:sz="0" w:space="0" w:color="auto"/>
        <w:bottom w:val="none" w:sz="0" w:space="0" w:color="auto"/>
        <w:right w:val="none" w:sz="0" w:space="0" w:color="auto"/>
      </w:divBdr>
    </w:div>
    <w:div w:id="1296444635">
      <w:marLeft w:val="0"/>
      <w:marRight w:val="0"/>
      <w:marTop w:val="-20"/>
      <w:marBottom w:val="-20"/>
      <w:divBdr>
        <w:top w:val="none" w:sz="0" w:space="0" w:color="auto"/>
        <w:left w:val="none" w:sz="0" w:space="0" w:color="auto"/>
        <w:bottom w:val="none" w:sz="0" w:space="0" w:color="auto"/>
        <w:right w:val="none" w:sz="0" w:space="0" w:color="auto"/>
      </w:divBdr>
    </w:div>
    <w:div w:id="1297954385">
      <w:marLeft w:val="0"/>
      <w:marRight w:val="0"/>
      <w:marTop w:val="-20"/>
      <w:marBottom w:val="-20"/>
      <w:divBdr>
        <w:top w:val="none" w:sz="0" w:space="0" w:color="auto"/>
        <w:left w:val="none" w:sz="0" w:space="0" w:color="auto"/>
        <w:bottom w:val="none" w:sz="0" w:space="0" w:color="auto"/>
        <w:right w:val="none" w:sz="0" w:space="0" w:color="auto"/>
      </w:divBdr>
    </w:div>
    <w:div w:id="1298605979">
      <w:marLeft w:val="0"/>
      <w:marRight w:val="0"/>
      <w:marTop w:val="-20"/>
      <w:marBottom w:val="-20"/>
      <w:divBdr>
        <w:top w:val="none" w:sz="0" w:space="0" w:color="auto"/>
        <w:left w:val="none" w:sz="0" w:space="0" w:color="auto"/>
        <w:bottom w:val="none" w:sz="0" w:space="0" w:color="auto"/>
        <w:right w:val="none" w:sz="0" w:space="0" w:color="auto"/>
      </w:divBdr>
    </w:div>
    <w:div w:id="1299996624">
      <w:marLeft w:val="0"/>
      <w:marRight w:val="0"/>
      <w:marTop w:val="-20"/>
      <w:marBottom w:val="-20"/>
      <w:divBdr>
        <w:top w:val="none" w:sz="0" w:space="0" w:color="auto"/>
        <w:left w:val="none" w:sz="0" w:space="0" w:color="auto"/>
        <w:bottom w:val="none" w:sz="0" w:space="0" w:color="auto"/>
        <w:right w:val="none" w:sz="0" w:space="0" w:color="auto"/>
      </w:divBdr>
    </w:div>
    <w:div w:id="1302348120">
      <w:marLeft w:val="0"/>
      <w:marRight w:val="0"/>
      <w:marTop w:val="-20"/>
      <w:marBottom w:val="-20"/>
      <w:divBdr>
        <w:top w:val="none" w:sz="0" w:space="0" w:color="auto"/>
        <w:left w:val="none" w:sz="0" w:space="0" w:color="auto"/>
        <w:bottom w:val="none" w:sz="0" w:space="0" w:color="auto"/>
        <w:right w:val="none" w:sz="0" w:space="0" w:color="auto"/>
      </w:divBdr>
    </w:div>
    <w:div w:id="1302538479">
      <w:marLeft w:val="0"/>
      <w:marRight w:val="0"/>
      <w:marTop w:val="-20"/>
      <w:marBottom w:val="-20"/>
      <w:divBdr>
        <w:top w:val="none" w:sz="0" w:space="0" w:color="auto"/>
        <w:left w:val="none" w:sz="0" w:space="0" w:color="auto"/>
        <w:bottom w:val="none" w:sz="0" w:space="0" w:color="auto"/>
        <w:right w:val="none" w:sz="0" w:space="0" w:color="auto"/>
      </w:divBdr>
    </w:div>
    <w:div w:id="1302661981">
      <w:marLeft w:val="0"/>
      <w:marRight w:val="0"/>
      <w:marTop w:val="-20"/>
      <w:marBottom w:val="-20"/>
      <w:divBdr>
        <w:top w:val="none" w:sz="0" w:space="0" w:color="auto"/>
        <w:left w:val="none" w:sz="0" w:space="0" w:color="auto"/>
        <w:bottom w:val="none" w:sz="0" w:space="0" w:color="auto"/>
        <w:right w:val="none" w:sz="0" w:space="0" w:color="auto"/>
      </w:divBdr>
    </w:div>
    <w:div w:id="1302924073">
      <w:marLeft w:val="0"/>
      <w:marRight w:val="0"/>
      <w:marTop w:val="-20"/>
      <w:marBottom w:val="-20"/>
      <w:divBdr>
        <w:top w:val="none" w:sz="0" w:space="0" w:color="auto"/>
        <w:left w:val="none" w:sz="0" w:space="0" w:color="auto"/>
        <w:bottom w:val="none" w:sz="0" w:space="0" w:color="auto"/>
        <w:right w:val="none" w:sz="0" w:space="0" w:color="auto"/>
      </w:divBdr>
    </w:div>
    <w:div w:id="1307780063">
      <w:marLeft w:val="0"/>
      <w:marRight w:val="0"/>
      <w:marTop w:val="-20"/>
      <w:marBottom w:val="-20"/>
      <w:divBdr>
        <w:top w:val="none" w:sz="0" w:space="0" w:color="auto"/>
        <w:left w:val="none" w:sz="0" w:space="0" w:color="auto"/>
        <w:bottom w:val="none" w:sz="0" w:space="0" w:color="auto"/>
        <w:right w:val="none" w:sz="0" w:space="0" w:color="auto"/>
      </w:divBdr>
    </w:div>
    <w:div w:id="1309673987">
      <w:marLeft w:val="0"/>
      <w:marRight w:val="0"/>
      <w:marTop w:val="-20"/>
      <w:marBottom w:val="-20"/>
      <w:divBdr>
        <w:top w:val="none" w:sz="0" w:space="0" w:color="auto"/>
        <w:left w:val="none" w:sz="0" w:space="0" w:color="auto"/>
        <w:bottom w:val="none" w:sz="0" w:space="0" w:color="auto"/>
        <w:right w:val="none" w:sz="0" w:space="0" w:color="auto"/>
      </w:divBdr>
    </w:div>
    <w:div w:id="1310402783">
      <w:marLeft w:val="0"/>
      <w:marRight w:val="0"/>
      <w:marTop w:val="-20"/>
      <w:marBottom w:val="-20"/>
      <w:divBdr>
        <w:top w:val="none" w:sz="0" w:space="0" w:color="auto"/>
        <w:left w:val="none" w:sz="0" w:space="0" w:color="auto"/>
        <w:bottom w:val="none" w:sz="0" w:space="0" w:color="auto"/>
        <w:right w:val="none" w:sz="0" w:space="0" w:color="auto"/>
      </w:divBdr>
    </w:div>
    <w:div w:id="1311590924">
      <w:marLeft w:val="0"/>
      <w:marRight w:val="0"/>
      <w:marTop w:val="-20"/>
      <w:marBottom w:val="-20"/>
      <w:divBdr>
        <w:top w:val="none" w:sz="0" w:space="0" w:color="auto"/>
        <w:left w:val="none" w:sz="0" w:space="0" w:color="auto"/>
        <w:bottom w:val="none" w:sz="0" w:space="0" w:color="auto"/>
        <w:right w:val="none" w:sz="0" w:space="0" w:color="auto"/>
      </w:divBdr>
    </w:div>
    <w:div w:id="1314530052">
      <w:marLeft w:val="0"/>
      <w:marRight w:val="0"/>
      <w:marTop w:val="-20"/>
      <w:marBottom w:val="-20"/>
      <w:divBdr>
        <w:top w:val="none" w:sz="0" w:space="0" w:color="auto"/>
        <w:left w:val="none" w:sz="0" w:space="0" w:color="auto"/>
        <w:bottom w:val="none" w:sz="0" w:space="0" w:color="auto"/>
        <w:right w:val="none" w:sz="0" w:space="0" w:color="auto"/>
      </w:divBdr>
    </w:div>
    <w:div w:id="1322270548">
      <w:marLeft w:val="0"/>
      <w:marRight w:val="0"/>
      <w:marTop w:val="-20"/>
      <w:marBottom w:val="-20"/>
      <w:divBdr>
        <w:top w:val="none" w:sz="0" w:space="0" w:color="auto"/>
        <w:left w:val="none" w:sz="0" w:space="0" w:color="auto"/>
        <w:bottom w:val="none" w:sz="0" w:space="0" w:color="auto"/>
        <w:right w:val="none" w:sz="0" w:space="0" w:color="auto"/>
      </w:divBdr>
    </w:div>
    <w:div w:id="1323002619">
      <w:marLeft w:val="0"/>
      <w:marRight w:val="0"/>
      <w:marTop w:val="-20"/>
      <w:marBottom w:val="-20"/>
      <w:divBdr>
        <w:top w:val="none" w:sz="0" w:space="0" w:color="auto"/>
        <w:left w:val="none" w:sz="0" w:space="0" w:color="auto"/>
        <w:bottom w:val="none" w:sz="0" w:space="0" w:color="auto"/>
        <w:right w:val="none" w:sz="0" w:space="0" w:color="auto"/>
      </w:divBdr>
    </w:div>
    <w:div w:id="1326086434">
      <w:marLeft w:val="0"/>
      <w:marRight w:val="0"/>
      <w:marTop w:val="-20"/>
      <w:marBottom w:val="-20"/>
      <w:divBdr>
        <w:top w:val="none" w:sz="0" w:space="0" w:color="auto"/>
        <w:left w:val="none" w:sz="0" w:space="0" w:color="auto"/>
        <w:bottom w:val="none" w:sz="0" w:space="0" w:color="auto"/>
        <w:right w:val="none" w:sz="0" w:space="0" w:color="auto"/>
      </w:divBdr>
    </w:div>
    <w:div w:id="1326320304">
      <w:marLeft w:val="0"/>
      <w:marRight w:val="0"/>
      <w:marTop w:val="-20"/>
      <w:marBottom w:val="-20"/>
      <w:divBdr>
        <w:top w:val="none" w:sz="0" w:space="0" w:color="auto"/>
        <w:left w:val="none" w:sz="0" w:space="0" w:color="auto"/>
        <w:bottom w:val="none" w:sz="0" w:space="0" w:color="auto"/>
        <w:right w:val="none" w:sz="0" w:space="0" w:color="auto"/>
      </w:divBdr>
    </w:div>
    <w:div w:id="1328364862">
      <w:marLeft w:val="0"/>
      <w:marRight w:val="0"/>
      <w:marTop w:val="-20"/>
      <w:marBottom w:val="-20"/>
      <w:divBdr>
        <w:top w:val="none" w:sz="0" w:space="0" w:color="auto"/>
        <w:left w:val="none" w:sz="0" w:space="0" w:color="auto"/>
        <w:bottom w:val="none" w:sz="0" w:space="0" w:color="auto"/>
        <w:right w:val="none" w:sz="0" w:space="0" w:color="auto"/>
      </w:divBdr>
    </w:div>
    <w:div w:id="1334919372">
      <w:marLeft w:val="0"/>
      <w:marRight w:val="0"/>
      <w:marTop w:val="-20"/>
      <w:marBottom w:val="-20"/>
      <w:divBdr>
        <w:top w:val="none" w:sz="0" w:space="0" w:color="auto"/>
        <w:left w:val="none" w:sz="0" w:space="0" w:color="auto"/>
        <w:bottom w:val="none" w:sz="0" w:space="0" w:color="auto"/>
        <w:right w:val="none" w:sz="0" w:space="0" w:color="auto"/>
      </w:divBdr>
    </w:div>
    <w:div w:id="1336031603">
      <w:marLeft w:val="0"/>
      <w:marRight w:val="0"/>
      <w:marTop w:val="-20"/>
      <w:marBottom w:val="-20"/>
      <w:divBdr>
        <w:top w:val="none" w:sz="0" w:space="0" w:color="auto"/>
        <w:left w:val="none" w:sz="0" w:space="0" w:color="auto"/>
        <w:bottom w:val="none" w:sz="0" w:space="0" w:color="auto"/>
        <w:right w:val="none" w:sz="0" w:space="0" w:color="auto"/>
      </w:divBdr>
    </w:div>
    <w:div w:id="1336807781">
      <w:marLeft w:val="0"/>
      <w:marRight w:val="0"/>
      <w:marTop w:val="-20"/>
      <w:marBottom w:val="-20"/>
      <w:divBdr>
        <w:top w:val="none" w:sz="0" w:space="0" w:color="auto"/>
        <w:left w:val="none" w:sz="0" w:space="0" w:color="auto"/>
        <w:bottom w:val="none" w:sz="0" w:space="0" w:color="auto"/>
        <w:right w:val="none" w:sz="0" w:space="0" w:color="auto"/>
      </w:divBdr>
    </w:div>
    <w:div w:id="1337265102">
      <w:marLeft w:val="0"/>
      <w:marRight w:val="0"/>
      <w:marTop w:val="-20"/>
      <w:marBottom w:val="-20"/>
      <w:divBdr>
        <w:top w:val="none" w:sz="0" w:space="0" w:color="auto"/>
        <w:left w:val="none" w:sz="0" w:space="0" w:color="auto"/>
        <w:bottom w:val="none" w:sz="0" w:space="0" w:color="auto"/>
        <w:right w:val="none" w:sz="0" w:space="0" w:color="auto"/>
      </w:divBdr>
    </w:div>
    <w:div w:id="1339384387">
      <w:marLeft w:val="0"/>
      <w:marRight w:val="0"/>
      <w:marTop w:val="-20"/>
      <w:marBottom w:val="-20"/>
      <w:divBdr>
        <w:top w:val="none" w:sz="0" w:space="0" w:color="auto"/>
        <w:left w:val="none" w:sz="0" w:space="0" w:color="auto"/>
        <w:bottom w:val="none" w:sz="0" w:space="0" w:color="auto"/>
        <w:right w:val="none" w:sz="0" w:space="0" w:color="auto"/>
      </w:divBdr>
    </w:div>
    <w:div w:id="1340740732">
      <w:marLeft w:val="0"/>
      <w:marRight w:val="0"/>
      <w:marTop w:val="-20"/>
      <w:marBottom w:val="-20"/>
      <w:divBdr>
        <w:top w:val="none" w:sz="0" w:space="0" w:color="auto"/>
        <w:left w:val="none" w:sz="0" w:space="0" w:color="auto"/>
        <w:bottom w:val="none" w:sz="0" w:space="0" w:color="auto"/>
        <w:right w:val="none" w:sz="0" w:space="0" w:color="auto"/>
      </w:divBdr>
    </w:div>
    <w:div w:id="1344746949">
      <w:marLeft w:val="0"/>
      <w:marRight w:val="0"/>
      <w:marTop w:val="-20"/>
      <w:marBottom w:val="-20"/>
      <w:divBdr>
        <w:top w:val="none" w:sz="0" w:space="0" w:color="auto"/>
        <w:left w:val="none" w:sz="0" w:space="0" w:color="auto"/>
        <w:bottom w:val="none" w:sz="0" w:space="0" w:color="auto"/>
        <w:right w:val="none" w:sz="0" w:space="0" w:color="auto"/>
      </w:divBdr>
    </w:div>
    <w:div w:id="1345323077">
      <w:marLeft w:val="0"/>
      <w:marRight w:val="0"/>
      <w:marTop w:val="-20"/>
      <w:marBottom w:val="-20"/>
      <w:divBdr>
        <w:top w:val="none" w:sz="0" w:space="0" w:color="auto"/>
        <w:left w:val="none" w:sz="0" w:space="0" w:color="auto"/>
        <w:bottom w:val="none" w:sz="0" w:space="0" w:color="auto"/>
        <w:right w:val="none" w:sz="0" w:space="0" w:color="auto"/>
      </w:divBdr>
    </w:div>
    <w:div w:id="1345471478">
      <w:marLeft w:val="0"/>
      <w:marRight w:val="0"/>
      <w:marTop w:val="-20"/>
      <w:marBottom w:val="-20"/>
      <w:divBdr>
        <w:top w:val="none" w:sz="0" w:space="0" w:color="auto"/>
        <w:left w:val="none" w:sz="0" w:space="0" w:color="auto"/>
        <w:bottom w:val="none" w:sz="0" w:space="0" w:color="auto"/>
        <w:right w:val="none" w:sz="0" w:space="0" w:color="auto"/>
      </w:divBdr>
    </w:div>
    <w:div w:id="1350066089">
      <w:marLeft w:val="0"/>
      <w:marRight w:val="0"/>
      <w:marTop w:val="-20"/>
      <w:marBottom w:val="-20"/>
      <w:divBdr>
        <w:top w:val="none" w:sz="0" w:space="0" w:color="auto"/>
        <w:left w:val="none" w:sz="0" w:space="0" w:color="auto"/>
        <w:bottom w:val="none" w:sz="0" w:space="0" w:color="auto"/>
        <w:right w:val="none" w:sz="0" w:space="0" w:color="auto"/>
      </w:divBdr>
    </w:div>
    <w:div w:id="1351103491">
      <w:marLeft w:val="0"/>
      <w:marRight w:val="0"/>
      <w:marTop w:val="-20"/>
      <w:marBottom w:val="-20"/>
      <w:divBdr>
        <w:top w:val="none" w:sz="0" w:space="0" w:color="auto"/>
        <w:left w:val="none" w:sz="0" w:space="0" w:color="auto"/>
        <w:bottom w:val="none" w:sz="0" w:space="0" w:color="auto"/>
        <w:right w:val="none" w:sz="0" w:space="0" w:color="auto"/>
      </w:divBdr>
    </w:div>
    <w:div w:id="1355808890">
      <w:marLeft w:val="0"/>
      <w:marRight w:val="0"/>
      <w:marTop w:val="-20"/>
      <w:marBottom w:val="-20"/>
      <w:divBdr>
        <w:top w:val="none" w:sz="0" w:space="0" w:color="auto"/>
        <w:left w:val="none" w:sz="0" w:space="0" w:color="auto"/>
        <w:bottom w:val="none" w:sz="0" w:space="0" w:color="auto"/>
        <w:right w:val="none" w:sz="0" w:space="0" w:color="auto"/>
      </w:divBdr>
    </w:div>
    <w:div w:id="1356299163">
      <w:marLeft w:val="0"/>
      <w:marRight w:val="0"/>
      <w:marTop w:val="-20"/>
      <w:marBottom w:val="-20"/>
      <w:divBdr>
        <w:top w:val="none" w:sz="0" w:space="0" w:color="auto"/>
        <w:left w:val="none" w:sz="0" w:space="0" w:color="auto"/>
        <w:bottom w:val="none" w:sz="0" w:space="0" w:color="auto"/>
        <w:right w:val="none" w:sz="0" w:space="0" w:color="auto"/>
      </w:divBdr>
    </w:div>
    <w:div w:id="1356343010">
      <w:marLeft w:val="0"/>
      <w:marRight w:val="0"/>
      <w:marTop w:val="-20"/>
      <w:marBottom w:val="-20"/>
      <w:divBdr>
        <w:top w:val="none" w:sz="0" w:space="0" w:color="auto"/>
        <w:left w:val="none" w:sz="0" w:space="0" w:color="auto"/>
        <w:bottom w:val="none" w:sz="0" w:space="0" w:color="auto"/>
        <w:right w:val="none" w:sz="0" w:space="0" w:color="auto"/>
      </w:divBdr>
    </w:div>
    <w:div w:id="1356349743">
      <w:marLeft w:val="0"/>
      <w:marRight w:val="0"/>
      <w:marTop w:val="-20"/>
      <w:marBottom w:val="-20"/>
      <w:divBdr>
        <w:top w:val="none" w:sz="0" w:space="0" w:color="auto"/>
        <w:left w:val="none" w:sz="0" w:space="0" w:color="auto"/>
        <w:bottom w:val="none" w:sz="0" w:space="0" w:color="auto"/>
        <w:right w:val="none" w:sz="0" w:space="0" w:color="auto"/>
      </w:divBdr>
    </w:div>
    <w:div w:id="1357265900">
      <w:marLeft w:val="0"/>
      <w:marRight w:val="0"/>
      <w:marTop w:val="-20"/>
      <w:marBottom w:val="-20"/>
      <w:divBdr>
        <w:top w:val="none" w:sz="0" w:space="0" w:color="auto"/>
        <w:left w:val="none" w:sz="0" w:space="0" w:color="auto"/>
        <w:bottom w:val="none" w:sz="0" w:space="0" w:color="auto"/>
        <w:right w:val="none" w:sz="0" w:space="0" w:color="auto"/>
      </w:divBdr>
    </w:div>
    <w:div w:id="1358510014">
      <w:marLeft w:val="0"/>
      <w:marRight w:val="0"/>
      <w:marTop w:val="-20"/>
      <w:marBottom w:val="-20"/>
      <w:divBdr>
        <w:top w:val="none" w:sz="0" w:space="0" w:color="auto"/>
        <w:left w:val="none" w:sz="0" w:space="0" w:color="auto"/>
        <w:bottom w:val="none" w:sz="0" w:space="0" w:color="auto"/>
        <w:right w:val="none" w:sz="0" w:space="0" w:color="auto"/>
      </w:divBdr>
    </w:div>
    <w:div w:id="1360280639">
      <w:marLeft w:val="0"/>
      <w:marRight w:val="0"/>
      <w:marTop w:val="-20"/>
      <w:marBottom w:val="-20"/>
      <w:divBdr>
        <w:top w:val="none" w:sz="0" w:space="0" w:color="auto"/>
        <w:left w:val="none" w:sz="0" w:space="0" w:color="auto"/>
        <w:bottom w:val="none" w:sz="0" w:space="0" w:color="auto"/>
        <w:right w:val="none" w:sz="0" w:space="0" w:color="auto"/>
      </w:divBdr>
    </w:div>
    <w:div w:id="1360740675">
      <w:marLeft w:val="0"/>
      <w:marRight w:val="0"/>
      <w:marTop w:val="-20"/>
      <w:marBottom w:val="-20"/>
      <w:divBdr>
        <w:top w:val="none" w:sz="0" w:space="0" w:color="auto"/>
        <w:left w:val="none" w:sz="0" w:space="0" w:color="auto"/>
        <w:bottom w:val="none" w:sz="0" w:space="0" w:color="auto"/>
        <w:right w:val="none" w:sz="0" w:space="0" w:color="auto"/>
      </w:divBdr>
    </w:div>
    <w:div w:id="1361317340">
      <w:marLeft w:val="0"/>
      <w:marRight w:val="0"/>
      <w:marTop w:val="-20"/>
      <w:marBottom w:val="-20"/>
      <w:divBdr>
        <w:top w:val="none" w:sz="0" w:space="0" w:color="auto"/>
        <w:left w:val="none" w:sz="0" w:space="0" w:color="auto"/>
        <w:bottom w:val="none" w:sz="0" w:space="0" w:color="auto"/>
        <w:right w:val="none" w:sz="0" w:space="0" w:color="auto"/>
      </w:divBdr>
    </w:div>
    <w:div w:id="1362050876">
      <w:marLeft w:val="0"/>
      <w:marRight w:val="0"/>
      <w:marTop w:val="-20"/>
      <w:marBottom w:val="-20"/>
      <w:divBdr>
        <w:top w:val="none" w:sz="0" w:space="0" w:color="auto"/>
        <w:left w:val="none" w:sz="0" w:space="0" w:color="auto"/>
        <w:bottom w:val="none" w:sz="0" w:space="0" w:color="auto"/>
        <w:right w:val="none" w:sz="0" w:space="0" w:color="auto"/>
      </w:divBdr>
    </w:div>
    <w:div w:id="1362435362">
      <w:marLeft w:val="0"/>
      <w:marRight w:val="0"/>
      <w:marTop w:val="-20"/>
      <w:marBottom w:val="-20"/>
      <w:divBdr>
        <w:top w:val="none" w:sz="0" w:space="0" w:color="auto"/>
        <w:left w:val="none" w:sz="0" w:space="0" w:color="auto"/>
        <w:bottom w:val="none" w:sz="0" w:space="0" w:color="auto"/>
        <w:right w:val="none" w:sz="0" w:space="0" w:color="auto"/>
      </w:divBdr>
    </w:div>
    <w:div w:id="1362514050">
      <w:marLeft w:val="0"/>
      <w:marRight w:val="0"/>
      <w:marTop w:val="-20"/>
      <w:marBottom w:val="-20"/>
      <w:divBdr>
        <w:top w:val="none" w:sz="0" w:space="0" w:color="auto"/>
        <w:left w:val="none" w:sz="0" w:space="0" w:color="auto"/>
        <w:bottom w:val="none" w:sz="0" w:space="0" w:color="auto"/>
        <w:right w:val="none" w:sz="0" w:space="0" w:color="auto"/>
      </w:divBdr>
    </w:div>
    <w:div w:id="1363556739">
      <w:marLeft w:val="0"/>
      <w:marRight w:val="0"/>
      <w:marTop w:val="-20"/>
      <w:marBottom w:val="-20"/>
      <w:divBdr>
        <w:top w:val="none" w:sz="0" w:space="0" w:color="auto"/>
        <w:left w:val="none" w:sz="0" w:space="0" w:color="auto"/>
        <w:bottom w:val="none" w:sz="0" w:space="0" w:color="auto"/>
        <w:right w:val="none" w:sz="0" w:space="0" w:color="auto"/>
      </w:divBdr>
    </w:div>
    <w:div w:id="1365136971">
      <w:marLeft w:val="0"/>
      <w:marRight w:val="0"/>
      <w:marTop w:val="-20"/>
      <w:marBottom w:val="-20"/>
      <w:divBdr>
        <w:top w:val="none" w:sz="0" w:space="0" w:color="auto"/>
        <w:left w:val="none" w:sz="0" w:space="0" w:color="auto"/>
        <w:bottom w:val="none" w:sz="0" w:space="0" w:color="auto"/>
        <w:right w:val="none" w:sz="0" w:space="0" w:color="auto"/>
      </w:divBdr>
    </w:div>
    <w:div w:id="1365868530">
      <w:marLeft w:val="0"/>
      <w:marRight w:val="0"/>
      <w:marTop w:val="-20"/>
      <w:marBottom w:val="-20"/>
      <w:divBdr>
        <w:top w:val="none" w:sz="0" w:space="0" w:color="auto"/>
        <w:left w:val="none" w:sz="0" w:space="0" w:color="auto"/>
        <w:bottom w:val="none" w:sz="0" w:space="0" w:color="auto"/>
        <w:right w:val="none" w:sz="0" w:space="0" w:color="auto"/>
      </w:divBdr>
    </w:div>
    <w:div w:id="1369645445">
      <w:marLeft w:val="0"/>
      <w:marRight w:val="0"/>
      <w:marTop w:val="-20"/>
      <w:marBottom w:val="-20"/>
      <w:divBdr>
        <w:top w:val="none" w:sz="0" w:space="0" w:color="auto"/>
        <w:left w:val="none" w:sz="0" w:space="0" w:color="auto"/>
        <w:bottom w:val="none" w:sz="0" w:space="0" w:color="auto"/>
        <w:right w:val="none" w:sz="0" w:space="0" w:color="auto"/>
      </w:divBdr>
    </w:div>
    <w:div w:id="1369992032">
      <w:marLeft w:val="0"/>
      <w:marRight w:val="0"/>
      <w:marTop w:val="-20"/>
      <w:marBottom w:val="-20"/>
      <w:divBdr>
        <w:top w:val="none" w:sz="0" w:space="0" w:color="auto"/>
        <w:left w:val="none" w:sz="0" w:space="0" w:color="auto"/>
        <w:bottom w:val="none" w:sz="0" w:space="0" w:color="auto"/>
        <w:right w:val="none" w:sz="0" w:space="0" w:color="auto"/>
      </w:divBdr>
    </w:div>
    <w:div w:id="1370182925">
      <w:marLeft w:val="0"/>
      <w:marRight w:val="0"/>
      <w:marTop w:val="-20"/>
      <w:marBottom w:val="-20"/>
      <w:divBdr>
        <w:top w:val="none" w:sz="0" w:space="0" w:color="auto"/>
        <w:left w:val="none" w:sz="0" w:space="0" w:color="auto"/>
        <w:bottom w:val="none" w:sz="0" w:space="0" w:color="auto"/>
        <w:right w:val="none" w:sz="0" w:space="0" w:color="auto"/>
      </w:divBdr>
    </w:div>
    <w:div w:id="1372531724">
      <w:marLeft w:val="0"/>
      <w:marRight w:val="0"/>
      <w:marTop w:val="-20"/>
      <w:marBottom w:val="-20"/>
      <w:divBdr>
        <w:top w:val="none" w:sz="0" w:space="0" w:color="auto"/>
        <w:left w:val="none" w:sz="0" w:space="0" w:color="auto"/>
        <w:bottom w:val="none" w:sz="0" w:space="0" w:color="auto"/>
        <w:right w:val="none" w:sz="0" w:space="0" w:color="auto"/>
      </w:divBdr>
    </w:div>
    <w:div w:id="1374381104">
      <w:marLeft w:val="0"/>
      <w:marRight w:val="0"/>
      <w:marTop w:val="-20"/>
      <w:marBottom w:val="-20"/>
      <w:divBdr>
        <w:top w:val="none" w:sz="0" w:space="0" w:color="auto"/>
        <w:left w:val="none" w:sz="0" w:space="0" w:color="auto"/>
        <w:bottom w:val="none" w:sz="0" w:space="0" w:color="auto"/>
        <w:right w:val="none" w:sz="0" w:space="0" w:color="auto"/>
      </w:divBdr>
    </w:div>
    <w:div w:id="1377588746">
      <w:marLeft w:val="0"/>
      <w:marRight w:val="0"/>
      <w:marTop w:val="-20"/>
      <w:marBottom w:val="-20"/>
      <w:divBdr>
        <w:top w:val="none" w:sz="0" w:space="0" w:color="auto"/>
        <w:left w:val="none" w:sz="0" w:space="0" w:color="auto"/>
        <w:bottom w:val="none" w:sz="0" w:space="0" w:color="auto"/>
        <w:right w:val="none" w:sz="0" w:space="0" w:color="auto"/>
      </w:divBdr>
    </w:div>
    <w:div w:id="1377778684">
      <w:marLeft w:val="0"/>
      <w:marRight w:val="0"/>
      <w:marTop w:val="-20"/>
      <w:marBottom w:val="-20"/>
      <w:divBdr>
        <w:top w:val="none" w:sz="0" w:space="0" w:color="auto"/>
        <w:left w:val="none" w:sz="0" w:space="0" w:color="auto"/>
        <w:bottom w:val="none" w:sz="0" w:space="0" w:color="auto"/>
        <w:right w:val="none" w:sz="0" w:space="0" w:color="auto"/>
      </w:divBdr>
    </w:div>
    <w:div w:id="1379402304">
      <w:marLeft w:val="0"/>
      <w:marRight w:val="0"/>
      <w:marTop w:val="-20"/>
      <w:marBottom w:val="-20"/>
      <w:divBdr>
        <w:top w:val="none" w:sz="0" w:space="0" w:color="auto"/>
        <w:left w:val="none" w:sz="0" w:space="0" w:color="auto"/>
        <w:bottom w:val="none" w:sz="0" w:space="0" w:color="auto"/>
        <w:right w:val="none" w:sz="0" w:space="0" w:color="auto"/>
      </w:divBdr>
    </w:div>
    <w:div w:id="1383404253">
      <w:marLeft w:val="0"/>
      <w:marRight w:val="0"/>
      <w:marTop w:val="-20"/>
      <w:marBottom w:val="-20"/>
      <w:divBdr>
        <w:top w:val="none" w:sz="0" w:space="0" w:color="auto"/>
        <w:left w:val="none" w:sz="0" w:space="0" w:color="auto"/>
        <w:bottom w:val="none" w:sz="0" w:space="0" w:color="auto"/>
        <w:right w:val="none" w:sz="0" w:space="0" w:color="auto"/>
      </w:divBdr>
    </w:div>
    <w:div w:id="1383671847">
      <w:marLeft w:val="0"/>
      <w:marRight w:val="0"/>
      <w:marTop w:val="-20"/>
      <w:marBottom w:val="-20"/>
      <w:divBdr>
        <w:top w:val="none" w:sz="0" w:space="0" w:color="auto"/>
        <w:left w:val="none" w:sz="0" w:space="0" w:color="auto"/>
        <w:bottom w:val="none" w:sz="0" w:space="0" w:color="auto"/>
        <w:right w:val="none" w:sz="0" w:space="0" w:color="auto"/>
      </w:divBdr>
    </w:div>
    <w:div w:id="1384056642">
      <w:marLeft w:val="0"/>
      <w:marRight w:val="0"/>
      <w:marTop w:val="-20"/>
      <w:marBottom w:val="-20"/>
      <w:divBdr>
        <w:top w:val="none" w:sz="0" w:space="0" w:color="auto"/>
        <w:left w:val="none" w:sz="0" w:space="0" w:color="auto"/>
        <w:bottom w:val="none" w:sz="0" w:space="0" w:color="auto"/>
        <w:right w:val="none" w:sz="0" w:space="0" w:color="auto"/>
      </w:divBdr>
    </w:div>
    <w:div w:id="1384213969">
      <w:marLeft w:val="0"/>
      <w:marRight w:val="0"/>
      <w:marTop w:val="-20"/>
      <w:marBottom w:val="-20"/>
      <w:divBdr>
        <w:top w:val="none" w:sz="0" w:space="0" w:color="auto"/>
        <w:left w:val="none" w:sz="0" w:space="0" w:color="auto"/>
        <w:bottom w:val="none" w:sz="0" w:space="0" w:color="auto"/>
        <w:right w:val="none" w:sz="0" w:space="0" w:color="auto"/>
      </w:divBdr>
    </w:div>
    <w:div w:id="1384400369">
      <w:marLeft w:val="0"/>
      <w:marRight w:val="0"/>
      <w:marTop w:val="-20"/>
      <w:marBottom w:val="-20"/>
      <w:divBdr>
        <w:top w:val="none" w:sz="0" w:space="0" w:color="auto"/>
        <w:left w:val="none" w:sz="0" w:space="0" w:color="auto"/>
        <w:bottom w:val="none" w:sz="0" w:space="0" w:color="auto"/>
        <w:right w:val="none" w:sz="0" w:space="0" w:color="auto"/>
      </w:divBdr>
    </w:div>
    <w:div w:id="1386490445">
      <w:marLeft w:val="0"/>
      <w:marRight w:val="0"/>
      <w:marTop w:val="-20"/>
      <w:marBottom w:val="-20"/>
      <w:divBdr>
        <w:top w:val="none" w:sz="0" w:space="0" w:color="auto"/>
        <w:left w:val="none" w:sz="0" w:space="0" w:color="auto"/>
        <w:bottom w:val="none" w:sz="0" w:space="0" w:color="auto"/>
        <w:right w:val="none" w:sz="0" w:space="0" w:color="auto"/>
      </w:divBdr>
    </w:div>
    <w:div w:id="1388263979">
      <w:marLeft w:val="0"/>
      <w:marRight w:val="0"/>
      <w:marTop w:val="-20"/>
      <w:marBottom w:val="-20"/>
      <w:divBdr>
        <w:top w:val="none" w:sz="0" w:space="0" w:color="auto"/>
        <w:left w:val="none" w:sz="0" w:space="0" w:color="auto"/>
        <w:bottom w:val="none" w:sz="0" w:space="0" w:color="auto"/>
        <w:right w:val="none" w:sz="0" w:space="0" w:color="auto"/>
      </w:divBdr>
    </w:div>
    <w:div w:id="1388528857">
      <w:marLeft w:val="0"/>
      <w:marRight w:val="0"/>
      <w:marTop w:val="-20"/>
      <w:marBottom w:val="-20"/>
      <w:divBdr>
        <w:top w:val="none" w:sz="0" w:space="0" w:color="auto"/>
        <w:left w:val="none" w:sz="0" w:space="0" w:color="auto"/>
        <w:bottom w:val="none" w:sz="0" w:space="0" w:color="auto"/>
        <w:right w:val="none" w:sz="0" w:space="0" w:color="auto"/>
      </w:divBdr>
    </w:div>
    <w:div w:id="1388796566">
      <w:marLeft w:val="0"/>
      <w:marRight w:val="0"/>
      <w:marTop w:val="-20"/>
      <w:marBottom w:val="-20"/>
      <w:divBdr>
        <w:top w:val="none" w:sz="0" w:space="0" w:color="auto"/>
        <w:left w:val="none" w:sz="0" w:space="0" w:color="auto"/>
        <w:bottom w:val="none" w:sz="0" w:space="0" w:color="auto"/>
        <w:right w:val="none" w:sz="0" w:space="0" w:color="auto"/>
      </w:divBdr>
    </w:div>
    <w:div w:id="1389647286">
      <w:marLeft w:val="0"/>
      <w:marRight w:val="0"/>
      <w:marTop w:val="-20"/>
      <w:marBottom w:val="-20"/>
      <w:divBdr>
        <w:top w:val="none" w:sz="0" w:space="0" w:color="auto"/>
        <w:left w:val="none" w:sz="0" w:space="0" w:color="auto"/>
        <w:bottom w:val="none" w:sz="0" w:space="0" w:color="auto"/>
        <w:right w:val="none" w:sz="0" w:space="0" w:color="auto"/>
      </w:divBdr>
    </w:div>
    <w:div w:id="1392314917">
      <w:marLeft w:val="0"/>
      <w:marRight w:val="0"/>
      <w:marTop w:val="-20"/>
      <w:marBottom w:val="-20"/>
      <w:divBdr>
        <w:top w:val="none" w:sz="0" w:space="0" w:color="auto"/>
        <w:left w:val="none" w:sz="0" w:space="0" w:color="auto"/>
        <w:bottom w:val="none" w:sz="0" w:space="0" w:color="auto"/>
        <w:right w:val="none" w:sz="0" w:space="0" w:color="auto"/>
      </w:divBdr>
    </w:div>
    <w:div w:id="1392509188">
      <w:marLeft w:val="0"/>
      <w:marRight w:val="0"/>
      <w:marTop w:val="-20"/>
      <w:marBottom w:val="-20"/>
      <w:divBdr>
        <w:top w:val="none" w:sz="0" w:space="0" w:color="auto"/>
        <w:left w:val="none" w:sz="0" w:space="0" w:color="auto"/>
        <w:bottom w:val="none" w:sz="0" w:space="0" w:color="auto"/>
        <w:right w:val="none" w:sz="0" w:space="0" w:color="auto"/>
      </w:divBdr>
    </w:div>
    <w:div w:id="1393191908">
      <w:marLeft w:val="0"/>
      <w:marRight w:val="0"/>
      <w:marTop w:val="-20"/>
      <w:marBottom w:val="-20"/>
      <w:divBdr>
        <w:top w:val="none" w:sz="0" w:space="0" w:color="auto"/>
        <w:left w:val="none" w:sz="0" w:space="0" w:color="auto"/>
        <w:bottom w:val="none" w:sz="0" w:space="0" w:color="auto"/>
        <w:right w:val="none" w:sz="0" w:space="0" w:color="auto"/>
      </w:divBdr>
    </w:div>
    <w:div w:id="1400787566">
      <w:marLeft w:val="0"/>
      <w:marRight w:val="0"/>
      <w:marTop w:val="-20"/>
      <w:marBottom w:val="-20"/>
      <w:divBdr>
        <w:top w:val="none" w:sz="0" w:space="0" w:color="auto"/>
        <w:left w:val="none" w:sz="0" w:space="0" w:color="auto"/>
        <w:bottom w:val="none" w:sz="0" w:space="0" w:color="auto"/>
        <w:right w:val="none" w:sz="0" w:space="0" w:color="auto"/>
      </w:divBdr>
    </w:div>
    <w:div w:id="1401564887">
      <w:marLeft w:val="0"/>
      <w:marRight w:val="0"/>
      <w:marTop w:val="-20"/>
      <w:marBottom w:val="-20"/>
      <w:divBdr>
        <w:top w:val="none" w:sz="0" w:space="0" w:color="auto"/>
        <w:left w:val="none" w:sz="0" w:space="0" w:color="auto"/>
        <w:bottom w:val="none" w:sz="0" w:space="0" w:color="auto"/>
        <w:right w:val="none" w:sz="0" w:space="0" w:color="auto"/>
      </w:divBdr>
    </w:div>
    <w:div w:id="1401825057">
      <w:marLeft w:val="0"/>
      <w:marRight w:val="0"/>
      <w:marTop w:val="-20"/>
      <w:marBottom w:val="-20"/>
      <w:divBdr>
        <w:top w:val="none" w:sz="0" w:space="0" w:color="auto"/>
        <w:left w:val="none" w:sz="0" w:space="0" w:color="auto"/>
        <w:bottom w:val="none" w:sz="0" w:space="0" w:color="auto"/>
        <w:right w:val="none" w:sz="0" w:space="0" w:color="auto"/>
      </w:divBdr>
    </w:div>
    <w:div w:id="1405637689">
      <w:marLeft w:val="0"/>
      <w:marRight w:val="0"/>
      <w:marTop w:val="-20"/>
      <w:marBottom w:val="-20"/>
      <w:divBdr>
        <w:top w:val="none" w:sz="0" w:space="0" w:color="auto"/>
        <w:left w:val="none" w:sz="0" w:space="0" w:color="auto"/>
        <w:bottom w:val="none" w:sz="0" w:space="0" w:color="auto"/>
        <w:right w:val="none" w:sz="0" w:space="0" w:color="auto"/>
      </w:divBdr>
    </w:div>
    <w:div w:id="1405713620">
      <w:marLeft w:val="0"/>
      <w:marRight w:val="0"/>
      <w:marTop w:val="-20"/>
      <w:marBottom w:val="-20"/>
      <w:divBdr>
        <w:top w:val="none" w:sz="0" w:space="0" w:color="auto"/>
        <w:left w:val="none" w:sz="0" w:space="0" w:color="auto"/>
        <w:bottom w:val="none" w:sz="0" w:space="0" w:color="auto"/>
        <w:right w:val="none" w:sz="0" w:space="0" w:color="auto"/>
      </w:divBdr>
    </w:div>
    <w:div w:id="1409378767">
      <w:marLeft w:val="0"/>
      <w:marRight w:val="0"/>
      <w:marTop w:val="-20"/>
      <w:marBottom w:val="-20"/>
      <w:divBdr>
        <w:top w:val="none" w:sz="0" w:space="0" w:color="auto"/>
        <w:left w:val="none" w:sz="0" w:space="0" w:color="auto"/>
        <w:bottom w:val="none" w:sz="0" w:space="0" w:color="auto"/>
        <w:right w:val="none" w:sz="0" w:space="0" w:color="auto"/>
      </w:divBdr>
    </w:div>
    <w:div w:id="1410494769">
      <w:marLeft w:val="0"/>
      <w:marRight w:val="0"/>
      <w:marTop w:val="-20"/>
      <w:marBottom w:val="-20"/>
      <w:divBdr>
        <w:top w:val="none" w:sz="0" w:space="0" w:color="auto"/>
        <w:left w:val="none" w:sz="0" w:space="0" w:color="auto"/>
        <w:bottom w:val="none" w:sz="0" w:space="0" w:color="auto"/>
        <w:right w:val="none" w:sz="0" w:space="0" w:color="auto"/>
      </w:divBdr>
    </w:div>
    <w:div w:id="1413044363">
      <w:marLeft w:val="0"/>
      <w:marRight w:val="0"/>
      <w:marTop w:val="-20"/>
      <w:marBottom w:val="-20"/>
      <w:divBdr>
        <w:top w:val="none" w:sz="0" w:space="0" w:color="auto"/>
        <w:left w:val="none" w:sz="0" w:space="0" w:color="auto"/>
        <w:bottom w:val="none" w:sz="0" w:space="0" w:color="auto"/>
        <w:right w:val="none" w:sz="0" w:space="0" w:color="auto"/>
      </w:divBdr>
    </w:div>
    <w:div w:id="1415905318">
      <w:marLeft w:val="0"/>
      <w:marRight w:val="0"/>
      <w:marTop w:val="-20"/>
      <w:marBottom w:val="-20"/>
      <w:divBdr>
        <w:top w:val="none" w:sz="0" w:space="0" w:color="auto"/>
        <w:left w:val="none" w:sz="0" w:space="0" w:color="auto"/>
        <w:bottom w:val="none" w:sz="0" w:space="0" w:color="auto"/>
        <w:right w:val="none" w:sz="0" w:space="0" w:color="auto"/>
      </w:divBdr>
    </w:div>
    <w:div w:id="1416199871">
      <w:marLeft w:val="0"/>
      <w:marRight w:val="0"/>
      <w:marTop w:val="-20"/>
      <w:marBottom w:val="-20"/>
      <w:divBdr>
        <w:top w:val="none" w:sz="0" w:space="0" w:color="auto"/>
        <w:left w:val="none" w:sz="0" w:space="0" w:color="auto"/>
        <w:bottom w:val="none" w:sz="0" w:space="0" w:color="auto"/>
        <w:right w:val="none" w:sz="0" w:space="0" w:color="auto"/>
      </w:divBdr>
    </w:div>
    <w:div w:id="1416319651">
      <w:marLeft w:val="0"/>
      <w:marRight w:val="0"/>
      <w:marTop w:val="-20"/>
      <w:marBottom w:val="-20"/>
      <w:divBdr>
        <w:top w:val="none" w:sz="0" w:space="0" w:color="auto"/>
        <w:left w:val="none" w:sz="0" w:space="0" w:color="auto"/>
        <w:bottom w:val="none" w:sz="0" w:space="0" w:color="auto"/>
        <w:right w:val="none" w:sz="0" w:space="0" w:color="auto"/>
      </w:divBdr>
    </w:div>
    <w:div w:id="1420327800">
      <w:marLeft w:val="0"/>
      <w:marRight w:val="0"/>
      <w:marTop w:val="-20"/>
      <w:marBottom w:val="-20"/>
      <w:divBdr>
        <w:top w:val="none" w:sz="0" w:space="0" w:color="auto"/>
        <w:left w:val="none" w:sz="0" w:space="0" w:color="auto"/>
        <w:bottom w:val="none" w:sz="0" w:space="0" w:color="auto"/>
        <w:right w:val="none" w:sz="0" w:space="0" w:color="auto"/>
      </w:divBdr>
    </w:div>
    <w:div w:id="1424037208">
      <w:marLeft w:val="0"/>
      <w:marRight w:val="0"/>
      <w:marTop w:val="-20"/>
      <w:marBottom w:val="-20"/>
      <w:divBdr>
        <w:top w:val="none" w:sz="0" w:space="0" w:color="auto"/>
        <w:left w:val="none" w:sz="0" w:space="0" w:color="auto"/>
        <w:bottom w:val="none" w:sz="0" w:space="0" w:color="auto"/>
        <w:right w:val="none" w:sz="0" w:space="0" w:color="auto"/>
      </w:divBdr>
    </w:div>
    <w:div w:id="1424381084">
      <w:marLeft w:val="0"/>
      <w:marRight w:val="0"/>
      <w:marTop w:val="-20"/>
      <w:marBottom w:val="-20"/>
      <w:divBdr>
        <w:top w:val="none" w:sz="0" w:space="0" w:color="auto"/>
        <w:left w:val="none" w:sz="0" w:space="0" w:color="auto"/>
        <w:bottom w:val="none" w:sz="0" w:space="0" w:color="auto"/>
        <w:right w:val="none" w:sz="0" w:space="0" w:color="auto"/>
      </w:divBdr>
    </w:div>
    <w:div w:id="1424959391">
      <w:marLeft w:val="0"/>
      <w:marRight w:val="0"/>
      <w:marTop w:val="-20"/>
      <w:marBottom w:val="-20"/>
      <w:divBdr>
        <w:top w:val="none" w:sz="0" w:space="0" w:color="auto"/>
        <w:left w:val="none" w:sz="0" w:space="0" w:color="auto"/>
        <w:bottom w:val="none" w:sz="0" w:space="0" w:color="auto"/>
        <w:right w:val="none" w:sz="0" w:space="0" w:color="auto"/>
      </w:divBdr>
    </w:div>
    <w:div w:id="1428190571">
      <w:marLeft w:val="0"/>
      <w:marRight w:val="0"/>
      <w:marTop w:val="-20"/>
      <w:marBottom w:val="-20"/>
      <w:divBdr>
        <w:top w:val="none" w:sz="0" w:space="0" w:color="auto"/>
        <w:left w:val="none" w:sz="0" w:space="0" w:color="auto"/>
        <w:bottom w:val="none" w:sz="0" w:space="0" w:color="auto"/>
        <w:right w:val="none" w:sz="0" w:space="0" w:color="auto"/>
      </w:divBdr>
    </w:div>
    <w:div w:id="1432312694">
      <w:marLeft w:val="0"/>
      <w:marRight w:val="0"/>
      <w:marTop w:val="-20"/>
      <w:marBottom w:val="-20"/>
      <w:divBdr>
        <w:top w:val="none" w:sz="0" w:space="0" w:color="auto"/>
        <w:left w:val="none" w:sz="0" w:space="0" w:color="auto"/>
        <w:bottom w:val="none" w:sz="0" w:space="0" w:color="auto"/>
        <w:right w:val="none" w:sz="0" w:space="0" w:color="auto"/>
      </w:divBdr>
    </w:div>
    <w:div w:id="1432505551">
      <w:marLeft w:val="0"/>
      <w:marRight w:val="0"/>
      <w:marTop w:val="-20"/>
      <w:marBottom w:val="-20"/>
      <w:divBdr>
        <w:top w:val="none" w:sz="0" w:space="0" w:color="auto"/>
        <w:left w:val="none" w:sz="0" w:space="0" w:color="auto"/>
        <w:bottom w:val="none" w:sz="0" w:space="0" w:color="auto"/>
        <w:right w:val="none" w:sz="0" w:space="0" w:color="auto"/>
      </w:divBdr>
    </w:div>
    <w:div w:id="1432509338">
      <w:marLeft w:val="0"/>
      <w:marRight w:val="0"/>
      <w:marTop w:val="-20"/>
      <w:marBottom w:val="-20"/>
      <w:divBdr>
        <w:top w:val="none" w:sz="0" w:space="0" w:color="auto"/>
        <w:left w:val="none" w:sz="0" w:space="0" w:color="auto"/>
        <w:bottom w:val="none" w:sz="0" w:space="0" w:color="auto"/>
        <w:right w:val="none" w:sz="0" w:space="0" w:color="auto"/>
      </w:divBdr>
    </w:div>
    <w:div w:id="1433159135">
      <w:marLeft w:val="0"/>
      <w:marRight w:val="0"/>
      <w:marTop w:val="-20"/>
      <w:marBottom w:val="-20"/>
      <w:divBdr>
        <w:top w:val="none" w:sz="0" w:space="0" w:color="auto"/>
        <w:left w:val="none" w:sz="0" w:space="0" w:color="auto"/>
        <w:bottom w:val="none" w:sz="0" w:space="0" w:color="auto"/>
        <w:right w:val="none" w:sz="0" w:space="0" w:color="auto"/>
      </w:divBdr>
    </w:div>
    <w:div w:id="1434787962">
      <w:marLeft w:val="0"/>
      <w:marRight w:val="0"/>
      <w:marTop w:val="-20"/>
      <w:marBottom w:val="-20"/>
      <w:divBdr>
        <w:top w:val="none" w:sz="0" w:space="0" w:color="auto"/>
        <w:left w:val="none" w:sz="0" w:space="0" w:color="auto"/>
        <w:bottom w:val="none" w:sz="0" w:space="0" w:color="auto"/>
        <w:right w:val="none" w:sz="0" w:space="0" w:color="auto"/>
      </w:divBdr>
    </w:div>
    <w:div w:id="1437677573">
      <w:marLeft w:val="0"/>
      <w:marRight w:val="0"/>
      <w:marTop w:val="-20"/>
      <w:marBottom w:val="-20"/>
      <w:divBdr>
        <w:top w:val="none" w:sz="0" w:space="0" w:color="auto"/>
        <w:left w:val="none" w:sz="0" w:space="0" w:color="auto"/>
        <w:bottom w:val="none" w:sz="0" w:space="0" w:color="auto"/>
        <w:right w:val="none" w:sz="0" w:space="0" w:color="auto"/>
      </w:divBdr>
    </w:div>
    <w:div w:id="1443916789">
      <w:marLeft w:val="0"/>
      <w:marRight w:val="0"/>
      <w:marTop w:val="-20"/>
      <w:marBottom w:val="-20"/>
      <w:divBdr>
        <w:top w:val="none" w:sz="0" w:space="0" w:color="auto"/>
        <w:left w:val="none" w:sz="0" w:space="0" w:color="auto"/>
        <w:bottom w:val="none" w:sz="0" w:space="0" w:color="auto"/>
        <w:right w:val="none" w:sz="0" w:space="0" w:color="auto"/>
      </w:divBdr>
    </w:div>
    <w:div w:id="1445690323">
      <w:marLeft w:val="0"/>
      <w:marRight w:val="0"/>
      <w:marTop w:val="-20"/>
      <w:marBottom w:val="-20"/>
      <w:divBdr>
        <w:top w:val="none" w:sz="0" w:space="0" w:color="auto"/>
        <w:left w:val="none" w:sz="0" w:space="0" w:color="auto"/>
        <w:bottom w:val="none" w:sz="0" w:space="0" w:color="auto"/>
        <w:right w:val="none" w:sz="0" w:space="0" w:color="auto"/>
      </w:divBdr>
    </w:div>
    <w:div w:id="1448086955">
      <w:marLeft w:val="0"/>
      <w:marRight w:val="0"/>
      <w:marTop w:val="-20"/>
      <w:marBottom w:val="-20"/>
      <w:divBdr>
        <w:top w:val="none" w:sz="0" w:space="0" w:color="auto"/>
        <w:left w:val="none" w:sz="0" w:space="0" w:color="auto"/>
        <w:bottom w:val="none" w:sz="0" w:space="0" w:color="auto"/>
        <w:right w:val="none" w:sz="0" w:space="0" w:color="auto"/>
      </w:divBdr>
    </w:div>
    <w:div w:id="1448739984">
      <w:marLeft w:val="0"/>
      <w:marRight w:val="0"/>
      <w:marTop w:val="-20"/>
      <w:marBottom w:val="-20"/>
      <w:divBdr>
        <w:top w:val="none" w:sz="0" w:space="0" w:color="auto"/>
        <w:left w:val="none" w:sz="0" w:space="0" w:color="auto"/>
        <w:bottom w:val="none" w:sz="0" w:space="0" w:color="auto"/>
        <w:right w:val="none" w:sz="0" w:space="0" w:color="auto"/>
      </w:divBdr>
    </w:div>
    <w:div w:id="1452242269">
      <w:marLeft w:val="0"/>
      <w:marRight w:val="0"/>
      <w:marTop w:val="-20"/>
      <w:marBottom w:val="-20"/>
      <w:divBdr>
        <w:top w:val="none" w:sz="0" w:space="0" w:color="auto"/>
        <w:left w:val="none" w:sz="0" w:space="0" w:color="auto"/>
        <w:bottom w:val="none" w:sz="0" w:space="0" w:color="auto"/>
        <w:right w:val="none" w:sz="0" w:space="0" w:color="auto"/>
      </w:divBdr>
    </w:div>
    <w:div w:id="1455292649">
      <w:marLeft w:val="0"/>
      <w:marRight w:val="0"/>
      <w:marTop w:val="-20"/>
      <w:marBottom w:val="-20"/>
      <w:divBdr>
        <w:top w:val="none" w:sz="0" w:space="0" w:color="auto"/>
        <w:left w:val="none" w:sz="0" w:space="0" w:color="auto"/>
        <w:bottom w:val="none" w:sz="0" w:space="0" w:color="auto"/>
        <w:right w:val="none" w:sz="0" w:space="0" w:color="auto"/>
      </w:divBdr>
    </w:div>
    <w:div w:id="1457021862">
      <w:marLeft w:val="0"/>
      <w:marRight w:val="0"/>
      <w:marTop w:val="-20"/>
      <w:marBottom w:val="-20"/>
      <w:divBdr>
        <w:top w:val="none" w:sz="0" w:space="0" w:color="auto"/>
        <w:left w:val="none" w:sz="0" w:space="0" w:color="auto"/>
        <w:bottom w:val="none" w:sz="0" w:space="0" w:color="auto"/>
        <w:right w:val="none" w:sz="0" w:space="0" w:color="auto"/>
      </w:divBdr>
      <w:divsChild>
        <w:div w:id="173955939">
          <w:marLeft w:val="0"/>
          <w:marRight w:val="0"/>
          <w:marTop w:val="-20"/>
          <w:marBottom w:val="-20"/>
          <w:divBdr>
            <w:top w:val="none" w:sz="0" w:space="0" w:color="auto"/>
            <w:left w:val="none" w:sz="0" w:space="0" w:color="auto"/>
            <w:bottom w:val="none" w:sz="0" w:space="0" w:color="auto"/>
            <w:right w:val="none" w:sz="0" w:space="0" w:color="auto"/>
          </w:divBdr>
          <w:divsChild>
            <w:div w:id="3">
              <w:marLeft w:val="0"/>
              <w:marRight w:val="0"/>
              <w:marTop w:val="-20"/>
              <w:marBottom w:val="-20"/>
              <w:divBdr>
                <w:top w:val="none" w:sz="0" w:space="0" w:color="auto"/>
                <w:left w:val="none" w:sz="0" w:space="0" w:color="auto"/>
                <w:bottom w:val="none" w:sz="0" w:space="0" w:color="auto"/>
                <w:right w:val="none" w:sz="0" w:space="0" w:color="auto"/>
              </w:divBdr>
            </w:div>
          </w:divsChild>
        </w:div>
      </w:divsChild>
    </w:div>
    <w:div w:id="1457479530">
      <w:marLeft w:val="0"/>
      <w:marRight w:val="0"/>
      <w:marTop w:val="-20"/>
      <w:marBottom w:val="-20"/>
      <w:divBdr>
        <w:top w:val="none" w:sz="0" w:space="0" w:color="auto"/>
        <w:left w:val="none" w:sz="0" w:space="0" w:color="auto"/>
        <w:bottom w:val="none" w:sz="0" w:space="0" w:color="auto"/>
        <w:right w:val="none" w:sz="0" w:space="0" w:color="auto"/>
      </w:divBdr>
    </w:div>
    <w:div w:id="1459496636">
      <w:marLeft w:val="0"/>
      <w:marRight w:val="0"/>
      <w:marTop w:val="-20"/>
      <w:marBottom w:val="-20"/>
      <w:divBdr>
        <w:top w:val="none" w:sz="0" w:space="0" w:color="auto"/>
        <w:left w:val="none" w:sz="0" w:space="0" w:color="auto"/>
        <w:bottom w:val="none" w:sz="0" w:space="0" w:color="auto"/>
        <w:right w:val="none" w:sz="0" w:space="0" w:color="auto"/>
      </w:divBdr>
    </w:div>
    <w:div w:id="1460878631">
      <w:marLeft w:val="0"/>
      <w:marRight w:val="0"/>
      <w:marTop w:val="-20"/>
      <w:marBottom w:val="-20"/>
      <w:divBdr>
        <w:top w:val="none" w:sz="0" w:space="0" w:color="auto"/>
        <w:left w:val="none" w:sz="0" w:space="0" w:color="auto"/>
        <w:bottom w:val="none" w:sz="0" w:space="0" w:color="auto"/>
        <w:right w:val="none" w:sz="0" w:space="0" w:color="auto"/>
      </w:divBdr>
    </w:div>
    <w:div w:id="1461000363">
      <w:marLeft w:val="0"/>
      <w:marRight w:val="0"/>
      <w:marTop w:val="-20"/>
      <w:marBottom w:val="-20"/>
      <w:divBdr>
        <w:top w:val="none" w:sz="0" w:space="0" w:color="auto"/>
        <w:left w:val="none" w:sz="0" w:space="0" w:color="auto"/>
        <w:bottom w:val="none" w:sz="0" w:space="0" w:color="auto"/>
        <w:right w:val="none" w:sz="0" w:space="0" w:color="auto"/>
      </w:divBdr>
    </w:div>
    <w:div w:id="1463309598">
      <w:marLeft w:val="0"/>
      <w:marRight w:val="0"/>
      <w:marTop w:val="-20"/>
      <w:marBottom w:val="-20"/>
      <w:divBdr>
        <w:top w:val="none" w:sz="0" w:space="0" w:color="auto"/>
        <w:left w:val="none" w:sz="0" w:space="0" w:color="auto"/>
        <w:bottom w:val="none" w:sz="0" w:space="0" w:color="auto"/>
        <w:right w:val="none" w:sz="0" w:space="0" w:color="auto"/>
      </w:divBdr>
    </w:div>
    <w:div w:id="1465391663">
      <w:marLeft w:val="0"/>
      <w:marRight w:val="0"/>
      <w:marTop w:val="-20"/>
      <w:marBottom w:val="-20"/>
      <w:divBdr>
        <w:top w:val="none" w:sz="0" w:space="0" w:color="auto"/>
        <w:left w:val="none" w:sz="0" w:space="0" w:color="auto"/>
        <w:bottom w:val="none" w:sz="0" w:space="0" w:color="auto"/>
        <w:right w:val="none" w:sz="0" w:space="0" w:color="auto"/>
      </w:divBdr>
    </w:div>
    <w:div w:id="1465663159">
      <w:marLeft w:val="0"/>
      <w:marRight w:val="0"/>
      <w:marTop w:val="-20"/>
      <w:marBottom w:val="-20"/>
      <w:divBdr>
        <w:top w:val="none" w:sz="0" w:space="0" w:color="auto"/>
        <w:left w:val="none" w:sz="0" w:space="0" w:color="auto"/>
        <w:bottom w:val="none" w:sz="0" w:space="0" w:color="auto"/>
        <w:right w:val="none" w:sz="0" w:space="0" w:color="auto"/>
      </w:divBdr>
    </w:div>
    <w:div w:id="1471940777">
      <w:marLeft w:val="0"/>
      <w:marRight w:val="0"/>
      <w:marTop w:val="-20"/>
      <w:marBottom w:val="-20"/>
      <w:divBdr>
        <w:top w:val="none" w:sz="0" w:space="0" w:color="auto"/>
        <w:left w:val="none" w:sz="0" w:space="0" w:color="auto"/>
        <w:bottom w:val="none" w:sz="0" w:space="0" w:color="auto"/>
        <w:right w:val="none" w:sz="0" w:space="0" w:color="auto"/>
      </w:divBdr>
    </w:div>
    <w:div w:id="1473138131">
      <w:marLeft w:val="0"/>
      <w:marRight w:val="0"/>
      <w:marTop w:val="-20"/>
      <w:marBottom w:val="-20"/>
      <w:divBdr>
        <w:top w:val="none" w:sz="0" w:space="0" w:color="auto"/>
        <w:left w:val="none" w:sz="0" w:space="0" w:color="auto"/>
        <w:bottom w:val="none" w:sz="0" w:space="0" w:color="auto"/>
        <w:right w:val="none" w:sz="0" w:space="0" w:color="auto"/>
      </w:divBdr>
    </w:div>
    <w:div w:id="1474522074">
      <w:marLeft w:val="0"/>
      <w:marRight w:val="0"/>
      <w:marTop w:val="-20"/>
      <w:marBottom w:val="-20"/>
      <w:divBdr>
        <w:top w:val="none" w:sz="0" w:space="0" w:color="auto"/>
        <w:left w:val="none" w:sz="0" w:space="0" w:color="auto"/>
        <w:bottom w:val="none" w:sz="0" w:space="0" w:color="auto"/>
        <w:right w:val="none" w:sz="0" w:space="0" w:color="auto"/>
      </w:divBdr>
    </w:div>
    <w:div w:id="1477333265">
      <w:marLeft w:val="0"/>
      <w:marRight w:val="0"/>
      <w:marTop w:val="-20"/>
      <w:marBottom w:val="-20"/>
      <w:divBdr>
        <w:top w:val="none" w:sz="0" w:space="0" w:color="auto"/>
        <w:left w:val="none" w:sz="0" w:space="0" w:color="auto"/>
        <w:bottom w:val="none" w:sz="0" w:space="0" w:color="auto"/>
        <w:right w:val="none" w:sz="0" w:space="0" w:color="auto"/>
      </w:divBdr>
    </w:div>
    <w:div w:id="1480154613">
      <w:marLeft w:val="0"/>
      <w:marRight w:val="0"/>
      <w:marTop w:val="-20"/>
      <w:marBottom w:val="-20"/>
      <w:divBdr>
        <w:top w:val="none" w:sz="0" w:space="0" w:color="auto"/>
        <w:left w:val="none" w:sz="0" w:space="0" w:color="auto"/>
        <w:bottom w:val="none" w:sz="0" w:space="0" w:color="auto"/>
        <w:right w:val="none" w:sz="0" w:space="0" w:color="auto"/>
      </w:divBdr>
    </w:div>
    <w:div w:id="1488085727">
      <w:marLeft w:val="0"/>
      <w:marRight w:val="0"/>
      <w:marTop w:val="-20"/>
      <w:marBottom w:val="-20"/>
      <w:divBdr>
        <w:top w:val="none" w:sz="0" w:space="0" w:color="auto"/>
        <w:left w:val="none" w:sz="0" w:space="0" w:color="auto"/>
        <w:bottom w:val="none" w:sz="0" w:space="0" w:color="auto"/>
        <w:right w:val="none" w:sz="0" w:space="0" w:color="auto"/>
      </w:divBdr>
    </w:div>
    <w:div w:id="1493646247">
      <w:marLeft w:val="0"/>
      <w:marRight w:val="0"/>
      <w:marTop w:val="-20"/>
      <w:marBottom w:val="-20"/>
      <w:divBdr>
        <w:top w:val="none" w:sz="0" w:space="0" w:color="auto"/>
        <w:left w:val="none" w:sz="0" w:space="0" w:color="auto"/>
        <w:bottom w:val="none" w:sz="0" w:space="0" w:color="auto"/>
        <w:right w:val="none" w:sz="0" w:space="0" w:color="auto"/>
      </w:divBdr>
    </w:div>
    <w:div w:id="1494686455">
      <w:marLeft w:val="0"/>
      <w:marRight w:val="0"/>
      <w:marTop w:val="-20"/>
      <w:marBottom w:val="-20"/>
      <w:divBdr>
        <w:top w:val="none" w:sz="0" w:space="0" w:color="auto"/>
        <w:left w:val="none" w:sz="0" w:space="0" w:color="auto"/>
        <w:bottom w:val="none" w:sz="0" w:space="0" w:color="auto"/>
        <w:right w:val="none" w:sz="0" w:space="0" w:color="auto"/>
      </w:divBdr>
    </w:div>
    <w:div w:id="1497763783">
      <w:marLeft w:val="0"/>
      <w:marRight w:val="0"/>
      <w:marTop w:val="-20"/>
      <w:marBottom w:val="-20"/>
      <w:divBdr>
        <w:top w:val="none" w:sz="0" w:space="0" w:color="auto"/>
        <w:left w:val="none" w:sz="0" w:space="0" w:color="auto"/>
        <w:bottom w:val="none" w:sz="0" w:space="0" w:color="auto"/>
        <w:right w:val="none" w:sz="0" w:space="0" w:color="auto"/>
      </w:divBdr>
    </w:div>
    <w:div w:id="1501963451">
      <w:marLeft w:val="0"/>
      <w:marRight w:val="0"/>
      <w:marTop w:val="-20"/>
      <w:marBottom w:val="-20"/>
      <w:divBdr>
        <w:top w:val="none" w:sz="0" w:space="0" w:color="auto"/>
        <w:left w:val="none" w:sz="0" w:space="0" w:color="auto"/>
        <w:bottom w:val="none" w:sz="0" w:space="0" w:color="auto"/>
        <w:right w:val="none" w:sz="0" w:space="0" w:color="auto"/>
      </w:divBdr>
    </w:div>
    <w:div w:id="1506048056">
      <w:marLeft w:val="0"/>
      <w:marRight w:val="0"/>
      <w:marTop w:val="-20"/>
      <w:marBottom w:val="-20"/>
      <w:divBdr>
        <w:top w:val="none" w:sz="0" w:space="0" w:color="auto"/>
        <w:left w:val="none" w:sz="0" w:space="0" w:color="auto"/>
        <w:bottom w:val="none" w:sz="0" w:space="0" w:color="auto"/>
        <w:right w:val="none" w:sz="0" w:space="0" w:color="auto"/>
      </w:divBdr>
    </w:div>
    <w:div w:id="1508910532">
      <w:marLeft w:val="0"/>
      <w:marRight w:val="0"/>
      <w:marTop w:val="-20"/>
      <w:marBottom w:val="-20"/>
      <w:divBdr>
        <w:top w:val="none" w:sz="0" w:space="0" w:color="auto"/>
        <w:left w:val="none" w:sz="0" w:space="0" w:color="auto"/>
        <w:bottom w:val="none" w:sz="0" w:space="0" w:color="auto"/>
        <w:right w:val="none" w:sz="0" w:space="0" w:color="auto"/>
      </w:divBdr>
    </w:div>
    <w:div w:id="1509759403">
      <w:marLeft w:val="0"/>
      <w:marRight w:val="0"/>
      <w:marTop w:val="-20"/>
      <w:marBottom w:val="-20"/>
      <w:divBdr>
        <w:top w:val="none" w:sz="0" w:space="0" w:color="auto"/>
        <w:left w:val="none" w:sz="0" w:space="0" w:color="auto"/>
        <w:bottom w:val="none" w:sz="0" w:space="0" w:color="auto"/>
        <w:right w:val="none" w:sz="0" w:space="0" w:color="auto"/>
      </w:divBdr>
    </w:div>
    <w:div w:id="1509826157">
      <w:marLeft w:val="0"/>
      <w:marRight w:val="0"/>
      <w:marTop w:val="-20"/>
      <w:marBottom w:val="-20"/>
      <w:divBdr>
        <w:top w:val="none" w:sz="0" w:space="0" w:color="auto"/>
        <w:left w:val="none" w:sz="0" w:space="0" w:color="auto"/>
        <w:bottom w:val="none" w:sz="0" w:space="0" w:color="auto"/>
        <w:right w:val="none" w:sz="0" w:space="0" w:color="auto"/>
      </w:divBdr>
    </w:div>
    <w:div w:id="1513951509">
      <w:marLeft w:val="0"/>
      <w:marRight w:val="0"/>
      <w:marTop w:val="-20"/>
      <w:marBottom w:val="-20"/>
      <w:divBdr>
        <w:top w:val="none" w:sz="0" w:space="0" w:color="auto"/>
        <w:left w:val="none" w:sz="0" w:space="0" w:color="auto"/>
        <w:bottom w:val="none" w:sz="0" w:space="0" w:color="auto"/>
        <w:right w:val="none" w:sz="0" w:space="0" w:color="auto"/>
      </w:divBdr>
    </w:div>
    <w:div w:id="1514879721">
      <w:marLeft w:val="0"/>
      <w:marRight w:val="0"/>
      <w:marTop w:val="-20"/>
      <w:marBottom w:val="-20"/>
      <w:divBdr>
        <w:top w:val="none" w:sz="0" w:space="0" w:color="auto"/>
        <w:left w:val="none" w:sz="0" w:space="0" w:color="auto"/>
        <w:bottom w:val="none" w:sz="0" w:space="0" w:color="auto"/>
        <w:right w:val="none" w:sz="0" w:space="0" w:color="auto"/>
      </w:divBdr>
    </w:div>
    <w:div w:id="1516504679">
      <w:marLeft w:val="0"/>
      <w:marRight w:val="0"/>
      <w:marTop w:val="-20"/>
      <w:marBottom w:val="-20"/>
      <w:divBdr>
        <w:top w:val="none" w:sz="0" w:space="0" w:color="auto"/>
        <w:left w:val="none" w:sz="0" w:space="0" w:color="auto"/>
        <w:bottom w:val="none" w:sz="0" w:space="0" w:color="auto"/>
        <w:right w:val="none" w:sz="0" w:space="0" w:color="auto"/>
      </w:divBdr>
    </w:div>
    <w:div w:id="1522352985">
      <w:marLeft w:val="0"/>
      <w:marRight w:val="0"/>
      <w:marTop w:val="-20"/>
      <w:marBottom w:val="-20"/>
      <w:divBdr>
        <w:top w:val="none" w:sz="0" w:space="0" w:color="auto"/>
        <w:left w:val="none" w:sz="0" w:space="0" w:color="auto"/>
        <w:bottom w:val="none" w:sz="0" w:space="0" w:color="auto"/>
        <w:right w:val="none" w:sz="0" w:space="0" w:color="auto"/>
      </w:divBdr>
    </w:div>
    <w:div w:id="1522433010">
      <w:marLeft w:val="0"/>
      <w:marRight w:val="0"/>
      <w:marTop w:val="-20"/>
      <w:marBottom w:val="-20"/>
      <w:divBdr>
        <w:top w:val="none" w:sz="0" w:space="0" w:color="auto"/>
        <w:left w:val="none" w:sz="0" w:space="0" w:color="auto"/>
        <w:bottom w:val="none" w:sz="0" w:space="0" w:color="auto"/>
        <w:right w:val="none" w:sz="0" w:space="0" w:color="auto"/>
      </w:divBdr>
    </w:div>
    <w:div w:id="1524399567">
      <w:marLeft w:val="0"/>
      <w:marRight w:val="0"/>
      <w:marTop w:val="-20"/>
      <w:marBottom w:val="-20"/>
      <w:divBdr>
        <w:top w:val="none" w:sz="0" w:space="0" w:color="auto"/>
        <w:left w:val="none" w:sz="0" w:space="0" w:color="auto"/>
        <w:bottom w:val="none" w:sz="0" w:space="0" w:color="auto"/>
        <w:right w:val="none" w:sz="0" w:space="0" w:color="auto"/>
      </w:divBdr>
    </w:div>
    <w:div w:id="1525246429">
      <w:marLeft w:val="0"/>
      <w:marRight w:val="0"/>
      <w:marTop w:val="-20"/>
      <w:marBottom w:val="-20"/>
      <w:divBdr>
        <w:top w:val="none" w:sz="0" w:space="0" w:color="auto"/>
        <w:left w:val="none" w:sz="0" w:space="0" w:color="auto"/>
        <w:bottom w:val="none" w:sz="0" w:space="0" w:color="auto"/>
        <w:right w:val="none" w:sz="0" w:space="0" w:color="auto"/>
      </w:divBdr>
    </w:div>
    <w:div w:id="1525553215">
      <w:marLeft w:val="0"/>
      <w:marRight w:val="0"/>
      <w:marTop w:val="-20"/>
      <w:marBottom w:val="-20"/>
      <w:divBdr>
        <w:top w:val="none" w:sz="0" w:space="0" w:color="auto"/>
        <w:left w:val="none" w:sz="0" w:space="0" w:color="auto"/>
        <w:bottom w:val="none" w:sz="0" w:space="0" w:color="auto"/>
        <w:right w:val="none" w:sz="0" w:space="0" w:color="auto"/>
      </w:divBdr>
    </w:div>
    <w:div w:id="1526283264">
      <w:marLeft w:val="0"/>
      <w:marRight w:val="0"/>
      <w:marTop w:val="-20"/>
      <w:marBottom w:val="-20"/>
      <w:divBdr>
        <w:top w:val="none" w:sz="0" w:space="0" w:color="auto"/>
        <w:left w:val="none" w:sz="0" w:space="0" w:color="auto"/>
        <w:bottom w:val="none" w:sz="0" w:space="0" w:color="auto"/>
        <w:right w:val="none" w:sz="0" w:space="0" w:color="auto"/>
      </w:divBdr>
    </w:div>
    <w:div w:id="1528331676">
      <w:marLeft w:val="0"/>
      <w:marRight w:val="0"/>
      <w:marTop w:val="-20"/>
      <w:marBottom w:val="-20"/>
      <w:divBdr>
        <w:top w:val="none" w:sz="0" w:space="0" w:color="auto"/>
        <w:left w:val="none" w:sz="0" w:space="0" w:color="auto"/>
        <w:bottom w:val="none" w:sz="0" w:space="0" w:color="auto"/>
        <w:right w:val="none" w:sz="0" w:space="0" w:color="auto"/>
      </w:divBdr>
    </w:div>
    <w:div w:id="1532573026">
      <w:marLeft w:val="0"/>
      <w:marRight w:val="0"/>
      <w:marTop w:val="-20"/>
      <w:marBottom w:val="-20"/>
      <w:divBdr>
        <w:top w:val="none" w:sz="0" w:space="0" w:color="auto"/>
        <w:left w:val="none" w:sz="0" w:space="0" w:color="auto"/>
        <w:bottom w:val="none" w:sz="0" w:space="0" w:color="auto"/>
        <w:right w:val="none" w:sz="0" w:space="0" w:color="auto"/>
      </w:divBdr>
    </w:div>
    <w:div w:id="1533418356">
      <w:marLeft w:val="0"/>
      <w:marRight w:val="0"/>
      <w:marTop w:val="-20"/>
      <w:marBottom w:val="-20"/>
      <w:divBdr>
        <w:top w:val="none" w:sz="0" w:space="0" w:color="auto"/>
        <w:left w:val="none" w:sz="0" w:space="0" w:color="auto"/>
        <w:bottom w:val="none" w:sz="0" w:space="0" w:color="auto"/>
        <w:right w:val="none" w:sz="0" w:space="0" w:color="auto"/>
      </w:divBdr>
    </w:div>
    <w:div w:id="1534918980">
      <w:marLeft w:val="0"/>
      <w:marRight w:val="0"/>
      <w:marTop w:val="-20"/>
      <w:marBottom w:val="-20"/>
      <w:divBdr>
        <w:top w:val="none" w:sz="0" w:space="0" w:color="auto"/>
        <w:left w:val="none" w:sz="0" w:space="0" w:color="auto"/>
        <w:bottom w:val="none" w:sz="0" w:space="0" w:color="auto"/>
        <w:right w:val="none" w:sz="0" w:space="0" w:color="auto"/>
      </w:divBdr>
    </w:div>
    <w:div w:id="1536196413">
      <w:marLeft w:val="0"/>
      <w:marRight w:val="0"/>
      <w:marTop w:val="-20"/>
      <w:marBottom w:val="-20"/>
      <w:divBdr>
        <w:top w:val="none" w:sz="0" w:space="0" w:color="auto"/>
        <w:left w:val="none" w:sz="0" w:space="0" w:color="auto"/>
        <w:bottom w:val="none" w:sz="0" w:space="0" w:color="auto"/>
        <w:right w:val="none" w:sz="0" w:space="0" w:color="auto"/>
      </w:divBdr>
    </w:div>
    <w:div w:id="1537623975">
      <w:marLeft w:val="0"/>
      <w:marRight w:val="0"/>
      <w:marTop w:val="-20"/>
      <w:marBottom w:val="-20"/>
      <w:divBdr>
        <w:top w:val="none" w:sz="0" w:space="0" w:color="auto"/>
        <w:left w:val="none" w:sz="0" w:space="0" w:color="auto"/>
        <w:bottom w:val="none" w:sz="0" w:space="0" w:color="auto"/>
        <w:right w:val="none" w:sz="0" w:space="0" w:color="auto"/>
      </w:divBdr>
    </w:div>
    <w:div w:id="1537815957">
      <w:marLeft w:val="0"/>
      <w:marRight w:val="0"/>
      <w:marTop w:val="-20"/>
      <w:marBottom w:val="-20"/>
      <w:divBdr>
        <w:top w:val="none" w:sz="0" w:space="0" w:color="auto"/>
        <w:left w:val="none" w:sz="0" w:space="0" w:color="auto"/>
        <w:bottom w:val="none" w:sz="0" w:space="0" w:color="auto"/>
        <w:right w:val="none" w:sz="0" w:space="0" w:color="auto"/>
      </w:divBdr>
    </w:div>
    <w:div w:id="1539976819">
      <w:marLeft w:val="0"/>
      <w:marRight w:val="0"/>
      <w:marTop w:val="-20"/>
      <w:marBottom w:val="-20"/>
      <w:divBdr>
        <w:top w:val="none" w:sz="0" w:space="0" w:color="auto"/>
        <w:left w:val="none" w:sz="0" w:space="0" w:color="auto"/>
        <w:bottom w:val="none" w:sz="0" w:space="0" w:color="auto"/>
        <w:right w:val="none" w:sz="0" w:space="0" w:color="auto"/>
      </w:divBdr>
    </w:div>
    <w:div w:id="1541042714">
      <w:marLeft w:val="0"/>
      <w:marRight w:val="0"/>
      <w:marTop w:val="-20"/>
      <w:marBottom w:val="-20"/>
      <w:divBdr>
        <w:top w:val="none" w:sz="0" w:space="0" w:color="auto"/>
        <w:left w:val="none" w:sz="0" w:space="0" w:color="auto"/>
        <w:bottom w:val="none" w:sz="0" w:space="0" w:color="auto"/>
        <w:right w:val="none" w:sz="0" w:space="0" w:color="auto"/>
      </w:divBdr>
    </w:div>
    <w:div w:id="1541700174">
      <w:marLeft w:val="0"/>
      <w:marRight w:val="0"/>
      <w:marTop w:val="-20"/>
      <w:marBottom w:val="-20"/>
      <w:divBdr>
        <w:top w:val="none" w:sz="0" w:space="0" w:color="auto"/>
        <w:left w:val="none" w:sz="0" w:space="0" w:color="auto"/>
        <w:bottom w:val="none" w:sz="0" w:space="0" w:color="auto"/>
        <w:right w:val="none" w:sz="0" w:space="0" w:color="auto"/>
      </w:divBdr>
    </w:div>
    <w:div w:id="1541934632">
      <w:marLeft w:val="0"/>
      <w:marRight w:val="0"/>
      <w:marTop w:val="-20"/>
      <w:marBottom w:val="-20"/>
      <w:divBdr>
        <w:top w:val="none" w:sz="0" w:space="0" w:color="auto"/>
        <w:left w:val="none" w:sz="0" w:space="0" w:color="auto"/>
        <w:bottom w:val="none" w:sz="0" w:space="0" w:color="auto"/>
        <w:right w:val="none" w:sz="0" w:space="0" w:color="auto"/>
      </w:divBdr>
    </w:div>
    <w:div w:id="1544754702">
      <w:marLeft w:val="0"/>
      <w:marRight w:val="0"/>
      <w:marTop w:val="-20"/>
      <w:marBottom w:val="-20"/>
      <w:divBdr>
        <w:top w:val="none" w:sz="0" w:space="0" w:color="auto"/>
        <w:left w:val="none" w:sz="0" w:space="0" w:color="auto"/>
        <w:bottom w:val="none" w:sz="0" w:space="0" w:color="auto"/>
        <w:right w:val="none" w:sz="0" w:space="0" w:color="auto"/>
      </w:divBdr>
    </w:div>
    <w:div w:id="1545556608">
      <w:marLeft w:val="0"/>
      <w:marRight w:val="0"/>
      <w:marTop w:val="-20"/>
      <w:marBottom w:val="-20"/>
      <w:divBdr>
        <w:top w:val="none" w:sz="0" w:space="0" w:color="auto"/>
        <w:left w:val="none" w:sz="0" w:space="0" w:color="auto"/>
        <w:bottom w:val="none" w:sz="0" w:space="0" w:color="auto"/>
        <w:right w:val="none" w:sz="0" w:space="0" w:color="auto"/>
      </w:divBdr>
    </w:div>
    <w:div w:id="1545751033">
      <w:marLeft w:val="0"/>
      <w:marRight w:val="0"/>
      <w:marTop w:val="-20"/>
      <w:marBottom w:val="-20"/>
      <w:divBdr>
        <w:top w:val="none" w:sz="0" w:space="0" w:color="auto"/>
        <w:left w:val="none" w:sz="0" w:space="0" w:color="auto"/>
        <w:bottom w:val="none" w:sz="0" w:space="0" w:color="auto"/>
        <w:right w:val="none" w:sz="0" w:space="0" w:color="auto"/>
      </w:divBdr>
    </w:div>
    <w:div w:id="1546797609">
      <w:marLeft w:val="0"/>
      <w:marRight w:val="0"/>
      <w:marTop w:val="-20"/>
      <w:marBottom w:val="-20"/>
      <w:divBdr>
        <w:top w:val="none" w:sz="0" w:space="0" w:color="auto"/>
        <w:left w:val="none" w:sz="0" w:space="0" w:color="auto"/>
        <w:bottom w:val="none" w:sz="0" w:space="0" w:color="auto"/>
        <w:right w:val="none" w:sz="0" w:space="0" w:color="auto"/>
      </w:divBdr>
    </w:div>
    <w:div w:id="1548253448">
      <w:marLeft w:val="0"/>
      <w:marRight w:val="0"/>
      <w:marTop w:val="-20"/>
      <w:marBottom w:val="-20"/>
      <w:divBdr>
        <w:top w:val="none" w:sz="0" w:space="0" w:color="auto"/>
        <w:left w:val="none" w:sz="0" w:space="0" w:color="auto"/>
        <w:bottom w:val="none" w:sz="0" w:space="0" w:color="auto"/>
        <w:right w:val="none" w:sz="0" w:space="0" w:color="auto"/>
      </w:divBdr>
    </w:div>
    <w:div w:id="1548637184">
      <w:marLeft w:val="0"/>
      <w:marRight w:val="0"/>
      <w:marTop w:val="-20"/>
      <w:marBottom w:val="-20"/>
      <w:divBdr>
        <w:top w:val="none" w:sz="0" w:space="0" w:color="auto"/>
        <w:left w:val="none" w:sz="0" w:space="0" w:color="auto"/>
        <w:bottom w:val="none" w:sz="0" w:space="0" w:color="auto"/>
        <w:right w:val="none" w:sz="0" w:space="0" w:color="auto"/>
      </w:divBdr>
    </w:div>
    <w:div w:id="1549999721">
      <w:marLeft w:val="0"/>
      <w:marRight w:val="0"/>
      <w:marTop w:val="-20"/>
      <w:marBottom w:val="-20"/>
      <w:divBdr>
        <w:top w:val="none" w:sz="0" w:space="0" w:color="auto"/>
        <w:left w:val="none" w:sz="0" w:space="0" w:color="auto"/>
        <w:bottom w:val="none" w:sz="0" w:space="0" w:color="auto"/>
        <w:right w:val="none" w:sz="0" w:space="0" w:color="auto"/>
      </w:divBdr>
    </w:div>
    <w:div w:id="1553616235">
      <w:marLeft w:val="0"/>
      <w:marRight w:val="0"/>
      <w:marTop w:val="-20"/>
      <w:marBottom w:val="-20"/>
      <w:divBdr>
        <w:top w:val="none" w:sz="0" w:space="0" w:color="auto"/>
        <w:left w:val="none" w:sz="0" w:space="0" w:color="auto"/>
        <w:bottom w:val="none" w:sz="0" w:space="0" w:color="auto"/>
        <w:right w:val="none" w:sz="0" w:space="0" w:color="auto"/>
      </w:divBdr>
    </w:div>
    <w:div w:id="1555892595">
      <w:marLeft w:val="0"/>
      <w:marRight w:val="0"/>
      <w:marTop w:val="-20"/>
      <w:marBottom w:val="-20"/>
      <w:divBdr>
        <w:top w:val="none" w:sz="0" w:space="0" w:color="auto"/>
        <w:left w:val="none" w:sz="0" w:space="0" w:color="auto"/>
        <w:bottom w:val="none" w:sz="0" w:space="0" w:color="auto"/>
        <w:right w:val="none" w:sz="0" w:space="0" w:color="auto"/>
      </w:divBdr>
    </w:div>
    <w:div w:id="1556044825">
      <w:marLeft w:val="0"/>
      <w:marRight w:val="0"/>
      <w:marTop w:val="-20"/>
      <w:marBottom w:val="-20"/>
      <w:divBdr>
        <w:top w:val="none" w:sz="0" w:space="0" w:color="auto"/>
        <w:left w:val="none" w:sz="0" w:space="0" w:color="auto"/>
        <w:bottom w:val="none" w:sz="0" w:space="0" w:color="auto"/>
        <w:right w:val="none" w:sz="0" w:space="0" w:color="auto"/>
      </w:divBdr>
    </w:div>
    <w:div w:id="1556308897">
      <w:marLeft w:val="0"/>
      <w:marRight w:val="0"/>
      <w:marTop w:val="-20"/>
      <w:marBottom w:val="-20"/>
      <w:divBdr>
        <w:top w:val="none" w:sz="0" w:space="0" w:color="auto"/>
        <w:left w:val="none" w:sz="0" w:space="0" w:color="auto"/>
        <w:bottom w:val="none" w:sz="0" w:space="0" w:color="auto"/>
        <w:right w:val="none" w:sz="0" w:space="0" w:color="auto"/>
      </w:divBdr>
    </w:div>
    <w:div w:id="1556888616">
      <w:marLeft w:val="0"/>
      <w:marRight w:val="0"/>
      <w:marTop w:val="-20"/>
      <w:marBottom w:val="-20"/>
      <w:divBdr>
        <w:top w:val="none" w:sz="0" w:space="0" w:color="auto"/>
        <w:left w:val="none" w:sz="0" w:space="0" w:color="auto"/>
        <w:bottom w:val="none" w:sz="0" w:space="0" w:color="auto"/>
        <w:right w:val="none" w:sz="0" w:space="0" w:color="auto"/>
      </w:divBdr>
    </w:div>
    <w:div w:id="1557275745">
      <w:marLeft w:val="0"/>
      <w:marRight w:val="0"/>
      <w:marTop w:val="-20"/>
      <w:marBottom w:val="-20"/>
      <w:divBdr>
        <w:top w:val="none" w:sz="0" w:space="0" w:color="auto"/>
        <w:left w:val="none" w:sz="0" w:space="0" w:color="auto"/>
        <w:bottom w:val="none" w:sz="0" w:space="0" w:color="auto"/>
        <w:right w:val="none" w:sz="0" w:space="0" w:color="auto"/>
      </w:divBdr>
    </w:div>
    <w:div w:id="1558201398">
      <w:marLeft w:val="0"/>
      <w:marRight w:val="0"/>
      <w:marTop w:val="-20"/>
      <w:marBottom w:val="-20"/>
      <w:divBdr>
        <w:top w:val="none" w:sz="0" w:space="0" w:color="auto"/>
        <w:left w:val="none" w:sz="0" w:space="0" w:color="auto"/>
        <w:bottom w:val="none" w:sz="0" w:space="0" w:color="auto"/>
        <w:right w:val="none" w:sz="0" w:space="0" w:color="auto"/>
      </w:divBdr>
    </w:div>
    <w:div w:id="1559901890">
      <w:marLeft w:val="0"/>
      <w:marRight w:val="0"/>
      <w:marTop w:val="-20"/>
      <w:marBottom w:val="-20"/>
      <w:divBdr>
        <w:top w:val="none" w:sz="0" w:space="0" w:color="auto"/>
        <w:left w:val="none" w:sz="0" w:space="0" w:color="auto"/>
        <w:bottom w:val="none" w:sz="0" w:space="0" w:color="auto"/>
        <w:right w:val="none" w:sz="0" w:space="0" w:color="auto"/>
      </w:divBdr>
    </w:div>
    <w:div w:id="1560438815">
      <w:marLeft w:val="0"/>
      <w:marRight w:val="0"/>
      <w:marTop w:val="-20"/>
      <w:marBottom w:val="-20"/>
      <w:divBdr>
        <w:top w:val="none" w:sz="0" w:space="0" w:color="auto"/>
        <w:left w:val="none" w:sz="0" w:space="0" w:color="auto"/>
        <w:bottom w:val="none" w:sz="0" w:space="0" w:color="auto"/>
        <w:right w:val="none" w:sz="0" w:space="0" w:color="auto"/>
      </w:divBdr>
    </w:div>
    <w:div w:id="1561093530">
      <w:marLeft w:val="0"/>
      <w:marRight w:val="0"/>
      <w:marTop w:val="-20"/>
      <w:marBottom w:val="-20"/>
      <w:divBdr>
        <w:top w:val="none" w:sz="0" w:space="0" w:color="auto"/>
        <w:left w:val="none" w:sz="0" w:space="0" w:color="auto"/>
        <w:bottom w:val="none" w:sz="0" w:space="0" w:color="auto"/>
        <w:right w:val="none" w:sz="0" w:space="0" w:color="auto"/>
      </w:divBdr>
    </w:div>
    <w:div w:id="1561985720">
      <w:marLeft w:val="0"/>
      <w:marRight w:val="0"/>
      <w:marTop w:val="-20"/>
      <w:marBottom w:val="-20"/>
      <w:divBdr>
        <w:top w:val="none" w:sz="0" w:space="0" w:color="auto"/>
        <w:left w:val="none" w:sz="0" w:space="0" w:color="auto"/>
        <w:bottom w:val="none" w:sz="0" w:space="0" w:color="auto"/>
        <w:right w:val="none" w:sz="0" w:space="0" w:color="auto"/>
      </w:divBdr>
    </w:div>
    <w:div w:id="1563560379">
      <w:marLeft w:val="0"/>
      <w:marRight w:val="0"/>
      <w:marTop w:val="-20"/>
      <w:marBottom w:val="-20"/>
      <w:divBdr>
        <w:top w:val="none" w:sz="0" w:space="0" w:color="auto"/>
        <w:left w:val="none" w:sz="0" w:space="0" w:color="auto"/>
        <w:bottom w:val="none" w:sz="0" w:space="0" w:color="auto"/>
        <w:right w:val="none" w:sz="0" w:space="0" w:color="auto"/>
      </w:divBdr>
    </w:div>
    <w:div w:id="1563977961">
      <w:marLeft w:val="0"/>
      <w:marRight w:val="0"/>
      <w:marTop w:val="-20"/>
      <w:marBottom w:val="-20"/>
      <w:divBdr>
        <w:top w:val="none" w:sz="0" w:space="0" w:color="auto"/>
        <w:left w:val="none" w:sz="0" w:space="0" w:color="auto"/>
        <w:bottom w:val="none" w:sz="0" w:space="0" w:color="auto"/>
        <w:right w:val="none" w:sz="0" w:space="0" w:color="auto"/>
      </w:divBdr>
    </w:div>
    <w:div w:id="1564099194">
      <w:marLeft w:val="0"/>
      <w:marRight w:val="0"/>
      <w:marTop w:val="-20"/>
      <w:marBottom w:val="-20"/>
      <w:divBdr>
        <w:top w:val="none" w:sz="0" w:space="0" w:color="auto"/>
        <w:left w:val="none" w:sz="0" w:space="0" w:color="auto"/>
        <w:bottom w:val="none" w:sz="0" w:space="0" w:color="auto"/>
        <w:right w:val="none" w:sz="0" w:space="0" w:color="auto"/>
      </w:divBdr>
    </w:div>
    <w:div w:id="1564755500">
      <w:marLeft w:val="0"/>
      <w:marRight w:val="0"/>
      <w:marTop w:val="-20"/>
      <w:marBottom w:val="-20"/>
      <w:divBdr>
        <w:top w:val="none" w:sz="0" w:space="0" w:color="auto"/>
        <w:left w:val="none" w:sz="0" w:space="0" w:color="auto"/>
        <w:bottom w:val="none" w:sz="0" w:space="0" w:color="auto"/>
        <w:right w:val="none" w:sz="0" w:space="0" w:color="auto"/>
      </w:divBdr>
    </w:div>
    <w:div w:id="1566062817">
      <w:marLeft w:val="0"/>
      <w:marRight w:val="0"/>
      <w:marTop w:val="-20"/>
      <w:marBottom w:val="-20"/>
      <w:divBdr>
        <w:top w:val="none" w:sz="0" w:space="0" w:color="auto"/>
        <w:left w:val="none" w:sz="0" w:space="0" w:color="auto"/>
        <w:bottom w:val="none" w:sz="0" w:space="0" w:color="auto"/>
        <w:right w:val="none" w:sz="0" w:space="0" w:color="auto"/>
      </w:divBdr>
    </w:div>
    <w:div w:id="1566716339">
      <w:marLeft w:val="0"/>
      <w:marRight w:val="0"/>
      <w:marTop w:val="-20"/>
      <w:marBottom w:val="-20"/>
      <w:divBdr>
        <w:top w:val="none" w:sz="0" w:space="0" w:color="auto"/>
        <w:left w:val="none" w:sz="0" w:space="0" w:color="auto"/>
        <w:bottom w:val="none" w:sz="0" w:space="0" w:color="auto"/>
        <w:right w:val="none" w:sz="0" w:space="0" w:color="auto"/>
      </w:divBdr>
    </w:div>
    <w:div w:id="1568567475">
      <w:marLeft w:val="0"/>
      <w:marRight w:val="0"/>
      <w:marTop w:val="-20"/>
      <w:marBottom w:val="-20"/>
      <w:divBdr>
        <w:top w:val="none" w:sz="0" w:space="0" w:color="auto"/>
        <w:left w:val="none" w:sz="0" w:space="0" w:color="auto"/>
        <w:bottom w:val="none" w:sz="0" w:space="0" w:color="auto"/>
        <w:right w:val="none" w:sz="0" w:space="0" w:color="auto"/>
      </w:divBdr>
    </w:div>
    <w:div w:id="1569028871">
      <w:marLeft w:val="0"/>
      <w:marRight w:val="0"/>
      <w:marTop w:val="-20"/>
      <w:marBottom w:val="-20"/>
      <w:divBdr>
        <w:top w:val="none" w:sz="0" w:space="0" w:color="auto"/>
        <w:left w:val="none" w:sz="0" w:space="0" w:color="auto"/>
        <w:bottom w:val="none" w:sz="0" w:space="0" w:color="auto"/>
        <w:right w:val="none" w:sz="0" w:space="0" w:color="auto"/>
      </w:divBdr>
    </w:div>
    <w:div w:id="1569534282">
      <w:marLeft w:val="0"/>
      <w:marRight w:val="0"/>
      <w:marTop w:val="-20"/>
      <w:marBottom w:val="-20"/>
      <w:divBdr>
        <w:top w:val="none" w:sz="0" w:space="0" w:color="auto"/>
        <w:left w:val="none" w:sz="0" w:space="0" w:color="auto"/>
        <w:bottom w:val="none" w:sz="0" w:space="0" w:color="auto"/>
        <w:right w:val="none" w:sz="0" w:space="0" w:color="auto"/>
      </w:divBdr>
    </w:div>
    <w:div w:id="1569994993">
      <w:marLeft w:val="0"/>
      <w:marRight w:val="0"/>
      <w:marTop w:val="-20"/>
      <w:marBottom w:val="-20"/>
      <w:divBdr>
        <w:top w:val="none" w:sz="0" w:space="0" w:color="auto"/>
        <w:left w:val="none" w:sz="0" w:space="0" w:color="auto"/>
        <w:bottom w:val="none" w:sz="0" w:space="0" w:color="auto"/>
        <w:right w:val="none" w:sz="0" w:space="0" w:color="auto"/>
      </w:divBdr>
    </w:div>
    <w:div w:id="1570653396">
      <w:marLeft w:val="0"/>
      <w:marRight w:val="0"/>
      <w:marTop w:val="-20"/>
      <w:marBottom w:val="-20"/>
      <w:divBdr>
        <w:top w:val="none" w:sz="0" w:space="0" w:color="auto"/>
        <w:left w:val="none" w:sz="0" w:space="0" w:color="auto"/>
        <w:bottom w:val="none" w:sz="0" w:space="0" w:color="auto"/>
        <w:right w:val="none" w:sz="0" w:space="0" w:color="auto"/>
      </w:divBdr>
    </w:div>
    <w:div w:id="1577666191">
      <w:marLeft w:val="0"/>
      <w:marRight w:val="0"/>
      <w:marTop w:val="-20"/>
      <w:marBottom w:val="-20"/>
      <w:divBdr>
        <w:top w:val="none" w:sz="0" w:space="0" w:color="auto"/>
        <w:left w:val="none" w:sz="0" w:space="0" w:color="auto"/>
        <w:bottom w:val="none" w:sz="0" w:space="0" w:color="auto"/>
        <w:right w:val="none" w:sz="0" w:space="0" w:color="auto"/>
      </w:divBdr>
    </w:div>
    <w:div w:id="1580746425">
      <w:marLeft w:val="0"/>
      <w:marRight w:val="0"/>
      <w:marTop w:val="-20"/>
      <w:marBottom w:val="-20"/>
      <w:divBdr>
        <w:top w:val="none" w:sz="0" w:space="0" w:color="auto"/>
        <w:left w:val="none" w:sz="0" w:space="0" w:color="auto"/>
        <w:bottom w:val="none" w:sz="0" w:space="0" w:color="auto"/>
        <w:right w:val="none" w:sz="0" w:space="0" w:color="auto"/>
      </w:divBdr>
    </w:div>
    <w:div w:id="1584484117">
      <w:marLeft w:val="0"/>
      <w:marRight w:val="0"/>
      <w:marTop w:val="-20"/>
      <w:marBottom w:val="-20"/>
      <w:divBdr>
        <w:top w:val="none" w:sz="0" w:space="0" w:color="auto"/>
        <w:left w:val="none" w:sz="0" w:space="0" w:color="auto"/>
        <w:bottom w:val="none" w:sz="0" w:space="0" w:color="auto"/>
        <w:right w:val="none" w:sz="0" w:space="0" w:color="auto"/>
      </w:divBdr>
    </w:div>
    <w:div w:id="1585532099">
      <w:marLeft w:val="0"/>
      <w:marRight w:val="0"/>
      <w:marTop w:val="-20"/>
      <w:marBottom w:val="-20"/>
      <w:divBdr>
        <w:top w:val="none" w:sz="0" w:space="0" w:color="auto"/>
        <w:left w:val="none" w:sz="0" w:space="0" w:color="auto"/>
        <w:bottom w:val="none" w:sz="0" w:space="0" w:color="auto"/>
        <w:right w:val="none" w:sz="0" w:space="0" w:color="auto"/>
      </w:divBdr>
    </w:div>
    <w:div w:id="1587611676">
      <w:marLeft w:val="0"/>
      <w:marRight w:val="0"/>
      <w:marTop w:val="-20"/>
      <w:marBottom w:val="-20"/>
      <w:divBdr>
        <w:top w:val="none" w:sz="0" w:space="0" w:color="auto"/>
        <w:left w:val="none" w:sz="0" w:space="0" w:color="auto"/>
        <w:bottom w:val="none" w:sz="0" w:space="0" w:color="auto"/>
        <w:right w:val="none" w:sz="0" w:space="0" w:color="auto"/>
      </w:divBdr>
    </w:div>
    <w:div w:id="1588032623">
      <w:marLeft w:val="0"/>
      <w:marRight w:val="0"/>
      <w:marTop w:val="-20"/>
      <w:marBottom w:val="-20"/>
      <w:divBdr>
        <w:top w:val="none" w:sz="0" w:space="0" w:color="auto"/>
        <w:left w:val="none" w:sz="0" w:space="0" w:color="auto"/>
        <w:bottom w:val="none" w:sz="0" w:space="0" w:color="auto"/>
        <w:right w:val="none" w:sz="0" w:space="0" w:color="auto"/>
      </w:divBdr>
    </w:div>
    <w:div w:id="1590843321">
      <w:marLeft w:val="0"/>
      <w:marRight w:val="0"/>
      <w:marTop w:val="-20"/>
      <w:marBottom w:val="-20"/>
      <w:divBdr>
        <w:top w:val="none" w:sz="0" w:space="0" w:color="auto"/>
        <w:left w:val="none" w:sz="0" w:space="0" w:color="auto"/>
        <w:bottom w:val="none" w:sz="0" w:space="0" w:color="auto"/>
        <w:right w:val="none" w:sz="0" w:space="0" w:color="auto"/>
      </w:divBdr>
    </w:div>
    <w:div w:id="1590891009">
      <w:marLeft w:val="0"/>
      <w:marRight w:val="0"/>
      <w:marTop w:val="-20"/>
      <w:marBottom w:val="-20"/>
      <w:divBdr>
        <w:top w:val="none" w:sz="0" w:space="0" w:color="auto"/>
        <w:left w:val="none" w:sz="0" w:space="0" w:color="auto"/>
        <w:bottom w:val="none" w:sz="0" w:space="0" w:color="auto"/>
        <w:right w:val="none" w:sz="0" w:space="0" w:color="auto"/>
      </w:divBdr>
    </w:div>
    <w:div w:id="1591088115">
      <w:marLeft w:val="0"/>
      <w:marRight w:val="0"/>
      <w:marTop w:val="-20"/>
      <w:marBottom w:val="-20"/>
      <w:divBdr>
        <w:top w:val="none" w:sz="0" w:space="0" w:color="auto"/>
        <w:left w:val="none" w:sz="0" w:space="0" w:color="auto"/>
        <w:bottom w:val="none" w:sz="0" w:space="0" w:color="auto"/>
        <w:right w:val="none" w:sz="0" w:space="0" w:color="auto"/>
      </w:divBdr>
    </w:div>
    <w:div w:id="1591617374">
      <w:marLeft w:val="0"/>
      <w:marRight w:val="0"/>
      <w:marTop w:val="-20"/>
      <w:marBottom w:val="-20"/>
      <w:divBdr>
        <w:top w:val="none" w:sz="0" w:space="0" w:color="auto"/>
        <w:left w:val="none" w:sz="0" w:space="0" w:color="auto"/>
        <w:bottom w:val="none" w:sz="0" w:space="0" w:color="auto"/>
        <w:right w:val="none" w:sz="0" w:space="0" w:color="auto"/>
      </w:divBdr>
    </w:div>
    <w:div w:id="1592547643">
      <w:marLeft w:val="0"/>
      <w:marRight w:val="0"/>
      <w:marTop w:val="-20"/>
      <w:marBottom w:val="-20"/>
      <w:divBdr>
        <w:top w:val="none" w:sz="0" w:space="0" w:color="auto"/>
        <w:left w:val="none" w:sz="0" w:space="0" w:color="auto"/>
        <w:bottom w:val="none" w:sz="0" w:space="0" w:color="auto"/>
        <w:right w:val="none" w:sz="0" w:space="0" w:color="auto"/>
      </w:divBdr>
    </w:div>
    <w:div w:id="1594169797">
      <w:marLeft w:val="0"/>
      <w:marRight w:val="0"/>
      <w:marTop w:val="-20"/>
      <w:marBottom w:val="-20"/>
      <w:divBdr>
        <w:top w:val="none" w:sz="0" w:space="0" w:color="auto"/>
        <w:left w:val="none" w:sz="0" w:space="0" w:color="auto"/>
        <w:bottom w:val="none" w:sz="0" w:space="0" w:color="auto"/>
        <w:right w:val="none" w:sz="0" w:space="0" w:color="auto"/>
      </w:divBdr>
    </w:div>
    <w:div w:id="1595749552">
      <w:marLeft w:val="0"/>
      <w:marRight w:val="0"/>
      <w:marTop w:val="-20"/>
      <w:marBottom w:val="-20"/>
      <w:divBdr>
        <w:top w:val="none" w:sz="0" w:space="0" w:color="auto"/>
        <w:left w:val="none" w:sz="0" w:space="0" w:color="auto"/>
        <w:bottom w:val="none" w:sz="0" w:space="0" w:color="auto"/>
        <w:right w:val="none" w:sz="0" w:space="0" w:color="auto"/>
      </w:divBdr>
    </w:div>
    <w:div w:id="1598368234">
      <w:marLeft w:val="0"/>
      <w:marRight w:val="0"/>
      <w:marTop w:val="-20"/>
      <w:marBottom w:val="-20"/>
      <w:divBdr>
        <w:top w:val="none" w:sz="0" w:space="0" w:color="auto"/>
        <w:left w:val="none" w:sz="0" w:space="0" w:color="auto"/>
        <w:bottom w:val="none" w:sz="0" w:space="0" w:color="auto"/>
        <w:right w:val="none" w:sz="0" w:space="0" w:color="auto"/>
      </w:divBdr>
    </w:div>
    <w:div w:id="1603490185">
      <w:marLeft w:val="0"/>
      <w:marRight w:val="0"/>
      <w:marTop w:val="-20"/>
      <w:marBottom w:val="-20"/>
      <w:divBdr>
        <w:top w:val="none" w:sz="0" w:space="0" w:color="auto"/>
        <w:left w:val="none" w:sz="0" w:space="0" w:color="auto"/>
        <w:bottom w:val="none" w:sz="0" w:space="0" w:color="auto"/>
        <w:right w:val="none" w:sz="0" w:space="0" w:color="auto"/>
      </w:divBdr>
    </w:div>
    <w:div w:id="1608462913">
      <w:marLeft w:val="0"/>
      <w:marRight w:val="0"/>
      <w:marTop w:val="-20"/>
      <w:marBottom w:val="-20"/>
      <w:divBdr>
        <w:top w:val="none" w:sz="0" w:space="0" w:color="auto"/>
        <w:left w:val="none" w:sz="0" w:space="0" w:color="auto"/>
        <w:bottom w:val="none" w:sz="0" w:space="0" w:color="auto"/>
        <w:right w:val="none" w:sz="0" w:space="0" w:color="auto"/>
      </w:divBdr>
    </w:div>
    <w:div w:id="1613588588">
      <w:marLeft w:val="0"/>
      <w:marRight w:val="0"/>
      <w:marTop w:val="-20"/>
      <w:marBottom w:val="-20"/>
      <w:divBdr>
        <w:top w:val="none" w:sz="0" w:space="0" w:color="auto"/>
        <w:left w:val="none" w:sz="0" w:space="0" w:color="auto"/>
        <w:bottom w:val="none" w:sz="0" w:space="0" w:color="auto"/>
        <w:right w:val="none" w:sz="0" w:space="0" w:color="auto"/>
      </w:divBdr>
    </w:div>
    <w:div w:id="1614289869">
      <w:marLeft w:val="0"/>
      <w:marRight w:val="0"/>
      <w:marTop w:val="-20"/>
      <w:marBottom w:val="-20"/>
      <w:divBdr>
        <w:top w:val="none" w:sz="0" w:space="0" w:color="auto"/>
        <w:left w:val="none" w:sz="0" w:space="0" w:color="auto"/>
        <w:bottom w:val="none" w:sz="0" w:space="0" w:color="auto"/>
        <w:right w:val="none" w:sz="0" w:space="0" w:color="auto"/>
      </w:divBdr>
    </w:div>
    <w:div w:id="1617297842">
      <w:marLeft w:val="0"/>
      <w:marRight w:val="0"/>
      <w:marTop w:val="-20"/>
      <w:marBottom w:val="-20"/>
      <w:divBdr>
        <w:top w:val="none" w:sz="0" w:space="0" w:color="auto"/>
        <w:left w:val="none" w:sz="0" w:space="0" w:color="auto"/>
        <w:bottom w:val="none" w:sz="0" w:space="0" w:color="auto"/>
        <w:right w:val="none" w:sz="0" w:space="0" w:color="auto"/>
      </w:divBdr>
    </w:div>
    <w:div w:id="1618637959">
      <w:marLeft w:val="0"/>
      <w:marRight w:val="0"/>
      <w:marTop w:val="-20"/>
      <w:marBottom w:val="-20"/>
      <w:divBdr>
        <w:top w:val="none" w:sz="0" w:space="0" w:color="auto"/>
        <w:left w:val="none" w:sz="0" w:space="0" w:color="auto"/>
        <w:bottom w:val="none" w:sz="0" w:space="0" w:color="auto"/>
        <w:right w:val="none" w:sz="0" w:space="0" w:color="auto"/>
      </w:divBdr>
    </w:div>
    <w:div w:id="1622229092">
      <w:marLeft w:val="0"/>
      <w:marRight w:val="0"/>
      <w:marTop w:val="-20"/>
      <w:marBottom w:val="-20"/>
      <w:divBdr>
        <w:top w:val="none" w:sz="0" w:space="0" w:color="auto"/>
        <w:left w:val="none" w:sz="0" w:space="0" w:color="auto"/>
        <w:bottom w:val="none" w:sz="0" w:space="0" w:color="auto"/>
        <w:right w:val="none" w:sz="0" w:space="0" w:color="auto"/>
      </w:divBdr>
    </w:div>
    <w:div w:id="1623655272">
      <w:marLeft w:val="0"/>
      <w:marRight w:val="0"/>
      <w:marTop w:val="-20"/>
      <w:marBottom w:val="-20"/>
      <w:divBdr>
        <w:top w:val="none" w:sz="0" w:space="0" w:color="auto"/>
        <w:left w:val="none" w:sz="0" w:space="0" w:color="auto"/>
        <w:bottom w:val="none" w:sz="0" w:space="0" w:color="auto"/>
        <w:right w:val="none" w:sz="0" w:space="0" w:color="auto"/>
      </w:divBdr>
    </w:div>
    <w:div w:id="1624073657">
      <w:marLeft w:val="0"/>
      <w:marRight w:val="0"/>
      <w:marTop w:val="-20"/>
      <w:marBottom w:val="-20"/>
      <w:divBdr>
        <w:top w:val="none" w:sz="0" w:space="0" w:color="auto"/>
        <w:left w:val="none" w:sz="0" w:space="0" w:color="auto"/>
        <w:bottom w:val="none" w:sz="0" w:space="0" w:color="auto"/>
        <w:right w:val="none" w:sz="0" w:space="0" w:color="auto"/>
      </w:divBdr>
    </w:div>
    <w:div w:id="1627395240">
      <w:marLeft w:val="0"/>
      <w:marRight w:val="0"/>
      <w:marTop w:val="-20"/>
      <w:marBottom w:val="-20"/>
      <w:divBdr>
        <w:top w:val="none" w:sz="0" w:space="0" w:color="auto"/>
        <w:left w:val="none" w:sz="0" w:space="0" w:color="auto"/>
        <w:bottom w:val="none" w:sz="0" w:space="0" w:color="auto"/>
        <w:right w:val="none" w:sz="0" w:space="0" w:color="auto"/>
      </w:divBdr>
    </w:div>
    <w:div w:id="1627857841">
      <w:marLeft w:val="0"/>
      <w:marRight w:val="0"/>
      <w:marTop w:val="-20"/>
      <w:marBottom w:val="-20"/>
      <w:divBdr>
        <w:top w:val="none" w:sz="0" w:space="0" w:color="auto"/>
        <w:left w:val="none" w:sz="0" w:space="0" w:color="auto"/>
        <w:bottom w:val="none" w:sz="0" w:space="0" w:color="auto"/>
        <w:right w:val="none" w:sz="0" w:space="0" w:color="auto"/>
      </w:divBdr>
    </w:div>
    <w:div w:id="1628272395">
      <w:marLeft w:val="0"/>
      <w:marRight w:val="0"/>
      <w:marTop w:val="-20"/>
      <w:marBottom w:val="-20"/>
      <w:divBdr>
        <w:top w:val="none" w:sz="0" w:space="0" w:color="auto"/>
        <w:left w:val="none" w:sz="0" w:space="0" w:color="auto"/>
        <w:bottom w:val="none" w:sz="0" w:space="0" w:color="auto"/>
        <w:right w:val="none" w:sz="0" w:space="0" w:color="auto"/>
      </w:divBdr>
    </w:div>
    <w:div w:id="1629507527">
      <w:marLeft w:val="0"/>
      <w:marRight w:val="0"/>
      <w:marTop w:val="-20"/>
      <w:marBottom w:val="-20"/>
      <w:divBdr>
        <w:top w:val="none" w:sz="0" w:space="0" w:color="auto"/>
        <w:left w:val="none" w:sz="0" w:space="0" w:color="auto"/>
        <w:bottom w:val="none" w:sz="0" w:space="0" w:color="auto"/>
        <w:right w:val="none" w:sz="0" w:space="0" w:color="auto"/>
      </w:divBdr>
    </w:div>
    <w:div w:id="1629973201">
      <w:marLeft w:val="0"/>
      <w:marRight w:val="0"/>
      <w:marTop w:val="-20"/>
      <w:marBottom w:val="-20"/>
      <w:divBdr>
        <w:top w:val="none" w:sz="0" w:space="0" w:color="auto"/>
        <w:left w:val="none" w:sz="0" w:space="0" w:color="auto"/>
        <w:bottom w:val="none" w:sz="0" w:space="0" w:color="auto"/>
        <w:right w:val="none" w:sz="0" w:space="0" w:color="auto"/>
      </w:divBdr>
    </w:div>
    <w:div w:id="1630743483">
      <w:marLeft w:val="0"/>
      <w:marRight w:val="0"/>
      <w:marTop w:val="-20"/>
      <w:marBottom w:val="-20"/>
      <w:divBdr>
        <w:top w:val="none" w:sz="0" w:space="0" w:color="auto"/>
        <w:left w:val="none" w:sz="0" w:space="0" w:color="auto"/>
        <w:bottom w:val="none" w:sz="0" w:space="0" w:color="auto"/>
        <w:right w:val="none" w:sz="0" w:space="0" w:color="auto"/>
      </w:divBdr>
    </w:div>
    <w:div w:id="1636135035">
      <w:marLeft w:val="0"/>
      <w:marRight w:val="0"/>
      <w:marTop w:val="-20"/>
      <w:marBottom w:val="-20"/>
      <w:divBdr>
        <w:top w:val="none" w:sz="0" w:space="0" w:color="auto"/>
        <w:left w:val="none" w:sz="0" w:space="0" w:color="auto"/>
        <w:bottom w:val="none" w:sz="0" w:space="0" w:color="auto"/>
        <w:right w:val="none" w:sz="0" w:space="0" w:color="auto"/>
      </w:divBdr>
    </w:div>
    <w:div w:id="1638028849">
      <w:marLeft w:val="0"/>
      <w:marRight w:val="0"/>
      <w:marTop w:val="-20"/>
      <w:marBottom w:val="-20"/>
      <w:divBdr>
        <w:top w:val="none" w:sz="0" w:space="0" w:color="auto"/>
        <w:left w:val="none" w:sz="0" w:space="0" w:color="auto"/>
        <w:bottom w:val="none" w:sz="0" w:space="0" w:color="auto"/>
        <w:right w:val="none" w:sz="0" w:space="0" w:color="auto"/>
      </w:divBdr>
    </w:div>
    <w:div w:id="1639988012">
      <w:marLeft w:val="0"/>
      <w:marRight w:val="0"/>
      <w:marTop w:val="-20"/>
      <w:marBottom w:val="-20"/>
      <w:divBdr>
        <w:top w:val="none" w:sz="0" w:space="0" w:color="auto"/>
        <w:left w:val="none" w:sz="0" w:space="0" w:color="auto"/>
        <w:bottom w:val="none" w:sz="0" w:space="0" w:color="auto"/>
        <w:right w:val="none" w:sz="0" w:space="0" w:color="auto"/>
      </w:divBdr>
    </w:div>
    <w:div w:id="1641880339">
      <w:marLeft w:val="0"/>
      <w:marRight w:val="0"/>
      <w:marTop w:val="-20"/>
      <w:marBottom w:val="-20"/>
      <w:divBdr>
        <w:top w:val="none" w:sz="0" w:space="0" w:color="auto"/>
        <w:left w:val="none" w:sz="0" w:space="0" w:color="auto"/>
        <w:bottom w:val="none" w:sz="0" w:space="0" w:color="auto"/>
        <w:right w:val="none" w:sz="0" w:space="0" w:color="auto"/>
      </w:divBdr>
    </w:div>
    <w:div w:id="1643733688">
      <w:marLeft w:val="0"/>
      <w:marRight w:val="0"/>
      <w:marTop w:val="-20"/>
      <w:marBottom w:val="-20"/>
      <w:divBdr>
        <w:top w:val="none" w:sz="0" w:space="0" w:color="auto"/>
        <w:left w:val="none" w:sz="0" w:space="0" w:color="auto"/>
        <w:bottom w:val="none" w:sz="0" w:space="0" w:color="auto"/>
        <w:right w:val="none" w:sz="0" w:space="0" w:color="auto"/>
      </w:divBdr>
    </w:div>
    <w:div w:id="1646616208">
      <w:marLeft w:val="0"/>
      <w:marRight w:val="0"/>
      <w:marTop w:val="-20"/>
      <w:marBottom w:val="-20"/>
      <w:divBdr>
        <w:top w:val="none" w:sz="0" w:space="0" w:color="auto"/>
        <w:left w:val="none" w:sz="0" w:space="0" w:color="auto"/>
        <w:bottom w:val="none" w:sz="0" w:space="0" w:color="auto"/>
        <w:right w:val="none" w:sz="0" w:space="0" w:color="auto"/>
      </w:divBdr>
    </w:div>
    <w:div w:id="1647126877">
      <w:marLeft w:val="0"/>
      <w:marRight w:val="0"/>
      <w:marTop w:val="-20"/>
      <w:marBottom w:val="-20"/>
      <w:divBdr>
        <w:top w:val="none" w:sz="0" w:space="0" w:color="auto"/>
        <w:left w:val="none" w:sz="0" w:space="0" w:color="auto"/>
        <w:bottom w:val="none" w:sz="0" w:space="0" w:color="auto"/>
        <w:right w:val="none" w:sz="0" w:space="0" w:color="auto"/>
      </w:divBdr>
    </w:div>
    <w:div w:id="1652365799">
      <w:marLeft w:val="0"/>
      <w:marRight w:val="0"/>
      <w:marTop w:val="-20"/>
      <w:marBottom w:val="-20"/>
      <w:divBdr>
        <w:top w:val="none" w:sz="0" w:space="0" w:color="auto"/>
        <w:left w:val="none" w:sz="0" w:space="0" w:color="auto"/>
        <w:bottom w:val="none" w:sz="0" w:space="0" w:color="auto"/>
        <w:right w:val="none" w:sz="0" w:space="0" w:color="auto"/>
      </w:divBdr>
    </w:div>
    <w:div w:id="1658608605">
      <w:marLeft w:val="0"/>
      <w:marRight w:val="0"/>
      <w:marTop w:val="-20"/>
      <w:marBottom w:val="-20"/>
      <w:divBdr>
        <w:top w:val="none" w:sz="0" w:space="0" w:color="auto"/>
        <w:left w:val="none" w:sz="0" w:space="0" w:color="auto"/>
        <w:bottom w:val="none" w:sz="0" w:space="0" w:color="auto"/>
        <w:right w:val="none" w:sz="0" w:space="0" w:color="auto"/>
      </w:divBdr>
    </w:div>
    <w:div w:id="1663702823">
      <w:marLeft w:val="0"/>
      <w:marRight w:val="0"/>
      <w:marTop w:val="-20"/>
      <w:marBottom w:val="-20"/>
      <w:divBdr>
        <w:top w:val="none" w:sz="0" w:space="0" w:color="auto"/>
        <w:left w:val="none" w:sz="0" w:space="0" w:color="auto"/>
        <w:bottom w:val="none" w:sz="0" w:space="0" w:color="auto"/>
        <w:right w:val="none" w:sz="0" w:space="0" w:color="auto"/>
      </w:divBdr>
    </w:div>
    <w:div w:id="1666082157">
      <w:marLeft w:val="0"/>
      <w:marRight w:val="0"/>
      <w:marTop w:val="-20"/>
      <w:marBottom w:val="-20"/>
      <w:divBdr>
        <w:top w:val="none" w:sz="0" w:space="0" w:color="auto"/>
        <w:left w:val="none" w:sz="0" w:space="0" w:color="auto"/>
        <w:bottom w:val="none" w:sz="0" w:space="0" w:color="auto"/>
        <w:right w:val="none" w:sz="0" w:space="0" w:color="auto"/>
      </w:divBdr>
    </w:div>
    <w:div w:id="1668169383">
      <w:marLeft w:val="0"/>
      <w:marRight w:val="0"/>
      <w:marTop w:val="-20"/>
      <w:marBottom w:val="-20"/>
      <w:divBdr>
        <w:top w:val="none" w:sz="0" w:space="0" w:color="auto"/>
        <w:left w:val="none" w:sz="0" w:space="0" w:color="auto"/>
        <w:bottom w:val="none" w:sz="0" w:space="0" w:color="auto"/>
        <w:right w:val="none" w:sz="0" w:space="0" w:color="auto"/>
      </w:divBdr>
    </w:div>
    <w:div w:id="1671834822">
      <w:marLeft w:val="0"/>
      <w:marRight w:val="0"/>
      <w:marTop w:val="-20"/>
      <w:marBottom w:val="-20"/>
      <w:divBdr>
        <w:top w:val="none" w:sz="0" w:space="0" w:color="auto"/>
        <w:left w:val="none" w:sz="0" w:space="0" w:color="auto"/>
        <w:bottom w:val="none" w:sz="0" w:space="0" w:color="auto"/>
        <w:right w:val="none" w:sz="0" w:space="0" w:color="auto"/>
      </w:divBdr>
    </w:div>
    <w:div w:id="1674531335">
      <w:marLeft w:val="0"/>
      <w:marRight w:val="0"/>
      <w:marTop w:val="-20"/>
      <w:marBottom w:val="-20"/>
      <w:divBdr>
        <w:top w:val="none" w:sz="0" w:space="0" w:color="auto"/>
        <w:left w:val="none" w:sz="0" w:space="0" w:color="auto"/>
        <w:bottom w:val="none" w:sz="0" w:space="0" w:color="auto"/>
        <w:right w:val="none" w:sz="0" w:space="0" w:color="auto"/>
      </w:divBdr>
      <w:divsChild>
        <w:div w:id="133986829">
          <w:marLeft w:val="0"/>
          <w:marRight w:val="0"/>
          <w:marTop w:val="-20"/>
          <w:marBottom w:val="-20"/>
          <w:divBdr>
            <w:top w:val="none" w:sz="0" w:space="0" w:color="auto"/>
            <w:left w:val="none" w:sz="0" w:space="0" w:color="auto"/>
            <w:bottom w:val="none" w:sz="0" w:space="0" w:color="auto"/>
            <w:right w:val="none" w:sz="0" w:space="0" w:color="auto"/>
          </w:divBdr>
        </w:div>
      </w:divsChild>
    </w:div>
    <w:div w:id="1675456389">
      <w:marLeft w:val="0"/>
      <w:marRight w:val="0"/>
      <w:marTop w:val="-20"/>
      <w:marBottom w:val="-20"/>
      <w:divBdr>
        <w:top w:val="none" w:sz="0" w:space="0" w:color="auto"/>
        <w:left w:val="none" w:sz="0" w:space="0" w:color="auto"/>
        <w:bottom w:val="none" w:sz="0" w:space="0" w:color="auto"/>
        <w:right w:val="none" w:sz="0" w:space="0" w:color="auto"/>
      </w:divBdr>
    </w:div>
    <w:div w:id="1677926853">
      <w:marLeft w:val="0"/>
      <w:marRight w:val="0"/>
      <w:marTop w:val="-20"/>
      <w:marBottom w:val="-20"/>
      <w:divBdr>
        <w:top w:val="none" w:sz="0" w:space="0" w:color="auto"/>
        <w:left w:val="none" w:sz="0" w:space="0" w:color="auto"/>
        <w:bottom w:val="none" w:sz="0" w:space="0" w:color="auto"/>
        <w:right w:val="none" w:sz="0" w:space="0" w:color="auto"/>
      </w:divBdr>
    </w:div>
    <w:div w:id="1680040843">
      <w:marLeft w:val="0"/>
      <w:marRight w:val="0"/>
      <w:marTop w:val="-20"/>
      <w:marBottom w:val="-20"/>
      <w:divBdr>
        <w:top w:val="none" w:sz="0" w:space="0" w:color="auto"/>
        <w:left w:val="none" w:sz="0" w:space="0" w:color="auto"/>
        <w:bottom w:val="none" w:sz="0" w:space="0" w:color="auto"/>
        <w:right w:val="none" w:sz="0" w:space="0" w:color="auto"/>
      </w:divBdr>
    </w:div>
    <w:div w:id="1680933173">
      <w:marLeft w:val="0"/>
      <w:marRight w:val="0"/>
      <w:marTop w:val="-20"/>
      <w:marBottom w:val="-20"/>
      <w:divBdr>
        <w:top w:val="none" w:sz="0" w:space="0" w:color="auto"/>
        <w:left w:val="none" w:sz="0" w:space="0" w:color="auto"/>
        <w:bottom w:val="none" w:sz="0" w:space="0" w:color="auto"/>
        <w:right w:val="none" w:sz="0" w:space="0" w:color="auto"/>
      </w:divBdr>
    </w:div>
    <w:div w:id="1681155604">
      <w:marLeft w:val="0"/>
      <w:marRight w:val="0"/>
      <w:marTop w:val="-20"/>
      <w:marBottom w:val="-20"/>
      <w:divBdr>
        <w:top w:val="none" w:sz="0" w:space="0" w:color="auto"/>
        <w:left w:val="none" w:sz="0" w:space="0" w:color="auto"/>
        <w:bottom w:val="none" w:sz="0" w:space="0" w:color="auto"/>
        <w:right w:val="none" w:sz="0" w:space="0" w:color="auto"/>
      </w:divBdr>
    </w:div>
    <w:div w:id="1681546778">
      <w:marLeft w:val="0"/>
      <w:marRight w:val="0"/>
      <w:marTop w:val="-20"/>
      <w:marBottom w:val="-20"/>
      <w:divBdr>
        <w:top w:val="none" w:sz="0" w:space="0" w:color="auto"/>
        <w:left w:val="none" w:sz="0" w:space="0" w:color="auto"/>
        <w:bottom w:val="none" w:sz="0" w:space="0" w:color="auto"/>
        <w:right w:val="none" w:sz="0" w:space="0" w:color="auto"/>
      </w:divBdr>
    </w:div>
    <w:div w:id="1682587411">
      <w:marLeft w:val="0"/>
      <w:marRight w:val="0"/>
      <w:marTop w:val="-20"/>
      <w:marBottom w:val="-20"/>
      <w:divBdr>
        <w:top w:val="none" w:sz="0" w:space="0" w:color="auto"/>
        <w:left w:val="none" w:sz="0" w:space="0" w:color="auto"/>
        <w:bottom w:val="none" w:sz="0" w:space="0" w:color="auto"/>
        <w:right w:val="none" w:sz="0" w:space="0" w:color="auto"/>
      </w:divBdr>
    </w:div>
    <w:div w:id="1688360868">
      <w:marLeft w:val="0"/>
      <w:marRight w:val="0"/>
      <w:marTop w:val="-20"/>
      <w:marBottom w:val="-20"/>
      <w:divBdr>
        <w:top w:val="none" w:sz="0" w:space="0" w:color="auto"/>
        <w:left w:val="none" w:sz="0" w:space="0" w:color="auto"/>
        <w:bottom w:val="none" w:sz="0" w:space="0" w:color="auto"/>
        <w:right w:val="none" w:sz="0" w:space="0" w:color="auto"/>
      </w:divBdr>
    </w:div>
    <w:div w:id="1689523080">
      <w:marLeft w:val="0"/>
      <w:marRight w:val="0"/>
      <w:marTop w:val="-20"/>
      <w:marBottom w:val="-20"/>
      <w:divBdr>
        <w:top w:val="none" w:sz="0" w:space="0" w:color="auto"/>
        <w:left w:val="none" w:sz="0" w:space="0" w:color="auto"/>
        <w:bottom w:val="none" w:sz="0" w:space="0" w:color="auto"/>
        <w:right w:val="none" w:sz="0" w:space="0" w:color="auto"/>
      </w:divBdr>
    </w:div>
    <w:div w:id="1691176847">
      <w:marLeft w:val="0"/>
      <w:marRight w:val="0"/>
      <w:marTop w:val="-20"/>
      <w:marBottom w:val="-20"/>
      <w:divBdr>
        <w:top w:val="none" w:sz="0" w:space="0" w:color="auto"/>
        <w:left w:val="none" w:sz="0" w:space="0" w:color="auto"/>
        <w:bottom w:val="none" w:sz="0" w:space="0" w:color="auto"/>
        <w:right w:val="none" w:sz="0" w:space="0" w:color="auto"/>
      </w:divBdr>
    </w:div>
    <w:div w:id="1692954294">
      <w:marLeft w:val="0"/>
      <w:marRight w:val="0"/>
      <w:marTop w:val="-20"/>
      <w:marBottom w:val="-20"/>
      <w:divBdr>
        <w:top w:val="none" w:sz="0" w:space="0" w:color="auto"/>
        <w:left w:val="none" w:sz="0" w:space="0" w:color="auto"/>
        <w:bottom w:val="none" w:sz="0" w:space="0" w:color="auto"/>
        <w:right w:val="none" w:sz="0" w:space="0" w:color="auto"/>
      </w:divBdr>
    </w:div>
    <w:div w:id="1696617198">
      <w:marLeft w:val="0"/>
      <w:marRight w:val="0"/>
      <w:marTop w:val="-20"/>
      <w:marBottom w:val="-20"/>
      <w:divBdr>
        <w:top w:val="none" w:sz="0" w:space="0" w:color="auto"/>
        <w:left w:val="none" w:sz="0" w:space="0" w:color="auto"/>
        <w:bottom w:val="none" w:sz="0" w:space="0" w:color="auto"/>
        <w:right w:val="none" w:sz="0" w:space="0" w:color="auto"/>
      </w:divBdr>
    </w:div>
    <w:div w:id="1697998474">
      <w:marLeft w:val="0"/>
      <w:marRight w:val="0"/>
      <w:marTop w:val="-20"/>
      <w:marBottom w:val="-20"/>
      <w:divBdr>
        <w:top w:val="none" w:sz="0" w:space="0" w:color="auto"/>
        <w:left w:val="none" w:sz="0" w:space="0" w:color="auto"/>
        <w:bottom w:val="none" w:sz="0" w:space="0" w:color="auto"/>
        <w:right w:val="none" w:sz="0" w:space="0" w:color="auto"/>
      </w:divBdr>
    </w:div>
    <w:div w:id="1708144279">
      <w:marLeft w:val="0"/>
      <w:marRight w:val="0"/>
      <w:marTop w:val="-20"/>
      <w:marBottom w:val="-20"/>
      <w:divBdr>
        <w:top w:val="none" w:sz="0" w:space="0" w:color="auto"/>
        <w:left w:val="none" w:sz="0" w:space="0" w:color="auto"/>
        <w:bottom w:val="none" w:sz="0" w:space="0" w:color="auto"/>
        <w:right w:val="none" w:sz="0" w:space="0" w:color="auto"/>
      </w:divBdr>
    </w:div>
    <w:div w:id="1708335810">
      <w:marLeft w:val="0"/>
      <w:marRight w:val="0"/>
      <w:marTop w:val="-20"/>
      <w:marBottom w:val="-20"/>
      <w:divBdr>
        <w:top w:val="none" w:sz="0" w:space="0" w:color="auto"/>
        <w:left w:val="none" w:sz="0" w:space="0" w:color="auto"/>
        <w:bottom w:val="none" w:sz="0" w:space="0" w:color="auto"/>
        <w:right w:val="none" w:sz="0" w:space="0" w:color="auto"/>
      </w:divBdr>
    </w:div>
    <w:div w:id="1709067928">
      <w:marLeft w:val="0"/>
      <w:marRight w:val="0"/>
      <w:marTop w:val="-20"/>
      <w:marBottom w:val="-20"/>
      <w:divBdr>
        <w:top w:val="none" w:sz="0" w:space="0" w:color="auto"/>
        <w:left w:val="none" w:sz="0" w:space="0" w:color="auto"/>
        <w:bottom w:val="none" w:sz="0" w:space="0" w:color="auto"/>
        <w:right w:val="none" w:sz="0" w:space="0" w:color="auto"/>
      </w:divBdr>
    </w:div>
    <w:div w:id="1713647034">
      <w:marLeft w:val="0"/>
      <w:marRight w:val="0"/>
      <w:marTop w:val="-20"/>
      <w:marBottom w:val="-20"/>
      <w:divBdr>
        <w:top w:val="none" w:sz="0" w:space="0" w:color="auto"/>
        <w:left w:val="none" w:sz="0" w:space="0" w:color="auto"/>
        <w:bottom w:val="none" w:sz="0" w:space="0" w:color="auto"/>
        <w:right w:val="none" w:sz="0" w:space="0" w:color="auto"/>
      </w:divBdr>
    </w:div>
    <w:div w:id="1714691744">
      <w:marLeft w:val="0"/>
      <w:marRight w:val="0"/>
      <w:marTop w:val="-20"/>
      <w:marBottom w:val="-20"/>
      <w:divBdr>
        <w:top w:val="none" w:sz="0" w:space="0" w:color="auto"/>
        <w:left w:val="none" w:sz="0" w:space="0" w:color="auto"/>
        <w:bottom w:val="none" w:sz="0" w:space="0" w:color="auto"/>
        <w:right w:val="none" w:sz="0" w:space="0" w:color="auto"/>
      </w:divBdr>
    </w:div>
    <w:div w:id="1715617970">
      <w:marLeft w:val="0"/>
      <w:marRight w:val="0"/>
      <w:marTop w:val="-20"/>
      <w:marBottom w:val="-20"/>
      <w:divBdr>
        <w:top w:val="none" w:sz="0" w:space="0" w:color="auto"/>
        <w:left w:val="none" w:sz="0" w:space="0" w:color="auto"/>
        <w:bottom w:val="none" w:sz="0" w:space="0" w:color="auto"/>
        <w:right w:val="none" w:sz="0" w:space="0" w:color="auto"/>
      </w:divBdr>
    </w:div>
    <w:div w:id="1716663142">
      <w:marLeft w:val="0"/>
      <w:marRight w:val="0"/>
      <w:marTop w:val="-20"/>
      <w:marBottom w:val="-20"/>
      <w:divBdr>
        <w:top w:val="none" w:sz="0" w:space="0" w:color="auto"/>
        <w:left w:val="none" w:sz="0" w:space="0" w:color="auto"/>
        <w:bottom w:val="none" w:sz="0" w:space="0" w:color="auto"/>
        <w:right w:val="none" w:sz="0" w:space="0" w:color="auto"/>
      </w:divBdr>
    </w:div>
    <w:div w:id="1719433635">
      <w:marLeft w:val="0"/>
      <w:marRight w:val="0"/>
      <w:marTop w:val="-20"/>
      <w:marBottom w:val="-20"/>
      <w:divBdr>
        <w:top w:val="none" w:sz="0" w:space="0" w:color="auto"/>
        <w:left w:val="none" w:sz="0" w:space="0" w:color="auto"/>
        <w:bottom w:val="none" w:sz="0" w:space="0" w:color="auto"/>
        <w:right w:val="none" w:sz="0" w:space="0" w:color="auto"/>
      </w:divBdr>
    </w:div>
    <w:div w:id="1720787080">
      <w:marLeft w:val="0"/>
      <w:marRight w:val="0"/>
      <w:marTop w:val="-20"/>
      <w:marBottom w:val="-20"/>
      <w:divBdr>
        <w:top w:val="none" w:sz="0" w:space="0" w:color="auto"/>
        <w:left w:val="none" w:sz="0" w:space="0" w:color="auto"/>
        <w:bottom w:val="none" w:sz="0" w:space="0" w:color="auto"/>
        <w:right w:val="none" w:sz="0" w:space="0" w:color="auto"/>
      </w:divBdr>
    </w:div>
    <w:div w:id="1721007740">
      <w:marLeft w:val="0"/>
      <w:marRight w:val="0"/>
      <w:marTop w:val="-20"/>
      <w:marBottom w:val="-20"/>
      <w:divBdr>
        <w:top w:val="none" w:sz="0" w:space="0" w:color="auto"/>
        <w:left w:val="none" w:sz="0" w:space="0" w:color="auto"/>
        <w:bottom w:val="none" w:sz="0" w:space="0" w:color="auto"/>
        <w:right w:val="none" w:sz="0" w:space="0" w:color="auto"/>
      </w:divBdr>
    </w:div>
    <w:div w:id="1721902831">
      <w:marLeft w:val="0"/>
      <w:marRight w:val="0"/>
      <w:marTop w:val="-20"/>
      <w:marBottom w:val="-20"/>
      <w:divBdr>
        <w:top w:val="none" w:sz="0" w:space="0" w:color="auto"/>
        <w:left w:val="none" w:sz="0" w:space="0" w:color="auto"/>
        <w:bottom w:val="none" w:sz="0" w:space="0" w:color="auto"/>
        <w:right w:val="none" w:sz="0" w:space="0" w:color="auto"/>
      </w:divBdr>
    </w:div>
    <w:div w:id="1722704995">
      <w:marLeft w:val="0"/>
      <w:marRight w:val="0"/>
      <w:marTop w:val="-20"/>
      <w:marBottom w:val="-20"/>
      <w:divBdr>
        <w:top w:val="none" w:sz="0" w:space="0" w:color="auto"/>
        <w:left w:val="none" w:sz="0" w:space="0" w:color="auto"/>
        <w:bottom w:val="none" w:sz="0" w:space="0" w:color="auto"/>
        <w:right w:val="none" w:sz="0" w:space="0" w:color="auto"/>
      </w:divBdr>
    </w:div>
    <w:div w:id="1722895976">
      <w:marLeft w:val="0"/>
      <w:marRight w:val="0"/>
      <w:marTop w:val="-20"/>
      <w:marBottom w:val="-20"/>
      <w:divBdr>
        <w:top w:val="none" w:sz="0" w:space="0" w:color="auto"/>
        <w:left w:val="none" w:sz="0" w:space="0" w:color="auto"/>
        <w:bottom w:val="none" w:sz="0" w:space="0" w:color="auto"/>
        <w:right w:val="none" w:sz="0" w:space="0" w:color="auto"/>
      </w:divBdr>
    </w:div>
    <w:div w:id="1724016094">
      <w:marLeft w:val="0"/>
      <w:marRight w:val="0"/>
      <w:marTop w:val="-20"/>
      <w:marBottom w:val="-20"/>
      <w:divBdr>
        <w:top w:val="none" w:sz="0" w:space="0" w:color="auto"/>
        <w:left w:val="none" w:sz="0" w:space="0" w:color="auto"/>
        <w:bottom w:val="none" w:sz="0" w:space="0" w:color="auto"/>
        <w:right w:val="none" w:sz="0" w:space="0" w:color="auto"/>
      </w:divBdr>
    </w:div>
    <w:div w:id="1724213999">
      <w:marLeft w:val="0"/>
      <w:marRight w:val="0"/>
      <w:marTop w:val="-20"/>
      <w:marBottom w:val="-20"/>
      <w:divBdr>
        <w:top w:val="none" w:sz="0" w:space="0" w:color="auto"/>
        <w:left w:val="none" w:sz="0" w:space="0" w:color="auto"/>
        <w:bottom w:val="none" w:sz="0" w:space="0" w:color="auto"/>
        <w:right w:val="none" w:sz="0" w:space="0" w:color="auto"/>
      </w:divBdr>
    </w:div>
    <w:div w:id="1725061634">
      <w:marLeft w:val="0"/>
      <w:marRight w:val="0"/>
      <w:marTop w:val="-20"/>
      <w:marBottom w:val="-20"/>
      <w:divBdr>
        <w:top w:val="none" w:sz="0" w:space="0" w:color="auto"/>
        <w:left w:val="none" w:sz="0" w:space="0" w:color="auto"/>
        <w:bottom w:val="none" w:sz="0" w:space="0" w:color="auto"/>
        <w:right w:val="none" w:sz="0" w:space="0" w:color="auto"/>
      </w:divBdr>
    </w:div>
    <w:div w:id="1725448726">
      <w:marLeft w:val="0"/>
      <w:marRight w:val="0"/>
      <w:marTop w:val="-20"/>
      <w:marBottom w:val="-20"/>
      <w:divBdr>
        <w:top w:val="none" w:sz="0" w:space="0" w:color="auto"/>
        <w:left w:val="none" w:sz="0" w:space="0" w:color="auto"/>
        <w:bottom w:val="none" w:sz="0" w:space="0" w:color="auto"/>
        <w:right w:val="none" w:sz="0" w:space="0" w:color="auto"/>
      </w:divBdr>
    </w:div>
    <w:div w:id="1728456087">
      <w:marLeft w:val="0"/>
      <w:marRight w:val="0"/>
      <w:marTop w:val="-20"/>
      <w:marBottom w:val="-20"/>
      <w:divBdr>
        <w:top w:val="none" w:sz="0" w:space="0" w:color="auto"/>
        <w:left w:val="none" w:sz="0" w:space="0" w:color="auto"/>
        <w:bottom w:val="none" w:sz="0" w:space="0" w:color="auto"/>
        <w:right w:val="none" w:sz="0" w:space="0" w:color="auto"/>
      </w:divBdr>
    </w:div>
    <w:div w:id="1729957395">
      <w:marLeft w:val="0"/>
      <w:marRight w:val="0"/>
      <w:marTop w:val="-20"/>
      <w:marBottom w:val="-20"/>
      <w:divBdr>
        <w:top w:val="none" w:sz="0" w:space="0" w:color="auto"/>
        <w:left w:val="none" w:sz="0" w:space="0" w:color="auto"/>
        <w:bottom w:val="none" w:sz="0" w:space="0" w:color="auto"/>
        <w:right w:val="none" w:sz="0" w:space="0" w:color="auto"/>
      </w:divBdr>
    </w:div>
    <w:div w:id="1732727802">
      <w:marLeft w:val="0"/>
      <w:marRight w:val="0"/>
      <w:marTop w:val="-20"/>
      <w:marBottom w:val="-20"/>
      <w:divBdr>
        <w:top w:val="none" w:sz="0" w:space="0" w:color="auto"/>
        <w:left w:val="none" w:sz="0" w:space="0" w:color="auto"/>
        <w:bottom w:val="none" w:sz="0" w:space="0" w:color="auto"/>
        <w:right w:val="none" w:sz="0" w:space="0" w:color="auto"/>
      </w:divBdr>
    </w:div>
    <w:div w:id="1732846662">
      <w:marLeft w:val="0"/>
      <w:marRight w:val="0"/>
      <w:marTop w:val="-20"/>
      <w:marBottom w:val="-20"/>
      <w:divBdr>
        <w:top w:val="none" w:sz="0" w:space="0" w:color="auto"/>
        <w:left w:val="none" w:sz="0" w:space="0" w:color="auto"/>
        <w:bottom w:val="none" w:sz="0" w:space="0" w:color="auto"/>
        <w:right w:val="none" w:sz="0" w:space="0" w:color="auto"/>
      </w:divBdr>
    </w:div>
    <w:div w:id="1732922192">
      <w:marLeft w:val="0"/>
      <w:marRight w:val="0"/>
      <w:marTop w:val="-20"/>
      <w:marBottom w:val="-20"/>
      <w:divBdr>
        <w:top w:val="none" w:sz="0" w:space="0" w:color="auto"/>
        <w:left w:val="none" w:sz="0" w:space="0" w:color="auto"/>
        <w:bottom w:val="none" w:sz="0" w:space="0" w:color="auto"/>
        <w:right w:val="none" w:sz="0" w:space="0" w:color="auto"/>
      </w:divBdr>
    </w:div>
    <w:div w:id="1732999212">
      <w:marLeft w:val="0"/>
      <w:marRight w:val="0"/>
      <w:marTop w:val="-20"/>
      <w:marBottom w:val="-20"/>
      <w:divBdr>
        <w:top w:val="none" w:sz="0" w:space="0" w:color="auto"/>
        <w:left w:val="none" w:sz="0" w:space="0" w:color="auto"/>
        <w:bottom w:val="none" w:sz="0" w:space="0" w:color="auto"/>
        <w:right w:val="none" w:sz="0" w:space="0" w:color="auto"/>
      </w:divBdr>
    </w:div>
    <w:div w:id="1734156389">
      <w:marLeft w:val="0"/>
      <w:marRight w:val="0"/>
      <w:marTop w:val="-20"/>
      <w:marBottom w:val="-20"/>
      <w:divBdr>
        <w:top w:val="none" w:sz="0" w:space="0" w:color="auto"/>
        <w:left w:val="none" w:sz="0" w:space="0" w:color="auto"/>
        <w:bottom w:val="none" w:sz="0" w:space="0" w:color="auto"/>
        <w:right w:val="none" w:sz="0" w:space="0" w:color="auto"/>
      </w:divBdr>
    </w:div>
    <w:div w:id="1734354188">
      <w:marLeft w:val="0"/>
      <w:marRight w:val="0"/>
      <w:marTop w:val="-20"/>
      <w:marBottom w:val="-20"/>
      <w:divBdr>
        <w:top w:val="none" w:sz="0" w:space="0" w:color="auto"/>
        <w:left w:val="none" w:sz="0" w:space="0" w:color="auto"/>
        <w:bottom w:val="none" w:sz="0" w:space="0" w:color="auto"/>
        <w:right w:val="none" w:sz="0" w:space="0" w:color="auto"/>
      </w:divBdr>
    </w:div>
    <w:div w:id="1735852633">
      <w:marLeft w:val="0"/>
      <w:marRight w:val="0"/>
      <w:marTop w:val="-20"/>
      <w:marBottom w:val="-20"/>
      <w:divBdr>
        <w:top w:val="none" w:sz="0" w:space="0" w:color="auto"/>
        <w:left w:val="none" w:sz="0" w:space="0" w:color="auto"/>
        <w:bottom w:val="none" w:sz="0" w:space="0" w:color="auto"/>
        <w:right w:val="none" w:sz="0" w:space="0" w:color="auto"/>
      </w:divBdr>
    </w:div>
    <w:div w:id="1739011986">
      <w:marLeft w:val="0"/>
      <w:marRight w:val="0"/>
      <w:marTop w:val="-20"/>
      <w:marBottom w:val="-20"/>
      <w:divBdr>
        <w:top w:val="none" w:sz="0" w:space="0" w:color="auto"/>
        <w:left w:val="none" w:sz="0" w:space="0" w:color="auto"/>
        <w:bottom w:val="none" w:sz="0" w:space="0" w:color="auto"/>
        <w:right w:val="none" w:sz="0" w:space="0" w:color="auto"/>
      </w:divBdr>
    </w:div>
    <w:div w:id="1740203160">
      <w:marLeft w:val="0"/>
      <w:marRight w:val="0"/>
      <w:marTop w:val="-20"/>
      <w:marBottom w:val="-20"/>
      <w:divBdr>
        <w:top w:val="none" w:sz="0" w:space="0" w:color="auto"/>
        <w:left w:val="none" w:sz="0" w:space="0" w:color="auto"/>
        <w:bottom w:val="none" w:sz="0" w:space="0" w:color="auto"/>
        <w:right w:val="none" w:sz="0" w:space="0" w:color="auto"/>
      </w:divBdr>
    </w:div>
    <w:div w:id="1740446619">
      <w:marLeft w:val="0"/>
      <w:marRight w:val="0"/>
      <w:marTop w:val="-20"/>
      <w:marBottom w:val="-20"/>
      <w:divBdr>
        <w:top w:val="none" w:sz="0" w:space="0" w:color="auto"/>
        <w:left w:val="none" w:sz="0" w:space="0" w:color="auto"/>
        <w:bottom w:val="none" w:sz="0" w:space="0" w:color="auto"/>
        <w:right w:val="none" w:sz="0" w:space="0" w:color="auto"/>
      </w:divBdr>
    </w:div>
    <w:div w:id="1742634259">
      <w:marLeft w:val="0"/>
      <w:marRight w:val="0"/>
      <w:marTop w:val="-20"/>
      <w:marBottom w:val="-20"/>
      <w:divBdr>
        <w:top w:val="none" w:sz="0" w:space="0" w:color="auto"/>
        <w:left w:val="none" w:sz="0" w:space="0" w:color="auto"/>
        <w:bottom w:val="none" w:sz="0" w:space="0" w:color="auto"/>
        <w:right w:val="none" w:sz="0" w:space="0" w:color="auto"/>
      </w:divBdr>
    </w:div>
    <w:div w:id="1742798996">
      <w:marLeft w:val="0"/>
      <w:marRight w:val="0"/>
      <w:marTop w:val="-20"/>
      <w:marBottom w:val="-20"/>
      <w:divBdr>
        <w:top w:val="none" w:sz="0" w:space="0" w:color="auto"/>
        <w:left w:val="none" w:sz="0" w:space="0" w:color="auto"/>
        <w:bottom w:val="none" w:sz="0" w:space="0" w:color="auto"/>
        <w:right w:val="none" w:sz="0" w:space="0" w:color="auto"/>
      </w:divBdr>
    </w:div>
    <w:div w:id="1749695320">
      <w:marLeft w:val="0"/>
      <w:marRight w:val="0"/>
      <w:marTop w:val="-20"/>
      <w:marBottom w:val="-20"/>
      <w:divBdr>
        <w:top w:val="none" w:sz="0" w:space="0" w:color="auto"/>
        <w:left w:val="none" w:sz="0" w:space="0" w:color="auto"/>
        <w:bottom w:val="none" w:sz="0" w:space="0" w:color="auto"/>
        <w:right w:val="none" w:sz="0" w:space="0" w:color="auto"/>
      </w:divBdr>
    </w:div>
    <w:div w:id="1750728804">
      <w:marLeft w:val="0"/>
      <w:marRight w:val="0"/>
      <w:marTop w:val="-20"/>
      <w:marBottom w:val="-20"/>
      <w:divBdr>
        <w:top w:val="none" w:sz="0" w:space="0" w:color="auto"/>
        <w:left w:val="none" w:sz="0" w:space="0" w:color="auto"/>
        <w:bottom w:val="none" w:sz="0" w:space="0" w:color="auto"/>
        <w:right w:val="none" w:sz="0" w:space="0" w:color="auto"/>
      </w:divBdr>
    </w:div>
    <w:div w:id="1753354220">
      <w:marLeft w:val="0"/>
      <w:marRight w:val="0"/>
      <w:marTop w:val="-20"/>
      <w:marBottom w:val="-20"/>
      <w:divBdr>
        <w:top w:val="none" w:sz="0" w:space="0" w:color="auto"/>
        <w:left w:val="none" w:sz="0" w:space="0" w:color="auto"/>
        <w:bottom w:val="none" w:sz="0" w:space="0" w:color="auto"/>
        <w:right w:val="none" w:sz="0" w:space="0" w:color="auto"/>
      </w:divBdr>
    </w:div>
    <w:div w:id="1754233613">
      <w:marLeft w:val="0"/>
      <w:marRight w:val="0"/>
      <w:marTop w:val="-20"/>
      <w:marBottom w:val="-20"/>
      <w:divBdr>
        <w:top w:val="none" w:sz="0" w:space="0" w:color="auto"/>
        <w:left w:val="none" w:sz="0" w:space="0" w:color="auto"/>
        <w:bottom w:val="none" w:sz="0" w:space="0" w:color="auto"/>
        <w:right w:val="none" w:sz="0" w:space="0" w:color="auto"/>
      </w:divBdr>
    </w:div>
    <w:div w:id="1755277262">
      <w:marLeft w:val="0"/>
      <w:marRight w:val="0"/>
      <w:marTop w:val="-20"/>
      <w:marBottom w:val="-20"/>
      <w:divBdr>
        <w:top w:val="none" w:sz="0" w:space="0" w:color="auto"/>
        <w:left w:val="none" w:sz="0" w:space="0" w:color="auto"/>
        <w:bottom w:val="none" w:sz="0" w:space="0" w:color="auto"/>
        <w:right w:val="none" w:sz="0" w:space="0" w:color="auto"/>
      </w:divBdr>
    </w:div>
    <w:div w:id="1761296601">
      <w:marLeft w:val="0"/>
      <w:marRight w:val="0"/>
      <w:marTop w:val="-20"/>
      <w:marBottom w:val="-20"/>
      <w:divBdr>
        <w:top w:val="none" w:sz="0" w:space="0" w:color="auto"/>
        <w:left w:val="none" w:sz="0" w:space="0" w:color="auto"/>
        <w:bottom w:val="none" w:sz="0" w:space="0" w:color="auto"/>
        <w:right w:val="none" w:sz="0" w:space="0" w:color="auto"/>
      </w:divBdr>
    </w:div>
    <w:div w:id="1764957329">
      <w:marLeft w:val="0"/>
      <w:marRight w:val="0"/>
      <w:marTop w:val="-20"/>
      <w:marBottom w:val="-20"/>
      <w:divBdr>
        <w:top w:val="none" w:sz="0" w:space="0" w:color="auto"/>
        <w:left w:val="none" w:sz="0" w:space="0" w:color="auto"/>
        <w:bottom w:val="none" w:sz="0" w:space="0" w:color="auto"/>
        <w:right w:val="none" w:sz="0" w:space="0" w:color="auto"/>
      </w:divBdr>
    </w:div>
    <w:div w:id="1767925961">
      <w:marLeft w:val="0"/>
      <w:marRight w:val="0"/>
      <w:marTop w:val="-20"/>
      <w:marBottom w:val="-20"/>
      <w:divBdr>
        <w:top w:val="none" w:sz="0" w:space="0" w:color="auto"/>
        <w:left w:val="none" w:sz="0" w:space="0" w:color="auto"/>
        <w:bottom w:val="none" w:sz="0" w:space="0" w:color="auto"/>
        <w:right w:val="none" w:sz="0" w:space="0" w:color="auto"/>
      </w:divBdr>
    </w:div>
    <w:div w:id="1769429229">
      <w:marLeft w:val="0"/>
      <w:marRight w:val="0"/>
      <w:marTop w:val="-20"/>
      <w:marBottom w:val="-20"/>
      <w:divBdr>
        <w:top w:val="none" w:sz="0" w:space="0" w:color="auto"/>
        <w:left w:val="none" w:sz="0" w:space="0" w:color="auto"/>
        <w:bottom w:val="none" w:sz="0" w:space="0" w:color="auto"/>
        <w:right w:val="none" w:sz="0" w:space="0" w:color="auto"/>
      </w:divBdr>
    </w:div>
    <w:div w:id="1770848653">
      <w:marLeft w:val="0"/>
      <w:marRight w:val="0"/>
      <w:marTop w:val="-20"/>
      <w:marBottom w:val="-20"/>
      <w:divBdr>
        <w:top w:val="none" w:sz="0" w:space="0" w:color="auto"/>
        <w:left w:val="none" w:sz="0" w:space="0" w:color="auto"/>
        <w:bottom w:val="none" w:sz="0" w:space="0" w:color="auto"/>
        <w:right w:val="none" w:sz="0" w:space="0" w:color="auto"/>
      </w:divBdr>
    </w:div>
    <w:div w:id="1771730981">
      <w:marLeft w:val="0"/>
      <w:marRight w:val="0"/>
      <w:marTop w:val="-20"/>
      <w:marBottom w:val="-20"/>
      <w:divBdr>
        <w:top w:val="none" w:sz="0" w:space="0" w:color="auto"/>
        <w:left w:val="none" w:sz="0" w:space="0" w:color="auto"/>
        <w:bottom w:val="none" w:sz="0" w:space="0" w:color="auto"/>
        <w:right w:val="none" w:sz="0" w:space="0" w:color="auto"/>
      </w:divBdr>
    </w:div>
    <w:div w:id="1773475647">
      <w:marLeft w:val="0"/>
      <w:marRight w:val="0"/>
      <w:marTop w:val="-20"/>
      <w:marBottom w:val="-20"/>
      <w:divBdr>
        <w:top w:val="none" w:sz="0" w:space="0" w:color="auto"/>
        <w:left w:val="none" w:sz="0" w:space="0" w:color="auto"/>
        <w:bottom w:val="none" w:sz="0" w:space="0" w:color="auto"/>
        <w:right w:val="none" w:sz="0" w:space="0" w:color="auto"/>
      </w:divBdr>
    </w:div>
    <w:div w:id="1773814080">
      <w:marLeft w:val="0"/>
      <w:marRight w:val="0"/>
      <w:marTop w:val="-20"/>
      <w:marBottom w:val="-20"/>
      <w:divBdr>
        <w:top w:val="none" w:sz="0" w:space="0" w:color="auto"/>
        <w:left w:val="none" w:sz="0" w:space="0" w:color="auto"/>
        <w:bottom w:val="none" w:sz="0" w:space="0" w:color="auto"/>
        <w:right w:val="none" w:sz="0" w:space="0" w:color="auto"/>
      </w:divBdr>
    </w:div>
    <w:div w:id="1778712698">
      <w:marLeft w:val="0"/>
      <w:marRight w:val="0"/>
      <w:marTop w:val="-20"/>
      <w:marBottom w:val="-20"/>
      <w:divBdr>
        <w:top w:val="none" w:sz="0" w:space="0" w:color="auto"/>
        <w:left w:val="none" w:sz="0" w:space="0" w:color="auto"/>
        <w:bottom w:val="none" w:sz="0" w:space="0" w:color="auto"/>
        <w:right w:val="none" w:sz="0" w:space="0" w:color="auto"/>
      </w:divBdr>
    </w:div>
    <w:div w:id="1786537814">
      <w:marLeft w:val="0"/>
      <w:marRight w:val="0"/>
      <w:marTop w:val="-20"/>
      <w:marBottom w:val="-20"/>
      <w:divBdr>
        <w:top w:val="none" w:sz="0" w:space="0" w:color="auto"/>
        <w:left w:val="none" w:sz="0" w:space="0" w:color="auto"/>
        <w:bottom w:val="none" w:sz="0" w:space="0" w:color="auto"/>
        <w:right w:val="none" w:sz="0" w:space="0" w:color="auto"/>
      </w:divBdr>
    </w:div>
    <w:div w:id="1787457755">
      <w:marLeft w:val="0"/>
      <w:marRight w:val="0"/>
      <w:marTop w:val="-20"/>
      <w:marBottom w:val="-20"/>
      <w:divBdr>
        <w:top w:val="none" w:sz="0" w:space="0" w:color="auto"/>
        <w:left w:val="none" w:sz="0" w:space="0" w:color="auto"/>
        <w:bottom w:val="none" w:sz="0" w:space="0" w:color="auto"/>
        <w:right w:val="none" w:sz="0" w:space="0" w:color="auto"/>
      </w:divBdr>
    </w:div>
    <w:div w:id="1789352937">
      <w:marLeft w:val="0"/>
      <w:marRight w:val="0"/>
      <w:marTop w:val="-20"/>
      <w:marBottom w:val="-20"/>
      <w:divBdr>
        <w:top w:val="none" w:sz="0" w:space="0" w:color="auto"/>
        <w:left w:val="none" w:sz="0" w:space="0" w:color="auto"/>
        <w:bottom w:val="none" w:sz="0" w:space="0" w:color="auto"/>
        <w:right w:val="none" w:sz="0" w:space="0" w:color="auto"/>
      </w:divBdr>
    </w:div>
    <w:div w:id="1789665901">
      <w:marLeft w:val="0"/>
      <w:marRight w:val="0"/>
      <w:marTop w:val="-20"/>
      <w:marBottom w:val="-20"/>
      <w:divBdr>
        <w:top w:val="none" w:sz="0" w:space="0" w:color="auto"/>
        <w:left w:val="none" w:sz="0" w:space="0" w:color="auto"/>
        <w:bottom w:val="none" w:sz="0" w:space="0" w:color="auto"/>
        <w:right w:val="none" w:sz="0" w:space="0" w:color="auto"/>
      </w:divBdr>
    </w:div>
    <w:div w:id="1790271317">
      <w:marLeft w:val="0"/>
      <w:marRight w:val="0"/>
      <w:marTop w:val="-20"/>
      <w:marBottom w:val="-20"/>
      <w:divBdr>
        <w:top w:val="none" w:sz="0" w:space="0" w:color="auto"/>
        <w:left w:val="none" w:sz="0" w:space="0" w:color="auto"/>
        <w:bottom w:val="none" w:sz="0" w:space="0" w:color="auto"/>
        <w:right w:val="none" w:sz="0" w:space="0" w:color="auto"/>
      </w:divBdr>
    </w:div>
    <w:div w:id="1794447589">
      <w:marLeft w:val="0"/>
      <w:marRight w:val="0"/>
      <w:marTop w:val="-20"/>
      <w:marBottom w:val="-20"/>
      <w:divBdr>
        <w:top w:val="none" w:sz="0" w:space="0" w:color="auto"/>
        <w:left w:val="none" w:sz="0" w:space="0" w:color="auto"/>
        <w:bottom w:val="none" w:sz="0" w:space="0" w:color="auto"/>
        <w:right w:val="none" w:sz="0" w:space="0" w:color="auto"/>
      </w:divBdr>
    </w:div>
    <w:div w:id="1796093456">
      <w:marLeft w:val="0"/>
      <w:marRight w:val="0"/>
      <w:marTop w:val="-20"/>
      <w:marBottom w:val="-20"/>
      <w:divBdr>
        <w:top w:val="none" w:sz="0" w:space="0" w:color="auto"/>
        <w:left w:val="none" w:sz="0" w:space="0" w:color="auto"/>
        <w:bottom w:val="none" w:sz="0" w:space="0" w:color="auto"/>
        <w:right w:val="none" w:sz="0" w:space="0" w:color="auto"/>
      </w:divBdr>
      <w:divsChild>
        <w:div w:id="435060575">
          <w:marLeft w:val="0"/>
          <w:marRight w:val="0"/>
          <w:marTop w:val="-20"/>
          <w:marBottom w:val="-20"/>
          <w:divBdr>
            <w:top w:val="none" w:sz="0" w:space="0" w:color="auto"/>
            <w:left w:val="none" w:sz="0" w:space="0" w:color="auto"/>
            <w:bottom w:val="none" w:sz="0" w:space="0" w:color="auto"/>
            <w:right w:val="none" w:sz="0" w:space="0" w:color="auto"/>
          </w:divBdr>
        </w:div>
      </w:divsChild>
    </w:div>
    <w:div w:id="1800301718">
      <w:marLeft w:val="0"/>
      <w:marRight w:val="0"/>
      <w:marTop w:val="-20"/>
      <w:marBottom w:val="-20"/>
      <w:divBdr>
        <w:top w:val="none" w:sz="0" w:space="0" w:color="auto"/>
        <w:left w:val="none" w:sz="0" w:space="0" w:color="auto"/>
        <w:bottom w:val="none" w:sz="0" w:space="0" w:color="auto"/>
        <w:right w:val="none" w:sz="0" w:space="0" w:color="auto"/>
      </w:divBdr>
    </w:div>
    <w:div w:id="1800614035">
      <w:marLeft w:val="0"/>
      <w:marRight w:val="0"/>
      <w:marTop w:val="-20"/>
      <w:marBottom w:val="-20"/>
      <w:divBdr>
        <w:top w:val="none" w:sz="0" w:space="0" w:color="auto"/>
        <w:left w:val="none" w:sz="0" w:space="0" w:color="auto"/>
        <w:bottom w:val="none" w:sz="0" w:space="0" w:color="auto"/>
        <w:right w:val="none" w:sz="0" w:space="0" w:color="auto"/>
      </w:divBdr>
    </w:div>
    <w:div w:id="1802572373">
      <w:marLeft w:val="0"/>
      <w:marRight w:val="0"/>
      <w:marTop w:val="-20"/>
      <w:marBottom w:val="-20"/>
      <w:divBdr>
        <w:top w:val="none" w:sz="0" w:space="0" w:color="auto"/>
        <w:left w:val="none" w:sz="0" w:space="0" w:color="auto"/>
        <w:bottom w:val="none" w:sz="0" w:space="0" w:color="auto"/>
        <w:right w:val="none" w:sz="0" w:space="0" w:color="auto"/>
      </w:divBdr>
    </w:div>
    <w:div w:id="1803886150">
      <w:marLeft w:val="0"/>
      <w:marRight w:val="0"/>
      <w:marTop w:val="-20"/>
      <w:marBottom w:val="-20"/>
      <w:divBdr>
        <w:top w:val="none" w:sz="0" w:space="0" w:color="auto"/>
        <w:left w:val="none" w:sz="0" w:space="0" w:color="auto"/>
        <w:bottom w:val="none" w:sz="0" w:space="0" w:color="auto"/>
        <w:right w:val="none" w:sz="0" w:space="0" w:color="auto"/>
      </w:divBdr>
    </w:div>
    <w:div w:id="1805736809">
      <w:marLeft w:val="0"/>
      <w:marRight w:val="0"/>
      <w:marTop w:val="-20"/>
      <w:marBottom w:val="-20"/>
      <w:divBdr>
        <w:top w:val="none" w:sz="0" w:space="0" w:color="auto"/>
        <w:left w:val="none" w:sz="0" w:space="0" w:color="auto"/>
        <w:bottom w:val="none" w:sz="0" w:space="0" w:color="auto"/>
        <w:right w:val="none" w:sz="0" w:space="0" w:color="auto"/>
      </w:divBdr>
    </w:div>
    <w:div w:id="1806504853">
      <w:marLeft w:val="0"/>
      <w:marRight w:val="0"/>
      <w:marTop w:val="-20"/>
      <w:marBottom w:val="-20"/>
      <w:divBdr>
        <w:top w:val="none" w:sz="0" w:space="0" w:color="auto"/>
        <w:left w:val="none" w:sz="0" w:space="0" w:color="auto"/>
        <w:bottom w:val="none" w:sz="0" w:space="0" w:color="auto"/>
        <w:right w:val="none" w:sz="0" w:space="0" w:color="auto"/>
      </w:divBdr>
    </w:div>
    <w:div w:id="1808354753">
      <w:marLeft w:val="0"/>
      <w:marRight w:val="0"/>
      <w:marTop w:val="-20"/>
      <w:marBottom w:val="-20"/>
      <w:divBdr>
        <w:top w:val="none" w:sz="0" w:space="0" w:color="auto"/>
        <w:left w:val="none" w:sz="0" w:space="0" w:color="auto"/>
        <w:bottom w:val="none" w:sz="0" w:space="0" w:color="auto"/>
        <w:right w:val="none" w:sz="0" w:space="0" w:color="auto"/>
      </w:divBdr>
    </w:div>
    <w:div w:id="1811551385">
      <w:marLeft w:val="0"/>
      <w:marRight w:val="0"/>
      <w:marTop w:val="-20"/>
      <w:marBottom w:val="-20"/>
      <w:divBdr>
        <w:top w:val="none" w:sz="0" w:space="0" w:color="auto"/>
        <w:left w:val="none" w:sz="0" w:space="0" w:color="auto"/>
        <w:bottom w:val="none" w:sz="0" w:space="0" w:color="auto"/>
        <w:right w:val="none" w:sz="0" w:space="0" w:color="auto"/>
      </w:divBdr>
    </w:div>
    <w:div w:id="1812357860">
      <w:marLeft w:val="0"/>
      <w:marRight w:val="0"/>
      <w:marTop w:val="-20"/>
      <w:marBottom w:val="-20"/>
      <w:divBdr>
        <w:top w:val="none" w:sz="0" w:space="0" w:color="auto"/>
        <w:left w:val="none" w:sz="0" w:space="0" w:color="auto"/>
        <w:bottom w:val="none" w:sz="0" w:space="0" w:color="auto"/>
        <w:right w:val="none" w:sz="0" w:space="0" w:color="auto"/>
      </w:divBdr>
    </w:div>
    <w:div w:id="1817259831">
      <w:marLeft w:val="0"/>
      <w:marRight w:val="0"/>
      <w:marTop w:val="-20"/>
      <w:marBottom w:val="-20"/>
      <w:divBdr>
        <w:top w:val="none" w:sz="0" w:space="0" w:color="auto"/>
        <w:left w:val="none" w:sz="0" w:space="0" w:color="auto"/>
        <w:bottom w:val="none" w:sz="0" w:space="0" w:color="auto"/>
        <w:right w:val="none" w:sz="0" w:space="0" w:color="auto"/>
      </w:divBdr>
    </w:div>
    <w:div w:id="1819878901">
      <w:marLeft w:val="0"/>
      <w:marRight w:val="0"/>
      <w:marTop w:val="-20"/>
      <w:marBottom w:val="-20"/>
      <w:divBdr>
        <w:top w:val="none" w:sz="0" w:space="0" w:color="auto"/>
        <w:left w:val="none" w:sz="0" w:space="0" w:color="auto"/>
        <w:bottom w:val="none" w:sz="0" w:space="0" w:color="auto"/>
        <w:right w:val="none" w:sz="0" w:space="0" w:color="auto"/>
      </w:divBdr>
    </w:div>
    <w:div w:id="1820919733">
      <w:marLeft w:val="0"/>
      <w:marRight w:val="0"/>
      <w:marTop w:val="-20"/>
      <w:marBottom w:val="-20"/>
      <w:divBdr>
        <w:top w:val="none" w:sz="0" w:space="0" w:color="auto"/>
        <w:left w:val="none" w:sz="0" w:space="0" w:color="auto"/>
        <w:bottom w:val="none" w:sz="0" w:space="0" w:color="auto"/>
        <w:right w:val="none" w:sz="0" w:space="0" w:color="auto"/>
      </w:divBdr>
    </w:div>
    <w:div w:id="1823230164">
      <w:marLeft w:val="0"/>
      <w:marRight w:val="0"/>
      <w:marTop w:val="-20"/>
      <w:marBottom w:val="-20"/>
      <w:divBdr>
        <w:top w:val="none" w:sz="0" w:space="0" w:color="auto"/>
        <w:left w:val="none" w:sz="0" w:space="0" w:color="auto"/>
        <w:bottom w:val="none" w:sz="0" w:space="0" w:color="auto"/>
        <w:right w:val="none" w:sz="0" w:space="0" w:color="auto"/>
      </w:divBdr>
    </w:div>
    <w:div w:id="1823571536">
      <w:marLeft w:val="0"/>
      <w:marRight w:val="0"/>
      <w:marTop w:val="-20"/>
      <w:marBottom w:val="-20"/>
      <w:divBdr>
        <w:top w:val="none" w:sz="0" w:space="0" w:color="auto"/>
        <w:left w:val="none" w:sz="0" w:space="0" w:color="auto"/>
        <w:bottom w:val="none" w:sz="0" w:space="0" w:color="auto"/>
        <w:right w:val="none" w:sz="0" w:space="0" w:color="auto"/>
      </w:divBdr>
    </w:div>
    <w:div w:id="1824738490">
      <w:marLeft w:val="0"/>
      <w:marRight w:val="0"/>
      <w:marTop w:val="-20"/>
      <w:marBottom w:val="-20"/>
      <w:divBdr>
        <w:top w:val="none" w:sz="0" w:space="0" w:color="auto"/>
        <w:left w:val="none" w:sz="0" w:space="0" w:color="auto"/>
        <w:bottom w:val="none" w:sz="0" w:space="0" w:color="auto"/>
        <w:right w:val="none" w:sz="0" w:space="0" w:color="auto"/>
      </w:divBdr>
    </w:div>
    <w:div w:id="1827013520">
      <w:marLeft w:val="0"/>
      <w:marRight w:val="0"/>
      <w:marTop w:val="-20"/>
      <w:marBottom w:val="-20"/>
      <w:divBdr>
        <w:top w:val="none" w:sz="0" w:space="0" w:color="auto"/>
        <w:left w:val="none" w:sz="0" w:space="0" w:color="auto"/>
        <w:bottom w:val="none" w:sz="0" w:space="0" w:color="auto"/>
        <w:right w:val="none" w:sz="0" w:space="0" w:color="auto"/>
      </w:divBdr>
    </w:div>
    <w:div w:id="1828131738">
      <w:marLeft w:val="0"/>
      <w:marRight w:val="0"/>
      <w:marTop w:val="-20"/>
      <w:marBottom w:val="-20"/>
      <w:divBdr>
        <w:top w:val="none" w:sz="0" w:space="0" w:color="auto"/>
        <w:left w:val="none" w:sz="0" w:space="0" w:color="auto"/>
        <w:bottom w:val="none" w:sz="0" w:space="0" w:color="auto"/>
        <w:right w:val="none" w:sz="0" w:space="0" w:color="auto"/>
      </w:divBdr>
    </w:div>
    <w:div w:id="1828208737">
      <w:marLeft w:val="0"/>
      <w:marRight w:val="0"/>
      <w:marTop w:val="-20"/>
      <w:marBottom w:val="-20"/>
      <w:divBdr>
        <w:top w:val="none" w:sz="0" w:space="0" w:color="auto"/>
        <w:left w:val="none" w:sz="0" w:space="0" w:color="auto"/>
        <w:bottom w:val="none" w:sz="0" w:space="0" w:color="auto"/>
        <w:right w:val="none" w:sz="0" w:space="0" w:color="auto"/>
      </w:divBdr>
    </w:div>
    <w:div w:id="1828282469">
      <w:marLeft w:val="0"/>
      <w:marRight w:val="0"/>
      <w:marTop w:val="-20"/>
      <w:marBottom w:val="-20"/>
      <w:divBdr>
        <w:top w:val="none" w:sz="0" w:space="0" w:color="auto"/>
        <w:left w:val="none" w:sz="0" w:space="0" w:color="auto"/>
        <w:bottom w:val="none" w:sz="0" w:space="0" w:color="auto"/>
        <w:right w:val="none" w:sz="0" w:space="0" w:color="auto"/>
      </w:divBdr>
    </w:div>
    <w:div w:id="1828546541">
      <w:marLeft w:val="0"/>
      <w:marRight w:val="0"/>
      <w:marTop w:val="-20"/>
      <w:marBottom w:val="-20"/>
      <w:divBdr>
        <w:top w:val="none" w:sz="0" w:space="0" w:color="auto"/>
        <w:left w:val="none" w:sz="0" w:space="0" w:color="auto"/>
        <w:bottom w:val="none" w:sz="0" w:space="0" w:color="auto"/>
        <w:right w:val="none" w:sz="0" w:space="0" w:color="auto"/>
      </w:divBdr>
    </w:div>
    <w:div w:id="1828936800">
      <w:marLeft w:val="0"/>
      <w:marRight w:val="0"/>
      <w:marTop w:val="-20"/>
      <w:marBottom w:val="-20"/>
      <w:divBdr>
        <w:top w:val="none" w:sz="0" w:space="0" w:color="auto"/>
        <w:left w:val="none" w:sz="0" w:space="0" w:color="auto"/>
        <w:bottom w:val="none" w:sz="0" w:space="0" w:color="auto"/>
        <w:right w:val="none" w:sz="0" w:space="0" w:color="auto"/>
      </w:divBdr>
    </w:div>
    <w:div w:id="1831210404">
      <w:marLeft w:val="0"/>
      <w:marRight w:val="0"/>
      <w:marTop w:val="-20"/>
      <w:marBottom w:val="-20"/>
      <w:divBdr>
        <w:top w:val="none" w:sz="0" w:space="0" w:color="auto"/>
        <w:left w:val="none" w:sz="0" w:space="0" w:color="auto"/>
        <w:bottom w:val="none" w:sz="0" w:space="0" w:color="auto"/>
        <w:right w:val="none" w:sz="0" w:space="0" w:color="auto"/>
      </w:divBdr>
    </w:div>
    <w:div w:id="1833988159">
      <w:marLeft w:val="0"/>
      <w:marRight w:val="0"/>
      <w:marTop w:val="-20"/>
      <w:marBottom w:val="-20"/>
      <w:divBdr>
        <w:top w:val="none" w:sz="0" w:space="0" w:color="auto"/>
        <w:left w:val="none" w:sz="0" w:space="0" w:color="auto"/>
        <w:bottom w:val="none" w:sz="0" w:space="0" w:color="auto"/>
        <w:right w:val="none" w:sz="0" w:space="0" w:color="auto"/>
      </w:divBdr>
    </w:div>
    <w:div w:id="1834831455">
      <w:marLeft w:val="0"/>
      <w:marRight w:val="0"/>
      <w:marTop w:val="-20"/>
      <w:marBottom w:val="-20"/>
      <w:divBdr>
        <w:top w:val="none" w:sz="0" w:space="0" w:color="auto"/>
        <w:left w:val="none" w:sz="0" w:space="0" w:color="auto"/>
        <w:bottom w:val="none" w:sz="0" w:space="0" w:color="auto"/>
        <w:right w:val="none" w:sz="0" w:space="0" w:color="auto"/>
      </w:divBdr>
    </w:div>
    <w:div w:id="1837844800">
      <w:marLeft w:val="0"/>
      <w:marRight w:val="0"/>
      <w:marTop w:val="-20"/>
      <w:marBottom w:val="-20"/>
      <w:divBdr>
        <w:top w:val="none" w:sz="0" w:space="0" w:color="auto"/>
        <w:left w:val="none" w:sz="0" w:space="0" w:color="auto"/>
        <w:bottom w:val="none" w:sz="0" w:space="0" w:color="auto"/>
        <w:right w:val="none" w:sz="0" w:space="0" w:color="auto"/>
      </w:divBdr>
    </w:div>
    <w:div w:id="1839273531">
      <w:marLeft w:val="0"/>
      <w:marRight w:val="0"/>
      <w:marTop w:val="-20"/>
      <w:marBottom w:val="-20"/>
      <w:divBdr>
        <w:top w:val="none" w:sz="0" w:space="0" w:color="auto"/>
        <w:left w:val="none" w:sz="0" w:space="0" w:color="auto"/>
        <w:bottom w:val="none" w:sz="0" w:space="0" w:color="auto"/>
        <w:right w:val="none" w:sz="0" w:space="0" w:color="auto"/>
      </w:divBdr>
    </w:div>
    <w:div w:id="1843927688">
      <w:marLeft w:val="0"/>
      <w:marRight w:val="0"/>
      <w:marTop w:val="-20"/>
      <w:marBottom w:val="-20"/>
      <w:divBdr>
        <w:top w:val="none" w:sz="0" w:space="0" w:color="auto"/>
        <w:left w:val="none" w:sz="0" w:space="0" w:color="auto"/>
        <w:bottom w:val="none" w:sz="0" w:space="0" w:color="auto"/>
        <w:right w:val="none" w:sz="0" w:space="0" w:color="auto"/>
      </w:divBdr>
    </w:div>
    <w:div w:id="1845584820">
      <w:marLeft w:val="0"/>
      <w:marRight w:val="0"/>
      <w:marTop w:val="-20"/>
      <w:marBottom w:val="-20"/>
      <w:divBdr>
        <w:top w:val="none" w:sz="0" w:space="0" w:color="auto"/>
        <w:left w:val="none" w:sz="0" w:space="0" w:color="auto"/>
        <w:bottom w:val="none" w:sz="0" w:space="0" w:color="auto"/>
        <w:right w:val="none" w:sz="0" w:space="0" w:color="auto"/>
      </w:divBdr>
    </w:div>
    <w:div w:id="1847595219">
      <w:marLeft w:val="0"/>
      <w:marRight w:val="0"/>
      <w:marTop w:val="-20"/>
      <w:marBottom w:val="-20"/>
      <w:divBdr>
        <w:top w:val="none" w:sz="0" w:space="0" w:color="auto"/>
        <w:left w:val="none" w:sz="0" w:space="0" w:color="auto"/>
        <w:bottom w:val="none" w:sz="0" w:space="0" w:color="auto"/>
        <w:right w:val="none" w:sz="0" w:space="0" w:color="auto"/>
      </w:divBdr>
    </w:div>
    <w:div w:id="1854955412">
      <w:marLeft w:val="0"/>
      <w:marRight w:val="0"/>
      <w:marTop w:val="-20"/>
      <w:marBottom w:val="-20"/>
      <w:divBdr>
        <w:top w:val="none" w:sz="0" w:space="0" w:color="auto"/>
        <w:left w:val="none" w:sz="0" w:space="0" w:color="auto"/>
        <w:bottom w:val="none" w:sz="0" w:space="0" w:color="auto"/>
        <w:right w:val="none" w:sz="0" w:space="0" w:color="auto"/>
      </w:divBdr>
    </w:div>
    <w:div w:id="1855074849">
      <w:marLeft w:val="0"/>
      <w:marRight w:val="0"/>
      <w:marTop w:val="-20"/>
      <w:marBottom w:val="-20"/>
      <w:divBdr>
        <w:top w:val="none" w:sz="0" w:space="0" w:color="auto"/>
        <w:left w:val="none" w:sz="0" w:space="0" w:color="auto"/>
        <w:bottom w:val="none" w:sz="0" w:space="0" w:color="auto"/>
        <w:right w:val="none" w:sz="0" w:space="0" w:color="auto"/>
      </w:divBdr>
    </w:div>
    <w:div w:id="1856188933">
      <w:marLeft w:val="0"/>
      <w:marRight w:val="0"/>
      <w:marTop w:val="-20"/>
      <w:marBottom w:val="-20"/>
      <w:divBdr>
        <w:top w:val="none" w:sz="0" w:space="0" w:color="auto"/>
        <w:left w:val="none" w:sz="0" w:space="0" w:color="auto"/>
        <w:bottom w:val="none" w:sz="0" w:space="0" w:color="auto"/>
        <w:right w:val="none" w:sz="0" w:space="0" w:color="auto"/>
      </w:divBdr>
    </w:div>
    <w:div w:id="1867256775">
      <w:marLeft w:val="0"/>
      <w:marRight w:val="0"/>
      <w:marTop w:val="-20"/>
      <w:marBottom w:val="-20"/>
      <w:divBdr>
        <w:top w:val="none" w:sz="0" w:space="0" w:color="auto"/>
        <w:left w:val="none" w:sz="0" w:space="0" w:color="auto"/>
        <w:bottom w:val="none" w:sz="0" w:space="0" w:color="auto"/>
        <w:right w:val="none" w:sz="0" w:space="0" w:color="auto"/>
      </w:divBdr>
    </w:div>
    <w:div w:id="1870607717">
      <w:marLeft w:val="0"/>
      <w:marRight w:val="0"/>
      <w:marTop w:val="-20"/>
      <w:marBottom w:val="-20"/>
      <w:divBdr>
        <w:top w:val="none" w:sz="0" w:space="0" w:color="auto"/>
        <w:left w:val="none" w:sz="0" w:space="0" w:color="auto"/>
        <w:bottom w:val="none" w:sz="0" w:space="0" w:color="auto"/>
        <w:right w:val="none" w:sz="0" w:space="0" w:color="auto"/>
      </w:divBdr>
    </w:div>
    <w:div w:id="1872961938">
      <w:marLeft w:val="0"/>
      <w:marRight w:val="0"/>
      <w:marTop w:val="-20"/>
      <w:marBottom w:val="-20"/>
      <w:divBdr>
        <w:top w:val="none" w:sz="0" w:space="0" w:color="auto"/>
        <w:left w:val="none" w:sz="0" w:space="0" w:color="auto"/>
        <w:bottom w:val="none" w:sz="0" w:space="0" w:color="auto"/>
        <w:right w:val="none" w:sz="0" w:space="0" w:color="auto"/>
      </w:divBdr>
    </w:div>
    <w:div w:id="1874075194">
      <w:marLeft w:val="0"/>
      <w:marRight w:val="0"/>
      <w:marTop w:val="-20"/>
      <w:marBottom w:val="-20"/>
      <w:divBdr>
        <w:top w:val="none" w:sz="0" w:space="0" w:color="auto"/>
        <w:left w:val="none" w:sz="0" w:space="0" w:color="auto"/>
        <w:bottom w:val="none" w:sz="0" w:space="0" w:color="auto"/>
        <w:right w:val="none" w:sz="0" w:space="0" w:color="auto"/>
      </w:divBdr>
    </w:div>
    <w:div w:id="1884364935">
      <w:marLeft w:val="0"/>
      <w:marRight w:val="0"/>
      <w:marTop w:val="-20"/>
      <w:marBottom w:val="-20"/>
      <w:divBdr>
        <w:top w:val="none" w:sz="0" w:space="0" w:color="auto"/>
        <w:left w:val="none" w:sz="0" w:space="0" w:color="auto"/>
        <w:bottom w:val="none" w:sz="0" w:space="0" w:color="auto"/>
        <w:right w:val="none" w:sz="0" w:space="0" w:color="auto"/>
      </w:divBdr>
      <w:divsChild>
        <w:div w:id="1649744675">
          <w:marLeft w:val="0"/>
          <w:marRight w:val="0"/>
          <w:marTop w:val="-20"/>
          <w:marBottom w:val="-20"/>
          <w:divBdr>
            <w:top w:val="none" w:sz="0" w:space="0" w:color="auto"/>
            <w:left w:val="none" w:sz="0" w:space="0" w:color="auto"/>
            <w:bottom w:val="none" w:sz="0" w:space="0" w:color="auto"/>
            <w:right w:val="none" w:sz="0" w:space="0" w:color="auto"/>
          </w:divBdr>
        </w:div>
      </w:divsChild>
    </w:div>
    <w:div w:id="1884781493">
      <w:marLeft w:val="0"/>
      <w:marRight w:val="0"/>
      <w:marTop w:val="-20"/>
      <w:marBottom w:val="-20"/>
      <w:divBdr>
        <w:top w:val="none" w:sz="0" w:space="0" w:color="auto"/>
        <w:left w:val="none" w:sz="0" w:space="0" w:color="auto"/>
        <w:bottom w:val="none" w:sz="0" w:space="0" w:color="auto"/>
        <w:right w:val="none" w:sz="0" w:space="0" w:color="auto"/>
      </w:divBdr>
    </w:div>
    <w:div w:id="1888376004">
      <w:marLeft w:val="0"/>
      <w:marRight w:val="0"/>
      <w:marTop w:val="-20"/>
      <w:marBottom w:val="-20"/>
      <w:divBdr>
        <w:top w:val="none" w:sz="0" w:space="0" w:color="auto"/>
        <w:left w:val="none" w:sz="0" w:space="0" w:color="auto"/>
        <w:bottom w:val="none" w:sz="0" w:space="0" w:color="auto"/>
        <w:right w:val="none" w:sz="0" w:space="0" w:color="auto"/>
      </w:divBdr>
    </w:div>
    <w:div w:id="1888758100">
      <w:marLeft w:val="0"/>
      <w:marRight w:val="0"/>
      <w:marTop w:val="-20"/>
      <w:marBottom w:val="-20"/>
      <w:divBdr>
        <w:top w:val="none" w:sz="0" w:space="0" w:color="auto"/>
        <w:left w:val="none" w:sz="0" w:space="0" w:color="auto"/>
        <w:bottom w:val="none" w:sz="0" w:space="0" w:color="auto"/>
        <w:right w:val="none" w:sz="0" w:space="0" w:color="auto"/>
      </w:divBdr>
    </w:div>
    <w:div w:id="1889029115">
      <w:marLeft w:val="0"/>
      <w:marRight w:val="0"/>
      <w:marTop w:val="-20"/>
      <w:marBottom w:val="-20"/>
      <w:divBdr>
        <w:top w:val="none" w:sz="0" w:space="0" w:color="auto"/>
        <w:left w:val="none" w:sz="0" w:space="0" w:color="auto"/>
        <w:bottom w:val="none" w:sz="0" w:space="0" w:color="auto"/>
        <w:right w:val="none" w:sz="0" w:space="0" w:color="auto"/>
      </w:divBdr>
    </w:div>
    <w:div w:id="1889101486">
      <w:marLeft w:val="0"/>
      <w:marRight w:val="0"/>
      <w:marTop w:val="-20"/>
      <w:marBottom w:val="-20"/>
      <w:divBdr>
        <w:top w:val="none" w:sz="0" w:space="0" w:color="auto"/>
        <w:left w:val="none" w:sz="0" w:space="0" w:color="auto"/>
        <w:bottom w:val="none" w:sz="0" w:space="0" w:color="auto"/>
        <w:right w:val="none" w:sz="0" w:space="0" w:color="auto"/>
      </w:divBdr>
    </w:div>
    <w:div w:id="1891917897">
      <w:marLeft w:val="0"/>
      <w:marRight w:val="0"/>
      <w:marTop w:val="-20"/>
      <w:marBottom w:val="-20"/>
      <w:divBdr>
        <w:top w:val="none" w:sz="0" w:space="0" w:color="auto"/>
        <w:left w:val="none" w:sz="0" w:space="0" w:color="auto"/>
        <w:bottom w:val="none" w:sz="0" w:space="0" w:color="auto"/>
        <w:right w:val="none" w:sz="0" w:space="0" w:color="auto"/>
      </w:divBdr>
    </w:div>
    <w:div w:id="1892031622">
      <w:marLeft w:val="0"/>
      <w:marRight w:val="0"/>
      <w:marTop w:val="-20"/>
      <w:marBottom w:val="-20"/>
      <w:divBdr>
        <w:top w:val="none" w:sz="0" w:space="0" w:color="auto"/>
        <w:left w:val="none" w:sz="0" w:space="0" w:color="auto"/>
        <w:bottom w:val="none" w:sz="0" w:space="0" w:color="auto"/>
        <w:right w:val="none" w:sz="0" w:space="0" w:color="auto"/>
      </w:divBdr>
    </w:div>
    <w:div w:id="1892036613">
      <w:marLeft w:val="0"/>
      <w:marRight w:val="0"/>
      <w:marTop w:val="-20"/>
      <w:marBottom w:val="-20"/>
      <w:divBdr>
        <w:top w:val="none" w:sz="0" w:space="0" w:color="auto"/>
        <w:left w:val="none" w:sz="0" w:space="0" w:color="auto"/>
        <w:bottom w:val="none" w:sz="0" w:space="0" w:color="auto"/>
        <w:right w:val="none" w:sz="0" w:space="0" w:color="auto"/>
      </w:divBdr>
    </w:div>
    <w:div w:id="1893224336">
      <w:marLeft w:val="0"/>
      <w:marRight w:val="0"/>
      <w:marTop w:val="-20"/>
      <w:marBottom w:val="-20"/>
      <w:divBdr>
        <w:top w:val="none" w:sz="0" w:space="0" w:color="auto"/>
        <w:left w:val="none" w:sz="0" w:space="0" w:color="auto"/>
        <w:bottom w:val="none" w:sz="0" w:space="0" w:color="auto"/>
        <w:right w:val="none" w:sz="0" w:space="0" w:color="auto"/>
      </w:divBdr>
    </w:div>
    <w:div w:id="1893467867">
      <w:marLeft w:val="0"/>
      <w:marRight w:val="0"/>
      <w:marTop w:val="-20"/>
      <w:marBottom w:val="-20"/>
      <w:divBdr>
        <w:top w:val="none" w:sz="0" w:space="0" w:color="auto"/>
        <w:left w:val="none" w:sz="0" w:space="0" w:color="auto"/>
        <w:bottom w:val="none" w:sz="0" w:space="0" w:color="auto"/>
        <w:right w:val="none" w:sz="0" w:space="0" w:color="auto"/>
      </w:divBdr>
    </w:div>
    <w:div w:id="1893693085">
      <w:marLeft w:val="0"/>
      <w:marRight w:val="0"/>
      <w:marTop w:val="-20"/>
      <w:marBottom w:val="-20"/>
      <w:divBdr>
        <w:top w:val="none" w:sz="0" w:space="0" w:color="auto"/>
        <w:left w:val="none" w:sz="0" w:space="0" w:color="auto"/>
        <w:bottom w:val="none" w:sz="0" w:space="0" w:color="auto"/>
        <w:right w:val="none" w:sz="0" w:space="0" w:color="auto"/>
      </w:divBdr>
    </w:div>
    <w:div w:id="1895697921">
      <w:marLeft w:val="0"/>
      <w:marRight w:val="0"/>
      <w:marTop w:val="-20"/>
      <w:marBottom w:val="-20"/>
      <w:divBdr>
        <w:top w:val="none" w:sz="0" w:space="0" w:color="auto"/>
        <w:left w:val="none" w:sz="0" w:space="0" w:color="auto"/>
        <w:bottom w:val="none" w:sz="0" w:space="0" w:color="auto"/>
        <w:right w:val="none" w:sz="0" w:space="0" w:color="auto"/>
      </w:divBdr>
    </w:div>
    <w:div w:id="1896314833">
      <w:marLeft w:val="0"/>
      <w:marRight w:val="0"/>
      <w:marTop w:val="-20"/>
      <w:marBottom w:val="-20"/>
      <w:divBdr>
        <w:top w:val="none" w:sz="0" w:space="0" w:color="auto"/>
        <w:left w:val="none" w:sz="0" w:space="0" w:color="auto"/>
        <w:bottom w:val="none" w:sz="0" w:space="0" w:color="auto"/>
        <w:right w:val="none" w:sz="0" w:space="0" w:color="auto"/>
      </w:divBdr>
    </w:div>
    <w:div w:id="1898935914">
      <w:marLeft w:val="0"/>
      <w:marRight w:val="0"/>
      <w:marTop w:val="-20"/>
      <w:marBottom w:val="-20"/>
      <w:divBdr>
        <w:top w:val="none" w:sz="0" w:space="0" w:color="auto"/>
        <w:left w:val="none" w:sz="0" w:space="0" w:color="auto"/>
        <w:bottom w:val="none" w:sz="0" w:space="0" w:color="auto"/>
        <w:right w:val="none" w:sz="0" w:space="0" w:color="auto"/>
      </w:divBdr>
    </w:div>
    <w:div w:id="1902326701">
      <w:marLeft w:val="0"/>
      <w:marRight w:val="0"/>
      <w:marTop w:val="-20"/>
      <w:marBottom w:val="-20"/>
      <w:divBdr>
        <w:top w:val="none" w:sz="0" w:space="0" w:color="auto"/>
        <w:left w:val="none" w:sz="0" w:space="0" w:color="auto"/>
        <w:bottom w:val="none" w:sz="0" w:space="0" w:color="auto"/>
        <w:right w:val="none" w:sz="0" w:space="0" w:color="auto"/>
      </w:divBdr>
    </w:div>
    <w:div w:id="1905022264">
      <w:marLeft w:val="0"/>
      <w:marRight w:val="0"/>
      <w:marTop w:val="-20"/>
      <w:marBottom w:val="-20"/>
      <w:divBdr>
        <w:top w:val="none" w:sz="0" w:space="0" w:color="auto"/>
        <w:left w:val="none" w:sz="0" w:space="0" w:color="auto"/>
        <w:bottom w:val="none" w:sz="0" w:space="0" w:color="auto"/>
        <w:right w:val="none" w:sz="0" w:space="0" w:color="auto"/>
      </w:divBdr>
    </w:div>
    <w:div w:id="1905412058">
      <w:marLeft w:val="0"/>
      <w:marRight w:val="0"/>
      <w:marTop w:val="-20"/>
      <w:marBottom w:val="-20"/>
      <w:divBdr>
        <w:top w:val="none" w:sz="0" w:space="0" w:color="auto"/>
        <w:left w:val="none" w:sz="0" w:space="0" w:color="auto"/>
        <w:bottom w:val="none" w:sz="0" w:space="0" w:color="auto"/>
        <w:right w:val="none" w:sz="0" w:space="0" w:color="auto"/>
      </w:divBdr>
    </w:div>
    <w:div w:id="1905602796">
      <w:marLeft w:val="0"/>
      <w:marRight w:val="0"/>
      <w:marTop w:val="-20"/>
      <w:marBottom w:val="-20"/>
      <w:divBdr>
        <w:top w:val="none" w:sz="0" w:space="0" w:color="auto"/>
        <w:left w:val="none" w:sz="0" w:space="0" w:color="auto"/>
        <w:bottom w:val="none" w:sz="0" w:space="0" w:color="auto"/>
        <w:right w:val="none" w:sz="0" w:space="0" w:color="auto"/>
      </w:divBdr>
    </w:div>
    <w:div w:id="1905985197">
      <w:marLeft w:val="0"/>
      <w:marRight w:val="0"/>
      <w:marTop w:val="-20"/>
      <w:marBottom w:val="-20"/>
      <w:divBdr>
        <w:top w:val="none" w:sz="0" w:space="0" w:color="auto"/>
        <w:left w:val="none" w:sz="0" w:space="0" w:color="auto"/>
        <w:bottom w:val="none" w:sz="0" w:space="0" w:color="auto"/>
        <w:right w:val="none" w:sz="0" w:space="0" w:color="auto"/>
      </w:divBdr>
    </w:div>
    <w:div w:id="1906717513">
      <w:marLeft w:val="0"/>
      <w:marRight w:val="0"/>
      <w:marTop w:val="-20"/>
      <w:marBottom w:val="-20"/>
      <w:divBdr>
        <w:top w:val="none" w:sz="0" w:space="0" w:color="auto"/>
        <w:left w:val="none" w:sz="0" w:space="0" w:color="auto"/>
        <w:bottom w:val="none" w:sz="0" w:space="0" w:color="auto"/>
        <w:right w:val="none" w:sz="0" w:space="0" w:color="auto"/>
      </w:divBdr>
    </w:div>
    <w:div w:id="1907566006">
      <w:marLeft w:val="0"/>
      <w:marRight w:val="0"/>
      <w:marTop w:val="-20"/>
      <w:marBottom w:val="-20"/>
      <w:divBdr>
        <w:top w:val="none" w:sz="0" w:space="0" w:color="auto"/>
        <w:left w:val="none" w:sz="0" w:space="0" w:color="auto"/>
        <w:bottom w:val="none" w:sz="0" w:space="0" w:color="auto"/>
        <w:right w:val="none" w:sz="0" w:space="0" w:color="auto"/>
      </w:divBdr>
    </w:div>
    <w:div w:id="1907570205">
      <w:marLeft w:val="0"/>
      <w:marRight w:val="0"/>
      <w:marTop w:val="-20"/>
      <w:marBottom w:val="-20"/>
      <w:divBdr>
        <w:top w:val="none" w:sz="0" w:space="0" w:color="auto"/>
        <w:left w:val="none" w:sz="0" w:space="0" w:color="auto"/>
        <w:bottom w:val="none" w:sz="0" w:space="0" w:color="auto"/>
        <w:right w:val="none" w:sz="0" w:space="0" w:color="auto"/>
      </w:divBdr>
      <w:divsChild>
        <w:div w:id="368800772">
          <w:marLeft w:val="0"/>
          <w:marRight w:val="0"/>
          <w:marTop w:val="-20"/>
          <w:marBottom w:val="-20"/>
          <w:divBdr>
            <w:top w:val="none" w:sz="0" w:space="0" w:color="auto"/>
            <w:left w:val="none" w:sz="0" w:space="0" w:color="auto"/>
            <w:bottom w:val="none" w:sz="0" w:space="0" w:color="auto"/>
            <w:right w:val="none" w:sz="0" w:space="0" w:color="auto"/>
          </w:divBdr>
        </w:div>
      </w:divsChild>
    </w:div>
    <w:div w:id="1909144898">
      <w:marLeft w:val="0"/>
      <w:marRight w:val="0"/>
      <w:marTop w:val="-20"/>
      <w:marBottom w:val="-20"/>
      <w:divBdr>
        <w:top w:val="none" w:sz="0" w:space="0" w:color="auto"/>
        <w:left w:val="none" w:sz="0" w:space="0" w:color="auto"/>
        <w:bottom w:val="none" w:sz="0" w:space="0" w:color="auto"/>
        <w:right w:val="none" w:sz="0" w:space="0" w:color="auto"/>
      </w:divBdr>
    </w:div>
    <w:div w:id="1916355145">
      <w:marLeft w:val="0"/>
      <w:marRight w:val="0"/>
      <w:marTop w:val="-20"/>
      <w:marBottom w:val="-20"/>
      <w:divBdr>
        <w:top w:val="none" w:sz="0" w:space="0" w:color="auto"/>
        <w:left w:val="none" w:sz="0" w:space="0" w:color="auto"/>
        <w:bottom w:val="none" w:sz="0" w:space="0" w:color="auto"/>
        <w:right w:val="none" w:sz="0" w:space="0" w:color="auto"/>
      </w:divBdr>
    </w:div>
    <w:div w:id="1916936756">
      <w:marLeft w:val="0"/>
      <w:marRight w:val="0"/>
      <w:marTop w:val="-20"/>
      <w:marBottom w:val="-20"/>
      <w:divBdr>
        <w:top w:val="none" w:sz="0" w:space="0" w:color="auto"/>
        <w:left w:val="none" w:sz="0" w:space="0" w:color="auto"/>
        <w:bottom w:val="none" w:sz="0" w:space="0" w:color="auto"/>
        <w:right w:val="none" w:sz="0" w:space="0" w:color="auto"/>
      </w:divBdr>
    </w:div>
    <w:div w:id="1917011063">
      <w:marLeft w:val="0"/>
      <w:marRight w:val="0"/>
      <w:marTop w:val="-20"/>
      <w:marBottom w:val="-20"/>
      <w:divBdr>
        <w:top w:val="none" w:sz="0" w:space="0" w:color="auto"/>
        <w:left w:val="none" w:sz="0" w:space="0" w:color="auto"/>
        <w:bottom w:val="none" w:sz="0" w:space="0" w:color="auto"/>
        <w:right w:val="none" w:sz="0" w:space="0" w:color="auto"/>
      </w:divBdr>
    </w:div>
    <w:div w:id="1918398113">
      <w:marLeft w:val="0"/>
      <w:marRight w:val="0"/>
      <w:marTop w:val="-20"/>
      <w:marBottom w:val="-20"/>
      <w:divBdr>
        <w:top w:val="none" w:sz="0" w:space="0" w:color="auto"/>
        <w:left w:val="none" w:sz="0" w:space="0" w:color="auto"/>
        <w:bottom w:val="none" w:sz="0" w:space="0" w:color="auto"/>
        <w:right w:val="none" w:sz="0" w:space="0" w:color="auto"/>
      </w:divBdr>
    </w:div>
    <w:div w:id="1921988094">
      <w:marLeft w:val="0"/>
      <w:marRight w:val="0"/>
      <w:marTop w:val="-20"/>
      <w:marBottom w:val="-20"/>
      <w:divBdr>
        <w:top w:val="none" w:sz="0" w:space="0" w:color="auto"/>
        <w:left w:val="none" w:sz="0" w:space="0" w:color="auto"/>
        <w:bottom w:val="none" w:sz="0" w:space="0" w:color="auto"/>
        <w:right w:val="none" w:sz="0" w:space="0" w:color="auto"/>
      </w:divBdr>
    </w:div>
    <w:div w:id="1922375623">
      <w:marLeft w:val="0"/>
      <w:marRight w:val="0"/>
      <w:marTop w:val="-20"/>
      <w:marBottom w:val="-20"/>
      <w:divBdr>
        <w:top w:val="none" w:sz="0" w:space="0" w:color="auto"/>
        <w:left w:val="none" w:sz="0" w:space="0" w:color="auto"/>
        <w:bottom w:val="none" w:sz="0" w:space="0" w:color="auto"/>
        <w:right w:val="none" w:sz="0" w:space="0" w:color="auto"/>
      </w:divBdr>
    </w:div>
    <w:div w:id="1924294453">
      <w:marLeft w:val="0"/>
      <w:marRight w:val="0"/>
      <w:marTop w:val="-20"/>
      <w:marBottom w:val="-20"/>
      <w:divBdr>
        <w:top w:val="none" w:sz="0" w:space="0" w:color="auto"/>
        <w:left w:val="none" w:sz="0" w:space="0" w:color="auto"/>
        <w:bottom w:val="none" w:sz="0" w:space="0" w:color="auto"/>
        <w:right w:val="none" w:sz="0" w:space="0" w:color="auto"/>
      </w:divBdr>
    </w:div>
    <w:div w:id="1925799125">
      <w:marLeft w:val="0"/>
      <w:marRight w:val="0"/>
      <w:marTop w:val="-20"/>
      <w:marBottom w:val="-20"/>
      <w:divBdr>
        <w:top w:val="none" w:sz="0" w:space="0" w:color="auto"/>
        <w:left w:val="none" w:sz="0" w:space="0" w:color="auto"/>
        <w:bottom w:val="none" w:sz="0" w:space="0" w:color="auto"/>
        <w:right w:val="none" w:sz="0" w:space="0" w:color="auto"/>
      </w:divBdr>
    </w:div>
    <w:div w:id="1928273223">
      <w:marLeft w:val="0"/>
      <w:marRight w:val="0"/>
      <w:marTop w:val="-20"/>
      <w:marBottom w:val="-20"/>
      <w:divBdr>
        <w:top w:val="none" w:sz="0" w:space="0" w:color="auto"/>
        <w:left w:val="none" w:sz="0" w:space="0" w:color="auto"/>
        <w:bottom w:val="none" w:sz="0" w:space="0" w:color="auto"/>
        <w:right w:val="none" w:sz="0" w:space="0" w:color="auto"/>
      </w:divBdr>
    </w:div>
    <w:div w:id="1928807859">
      <w:marLeft w:val="0"/>
      <w:marRight w:val="0"/>
      <w:marTop w:val="-20"/>
      <w:marBottom w:val="-20"/>
      <w:divBdr>
        <w:top w:val="none" w:sz="0" w:space="0" w:color="auto"/>
        <w:left w:val="none" w:sz="0" w:space="0" w:color="auto"/>
        <w:bottom w:val="none" w:sz="0" w:space="0" w:color="auto"/>
        <w:right w:val="none" w:sz="0" w:space="0" w:color="auto"/>
      </w:divBdr>
    </w:div>
    <w:div w:id="1929076338">
      <w:marLeft w:val="0"/>
      <w:marRight w:val="0"/>
      <w:marTop w:val="-20"/>
      <w:marBottom w:val="-20"/>
      <w:divBdr>
        <w:top w:val="none" w:sz="0" w:space="0" w:color="auto"/>
        <w:left w:val="none" w:sz="0" w:space="0" w:color="auto"/>
        <w:bottom w:val="none" w:sz="0" w:space="0" w:color="auto"/>
        <w:right w:val="none" w:sz="0" w:space="0" w:color="auto"/>
      </w:divBdr>
    </w:div>
    <w:div w:id="1933465528">
      <w:marLeft w:val="0"/>
      <w:marRight w:val="0"/>
      <w:marTop w:val="-20"/>
      <w:marBottom w:val="-20"/>
      <w:divBdr>
        <w:top w:val="none" w:sz="0" w:space="0" w:color="auto"/>
        <w:left w:val="none" w:sz="0" w:space="0" w:color="auto"/>
        <w:bottom w:val="none" w:sz="0" w:space="0" w:color="auto"/>
        <w:right w:val="none" w:sz="0" w:space="0" w:color="auto"/>
      </w:divBdr>
    </w:div>
    <w:div w:id="1933780949">
      <w:marLeft w:val="0"/>
      <w:marRight w:val="0"/>
      <w:marTop w:val="-20"/>
      <w:marBottom w:val="-20"/>
      <w:divBdr>
        <w:top w:val="none" w:sz="0" w:space="0" w:color="auto"/>
        <w:left w:val="none" w:sz="0" w:space="0" w:color="auto"/>
        <w:bottom w:val="none" w:sz="0" w:space="0" w:color="auto"/>
        <w:right w:val="none" w:sz="0" w:space="0" w:color="auto"/>
      </w:divBdr>
    </w:div>
    <w:div w:id="1934513250">
      <w:marLeft w:val="0"/>
      <w:marRight w:val="0"/>
      <w:marTop w:val="-20"/>
      <w:marBottom w:val="-20"/>
      <w:divBdr>
        <w:top w:val="none" w:sz="0" w:space="0" w:color="auto"/>
        <w:left w:val="none" w:sz="0" w:space="0" w:color="auto"/>
        <w:bottom w:val="none" w:sz="0" w:space="0" w:color="auto"/>
        <w:right w:val="none" w:sz="0" w:space="0" w:color="auto"/>
      </w:divBdr>
    </w:div>
    <w:div w:id="1936787403">
      <w:marLeft w:val="0"/>
      <w:marRight w:val="0"/>
      <w:marTop w:val="-20"/>
      <w:marBottom w:val="-20"/>
      <w:divBdr>
        <w:top w:val="none" w:sz="0" w:space="0" w:color="auto"/>
        <w:left w:val="none" w:sz="0" w:space="0" w:color="auto"/>
        <w:bottom w:val="none" w:sz="0" w:space="0" w:color="auto"/>
        <w:right w:val="none" w:sz="0" w:space="0" w:color="auto"/>
      </w:divBdr>
    </w:div>
    <w:div w:id="1938367430">
      <w:marLeft w:val="0"/>
      <w:marRight w:val="0"/>
      <w:marTop w:val="-20"/>
      <w:marBottom w:val="-20"/>
      <w:divBdr>
        <w:top w:val="none" w:sz="0" w:space="0" w:color="auto"/>
        <w:left w:val="none" w:sz="0" w:space="0" w:color="auto"/>
        <w:bottom w:val="none" w:sz="0" w:space="0" w:color="auto"/>
        <w:right w:val="none" w:sz="0" w:space="0" w:color="auto"/>
      </w:divBdr>
    </w:div>
    <w:div w:id="1939095234">
      <w:marLeft w:val="0"/>
      <w:marRight w:val="0"/>
      <w:marTop w:val="-20"/>
      <w:marBottom w:val="-20"/>
      <w:divBdr>
        <w:top w:val="none" w:sz="0" w:space="0" w:color="auto"/>
        <w:left w:val="none" w:sz="0" w:space="0" w:color="auto"/>
        <w:bottom w:val="none" w:sz="0" w:space="0" w:color="auto"/>
        <w:right w:val="none" w:sz="0" w:space="0" w:color="auto"/>
      </w:divBdr>
    </w:div>
    <w:div w:id="1940941399">
      <w:marLeft w:val="0"/>
      <w:marRight w:val="0"/>
      <w:marTop w:val="-20"/>
      <w:marBottom w:val="-20"/>
      <w:divBdr>
        <w:top w:val="none" w:sz="0" w:space="0" w:color="auto"/>
        <w:left w:val="none" w:sz="0" w:space="0" w:color="auto"/>
        <w:bottom w:val="none" w:sz="0" w:space="0" w:color="auto"/>
        <w:right w:val="none" w:sz="0" w:space="0" w:color="auto"/>
      </w:divBdr>
    </w:div>
    <w:div w:id="1944141589">
      <w:marLeft w:val="0"/>
      <w:marRight w:val="0"/>
      <w:marTop w:val="-20"/>
      <w:marBottom w:val="-20"/>
      <w:divBdr>
        <w:top w:val="none" w:sz="0" w:space="0" w:color="auto"/>
        <w:left w:val="none" w:sz="0" w:space="0" w:color="auto"/>
        <w:bottom w:val="none" w:sz="0" w:space="0" w:color="auto"/>
        <w:right w:val="none" w:sz="0" w:space="0" w:color="auto"/>
      </w:divBdr>
    </w:div>
    <w:div w:id="1944537151">
      <w:marLeft w:val="0"/>
      <w:marRight w:val="0"/>
      <w:marTop w:val="-20"/>
      <w:marBottom w:val="-20"/>
      <w:divBdr>
        <w:top w:val="none" w:sz="0" w:space="0" w:color="auto"/>
        <w:left w:val="none" w:sz="0" w:space="0" w:color="auto"/>
        <w:bottom w:val="none" w:sz="0" w:space="0" w:color="auto"/>
        <w:right w:val="none" w:sz="0" w:space="0" w:color="auto"/>
      </w:divBdr>
    </w:div>
    <w:div w:id="1946229185">
      <w:marLeft w:val="0"/>
      <w:marRight w:val="0"/>
      <w:marTop w:val="-20"/>
      <w:marBottom w:val="-20"/>
      <w:divBdr>
        <w:top w:val="none" w:sz="0" w:space="0" w:color="auto"/>
        <w:left w:val="none" w:sz="0" w:space="0" w:color="auto"/>
        <w:bottom w:val="none" w:sz="0" w:space="0" w:color="auto"/>
        <w:right w:val="none" w:sz="0" w:space="0" w:color="auto"/>
      </w:divBdr>
    </w:div>
    <w:div w:id="1948154582">
      <w:marLeft w:val="0"/>
      <w:marRight w:val="0"/>
      <w:marTop w:val="-20"/>
      <w:marBottom w:val="-20"/>
      <w:divBdr>
        <w:top w:val="none" w:sz="0" w:space="0" w:color="auto"/>
        <w:left w:val="none" w:sz="0" w:space="0" w:color="auto"/>
        <w:bottom w:val="none" w:sz="0" w:space="0" w:color="auto"/>
        <w:right w:val="none" w:sz="0" w:space="0" w:color="auto"/>
      </w:divBdr>
    </w:div>
    <w:div w:id="1948929298">
      <w:marLeft w:val="0"/>
      <w:marRight w:val="0"/>
      <w:marTop w:val="-20"/>
      <w:marBottom w:val="-20"/>
      <w:divBdr>
        <w:top w:val="none" w:sz="0" w:space="0" w:color="auto"/>
        <w:left w:val="none" w:sz="0" w:space="0" w:color="auto"/>
        <w:bottom w:val="none" w:sz="0" w:space="0" w:color="auto"/>
        <w:right w:val="none" w:sz="0" w:space="0" w:color="auto"/>
      </w:divBdr>
    </w:div>
    <w:div w:id="1949269251">
      <w:marLeft w:val="0"/>
      <w:marRight w:val="0"/>
      <w:marTop w:val="-20"/>
      <w:marBottom w:val="-20"/>
      <w:divBdr>
        <w:top w:val="none" w:sz="0" w:space="0" w:color="auto"/>
        <w:left w:val="none" w:sz="0" w:space="0" w:color="auto"/>
        <w:bottom w:val="none" w:sz="0" w:space="0" w:color="auto"/>
        <w:right w:val="none" w:sz="0" w:space="0" w:color="auto"/>
      </w:divBdr>
    </w:div>
    <w:div w:id="1952201091">
      <w:marLeft w:val="0"/>
      <w:marRight w:val="0"/>
      <w:marTop w:val="-20"/>
      <w:marBottom w:val="-20"/>
      <w:divBdr>
        <w:top w:val="none" w:sz="0" w:space="0" w:color="auto"/>
        <w:left w:val="none" w:sz="0" w:space="0" w:color="auto"/>
        <w:bottom w:val="none" w:sz="0" w:space="0" w:color="auto"/>
        <w:right w:val="none" w:sz="0" w:space="0" w:color="auto"/>
      </w:divBdr>
    </w:div>
    <w:div w:id="1952667223">
      <w:marLeft w:val="0"/>
      <w:marRight w:val="0"/>
      <w:marTop w:val="-20"/>
      <w:marBottom w:val="-20"/>
      <w:divBdr>
        <w:top w:val="none" w:sz="0" w:space="0" w:color="auto"/>
        <w:left w:val="none" w:sz="0" w:space="0" w:color="auto"/>
        <w:bottom w:val="none" w:sz="0" w:space="0" w:color="auto"/>
        <w:right w:val="none" w:sz="0" w:space="0" w:color="auto"/>
      </w:divBdr>
    </w:div>
    <w:div w:id="1953779730">
      <w:marLeft w:val="0"/>
      <w:marRight w:val="0"/>
      <w:marTop w:val="-20"/>
      <w:marBottom w:val="-20"/>
      <w:divBdr>
        <w:top w:val="none" w:sz="0" w:space="0" w:color="auto"/>
        <w:left w:val="none" w:sz="0" w:space="0" w:color="auto"/>
        <w:bottom w:val="none" w:sz="0" w:space="0" w:color="auto"/>
        <w:right w:val="none" w:sz="0" w:space="0" w:color="auto"/>
      </w:divBdr>
    </w:div>
    <w:div w:id="1955096169">
      <w:marLeft w:val="0"/>
      <w:marRight w:val="0"/>
      <w:marTop w:val="-20"/>
      <w:marBottom w:val="-20"/>
      <w:divBdr>
        <w:top w:val="none" w:sz="0" w:space="0" w:color="auto"/>
        <w:left w:val="none" w:sz="0" w:space="0" w:color="auto"/>
        <w:bottom w:val="none" w:sz="0" w:space="0" w:color="auto"/>
        <w:right w:val="none" w:sz="0" w:space="0" w:color="auto"/>
      </w:divBdr>
    </w:div>
    <w:div w:id="1955598528">
      <w:marLeft w:val="0"/>
      <w:marRight w:val="0"/>
      <w:marTop w:val="-20"/>
      <w:marBottom w:val="-20"/>
      <w:divBdr>
        <w:top w:val="none" w:sz="0" w:space="0" w:color="auto"/>
        <w:left w:val="none" w:sz="0" w:space="0" w:color="auto"/>
        <w:bottom w:val="none" w:sz="0" w:space="0" w:color="auto"/>
        <w:right w:val="none" w:sz="0" w:space="0" w:color="auto"/>
      </w:divBdr>
      <w:divsChild>
        <w:div w:id="644507136">
          <w:marLeft w:val="0"/>
          <w:marRight w:val="0"/>
          <w:marTop w:val="-20"/>
          <w:marBottom w:val="-20"/>
          <w:divBdr>
            <w:top w:val="none" w:sz="0" w:space="0" w:color="auto"/>
            <w:left w:val="none" w:sz="0" w:space="0" w:color="auto"/>
            <w:bottom w:val="none" w:sz="0" w:space="0" w:color="auto"/>
            <w:right w:val="none" w:sz="0" w:space="0" w:color="auto"/>
          </w:divBdr>
        </w:div>
      </w:divsChild>
    </w:div>
    <w:div w:id="1958637159">
      <w:marLeft w:val="0"/>
      <w:marRight w:val="0"/>
      <w:marTop w:val="-20"/>
      <w:marBottom w:val="-20"/>
      <w:divBdr>
        <w:top w:val="none" w:sz="0" w:space="0" w:color="auto"/>
        <w:left w:val="none" w:sz="0" w:space="0" w:color="auto"/>
        <w:bottom w:val="none" w:sz="0" w:space="0" w:color="auto"/>
        <w:right w:val="none" w:sz="0" w:space="0" w:color="auto"/>
      </w:divBdr>
    </w:div>
    <w:div w:id="1964924159">
      <w:marLeft w:val="0"/>
      <w:marRight w:val="0"/>
      <w:marTop w:val="-20"/>
      <w:marBottom w:val="-20"/>
      <w:divBdr>
        <w:top w:val="none" w:sz="0" w:space="0" w:color="auto"/>
        <w:left w:val="none" w:sz="0" w:space="0" w:color="auto"/>
        <w:bottom w:val="none" w:sz="0" w:space="0" w:color="auto"/>
        <w:right w:val="none" w:sz="0" w:space="0" w:color="auto"/>
      </w:divBdr>
    </w:div>
    <w:div w:id="1965192825">
      <w:marLeft w:val="0"/>
      <w:marRight w:val="0"/>
      <w:marTop w:val="-20"/>
      <w:marBottom w:val="-20"/>
      <w:divBdr>
        <w:top w:val="none" w:sz="0" w:space="0" w:color="auto"/>
        <w:left w:val="none" w:sz="0" w:space="0" w:color="auto"/>
        <w:bottom w:val="none" w:sz="0" w:space="0" w:color="auto"/>
        <w:right w:val="none" w:sz="0" w:space="0" w:color="auto"/>
      </w:divBdr>
    </w:div>
    <w:div w:id="1966498250">
      <w:marLeft w:val="0"/>
      <w:marRight w:val="0"/>
      <w:marTop w:val="-20"/>
      <w:marBottom w:val="-20"/>
      <w:divBdr>
        <w:top w:val="none" w:sz="0" w:space="0" w:color="auto"/>
        <w:left w:val="none" w:sz="0" w:space="0" w:color="auto"/>
        <w:bottom w:val="none" w:sz="0" w:space="0" w:color="auto"/>
        <w:right w:val="none" w:sz="0" w:space="0" w:color="auto"/>
      </w:divBdr>
    </w:div>
    <w:div w:id="1967589544">
      <w:marLeft w:val="0"/>
      <w:marRight w:val="0"/>
      <w:marTop w:val="-20"/>
      <w:marBottom w:val="-20"/>
      <w:divBdr>
        <w:top w:val="none" w:sz="0" w:space="0" w:color="auto"/>
        <w:left w:val="none" w:sz="0" w:space="0" w:color="auto"/>
        <w:bottom w:val="none" w:sz="0" w:space="0" w:color="auto"/>
        <w:right w:val="none" w:sz="0" w:space="0" w:color="auto"/>
      </w:divBdr>
    </w:div>
    <w:div w:id="1967739423">
      <w:marLeft w:val="0"/>
      <w:marRight w:val="0"/>
      <w:marTop w:val="-20"/>
      <w:marBottom w:val="-20"/>
      <w:divBdr>
        <w:top w:val="none" w:sz="0" w:space="0" w:color="auto"/>
        <w:left w:val="none" w:sz="0" w:space="0" w:color="auto"/>
        <w:bottom w:val="none" w:sz="0" w:space="0" w:color="auto"/>
        <w:right w:val="none" w:sz="0" w:space="0" w:color="auto"/>
      </w:divBdr>
    </w:div>
    <w:div w:id="1968200000">
      <w:marLeft w:val="0"/>
      <w:marRight w:val="0"/>
      <w:marTop w:val="-20"/>
      <w:marBottom w:val="-20"/>
      <w:divBdr>
        <w:top w:val="none" w:sz="0" w:space="0" w:color="auto"/>
        <w:left w:val="none" w:sz="0" w:space="0" w:color="auto"/>
        <w:bottom w:val="none" w:sz="0" w:space="0" w:color="auto"/>
        <w:right w:val="none" w:sz="0" w:space="0" w:color="auto"/>
      </w:divBdr>
    </w:div>
    <w:div w:id="1968317800">
      <w:marLeft w:val="0"/>
      <w:marRight w:val="0"/>
      <w:marTop w:val="-20"/>
      <w:marBottom w:val="-20"/>
      <w:divBdr>
        <w:top w:val="none" w:sz="0" w:space="0" w:color="auto"/>
        <w:left w:val="none" w:sz="0" w:space="0" w:color="auto"/>
        <w:bottom w:val="none" w:sz="0" w:space="0" w:color="auto"/>
        <w:right w:val="none" w:sz="0" w:space="0" w:color="auto"/>
      </w:divBdr>
    </w:div>
    <w:div w:id="1970699195">
      <w:marLeft w:val="0"/>
      <w:marRight w:val="0"/>
      <w:marTop w:val="-20"/>
      <w:marBottom w:val="-20"/>
      <w:divBdr>
        <w:top w:val="none" w:sz="0" w:space="0" w:color="auto"/>
        <w:left w:val="none" w:sz="0" w:space="0" w:color="auto"/>
        <w:bottom w:val="none" w:sz="0" w:space="0" w:color="auto"/>
        <w:right w:val="none" w:sz="0" w:space="0" w:color="auto"/>
      </w:divBdr>
    </w:div>
    <w:div w:id="1971546370">
      <w:marLeft w:val="0"/>
      <w:marRight w:val="0"/>
      <w:marTop w:val="-20"/>
      <w:marBottom w:val="-20"/>
      <w:divBdr>
        <w:top w:val="none" w:sz="0" w:space="0" w:color="auto"/>
        <w:left w:val="none" w:sz="0" w:space="0" w:color="auto"/>
        <w:bottom w:val="none" w:sz="0" w:space="0" w:color="auto"/>
        <w:right w:val="none" w:sz="0" w:space="0" w:color="auto"/>
      </w:divBdr>
    </w:div>
    <w:div w:id="1971860235">
      <w:marLeft w:val="0"/>
      <w:marRight w:val="0"/>
      <w:marTop w:val="-20"/>
      <w:marBottom w:val="-20"/>
      <w:divBdr>
        <w:top w:val="none" w:sz="0" w:space="0" w:color="auto"/>
        <w:left w:val="none" w:sz="0" w:space="0" w:color="auto"/>
        <w:bottom w:val="none" w:sz="0" w:space="0" w:color="auto"/>
        <w:right w:val="none" w:sz="0" w:space="0" w:color="auto"/>
      </w:divBdr>
      <w:divsChild>
        <w:div w:id="1450971149">
          <w:marLeft w:val="0"/>
          <w:marRight w:val="0"/>
          <w:marTop w:val="-20"/>
          <w:marBottom w:val="-20"/>
          <w:divBdr>
            <w:top w:val="none" w:sz="0" w:space="0" w:color="auto"/>
            <w:left w:val="none" w:sz="0" w:space="0" w:color="auto"/>
            <w:bottom w:val="none" w:sz="0" w:space="0" w:color="auto"/>
            <w:right w:val="none" w:sz="0" w:space="0" w:color="auto"/>
          </w:divBdr>
        </w:div>
      </w:divsChild>
    </w:div>
    <w:div w:id="1975409496">
      <w:marLeft w:val="0"/>
      <w:marRight w:val="0"/>
      <w:marTop w:val="-20"/>
      <w:marBottom w:val="-20"/>
      <w:divBdr>
        <w:top w:val="none" w:sz="0" w:space="0" w:color="auto"/>
        <w:left w:val="none" w:sz="0" w:space="0" w:color="auto"/>
        <w:bottom w:val="none" w:sz="0" w:space="0" w:color="auto"/>
        <w:right w:val="none" w:sz="0" w:space="0" w:color="auto"/>
      </w:divBdr>
    </w:div>
    <w:div w:id="1976904960">
      <w:marLeft w:val="0"/>
      <w:marRight w:val="0"/>
      <w:marTop w:val="-20"/>
      <w:marBottom w:val="-20"/>
      <w:divBdr>
        <w:top w:val="none" w:sz="0" w:space="0" w:color="auto"/>
        <w:left w:val="none" w:sz="0" w:space="0" w:color="auto"/>
        <w:bottom w:val="none" w:sz="0" w:space="0" w:color="auto"/>
        <w:right w:val="none" w:sz="0" w:space="0" w:color="auto"/>
      </w:divBdr>
    </w:div>
    <w:div w:id="1978955214">
      <w:marLeft w:val="0"/>
      <w:marRight w:val="0"/>
      <w:marTop w:val="-20"/>
      <w:marBottom w:val="-20"/>
      <w:divBdr>
        <w:top w:val="none" w:sz="0" w:space="0" w:color="auto"/>
        <w:left w:val="none" w:sz="0" w:space="0" w:color="auto"/>
        <w:bottom w:val="none" w:sz="0" w:space="0" w:color="auto"/>
        <w:right w:val="none" w:sz="0" w:space="0" w:color="auto"/>
      </w:divBdr>
    </w:div>
    <w:div w:id="1986616310">
      <w:marLeft w:val="0"/>
      <w:marRight w:val="0"/>
      <w:marTop w:val="-20"/>
      <w:marBottom w:val="-20"/>
      <w:divBdr>
        <w:top w:val="none" w:sz="0" w:space="0" w:color="auto"/>
        <w:left w:val="none" w:sz="0" w:space="0" w:color="auto"/>
        <w:bottom w:val="none" w:sz="0" w:space="0" w:color="auto"/>
        <w:right w:val="none" w:sz="0" w:space="0" w:color="auto"/>
      </w:divBdr>
    </w:div>
    <w:div w:id="1988045890">
      <w:marLeft w:val="0"/>
      <w:marRight w:val="0"/>
      <w:marTop w:val="-20"/>
      <w:marBottom w:val="-20"/>
      <w:divBdr>
        <w:top w:val="none" w:sz="0" w:space="0" w:color="auto"/>
        <w:left w:val="none" w:sz="0" w:space="0" w:color="auto"/>
        <w:bottom w:val="none" w:sz="0" w:space="0" w:color="auto"/>
        <w:right w:val="none" w:sz="0" w:space="0" w:color="auto"/>
      </w:divBdr>
    </w:div>
    <w:div w:id="1990093814">
      <w:marLeft w:val="0"/>
      <w:marRight w:val="0"/>
      <w:marTop w:val="-20"/>
      <w:marBottom w:val="-20"/>
      <w:divBdr>
        <w:top w:val="none" w:sz="0" w:space="0" w:color="auto"/>
        <w:left w:val="none" w:sz="0" w:space="0" w:color="auto"/>
        <w:bottom w:val="none" w:sz="0" w:space="0" w:color="auto"/>
        <w:right w:val="none" w:sz="0" w:space="0" w:color="auto"/>
      </w:divBdr>
    </w:div>
    <w:div w:id="1991012270">
      <w:marLeft w:val="0"/>
      <w:marRight w:val="0"/>
      <w:marTop w:val="-20"/>
      <w:marBottom w:val="-20"/>
      <w:divBdr>
        <w:top w:val="none" w:sz="0" w:space="0" w:color="auto"/>
        <w:left w:val="none" w:sz="0" w:space="0" w:color="auto"/>
        <w:bottom w:val="none" w:sz="0" w:space="0" w:color="auto"/>
        <w:right w:val="none" w:sz="0" w:space="0" w:color="auto"/>
      </w:divBdr>
    </w:div>
    <w:div w:id="1996686013">
      <w:marLeft w:val="0"/>
      <w:marRight w:val="0"/>
      <w:marTop w:val="-20"/>
      <w:marBottom w:val="-20"/>
      <w:divBdr>
        <w:top w:val="none" w:sz="0" w:space="0" w:color="auto"/>
        <w:left w:val="none" w:sz="0" w:space="0" w:color="auto"/>
        <w:bottom w:val="none" w:sz="0" w:space="0" w:color="auto"/>
        <w:right w:val="none" w:sz="0" w:space="0" w:color="auto"/>
      </w:divBdr>
    </w:div>
    <w:div w:id="2001618296">
      <w:marLeft w:val="0"/>
      <w:marRight w:val="0"/>
      <w:marTop w:val="-20"/>
      <w:marBottom w:val="-20"/>
      <w:divBdr>
        <w:top w:val="none" w:sz="0" w:space="0" w:color="auto"/>
        <w:left w:val="none" w:sz="0" w:space="0" w:color="auto"/>
        <w:bottom w:val="none" w:sz="0" w:space="0" w:color="auto"/>
        <w:right w:val="none" w:sz="0" w:space="0" w:color="auto"/>
      </w:divBdr>
    </w:div>
    <w:div w:id="2002392847">
      <w:marLeft w:val="0"/>
      <w:marRight w:val="0"/>
      <w:marTop w:val="-20"/>
      <w:marBottom w:val="-20"/>
      <w:divBdr>
        <w:top w:val="none" w:sz="0" w:space="0" w:color="auto"/>
        <w:left w:val="none" w:sz="0" w:space="0" w:color="auto"/>
        <w:bottom w:val="none" w:sz="0" w:space="0" w:color="auto"/>
        <w:right w:val="none" w:sz="0" w:space="0" w:color="auto"/>
      </w:divBdr>
    </w:div>
    <w:div w:id="2004354564">
      <w:marLeft w:val="0"/>
      <w:marRight w:val="0"/>
      <w:marTop w:val="-20"/>
      <w:marBottom w:val="-20"/>
      <w:divBdr>
        <w:top w:val="none" w:sz="0" w:space="0" w:color="auto"/>
        <w:left w:val="none" w:sz="0" w:space="0" w:color="auto"/>
        <w:bottom w:val="none" w:sz="0" w:space="0" w:color="auto"/>
        <w:right w:val="none" w:sz="0" w:space="0" w:color="auto"/>
      </w:divBdr>
    </w:div>
    <w:div w:id="2006932398">
      <w:marLeft w:val="0"/>
      <w:marRight w:val="0"/>
      <w:marTop w:val="-20"/>
      <w:marBottom w:val="-20"/>
      <w:divBdr>
        <w:top w:val="none" w:sz="0" w:space="0" w:color="auto"/>
        <w:left w:val="none" w:sz="0" w:space="0" w:color="auto"/>
        <w:bottom w:val="none" w:sz="0" w:space="0" w:color="auto"/>
        <w:right w:val="none" w:sz="0" w:space="0" w:color="auto"/>
      </w:divBdr>
    </w:div>
    <w:div w:id="2006976706">
      <w:marLeft w:val="0"/>
      <w:marRight w:val="0"/>
      <w:marTop w:val="-20"/>
      <w:marBottom w:val="-20"/>
      <w:divBdr>
        <w:top w:val="none" w:sz="0" w:space="0" w:color="auto"/>
        <w:left w:val="none" w:sz="0" w:space="0" w:color="auto"/>
        <w:bottom w:val="none" w:sz="0" w:space="0" w:color="auto"/>
        <w:right w:val="none" w:sz="0" w:space="0" w:color="auto"/>
      </w:divBdr>
    </w:div>
    <w:div w:id="2011594005">
      <w:marLeft w:val="0"/>
      <w:marRight w:val="0"/>
      <w:marTop w:val="-20"/>
      <w:marBottom w:val="-20"/>
      <w:divBdr>
        <w:top w:val="none" w:sz="0" w:space="0" w:color="auto"/>
        <w:left w:val="none" w:sz="0" w:space="0" w:color="auto"/>
        <w:bottom w:val="none" w:sz="0" w:space="0" w:color="auto"/>
        <w:right w:val="none" w:sz="0" w:space="0" w:color="auto"/>
      </w:divBdr>
    </w:div>
    <w:div w:id="2013408491">
      <w:marLeft w:val="0"/>
      <w:marRight w:val="0"/>
      <w:marTop w:val="-20"/>
      <w:marBottom w:val="-20"/>
      <w:divBdr>
        <w:top w:val="none" w:sz="0" w:space="0" w:color="auto"/>
        <w:left w:val="none" w:sz="0" w:space="0" w:color="auto"/>
        <w:bottom w:val="none" w:sz="0" w:space="0" w:color="auto"/>
        <w:right w:val="none" w:sz="0" w:space="0" w:color="auto"/>
      </w:divBdr>
    </w:div>
    <w:div w:id="2016616047">
      <w:marLeft w:val="0"/>
      <w:marRight w:val="0"/>
      <w:marTop w:val="-20"/>
      <w:marBottom w:val="-20"/>
      <w:divBdr>
        <w:top w:val="none" w:sz="0" w:space="0" w:color="auto"/>
        <w:left w:val="none" w:sz="0" w:space="0" w:color="auto"/>
        <w:bottom w:val="none" w:sz="0" w:space="0" w:color="auto"/>
        <w:right w:val="none" w:sz="0" w:space="0" w:color="auto"/>
      </w:divBdr>
    </w:div>
    <w:div w:id="2016955955">
      <w:marLeft w:val="0"/>
      <w:marRight w:val="0"/>
      <w:marTop w:val="-20"/>
      <w:marBottom w:val="-20"/>
      <w:divBdr>
        <w:top w:val="none" w:sz="0" w:space="0" w:color="auto"/>
        <w:left w:val="none" w:sz="0" w:space="0" w:color="auto"/>
        <w:bottom w:val="none" w:sz="0" w:space="0" w:color="auto"/>
        <w:right w:val="none" w:sz="0" w:space="0" w:color="auto"/>
      </w:divBdr>
    </w:div>
    <w:div w:id="2018725798">
      <w:marLeft w:val="0"/>
      <w:marRight w:val="0"/>
      <w:marTop w:val="-20"/>
      <w:marBottom w:val="-20"/>
      <w:divBdr>
        <w:top w:val="none" w:sz="0" w:space="0" w:color="auto"/>
        <w:left w:val="none" w:sz="0" w:space="0" w:color="auto"/>
        <w:bottom w:val="none" w:sz="0" w:space="0" w:color="auto"/>
        <w:right w:val="none" w:sz="0" w:space="0" w:color="auto"/>
      </w:divBdr>
    </w:div>
    <w:div w:id="2020109727">
      <w:marLeft w:val="0"/>
      <w:marRight w:val="0"/>
      <w:marTop w:val="-20"/>
      <w:marBottom w:val="-20"/>
      <w:divBdr>
        <w:top w:val="none" w:sz="0" w:space="0" w:color="auto"/>
        <w:left w:val="none" w:sz="0" w:space="0" w:color="auto"/>
        <w:bottom w:val="none" w:sz="0" w:space="0" w:color="auto"/>
        <w:right w:val="none" w:sz="0" w:space="0" w:color="auto"/>
      </w:divBdr>
    </w:div>
    <w:div w:id="2020156514">
      <w:marLeft w:val="0"/>
      <w:marRight w:val="0"/>
      <w:marTop w:val="-20"/>
      <w:marBottom w:val="-20"/>
      <w:divBdr>
        <w:top w:val="none" w:sz="0" w:space="0" w:color="auto"/>
        <w:left w:val="none" w:sz="0" w:space="0" w:color="auto"/>
        <w:bottom w:val="none" w:sz="0" w:space="0" w:color="auto"/>
        <w:right w:val="none" w:sz="0" w:space="0" w:color="auto"/>
      </w:divBdr>
    </w:div>
    <w:div w:id="2021002650">
      <w:marLeft w:val="0"/>
      <w:marRight w:val="0"/>
      <w:marTop w:val="-20"/>
      <w:marBottom w:val="-20"/>
      <w:divBdr>
        <w:top w:val="none" w:sz="0" w:space="0" w:color="auto"/>
        <w:left w:val="none" w:sz="0" w:space="0" w:color="auto"/>
        <w:bottom w:val="none" w:sz="0" w:space="0" w:color="auto"/>
        <w:right w:val="none" w:sz="0" w:space="0" w:color="auto"/>
      </w:divBdr>
    </w:div>
    <w:div w:id="2021544332">
      <w:marLeft w:val="0"/>
      <w:marRight w:val="0"/>
      <w:marTop w:val="-20"/>
      <w:marBottom w:val="-20"/>
      <w:divBdr>
        <w:top w:val="none" w:sz="0" w:space="0" w:color="auto"/>
        <w:left w:val="none" w:sz="0" w:space="0" w:color="auto"/>
        <w:bottom w:val="none" w:sz="0" w:space="0" w:color="auto"/>
        <w:right w:val="none" w:sz="0" w:space="0" w:color="auto"/>
      </w:divBdr>
    </w:div>
    <w:div w:id="2028631677">
      <w:marLeft w:val="0"/>
      <w:marRight w:val="0"/>
      <w:marTop w:val="-20"/>
      <w:marBottom w:val="-20"/>
      <w:divBdr>
        <w:top w:val="none" w:sz="0" w:space="0" w:color="auto"/>
        <w:left w:val="none" w:sz="0" w:space="0" w:color="auto"/>
        <w:bottom w:val="none" w:sz="0" w:space="0" w:color="auto"/>
        <w:right w:val="none" w:sz="0" w:space="0" w:color="auto"/>
      </w:divBdr>
    </w:div>
    <w:div w:id="2029985935">
      <w:marLeft w:val="0"/>
      <w:marRight w:val="0"/>
      <w:marTop w:val="-20"/>
      <w:marBottom w:val="-20"/>
      <w:divBdr>
        <w:top w:val="none" w:sz="0" w:space="0" w:color="auto"/>
        <w:left w:val="none" w:sz="0" w:space="0" w:color="auto"/>
        <w:bottom w:val="none" w:sz="0" w:space="0" w:color="auto"/>
        <w:right w:val="none" w:sz="0" w:space="0" w:color="auto"/>
      </w:divBdr>
    </w:div>
    <w:div w:id="2030328900">
      <w:marLeft w:val="0"/>
      <w:marRight w:val="0"/>
      <w:marTop w:val="-20"/>
      <w:marBottom w:val="-20"/>
      <w:divBdr>
        <w:top w:val="none" w:sz="0" w:space="0" w:color="auto"/>
        <w:left w:val="none" w:sz="0" w:space="0" w:color="auto"/>
        <w:bottom w:val="none" w:sz="0" w:space="0" w:color="auto"/>
        <w:right w:val="none" w:sz="0" w:space="0" w:color="auto"/>
      </w:divBdr>
    </w:div>
    <w:div w:id="2031375962">
      <w:marLeft w:val="0"/>
      <w:marRight w:val="0"/>
      <w:marTop w:val="-20"/>
      <w:marBottom w:val="-20"/>
      <w:divBdr>
        <w:top w:val="none" w:sz="0" w:space="0" w:color="auto"/>
        <w:left w:val="none" w:sz="0" w:space="0" w:color="auto"/>
        <w:bottom w:val="none" w:sz="0" w:space="0" w:color="auto"/>
        <w:right w:val="none" w:sz="0" w:space="0" w:color="auto"/>
      </w:divBdr>
    </w:div>
    <w:div w:id="2034652872">
      <w:marLeft w:val="0"/>
      <w:marRight w:val="0"/>
      <w:marTop w:val="-20"/>
      <w:marBottom w:val="-20"/>
      <w:divBdr>
        <w:top w:val="none" w:sz="0" w:space="0" w:color="auto"/>
        <w:left w:val="none" w:sz="0" w:space="0" w:color="auto"/>
        <w:bottom w:val="none" w:sz="0" w:space="0" w:color="auto"/>
        <w:right w:val="none" w:sz="0" w:space="0" w:color="auto"/>
      </w:divBdr>
    </w:div>
    <w:div w:id="2035572115">
      <w:marLeft w:val="0"/>
      <w:marRight w:val="0"/>
      <w:marTop w:val="-20"/>
      <w:marBottom w:val="-20"/>
      <w:divBdr>
        <w:top w:val="none" w:sz="0" w:space="0" w:color="auto"/>
        <w:left w:val="none" w:sz="0" w:space="0" w:color="auto"/>
        <w:bottom w:val="none" w:sz="0" w:space="0" w:color="auto"/>
        <w:right w:val="none" w:sz="0" w:space="0" w:color="auto"/>
      </w:divBdr>
    </w:div>
    <w:div w:id="2035614405">
      <w:marLeft w:val="0"/>
      <w:marRight w:val="0"/>
      <w:marTop w:val="-20"/>
      <w:marBottom w:val="-20"/>
      <w:divBdr>
        <w:top w:val="none" w:sz="0" w:space="0" w:color="auto"/>
        <w:left w:val="none" w:sz="0" w:space="0" w:color="auto"/>
        <w:bottom w:val="none" w:sz="0" w:space="0" w:color="auto"/>
        <w:right w:val="none" w:sz="0" w:space="0" w:color="auto"/>
      </w:divBdr>
    </w:div>
    <w:div w:id="2043050722">
      <w:marLeft w:val="0"/>
      <w:marRight w:val="0"/>
      <w:marTop w:val="-20"/>
      <w:marBottom w:val="-20"/>
      <w:divBdr>
        <w:top w:val="none" w:sz="0" w:space="0" w:color="auto"/>
        <w:left w:val="none" w:sz="0" w:space="0" w:color="auto"/>
        <w:bottom w:val="none" w:sz="0" w:space="0" w:color="auto"/>
        <w:right w:val="none" w:sz="0" w:space="0" w:color="auto"/>
      </w:divBdr>
    </w:div>
    <w:div w:id="2045400677">
      <w:marLeft w:val="0"/>
      <w:marRight w:val="0"/>
      <w:marTop w:val="-20"/>
      <w:marBottom w:val="-20"/>
      <w:divBdr>
        <w:top w:val="none" w:sz="0" w:space="0" w:color="auto"/>
        <w:left w:val="none" w:sz="0" w:space="0" w:color="auto"/>
        <w:bottom w:val="none" w:sz="0" w:space="0" w:color="auto"/>
        <w:right w:val="none" w:sz="0" w:space="0" w:color="auto"/>
      </w:divBdr>
    </w:div>
    <w:div w:id="2047824373">
      <w:marLeft w:val="0"/>
      <w:marRight w:val="0"/>
      <w:marTop w:val="-20"/>
      <w:marBottom w:val="-20"/>
      <w:divBdr>
        <w:top w:val="none" w:sz="0" w:space="0" w:color="auto"/>
        <w:left w:val="none" w:sz="0" w:space="0" w:color="auto"/>
        <w:bottom w:val="none" w:sz="0" w:space="0" w:color="auto"/>
        <w:right w:val="none" w:sz="0" w:space="0" w:color="auto"/>
      </w:divBdr>
    </w:div>
    <w:div w:id="2048292022">
      <w:marLeft w:val="0"/>
      <w:marRight w:val="0"/>
      <w:marTop w:val="-20"/>
      <w:marBottom w:val="-20"/>
      <w:divBdr>
        <w:top w:val="none" w:sz="0" w:space="0" w:color="auto"/>
        <w:left w:val="none" w:sz="0" w:space="0" w:color="auto"/>
        <w:bottom w:val="none" w:sz="0" w:space="0" w:color="auto"/>
        <w:right w:val="none" w:sz="0" w:space="0" w:color="auto"/>
      </w:divBdr>
    </w:div>
    <w:div w:id="2048794740">
      <w:marLeft w:val="0"/>
      <w:marRight w:val="0"/>
      <w:marTop w:val="-20"/>
      <w:marBottom w:val="-20"/>
      <w:divBdr>
        <w:top w:val="none" w:sz="0" w:space="0" w:color="auto"/>
        <w:left w:val="none" w:sz="0" w:space="0" w:color="auto"/>
        <w:bottom w:val="none" w:sz="0" w:space="0" w:color="auto"/>
        <w:right w:val="none" w:sz="0" w:space="0" w:color="auto"/>
      </w:divBdr>
    </w:div>
    <w:div w:id="2051420109">
      <w:marLeft w:val="0"/>
      <w:marRight w:val="0"/>
      <w:marTop w:val="-20"/>
      <w:marBottom w:val="-20"/>
      <w:divBdr>
        <w:top w:val="none" w:sz="0" w:space="0" w:color="auto"/>
        <w:left w:val="none" w:sz="0" w:space="0" w:color="auto"/>
        <w:bottom w:val="none" w:sz="0" w:space="0" w:color="auto"/>
        <w:right w:val="none" w:sz="0" w:space="0" w:color="auto"/>
      </w:divBdr>
    </w:div>
    <w:div w:id="2053265998">
      <w:marLeft w:val="0"/>
      <w:marRight w:val="0"/>
      <w:marTop w:val="-20"/>
      <w:marBottom w:val="-20"/>
      <w:divBdr>
        <w:top w:val="none" w:sz="0" w:space="0" w:color="auto"/>
        <w:left w:val="none" w:sz="0" w:space="0" w:color="auto"/>
        <w:bottom w:val="none" w:sz="0" w:space="0" w:color="auto"/>
        <w:right w:val="none" w:sz="0" w:space="0" w:color="auto"/>
      </w:divBdr>
    </w:div>
    <w:div w:id="2058695558">
      <w:marLeft w:val="0"/>
      <w:marRight w:val="0"/>
      <w:marTop w:val="-20"/>
      <w:marBottom w:val="-20"/>
      <w:divBdr>
        <w:top w:val="none" w:sz="0" w:space="0" w:color="auto"/>
        <w:left w:val="none" w:sz="0" w:space="0" w:color="auto"/>
        <w:bottom w:val="none" w:sz="0" w:space="0" w:color="auto"/>
        <w:right w:val="none" w:sz="0" w:space="0" w:color="auto"/>
      </w:divBdr>
    </w:div>
    <w:div w:id="2064139373">
      <w:marLeft w:val="0"/>
      <w:marRight w:val="0"/>
      <w:marTop w:val="-20"/>
      <w:marBottom w:val="-20"/>
      <w:divBdr>
        <w:top w:val="none" w:sz="0" w:space="0" w:color="auto"/>
        <w:left w:val="none" w:sz="0" w:space="0" w:color="auto"/>
        <w:bottom w:val="none" w:sz="0" w:space="0" w:color="auto"/>
        <w:right w:val="none" w:sz="0" w:space="0" w:color="auto"/>
      </w:divBdr>
    </w:div>
    <w:div w:id="2065326245">
      <w:marLeft w:val="0"/>
      <w:marRight w:val="0"/>
      <w:marTop w:val="-20"/>
      <w:marBottom w:val="-20"/>
      <w:divBdr>
        <w:top w:val="none" w:sz="0" w:space="0" w:color="auto"/>
        <w:left w:val="none" w:sz="0" w:space="0" w:color="auto"/>
        <w:bottom w:val="none" w:sz="0" w:space="0" w:color="auto"/>
        <w:right w:val="none" w:sz="0" w:space="0" w:color="auto"/>
      </w:divBdr>
    </w:div>
    <w:div w:id="2069380465">
      <w:marLeft w:val="0"/>
      <w:marRight w:val="0"/>
      <w:marTop w:val="-20"/>
      <w:marBottom w:val="-20"/>
      <w:divBdr>
        <w:top w:val="none" w:sz="0" w:space="0" w:color="auto"/>
        <w:left w:val="none" w:sz="0" w:space="0" w:color="auto"/>
        <w:bottom w:val="none" w:sz="0" w:space="0" w:color="auto"/>
        <w:right w:val="none" w:sz="0" w:space="0" w:color="auto"/>
      </w:divBdr>
    </w:div>
    <w:div w:id="2070299494">
      <w:marLeft w:val="0"/>
      <w:marRight w:val="0"/>
      <w:marTop w:val="-20"/>
      <w:marBottom w:val="-20"/>
      <w:divBdr>
        <w:top w:val="none" w:sz="0" w:space="0" w:color="auto"/>
        <w:left w:val="none" w:sz="0" w:space="0" w:color="auto"/>
        <w:bottom w:val="none" w:sz="0" w:space="0" w:color="auto"/>
        <w:right w:val="none" w:sz="0" w:space="0" w:color="auto"/>
      </w:divBdr>
    </w:div>
    <w:div w:id="2073263355">
      <w:marLeft w:val="0"/>
      <w:marRight w:val="0"/>
      <w:marTop w:val="-20"/>
      <w:marBottom w:val="-20"/>
      <w:divBdr>
        <w:top w:val="none" w:sz="0" w:space="0" w:color="auto"/>
        <w:left w:val="none" w:sz="0" w:space="0" w:color="auto"/>
        <w:bottom w:val="none" w:sz="0" w:space="0" w:color="auto"/>
        <w:right w:val="none" w:sz="0" w:space="0" w:color="auto"/>
      </w:divBdr>
    </w:div>
    <w:div w:id="2077243191">
      <w:marLeft w:val="0"/>
      <w:marRight w:val="0"/>
      <w:marTop w:val="-20"/>
      <w:marBottom w:val="-20"/>
      <w:divBdr>
        <w:top w:val="none" w:sz="0" w:space="0" w:color="auto"/>
        <w:left w:val="none" w:sz="0" w:space="0" w:color="auto"/>
        <w:bottom w:val="none" w:sz="0" w:space="0" w:color="auto"/>
        <w:right w:val="none" w:sz="0" w:space="0" w:color="auto"/>
      </w:divBdr>
    </w:div>
    <w:div w:id="2078361407">
      <w:marLeft w:val="0"/>
      <w:marRight w:val="0"/>
      <w:marTop w:val="-20"/>
      <w:marBottom w:val="-20"/>
      <w:divBdr>
        <w:top w:val="none" w:sz="0" w:space="0" w:color="auto"/>
        <w:left w:val="none" w:sz="0" w:space="0" w:color="auto"/>
        <w:bottom w:val="none" w:sz="0" w:space="0" w:color="auto"/>
        <w:right w:val="none" w:sz="0" w:space="0" w:color="auto"/>
      </w:divBdr>
    </w:div>
    <w:div w:id="2081438402">
      <w:marLeft w:val="0"/>
      <w:marRight w:val="0"/>
      <w:marTop w:val="-20"/>
      <w:marBottom w:val="-20"/>
      <w:divBdr>
        <w:top w:val="none" w:sz="0" w:space="0" w:color="auto"/>
        <w:left w:val="none" w:sz="0" w:space="0" w:color="auto"/>
        <w:bottom w:val="none" w:sz="0" w:space="0" w:color="auto"/>
        <w:right w:val="none" w:sz="0" w:space="0" w:color="auto"/>
      </w:divBdr>
    </w:div>
    <w:div w:id="2081631471">
      <w:marLeft w:val="0"/>
      <w:marRight w:val="0"/>
      <w:marTop w:val="-20"/>
      <w:marBottom w:val="-20"/>
      <w:divBdr>
        <w:top w:val="none" w:sz="0" w:space="0" w:color="auto"/>
        <w:left w:val="none" w:sz="0" w:space="0" w:color="auto"/>
        <w:bottom w:val="none" w:sz="0" w:space="0" w:color="auto"/>
        <w:right w:val="none" w:sz="0" w:space="0" w:color="auto"/>
      </w:divBdr>
    </w:div>
    <w:div w:id="2083791388">
      <w:marLeft w:val="0"/>
      <w:marRight w:val="0"/>
      <w:marTop w:val="-20"/>
      <w:marBottom w:val="-20"/>
      <w:divBdr>
        <w:top w:val="none" w:sz="0" w:space="0" w:color="auto"/>
        <w:left w:val="none" w:sz="0" w:space="0" w:color="auto"/>
        <w:bottom w:val="none" w:sz="0" w:space="0" w:color="auto"/>
        <w:right w:val="none" w:sz="0" w:space="0" w:color="auto"/>
      </w:divBdr>
    </w:div>
    <w:div w:id="2085449400">
      <w:marLeft w:val="0"/>
      <w:marRight w:val="0"/>
      <w:marTop w:val="-20"/>
      <w:marBottom w:val="-20"/>
      <w:divBdr>
        <w:top w:val="none" w:sz="0" w:space="0" w:color="auto"/>
        <w:left w:val="none" w:sz="0" w:space="0" w:color="auto"/>
        <w:bottom w:val="none" w:sz="0" w:space="0" w:color="auto"/>
        <w:right w:val="none" w:sz="0" w:space="0" w:color="auto"/>
      </w:divBdr>
    </w:div>
    <w:div w:id="2085715772">
      <w:marLeft w:val="0"/>
      <w:marRight w:val="0"/>
      <w:marTop w:val="-20"/>
      <w:marBottom w:val="-20"/>
      <w:divBdr>
        <w:top w:val="none" w:sz="0" w:space="0" w:color="auto"/>
        <w:left w:val="none" w:sz="0" w:space="0" w:color="auto"/>
        <w:bottom w:val="none" w:sz="0" w:space="0" w:color="auto"/>
        <w:right w:val="none" w:sz="0" w:space="0" w:color="auto"/>
      </w:divBdr>
    </w:div>
    <w:div w:id="2086416437">
      <w:marLeft w:val="0"/>
      <w:marRight w:val="0"/>
      <w:marTop w:val="-20"/>
      <w:marBottom w:val="-20"/>
      <w:divBdr>
        <w:top w:val="none" w:sz="0" w:space="0" w:color="auto"/>
        <w:left w:val="none" w:sz="0" w:space="0" w:color="auto"/>
        <w:bottom w:val="none" w:sz="0" w:space="0" w:color="auto"/>
        <w:right w:val="none" w:sz="0" w:space="0" w:color="auto"/>
      </w:divBdr>
    </w:div>
    <w:div w:id="2088111672">
      <w:marLeft w:val="0"/>
      <w:marRight w:val="0"/>
      <w:marTop w:val="-20"/>
      <w:marBottom w:val="-20"/>
      <w:divBdr>
        <w:top w:val="none" w:sz="0" w:space="0" w:color="auto"/>
        <w:left w:val="none" w:sz="0" w:space="0" w:color="auto"/>
        <w:bottom w:val="none" w:sz="0" w:space="0" w:color="auto"/>
        <w:right w:val="none" w:sz="0" w:space="0" w:color="auto"/>
      </w:divBdr>
    </w:div>
    <w:div w:id="2088842225">
      <w:marLeft w:val="0"/>
      <w:marRight w:val="0"/>
      <w:marTop w:val="-20"/>
      <w:marBottom w:val="-20"/>
      <w:divBdr>
        <w:top w:val="none" w:sz="0" w:space="0" w:color="auto"/>
        <w:left w:val="none" w:sz="0" w:space="0" w:color="auto"/>
        <w:bottom w:val="none" w:sz="0" w:space="0" w:color="auto"/>
        <w:right w:val="none" w:sz="0" w:space="0" w:color="auto"/>
      </w:divBdr>
    </w:div>
    <w:div w:id="2091347264">
      <w:marLeft w:val="0"/>
      <w:marRight w:val="0"/>
      <w:marTop w:val="-20"/>
      <w:marBottom w:val="-20"/>
      <w:divBdr>
        <w:top w:val="none" w:sz="0" w:space="0" w:color="auto"/>
        <w:left w:val="none" w:sz="0" w:space="0" w:color="auto"/>
        <w:bottom w:val="none" w:sz="0" w:space="0" w:color="auto"/>
        <w:right w:val="none" w:sz="0" w:space="0" w:color="auto"/>
      </w:divBdr>
    </w:div>
    <w:div w:id="2095126873">
      <w:marLeft w:val="0"/>
      <w:marRight w:val="0"/>
      <w:marTop w:val="-20"/>
      <w:marBottom w:val="-20"/>
      <w:divBdr>
        <w:top w:val="none" w:sz="0" w:space="0" w:color="auto"/>
        <w:left w:val="none" w:sz="0" w:space="0" w:color="auto"/>
        <w:bottom w:val="none" w:sz="0" w:space="0" w:color="auto"/>
        <w:right w:val="none" w:sz="0" w:space="0" w:color="auto"/>
      </w:divBdr>
    </w:div>
    <w:div w:id="2096897793">
      <w:marLeft w:val="0"/>
      <w:marRight w:val="0"/>
      <w:marTop w:val="-20"/>
      <w:marBottom w:val="-20"/>
      <w:divBdr>
        <w:top w:val="none" w:sz="0" w:space="0" w:color="auto"/>
        <w:left w:val="none" w:sz="0" w:space="0" w:color="auto"/>
        <w:bottom w:val="none" w:sz="0" w:space="0" w:color="auto"/>
        <w:right w:val="none" w:sz="0" w:space="0" w:color="auto"/>
      </w:divBdr>
    </w:div>
    <w:div w:id="2099667559">
      <w:marLeft w:val="0"/>
      <w:marRight w:val="0"/>
      <w:marTop w:val="-20"/>
      <w:marBottom w:val="-20"/>
      <w:divBdr>
        <w:top w:val="none" w:sz="0" w:space="0" w:color="auto"/>
        <w:left w:val="none" w:sz="0" w:space="0" w:color="auto"/>
        <w:bottom w:val="none" w:sz="0" w:space="0" w:color="auto"/>
        <w:right w:val="none" w:sz="0" w:space="0" w:color="auto"/>
      </w:divBdr>
    </w:div>
    <w:div w:id="2103330571">
      <w:marLeft w:val="0"/>
      <w:marRight w:val="0"/>
      <w:marTop w:val="-20"/>
      <w:marBottom w:val="-20"/>
      <w:divBdr>
        <w:top w:val="none" w:sz="0" w:space="0" w:color="auto"/>
        <w:left w:val="none" w:sz="0" w:space="0" w:color="auto"/>
        <w:bottom w:val="none" w:sz="0" w:space="0" w:color="auto"/>
        <w:right w:val="none" w:sz="0" w:space="0" w:color="auto"/>
      </w:divBdr>
    </w:div>
    <w:div w:id="2103606326">
      <w:marLeft w:val="0"/>
      <w:marRight w:val="0"/>
      <w:marTop w:val="-20"/>
      <w:marBottom w:val="-20"/>
      <w:divBdr>
        <w:top w:val="none" w:sz="0" w:space="0" w:color="auto"/>
        <w:left w:val="none" w:sz="0" w:space="0" w:color="auto"/>
        <w:bottom w:val="none" w:sz="0" w:space="0" w:color="auto"/>
        <w:right w:val="none" w:sz="0" w:space="0" w:color="auto"/>
      </w:divBdr>
    </w:div>
    <w:div w:id="2106881345">
      <w:marLeft w:val="0"/>
      <w:marRight w:val="0"/>
      <w:marTop w:val="-20"/>
      <w:marBottom w:val="-20"/>
      <w:divBdr>
        <w:top w:val="none" w:sz="0" w:space="0" w:color="auto"/>
        <w:left w:val="none" w:sz="0" w:space="0" w:color="auto"/>
        <w:bottom w:val="none" w:sz="0" w:space="0" w:color="auto"/>
        <w:right w:val="none" w:sz="0" w:space="0" w:color="auto"/>
      </w:divBdr>
    </w:div>
    <w:div w:id="2110619058">
      <w:marLeft w:val="0"/>
      <w:marRight w:val="0"/>
      <w:marTop w:val="-20"/>
      <w:marBottom w:val="-20"/>
      <w:divBdr>
        <w:top w:val="none" w:sz="0" w:space="0" w:color="auto"/>
        <w:left w:val="none" w:sz="0" w:space="0" w:color="auto"/>
        <w:bottom w:val="none" w:sz="0" w:space="0" w:color="auto"/>
        <w:right w:val="none" w:sz="0" w:space="0" w:color="auto"/>
      </w:divBdr>
    </w:div>
    <w:div w:id="2112239323">
      <w:marLeft w:val="0"/>
      <w:marRight w:val="0"/>
      <w:marTop w:val="-20"/>
      <w:marBottom w:val="-20"/>
      <w:divBdr>
        <w:top w:val="none" w:sz="0" w:space="0" w:color="auto"/>
        <w:left w:val="none" w:sz="0" w:space="0" w:color="auto"/>
        <w:bottom w:val="none" w:sz="0" w:space="0" w:color="auto"/>
        <w:right w:val="none" w:sz="0" w:space="0" w:color="auto"/>
      </w:divBdr>
    </w:div>
    <w:div w:id="2113744699">
      <w:marLeft w:val="0"/>
      <w:marRight w:val="0"/>
      <w:marTop w:val="-20"/>
      <w:marBottom w:val="-20"/>
      <w:divBdr>
        <w:top w:val="none" w:sz="0" w:space="0" w:color="auto"/>
        <w:left w:val="none" w:sz="0" w:space="0" w:color="auto"/>
        <w:bottom w:val="none" w:sz="0" w:space="0" w:color="auto"/>
        <w:right w:val="none" w:sz="0" w:space="0" w:color="auto"/>
      </w:divBdr>
    </w:div>
    <w:div w:id="2117167846">
      <w:marLeft w:val="0"/>
      <w:marRight w:val="0"/>
      <w:marTop w:val="-20"/>
      <w:marBottom w:val="-20"/>
      <w:divBdr>
        <w:top w:val="none" w:sz="0" w:space="0" w:color="auto"/>
        <w:left w:val="none" w:sz="0" w:space="0" w:color="auto"/>
        <w:bottom w:val="none" w:sz="0" w:space="0" w:color="auto"/>
        <w:right w:val="none" w:sz="0" w:space="0" w:color="auto"/>
      </w:divBdr>
    </w:div>
    <w:div w:id="2117671951">
      <w:marLeft w:val="0"/>
      <w:marRight w:val="0"/>
      <w:marTop w:val="-20"/>
      <w:marBottom w:val="-20"/>
      <w:divBdr>
        <w:top w:val="none" w:sz="0" w:space="0" w:color="auto"/>
        <w:left w:val="none" w:sz="0" w:space="0" w:color="auto"/>
        <w:bottom w:val="none" w:sz="0" w:space="0" w:color="auto"/>
        <w:right w:val="none" w:sz="0" w:space="0" w:color="auto"/>
      </w:divBdr>
    </w:div>
    <w:div w:id="2122869170">
      <w:marLeft w:val="0"/>
      <w:marRight w:val="0"/>
      <w:marTop w:val="-20"/>
      <w:marBottom w:val="-20"/>
      <w:divBdr>
        <w:top w:val="none" w:sz="0" w:space="0" w:color="auto"/>
        <w:left w:val="none" w:sz="0" w:space="0" w:color="auto"/>
        <w:bottom w:val="none" w:sz="0" w:space="0" w:color="auto"/>
        <w:right w:val="none" w:sz="0" w:space="0" w:color="auto"/>
      </w:divBdr>
    </w:div>
    <w:div w:id="2126463980">
      <w:marLeft w:val="0"/>
      <w:marRight w:val="0"/>
      <w:marTop w:val="-20"/>
      <w:marBottom w:val="-20"/>
      <w:divBdr>
        <w:top w:val="none" w:sz="0" w:space="0" w:color="auto"/>
        <w:left w:val="none" w:sz="0" w:space="0" w:color="auto"/>
        <w:bottom w:val="none" w:sz="0" w:space="0" w:color="auto"/>
        <w:right w:val="none" w:sz="0" w:space="0" w:color="auto"/>
      </w:divBdr>
    </w:div>
    <w:div w:id="2127196398">
      <w:marLeft w:val="0"/>
      <w:marRight w:val="0"/>
      <w:marTop w:val="-20"/>
      <w:marBottom w:val="-20"/>
      <w:divBdr>
        <w:top w:val="none" w:sz="0" w:space="0" w:color="auto"/>
        <w:left w:val="none" w:sz="0" w:space="0" w:color="auto"/>
        <w:bottom w:val="none" w:sz="0" w:space="0" w:color="auto"/>
        <w:right w:val="none" w:sz="0" w:space="0" w:color="auto"/>
      </w:divBdr>
    </w:div>
    <w:div w:id="2127846565">
      <w:marLeft w:val="0"/>
      <w:marRight w:val="0"/>
      <w:marTop w:val="-20"/>
      <w:marBottom w:val="-20"/>
      <w:divBdr>
        <w:top w:val="none" w:sz="0" w:space="0" w:color="auto"/>
        <w:left w:val="none" w:sz="0" w:space="0" w:color="auto"/>
        <w:bottom w:val="none" w:sz="0" w:space="0" w:color="auto"/>
        <w:right w:val="none" w:sz="0" w:space="0" w:color="auto"/>
      </w:divBdr>
    </w:div>
    <w:div w:id="2128229008">
      <w:marLeft w:val="0"/>
      <w:marRight w:val="0"/>
      <w:marTop w:val="-20"/>
      <w:marBottom w:val="-20"/>
      <w:divBdr>
        <w:top w:val="none" w:sz="0" w:space="0" w:color="auto"/>
        <w:left w:val="none" w:sz="0" w:space="0" w:color="auto"/>
        <w:bottom w:val="none" w:sz="0" w:space="0" w:color="auto"/>
        <w:right w:val="none" w:sz="0" w:space="0" w:color="auto"/>
      </w:divBdr>
    </w:div>
    <w:div w:id="2129159631">
      <w:marLeft w:val="0"/>
      <w:marRight w:val="0"/>
      <w:marTop w:val="-20"/>
      <w:marBottom w:val="-20"/>
      <w:divBdr>
        <w:top w:val="none" w:sz="0" w:space="0" w:color="auto"/>
        <w:left w:val="none" w:sz="0" w:space="0" w:color="auto"/>
        <w:bottom w:val="none" w:sz="0" w:space="0" w:color="auto"/>
        <w:right w:val="none" w:sz="0" w:space="0" w:color="auto"/>
      </w:divBdr>
    </w:div>
    <w:div w:id="2130272841">
      <w:marLeft w:val="0"/>
      <w:marRight w:val="0"/>
      <w:marTop w:val="-20"/>
      <w:marBottom w:val="-20"/>
      <w:divBdr>
        <w:top w:val="none" w:sz="0" w:space="0" w:color="auto"/>
        <w:left w:val="none" w:sz="0" w:space="0" w:color="auto"/>
        <w:bottom w:val="none" w:sz="0" w:space="0" w:color="auto"/>
        <w:right w:val="none" w:sz="0" w:space="0" w:color="auto"/>
      </w:divBdr>
    </w:div>
    <w:div w:id="2130391576">
      <w:marLeft w:val="0"/>
      <w:marRight w:val="0"/>
      <w:marTop w:val="-20"/>
      <w:marBottom w:val="-20"/>
      <w:divBdr>
        <w:top w:val="none" w:sz="0" w:space="0" w:color="auto"/>
        <w:left w:val="none" w:sz="0" w:space="0" w:color="auto"/>
        <w:bottom w:val="none" w:sz="0" w:space="0" w:color="auto"/>
        <w:right w:val="none" w:sz="0" w:space="0" w:color="auto"/>
      </w:divBdr>
    </w:div>
    <w:div w:id="2130735229">
      <w:marLeft w:val="0"/>
      <w:marRight w:val="0"/>
      <w:marTop w:val="-20"/>
      <w:marBottom w:val="-20"/>
      <w:divBdr>
        <w:top w:val="none" w:sz="0" w:space="0" w:color="auto"/>
        <w:left w:val="none" w:sz="0" w:space="0" w:color="auto"/>
        <w:bottom w:val="none" w:sz="0" w:space="0" w:color="auto"/>
        <w:right w:val="none" w:sz="0" w:space="0" w:color="auto"/>
      </w:divBdr>
    </w:div>
    <w:div w:id="2133818710">
      <w:marLeft w:val="0"/>
      <w:marRight w:val="0"/>
      <w:marTop w:val="-20"/>
      <w:marBottom w:val="-20"/>
      <w:divBdr>
        <w:top w:val="none" w:sz="0" w:space="0" w:color="auto"/>
        <w:left w:val="none" w:sz="0" w:space="0" w:color="auto"/>
        <w:bottom w:val="none" w:sz="0" w:space="0" w:color="auto"/>
        <w:right w:val="none" w:sz="0" w:space="0" w:color="auto"/>
      </w:divBdr>
    </w:div>
    <w:div w:id="2134323877">
      <w:marLeft w:val="0"/>
      <w:marRight w:val="0"/>
      <w:marTop w:val="-20"/>
      <w:marBottom w:val="-20"/>
      <w:divBdr>
        <w:top w:val="none" w:sz="0" w:space="0" w:color="auto"/>
        <w:left w:val="none" w:sz="0" w:space="0" w:color="auto"/>
        <w:bottom w:val="none" w:sz="0" w:space="0" w:color="auto"/>
        <w:right w:val="none" w:sz="0" w:space="0" w:color="auto"/>
      </w:divBdr>
    </w:div>
    <w:div w:id="2134670978">
      <w:marLeft w:val="0"/>
      <w:marRight w:val="0"/>
      <w:marTop w:val="-20"/>
      <w:marBottom w:val="-20"/>
      <w:divBdr>
        <w:top w:val="none" w:sz="0" w:space="0" w:color="auto"/>
        <w:left w:val="none" w:sz="0" w:space="0" w:color="auto"/>
        <w:bottom w:val="none" w:sz="0" w:space="0" w:color="auto"/>
        <w:right w:val="none" w:sz="0" w:space="0" w:color="auto"/>
      </w:divBdr>
    </w:div>
    <w:div w:id="2140298904">
      <w:marLeft w:val="0"/>
      <w:marRight w:val="0"/>
      <w:marTop w:val="-20"/>
      <w:marBottom w:val="-20"/>
      <w:divBdr>
        <w:top w:val="none" w:sz="0" w:space="0" w:color="auto"/>
        <w:left w:val="none" w:sz="0" w:space="0" w:color="auto"/>
        <w:bottom w:val="none" w:sz="0" w:space="0" w:color="auto"/>
        <w:right w:val="none" w:sz="0" w:space="0" w:color="auto"/>
      </w:divBdr>
    </w:div>
    <w:div w:id="2143229370">
      <w:marLeft w:val="0"/>
      <w:marRight w:val="0"/>
      <w:marTop w:val="-20"/>
      <w:marBottom w:val="-20"/>
      <w:divBdr>
        <w:top w:val="none" w:sz="0" w:space="0" w:color="auto"/>
        <w:left w:val="none" w:sz="0" w:space="0" w:color="auto"/>
        <w:bottom w:val="none" w:sz="0" w:space="0" w:color="auto"/>
        <w:right w:val="none" w:sz="0" w:space="0" w:color="auto"/>
      </w:divBdr>
    </w:div>
    <w:div w:id="2143451628">
      <w:marLeft w:val="0"/>
      <w:marRight w:val="0"/>
      <w:marTop w:val="-20"/>
      <w:marBottom w:val="-20"/>
      <w:divBdr>
        <w:top w:val="none" w:sz="0" w:space="0" w:color="auto"/>
        <w:left w:val="none" w:sz="0" w:space="0" w:color="auto"/>
        <w:bottom w:val="none" w:sz="0" w:space="0" w:color="auto"/>
        <w:right w:val="none" w:sz="0" w:space="0" w:color="auto"/>
      </w:divBdr>
    </w:div>
    <w:div w:id="2146271091">
      <w:marLeft w:val="0"/>
      <w:marRight w:val="0"/>
      <w:marTop w:val="-20"/>
      <w:marBottom w:val="-2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117" Type="http://schemas.openxmlformats.org/officeDocument/2006/relationships/header" Target="header17.xml"/><Relationship Id="rId21" Type="http://schemas.openxmlformats.org/officeDocument/2006/relationships/footer" Target="footer2.xml"/><Relationship Id="rId42" Type="http://schemas.openxmlformats.org/officeDocument/2006/relationships/image" Target="media/image13.png"/><Relationship Id="rId63" Type="http://schemas.openxmlformats.org/officeDocument/2006/relationships/image" Target="media/image34.png"/><Relationship Id="rId84" Type="http://schemas.openxmlformats.org/officeDocument/2006/relationships/image" Target="media/image55.png"/><Relationship Id="rId138" Type="http://schemas.openxmlformats.org/officeDocument/2006/relationships/footer" Target="footer27.xml"/><Relationship Id="rId107" Type="http://schemas.openxmlformats.org/officeDocument/2006/relationships/footer" Target="footer11.xml"/><Relationship Id="rId11" Type="http://schemas.openxmlformats.org/officeDocument/2006/relationships/styles" Target="styles.xml"/><Relationship Id="rId32" Type="http://schemas.openxmlformats.org/officeDocument/2006/relationships/image" Target="media/image3.png"/><Relationship Id="rId53" Type="http://schemas.openxmlformats.org/officeDocument/2006/relationships/image" Target="media/image24.png"/><Relationship Id="rId74" Type="http://schemas.openxmlformats.org/officeDocument/2006/relationships/image" Target="media/image45.png"/><Relationship Id="rId128" Type="http://schemas.openxmlformats.org/officeDocument/2006/relationships/footer" Target="footer22.xml"/><Relationship Id="rId5" Type="http://schemas.openxmlformats.org/officeDocument/2006/relationships/customXml" Target="../customXml/item5.xml"/><Relationship Id="rId90" Type="http://schemas.openxmlformats.org/officeDocument/2006/relationships/image" Target="media/image61.png"/><Relationship Id="rId95" Type="http://schemas.openxmlformats.org/officeDocument/2006/relationships/image" Target="media/image66.png"/><Relationship Id="rId22" Type="http://schemas.openxmlformats.org/officeDocument/2006/relationships/footer" Target="footer3.xml"/><Relationship Id="rId27" Type="http://schemas.openxmlformats.org/officeDocument/2006/relationships/footer" Target="footer5.xml"/><Relationship Id="rId43" Type="http://schemas.openxmlformats.org/officeDocument/2006/relationships/image" Target="media/image14.png"/><Relationship Id="rId48" Type="http://schemas.openxmlformats.org/officeDocument/2006/relationships/image" Target="media/image19.png"/><Relationship Id="rId64" Type="http://schemas.openxmlformats.org/officeDocument/2006/relationships/image" Target="media/image35.png"/><Relationship Id="rId69" Type="http://schemas.openxmlformats.org/officeDocument/2006/relationships/image" Target="media/image40.png"/><Relationship Id="rId113" Type="http://schemas.openxmlformats.org/officeDocument/2006/relationships/footer" Target="footer14.xml"/><Relationship Id="rId118" Type="http://schemas.openxmlformats.org/officeDocument/2006/relationships/header" Target="header18.xml"/><Relationship Id="rId134" Type="http://schemas.openxmlformats.org/officeDocument/2006/relationships/footer" Target="footer25.xml"/><Relationship Id="rId139" Type="http://schemas.openxmlformats.org/officeDocument/2006/relationships/header" Target="header28.xml"/><Relationship Id="rId80" Type="http://schemas.openxmlformats.org/officeDocument/2006/relationships/image" Target="media/image51.png"/><Relationship Id="rId85" Type="http://schemas.openxmlformats.org/officeDocument/2006/relationships/image" Target="media/image56.png"/><Relationship Id="rId12" Type="http://schemas.openxmlformats.org/officeDocument/2006/relationships/settings" Target="settings.xml"/><Relationship Id="rId17" Type="http://schemas.openxmlformats.org/officeDocument/2006/relationships/header" Target="header1.xml"/><Relationship Id="rId33" Type="http://schemas.openxmlformats.org/officeDocument/2006/relationships/image" Target="media/image4.png"/><Relationship Id="rId38" Type="http://schemas.openxmlformats.org/officeDocument/2006/relationships/image" Target="media/image9.png"/><Relationship Id="rId59" Type="http://schemas.openxmlformats.org/officeDocument/2006/relationships/image" Target="media/image30.png"/><Relationship Id="rId103" Type="http://schemas.openxmlformats.org/officeDocument/2006/relationships/header" Target="header10.xml"/><Relationship Id="rId108" Type="http://schemas.openxmlformats.org/officeDocument/2006/relationships/footer" Target="footer12.xml"/><Relationship Id="rId124" Type="http://schemas.openxmlformats.org/officeDocument/2006/relationships/header" Target="header21.xml"/><Relationship Id="rId129" Type="http://schemas.openxmlformats.org/officeDocument/2006/relationships/header" Target="header23.xml"/><Relationship Id="rId54" Type="http://schemas.openxmlformats.org/officeDocument/2006/relationships/image" Target="media/image25.png"/><Relationship Id="rId70" Type="http://schemas.openxmlformats.org/officeDocument/2006/relationships/image" Target="media/image41.png"/><Relationship Id="rId75" Type="http://schemas.openxmlformats.org/officeDocument/2006/relationships/image" Target="media/image46.png"/><Relationship Id="rId91" Type="http://schemas.openxmlformats.org/officeDocument/2006/relationships/image" Target="media/image62.png"/><Relationship Id="rId96" Type="http://schemas.openxmlformats.org/officeDocument/2006/relationships/image" Target="media/image67.png"/><Relationship Id="rId140" Type="http://schemas.openxmlformats.org/officeDocument/2006/relationships/footer" Target="footer28.xml"/><Relationship Id="rId145" Type="http://schemas.openxmlformats.org/officeDocument/2006/relationships/header" Target="header31.xml"/><Relationship Id="rId1" Type="http://schemas.openxmlformats.org/officeDocument/2006/relationships/customXml" Target="../customXml/item1.xml"/><Relationship Id="rId6" Type="http://schemas.openxmlformats.org/officeDocument/2006/relationships/customXml" Target="../customXml/item6.xml"/><Relationship Id="rId23" Type="http://schemas.openxmlformats.org/officeDocument/2006/relationships/header" Target="header4.xml"/><Relationship Id="rId28" Type="http://schemas.openxmlformats.org/officeDocument/2006/relationships/footer" Target="footer6.xml"/><Relationship Id="rId49" Type="http://schemas.openxmlformats.org/officeDocument/2006/relationships/image" Target="media/image20.png"/><Relationship Id="rId114" Type="http://schemas.openxmlformats.org/officeDocument/2006/relationships/footer" Target="footer15.xml"/><Relationship Id="rId119" Type="http://schemas.openxmlformats.org/officeDocument/2006/relationships/footer" Target="footer17.xml"/><Relationship Id="rId44" Type="http://schemas.openxmlformats.org/officeDocument/2006/relationships/image" Target="media/image15.png"/><Relationship Id="rId60" Type="http://schemas.openxmlformats.org/officeDocument/2006/relationships/image" Target="media/image31.png"/><Relationship Id="rId65" Type="http://schemas.openxmlformats.org/officeDocument/2006/relationships/image" Target="media/image36.png"/><Relationship Id="rId81" Type="http://schemas.openxmlformats.org/officeDocument/2006/relationships/image" Target="media/image52.png"/><Relationship Id="rId86" Type="http://schemas.openxmlformats.org/officeDocument/2006/relationships/image" Target="media/image57.png"/><Relationship Id="rId130" Type="http://schemas.openxmlformats.org/officeDocument/2006/relationships/header" Target="header24.xml"/><Relationship Id="rId135" Type="http://schemas.openxmlformats.org/officeDocument/2006/relationships/header" Target="header26.xml"/><Relationship Id="rId13" Type="http://schemas.openxmlformats.org/officeDocument/2006/relationships/webSettings" Target="webSettings.xml"/><Relationship Id="rId18" Type="http://schemas.openxmlformats.org/officeDocument/2006/relationships/footer" Target="footer1.xml"/><Relationship Id="rId39" Type="http://schemas.openxmlformats.org/officeDocument/2006/relationships/image" Target="media/image10.png"/><Relationship Id="rId109" Type="http://schemas.openxmlformats.org/officeDocument/2006/relationships/header" Target="header13.xml"/><Relationship Id="rId34" Type="http://schemas.openxmlformats.org/officeDocument/2006/relationships/image" Target="media/image5.png"/><Relationship Id="rId50" Type="http://schemas.openxmlformats.org/officeDocument/2006/relationships/image" Target="media/image21.png"/><Relationship Id="rId55" Type="http://schemas.openxmlformats.org/officeDocument/2006/relationships/image" Target="media/image26.png"/><Relationship Id="rId76" Type="http://schemas.openxmlformats.org/officeDocument/2006/relationships/image" Target="media/image47.png"/><Relationship Id="rId97" Type="http://schemas.openxmlformats.org/officeDocument/2006/relationships/image" Target="media/image68.png"/><Relationship Id="rId104" Type="http://schemas.openxmlformats.org/officeDocument/2006/relationships/footer" Target="footer10.xml"/><Relationship Id="rId120" Type="http://schemas.openxmlformats.org/officeDocument/2006/relationships/footer" Target="footer18.xml"/><Relationship Id="rId125" Type="http://schemas.openxmlformats.org/officeDocument/2006/relationships/footer" Target="footer20.xml"/><Relationship Id="rId141" Type="http://schemas.openxmlformats.org/officeDocument/2006/relationships/header" Target="header29.xml"/><Relationship Id="rId146" Type="http://schemas.openxmlformats.org/officeDocument/2006/relationships/footer" Target="footer31.xml"/><Relationship Id="rId7" Type="http://schemas.openxmlformats.org/officeDocument/2006/relationships/customXml" Target="../customXml/item7.xml"/><Relationship Id="rId71" Type="http://schemas.openxmlformats.org/officeDocument/2006/relationships/image" Target="media/image42.png"/><Relationship Id="rId92" Type="http://schemas.openxmlformats.org/officeDocument/2006/relationships/image" Target="media/image63.png"/><Relationship Id="rId2" Type="http://schemas.openxmlformats.org/officeDocument/2006/relationships/customXml" Target="../customXml/item2.xml"/><Relationship Id="rId29" Type="http://schemas.openxmlformats.org/officeDocument/2006/relationships/header" Target="header7.xml"/><Relationship Id="rId24" Type="http://schemas.openxmlformats.org/officeDocument/2006/relationships/footer" Target="footer4.xml"/><Relationship Id="rId40" Type="http://schemas.openxmlformats.org/officeDocument/2006/relationships/image" Target="media/image11.png"/><Relationship Id="rId45" Type="http://schemas.openxmlformats.org/officeDocument/2006/relationships/image" Target="media/image16.png"/><Relationship Id="rId66" Type="http://schemas.openxmlformats.org/officeDocument/2006/relationships/image" Target="media/image37.png"/><Relationship Id="rId87" Type="http://schemas.openxmlformats.org/officeDocument/2006/relationships/image" Target="media/image58.png"/><Relationship Id="rId110" Type="http://schemas.openxmlformats.org/officeDocument/2006/relationships/footer" Target="footer13.xml"/><Relationship Id="rId115" Type="http://schemas.openxmlformats.org/officeDocument/2006/relationships/header" Target="header16.xml"/><Relationship Id="rId131" Type="http://schemas.openxmlformats.org/officeDocument/2006/relationships/footer" Target="footer23.xml"/><Relationship Id="rId136" Type="http://schemas.openxmlformats.org/officeDocument/2006/relationships/header" Target="header27.xml"/><Relationship Id="rId61" Type="http://schemas.openxmlformats.org/officeDocument/2006/relationships/image" Target="media/image32.png"/><Relationship Id="rId82" Type="http://schemas.openxmlformats.org/officeDocument/2006/relationships/image" Target="media/image53.png"/><Relationship Id="rId19" Type="http://schemas.openxmlformats.org/officeDocument/2006/relationships/header" Target="header2.xml"/><Relationship Id="rId14" Type="http://schemas.openxmlformats.org/officeDocument/2006/relationships/footnotes" Target="footnotes.xml"/><Relationship Id="rId30" Type="http://schemas.openxmlformats.org/officeDocument/2006/relationships/footer" Target="footer7.xml"/><Relationship Id="rId35" Type="http://schemas.openxmlformats.org/officeDocument/2006/relationships/image" Target="media/image6.png"/><Relationship Id="rId56" Type="http://schemas.openxmlformats.org/officeDocument/2006/relationships/image" Target="media/image27.png"/><Relationship Id="rId77" Type="http://schemas.openxmlformats.org/officeDocument/2006/relationships/image" Target="media/image48.png"/><Relationship Id="rId100" Type="http://schemas.openxmlformats.org/officeDocument/2006/relationships/header" Target="header9.xml"/><Relationship Id="rId105" Type="http://schemas.openxmlformats.org/officeDocument/2006/relationships/header" Target="header11.xml"/><Relationship Id="rId126" Type="http://schemas.openxmlformats.org/officeDocument/2006/relationships/footer" Target="footer21.xml"/><Relationship Id="rId147" Type="http://schemas.openxmlformats.org/officeDocument/2006/relationships/fontTable" Target="fontTable.xml"/><Relationship Id="rId8" Type="http://schemas.openxmlformats.org/officeDocument/2006/relationships/customXml" Target="../customXml/item8.xml"/><Relationship Id="rId51" Type="http://schemas.openxmlformats.org/officeDocument/2006/relationships/image" Target="media/image22.png"/><Relationship Id="rId72" Type="http://schemas.openxmlformats.org/officeDocument/2006/relationships/image" Target="media/image43.png"/><Relationship Id="rId93" Type="http://schemas.openxmlformats.org/officeDocument/2006/relationships/image" Target="media/image64.png"/><Relationship Id="rId98" Type="http://schemas.openxmlformats.org/officeDocument/2006/relationships/image" Target="media/image69.png"/><Relationship Id="rId121" Type="http://schemas.openxmlformats.org/officeDocument/2006/relationships/header" Target="header19.xml"/><Relationship Id="rId142" Type="http://schemas.openxmlformats.org/officeDocument/2006/relationships/header" Target="header30.xml"/><Relationship Id="rId3" Type="http://schemas.openxmlformats.org/officeDocument/2006/relationships/customXml" Target="../customXml/item3.xml"/><Relationship Id="rId25" Type="http://schemas.openxmlformats.org/officeDocument/2006/relationships/header" Target="header5.xml"/><Relationship Id="rId46" Type="http://schemas.openxmlformats.org/officeDocument/2006/relationships/image" Target="media/image17.png"/><Relationship Id="rId67" Type="http://schemas.openxmlformats.org/officeDocument/2006/relationships/image" Target="media/image38.png"/><Relationship Id="rId116" Type="http://schemas.openxmlformats.org/officeDocument/2006/relationships/footer" Target="footer16.xml"/><Relationship Id="rId137" Type="http://schemas.openxmlformats.org/officeDocument/2006/relationships/footer" Target="footer26.xml"/><Relationship Id="rId20" Type="http://schemas.openxmlformats.org/officeDocument/2006/relationships/header" Target="header3.xml"/><Relationship Id="rId41" Type="http://schemas.openxmlformats.org/officeDocument/2006/relationships/image" Target="media/image12.png"/><Relationship Id="rId62" Type="http://schemas.openxmlformats.org/officeDocument/2006/relationships/image" Target="media/image33.png"/><Relationship Id="rId83" Type="http://schemas.openxmlformats.org/officeDocument/2006/relationships/image" Target="media/image54.png"/><Relationship Id="rId88" Type="http://schemas.openxmlformats.org/officeDocument/2006/relationships/image" Target="media/image59.png"/><Relationship Id="rId111" Type="http://schemas.openxmlformats.org/officeDocument/2006/relationships/header" Target="header14.xml"/><Relationship Id="rId132" Type="http://schemas.openxmlformats.org/officeDocument/2006/relationships/footer" Target="footer24.xml"/><Relationship Id="rId15" Type="http://schemas.openxmlformats.org/officeDocument/2006/relationships/endnotes" Target="endnotes.xml"/><Relationship Id="rId36" Type="http://schemas.openxmlformats.org/officeDocument/2006/relationships/image" Target="media/image7.png"/><Relationship Id="rId57" Type="http://schemas.openxmlformats.org/officeDocument/2006/relationships/image" Target="media/image28.png"/><Relationship Id="rId106" Type="http://schemas.openxmlformats.org/officeDocument/2006/relationships/header" Target="header12.xml"/><Relationship Id="rId127" Type="http://schemas.openxmlformats.org/officeDocument/2006/relationships/header" Target="header22.xml"/><Relationship Id="rId10" Type="http://schemas.openxmlformats.org/officeDocument/2006/relationships/numbering" Target="numbering.xml"/><Relationship Id="rId31" Type="http://schemas.openxmlformats.org/officeDocument/2006/relationships/image" Target="media/image2.png"/><Relationship Id="rId52" Type="http://schemas.openxmlformats.org/officeDocument/2006/relationships/image" Target="media/image23.png"/><Relationship Id="rId73" Type="http://schemas.openxmlformats.org/officeDocument/2006/relationships/image" Target="media/image44.png"/><Relationship Id="rId78" Type="http://schemas.openxmlformats.org/officeDocument/2006/relationships/image" Target="media/image49.png"/><Relationship Id="rId94" Type="http://schemas.openxmlformats.org/officeDocument/2006/relationships/image" Target="media/image65.png"/><Relationship Id="rId99" Type="http://schemas.openxmlformats.org/officeDocument/2006/relationships/header" Target="header8.xml"/><Relationship Id="rId101" Type="http://schemas.openxmlformats.org/officeDocument/2006/relationships/footer" Target="footer8.xml"/><Relationship Id="rId122" Type="http://schemas.openxmlformats.org/officeDocument/2006/relationships/footer" Target="footer19.xml"/><Relationship Id="rId143" Type="http://schemas.openxmlformats.org/officeDocument/2006/relationships/footer" Target="footer29.xml"/><Relationship Id="rId148"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customXml" Target="../customXml/item9.xml"/><Relationship Id="rId26" Type="http://schemas.openxmlformats.org/officeDocument/2006/relationships/header" Target="header6.xml"/><Relationship Id="rId47" Type="http://schemas.openxmlformats.org/officeDocument/2006/relationships/image" Target="media/image18.png"/><Relationship Id="rId68" Type="http://schemas.openxmlformats.org/officeDocument/2006/relationships/image" Target="media/image39.png"/><Relationship Id="rId89" Type="http://schemas.openxmlformats.org/officeDocument/2006/relationships/image" Target="media/image60.png"/><Relationship Id="rId112" Type="http://schemas.openxmlformats.org/officeDocument/2006/relationships/header" Target="header15.xml"/><Relationship Id="rId133" Type="http://schemas.openxmlformats.org/officeDocument/2006/relationships/header" Target="header25.xml"/><Relationship Id="rId16" Type="http://schemas.openxmlformats.org/officeDocument/2006/relationships/image" Target="media/image1.png"/><Relationship Id="rId37" Type="http://schemas.openxmlformats.org/officeDocument/2006/relationships/image" Target="media/image8.png"/><Relationship Id="rId58" Type="http://schemas.openxmlformats.org/officeDocument/2006/relationships/image" Target="media/image29.png"/><Relationship Id="rId79" Type="http://schemas.openxmlformats.org/officeDocument/2006/relationships/image" Target="media/image50.png"/><Relationship Id="rId102" Type="http://schemas.openxmlformats.org/officeDocument/2006/relationships/footer" Target="footer9.xml"/><Relationship Id="rId123" Type="http://schemas.openxmlformats.org/officeDocument/2006/relationships/header" Target="header20.xml"/><Relationship Id="rId144" Type="http://schemas.openxmlformats.org/officeDocument/2006/relationships/footer" Target="footer30.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haredContentType xmlns="Microsoft.SharePoint.Taxonomy.ContentTypeSync" SourceId="f7a99264-aac8-44dd-b14f-8017e78a225a" ContentTypeId="0x01010055C8466DB2DC0041BD825C52736E99FC" PreviousValue="false"/>
</file>

<file path=customXml/item3.xml><?xml version="1.0" encoding="utf-8"?>
<Properties xmlns="http://schemas.openxmlformats.org/officeDocument/2006/custom-properties" xmlns:vt="http://schemas.openxmlformats.org/officeDocument/2006/docPropsVTypes">
  <property fmtid="{D5CDD505-2E9C-101B-9397-08002B2CF9AE}" pid="2" name="KSOProductBuildVer">
    <vt:lpwstr>1033-12.2.0.19307</vt:lpwstr>
  </property>
  <property fmtid="{D5CDD505-2E9C-101B-9397-08002B2CF9AE}" pid="3" name="ICV">
    <vt:lpwstr>188008153CED4B95962BEA19D4BD4329_13</vt:lpwstr>
  </property>
  <property fmtid="{D5CDD505-2E9C-101B-9397-08002B2CF9AE}" pid="4" name="MSIP_Label_bfc084f7-b690-4c43-8ee6-d475b6d3461d_Enabled">
    <vt:lpwstr>true</vt:lpwstr>
  </property>
  <property fmtid="{D5CDD505-2E9C-101B-9397-08002B2CF9AE}" pid="5" name="MSIP_Label_bfc084f7-b690-4c43-8ee6-d475b6d3461d_SetDate">
    <vt:lpwstr>2024-02-13T14:25:02Z</vt:lpwstr>
  </property>
  <property fmtid="{D5CDD505-2E9C-101B-9397-08002B2CF9AE}" pid="6" name="MSIP_Label_bfc084f7-b690-4c43-8ee6-d475b6d3461d_Method">
    <vt:lpwstr>Standard</vt:lpwstr>
  </property>
  <property fmtid="{D5CDD505-2E9C-101B-9397-08002B2CF9AE}" pid="7" name="MSIP_Label_bfc084f7-b690-4c43-8ee6-d475b6d3461d_Name">
    <vt:lpwstr>FOR OFFICIAL USE ONLY</vt:lpwstr>
  </property>
  <property fmtid="{D5CDD505-2E9C-101B-9397-08002B2CF9AE}" pid="8" name="MSIP_Label_bfc084f7-b690-4c43-8ee6-d475b6d3461d_SiteId">
    <vt:lpwstr>faa31b06-8ccc-48c9-867f-f7510dd11c02</vt:lpwstr>
  </property>
  <property fmtid="{D5CDD505-2E9C-101B-9397-08002B2CF9AE}" pid="9" name="MSIP_Label_bfc084f7-b690-4c43-8ee6-d475b6d3461d_ActionId">
    <vt:lpwstr>2feadc3e-b5a8-4e88-a0d4-d70af99750b2</vt:lpwstr>
  </property>
  <property fmtid="{D5CDD505-2E9C-101B-9397-08002B2CF9AE}" pid="10" name="MSIP_Label_bfc084f7-b690-4c43-8ee6-d475b6d3461d_ContentBits">
    <vt:lpwstr>2</vt:lpwstr>
  </property>
</Properties>
</file>

<file path=customXml/item4.xml><?xml version="1.0" encoding="utf-8"?>
<p:properties xmlns:p="http://schemas.microsoft.com/office/2006/metadata/properties" xmlns:xsi="http://www.w3.org/2001/XMLSchema-instance" xmlns:pc="http://schemas.microsoft.com/office/infopath/2007/PartnerControls">
  <documentManagement>
    <oec7080f59824b85bfab9bab42c36e68 xmlns="56500874-bba0-4b48-9090-b201492e8473">
      <Terms xmlns="http://schemas.microsoft.com/office/infopath/2007/PartnerControls">
        <TermInfo xmlns="http://schemas.microsoft.com/office/infopath/2007/PartnerControls">
          <TermName xmlns="http://schemas.microsoft.com/office/infopath/2007/PartnerControls">10 Test Guidelines Procedures (TGP)</TermName>
          <TermId xmlns="http://schemas.microsoft.com/office/infopath/2007/PartnerControls">89f43f02-e351-4ea5-9e65-e2f9a0aa5f28</TermId>
        </TermInfo>
      </Terms>
    </oec7080f59824b85bfab9bab42c36e68>
    <gd7c24c3841c42febad33c823204a123 xmlns="56500874-bba0-4b48-9090-b201492e8473">
      <Terms xmlns="http://schemas.microsoft.com/office/infopath/2007/PartnerControls">
        <TermInfo xmlns="http://schemas.microsoft.com/office/infopath/2007/PartnerControls">
          <TermName xmlns="http://schemas.microsoft.com/office/infopath/2007/PartnerControls">International Union for the Protection of New Varieties of Plants</TermName>
          <TermId xmlns="http://schemas.microsoft.com/office/infopath/2007/PartnerControls">b5148cec-dea8-4a3e-91f7-349f7e3ddab8</TermId>
        </TermInfo>
      </Terms>
    </gd7c24c3841c42febad33c823204a123>
    <_dlc_DocId xmlns="178a353b-07a4-4986-a4a2-cbf49365616c">UPOVBFP-613698172-32879</_dlc_DocId>
    <Excluded xmlns="56500874-bba0-4b48-9090-b201492e8473">false</Excluded>
    <o4d93e62121143bf84483d4ca23a7ecb xmlns="56500874-bba0-4b48-9090-b201492e8473">
      <Terms xmlns="http://schemas.microsoft.com/office/infopath/2007/PartnerControls"/>
    </o4d93e62121143bf84483d4ca23a7ecb>
    <_dlc_DocIdUrl xmlns="178a353b-07a4-4986-a4a2-cbf49365616c">
      <Url>https://wipoprod.sharepoint.com/sites/SPS-INT-BFP-UPOV-InfoGuid/_layouts/15/DocIdRedir.aspx?ID=UPOVBFP-613698172-32879</Url>
      <Description>UPOVBFP-613698172-32879</Description>
    </_dlc_DocIdUrl>
    <j72d38dd587d4c818476e9c94f452b47 xmlns="56500874-bba0-4b48-9090-b201492e8473">
      <Terms xmlns="http://schemas.microsoft.com/office/infopath/2007/PartnerControls">
        <TermInfo xmlns="http://schemas.microsoft.com/office/infopath/2007/PartnerControls">
          <TermName xmlns="http://schemas.microsoft.com/office/infopath/2007/PartnerControls">English</TermName>
          <TermId xmlns="http://schemas.microsoft.com/office/infopath/2007/PartnerControls">950e6fa2-2df0-4983-a604-54e57c7a6d93</TermId>
        </TermInfo>
      </Terms>
    </j72d38dd587d4c818476e9c94f452b47>
    <TaxCatchAll xmlns="56500874-bba0-4b48-9090-b201492e8473">
      <Value>11</Value>
      <Value>3</Value>
      <Value>1</Value>
    </TaxCatchAll>
    <ECCM_Description xmlns="0d6abe56-55ad-41de-8124-44420a0ee71d" xsi:nil="true"/>
    <DocType xmlns="0d6abe56-55ad-41de-8124-44420a0ee71d" xsi:nil="true"/>
  </documentManagement>
</p:properties>
</file>

<file path=customXml/item5.xml><?xml version="1.0" encoding="utf-8"?>
<cp:coreProperties xmlns:cp="http://schemas.openxmlformats.org/package/2006/metadata/core-properties" xmlns:dc="http://purl.org/dc/elements/1.1/" xmlns:dcterms="http://purl.org/dc/terms/" xmlns:dcmitype="http://purl.org/dc/dcmitype/" xmlns:xsi="http://www.w3.org/2001/XMLSchema-instance">
  <dc:title>TGP/7/1</dc:title>
  <dc:subject>DEVELOPMENT OF TEST GUIDELINES</dc:subject>
  <dc:creator>OERTEL Romy</dc:creator>
  <cp:lastModifiedBy>BOUVY Jérémy</cp:lastModifiedBy>
  <cp:revision>20</cp:revision>
  <cp:lastPrinted>2012-08-27T15:35:00Z</cp:lastPrinted>
  <dcterms:created xsi:type="dcterms:W3CDTF">2025-02-06T15:22:00Z</dcterms:created>
  <dcterms:modified xsi:type="dcterms:W3CDTF">2025-12-10T14:23:00Z</dcterms:modified>
</cp:coreProperties>
</file>

<file path=customXml/item6.xml><?xml version="1.0" encoding="utf-8"?>
<s:customData xmlns="http://www.wps.cn/officeDocument/2013/wpsCustomData" xmlns:s="http://www.wps.cn/officeDocument/2013/wpsCustomData">
  <customSectProps/>
  <customShpExts>
    <customShpInfo spid="_x0000_s1026" textRotate="1"/>
  </customShpExts>
</s:customData>
</file>

<file path=customXml/item7.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8.xml><?xml version="1.0" encoding="utf-8"?>
<Properties xmlns="http://schemas.openxmlformats.org/officeDocument/2006/extended-properties" xmlns:vt="http://schemas.openxmlformats.org/officeDocument/2006/docPropsVTypes">
  <Template>Normal.dotm</Template>
  <TotalTime>47</TotalTime>
  <Pages>1</Pages>
  <Words>196</Words>
  <Characters>1120</Characters>
  <Application>Microsoft Office Word</Application>
  <DocSecurity>0</DocSecurity>
  <Lines>9</Lines>
  <Paragraphs>2</Paragraphs>
  <ScaleCrop>false</ScaleCrop>
  <HeadingPairs>
    <vt:vector size="2" baseType="variant">
      <vt:variant>
        <vt:lpstr>Title</vt:lpstr>
      </vt:variant>
      <vt:variant>
        <vt:i4>1</vt:i4>
      </vt:variant>
    </vt:vector>
  </HeadingPairs>
  <TitlesOfParts>
    <vt:vector size="1" baseType="lpstr">
      <vt:lpstr>TGP/7/1</vt:lpstr>
    </vt:vector>
  </TitlesOfParts>
  <Company>UPOV</Company>
  <LinksUpToDate>false</LinksUpToDate>
  <CharactersWithSpaces>1314</CharactersWithSpaces>
  <SharedDoc>false</SharedDoc>
  <HyperlinksChanged>false</HyperlinksChanged>
  <AppVersion>16.0000</AppVersion>
</Properties>
</file>

<file path=customXml/item9.xml><?xml version="1.0" encoding="utf-8"?>
<ct:contentTypeSchema xmlns:ct="http://schemas.microsoft.com/office/2006/metadata/contentType" xmlns:ma="http://schemas.microsoft.com/office/2006/metadata/properties/metaAttributes" ct:_="" ma:_="" ma:contentTypeName="UPOV Document" ma:contentTypeID="0x01010055C8466DB2DC0041BD825C52736E99FC008676C00047CD3C43B8502EC2DCD324C1" ma:contentTypeVersion="73" ma:contentTypeDescription="" ma:contentTypeScope="" ma:versionID="1adbffa115975549224b93200667837f">
  <xsd:schema xmlns:xsd="http://www.w3.org/2001/XMLSchema" xmlns:xs="http://www.w3.org/2001/XMLSchema" xmlns:p="http://schemas.microsoft.com/office/2006/metadata/properties" xmlns:ns2="0d6abe56-55ad-41de-8124-44420a0ee71d" xmlns:ns3="56500874-bba0-4b48-9090-b201492e8473" xmlns:ns4="178a353b-07a4-4986-a4a2-cbf49365616c" targetNamespace="http://schemas.microsoft.com/office/2006/metadata/properties" ma:root="true" ma:fieldsID="537f536398e33a01e9b630daffa829d1" ns2:_="" ns3:_="" ns4:_="">
    <xsd:import namespace="0d6abe56-55ad-41de-8124-44420a0ee71d"/>
    <xsd:import namespace="56500874-bba0-4b48-9090-b201492e8473"/>
    <xsd:import namespace="178a353b-07a4-4986-a4a2-cbf49365616c"/>
    <xsd:element name="properties">
      <xsd:complexType>
        <xsd:sequence>
          <xsd:element name="documentManagement">
            <xsd:complexType>
              <xsd:all>
                <xsd:element ref="ns2:DocType" minOccurs="0"/>
                <xsd:element ref="ns3:Excluded" minOccurs="0"/>
                <xsd:element ref="ns3:TaxCatchAllLabel" minOccurs="0"/>
                <xsd:element ref="ns3:j72d38dd587d4c818476e9c94f452b47" minOccurs="0"/>
                <xsd:element ref="ns3:gd7c24c3841c42febad33c823204a123" minOccurs="0"/>
                <xsd:element ref="ns3:oec7080f59824b85bfab9bab42c36e68" minOccurs="0"/>
                <xsd:element ref="ns3:o4d93e62121143bf84483d4ca23a7ecb" minOccurs="0"/>
                <xsd:element ref="ns3:TaxCatchAll" minOccurs="0"/>
                <xsd:element ref="ns2:ECCM_Description" minOccurs="0"/>
                <xsd:element ref="ns4:_dlc_DocId" minOccurs="0"/>
                <xsd:element ref="ns4:_dlc_DocIdUrl" minOccurs="0"/>
                <xsd:element ref="ns4: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d6abe56-55ad-41de-8124-44420a0ee71d" elementFormDefault="qualified">
    <xsd:import namespace="http://schemas.microsoft.com/office/2006/documentManagement/types"/>
    <xsd:import namespace="http://schemas.microsoft.com/office/infopath/2007/PartnerControls"/>
    <xsd:element name="DocType" ma:index="2" nillable="true" ma:displayName="Document Type" ma:format="Dropdown" ma:internalName="DocType">
      <xsd:simpleType>
        <xsd:restriction base="dms:Choice">
          <xsd:enumeration value="Agenda"/>
          <xsd:enumeration value="Agreement"/>
          <xsd:enumeration value="Architecture Document"/>
          <xsd:enumeration value="Audiovisual File"/>
          <xsd:enumeration value="Briefing"/>
          <xsd:enumeration value="Certificate"/>
          <xsd:enumeration value="Concept Note"/>
          <xsd:enumeration value="Contract"/>
          <xsd:enumeration value="Cost Estimate"/>
          <xsd:enumeration value="Email"/>
          <xsd:enumeration value="Form"/>
          <xsd:enumeration value="Invoice"/>
          <xsd:enumeration value="Letter"/>
          <xsd:enumeration value="List"/>
          <xsd:enumeration value="Memo"/>
          <xsd:enumeration value="Minutes"/>
          <xsd:enumeration value="Mission Report"/>
          <xsd:enumeration value="Note Verbale"/>
          <xsd:enumeration value="Photo/Image"/>
          <xsd:enumeration value="Plan"/>
          <xsd:enumeration value="Policy"/>
          <xsd:enumeration value="Presentation"/>
          <xsd:enumeration value="Procedure/SOP"/>
          <xsd:enumeration value="Program"/>
          <xsd:enumeration value="Project Closure Document"/>
          <xsd:enumeration value="Project Initiation Document"/>
          <xsd:enumeration value="Publication"/>
          <xsd:enumeration value="Questionnaire"/>
          <xsd:enumeration value="Record of Conversation"/>
          <xsd:enumeration value="Report"/>
          <xsd:enumeration value="Requirements Document"/>
          <xsd:enumeration value="Speech"/>
          <xsd:enumeration value="Talking Points"/>
        </xsd:restriction>
      </xsd:simpleType>
    </xsd:element>
    <xsd:element name="ECCM_Description" ma:index="21" nillable="true" ma:displayName="Doc Description" ma:internalName="ECCM_Description">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6500874-bba0-4b48-9090-b201492e8473" elementFormDefault="qualified">
    <xsd:import namespace="http://schemas.microsoft.com/office/2006/documentManagement/types"/>
    <xsd:import namespace="http://schemas.microsoft.com/office/infopath/2007/PartnerControls"/>
    <xsd:element name="Excluded" ma:index="4" nillable="true" ma:displayName="Excluded" ma:default="0" ma:description="If selected, this field provides a mechanism to exclude the item from the search or Copilot responses." ma:internalName="Excluded">
      <xsd:simpleType>
        <xsd:restriction base="dms:Boolean"/>
      </xsd:simpleType>
    </xsd:element>
    <xsd:element name="TaxCatchAllLabel" ma:index="9" nillable="true" ma:displayName="Taxonomy Catch All Column1" ma:hidden="true" ma:list="{ca869818-1762-47e9-b877-0a8a3aa3bdea}" ma:internalName="TaxCatchAllLabel" ma:readOnly="true" ma:showField="CatchAllDataLabel" ma:web="178a353b-07a4-4986-a4a2-cbf49365616c">
      <xsd:complexType>
        <xsd:complexContent>
          <xsd:extension base="dms:MultiChoiceLookup">
            <xsd:sequence>
              <xsd:element name="Value" type="dms:Lookup" maxOccurs="unbounded" minOccurs="0" nillable="true"/>
            </xsd:sequence>
          </xsd:extension>
        </xsd:complexContent>
      </xsd:complexType>
    </xsd:element>
    <xsd:element name="j72d38dd587d4c818476e9c94f452b47" ma:index="13" nillable="true" ma:taxonomy="true" ma:internalName="j72d38dd587d4c818476e9c94f452b47" ma:taxonomyFieldName="Languages" ma:displayName="Languages" ma:default="1;#English|950e6fa2-2df0-4983-a604-54e57c7a6d93" ma:fieldId="{372d38dd-587d-4c81-8476-e9c94f452b47}" ma:taxonomyMulti="true" ma:sspId="f7a99264-aac8-44dd-b14f-8017e78a225a" ma:termSetId="8ed50525-77fd-4da8-b396-0e02717641c6" ma:anchorId="00000000-0000-0000-0000-000000000000" ma:open="false" ma:isKeyword="false">
      <xsd:complexType>
        <xsd:sequence>
          <xsd:element ref="pc:Terms" minOccurs="0" maxOccurs="1"/>
        </xsd:sequence>
      </xsd:complexType>
    </xsd:element>
    <xsd:element name="gd7c24c3841c42febad33c823204a123" ma:index="15" nillable="true" ma:taxonomy="true" ma:internalName="gd7c24c3841c42febad33c823204a123" ma:taxonomyFieldName="BusinessUnit" ma:displayName="Business Unit" ma:default="" ma:fieldId="{0d7c24c3-841c-42fe-bad3-3c823204a123}" ma:taxonomyMulti="true" ma:sspId="f7a99264-aac8-44dd-b14f-8017e78a225a" ma:termSetId="f2c3a1c4-cdb6-426c-b0b8-ac03c6da5652" ma:anchorId="00000000-0000-0000-0000-000000000000" ma:open="false" ma:isKeyword="false">
      <xsd:complexType>
        <xsd:sequence>
          <xsd:element ref="pc:Terms" minOccurs="0" maxOccurs="1"/>
        </xsd:sequence>
      </xsd:complexType>
    </xsd:element>
    <xsd:element name="oec7080f59824b85bfab9bab42c36e68" ma:index="17" nillable="true" ma:taxonomy="true" ma:internalName="oec7080f59824b85bfab9bab42c36e68" ma:taxonomyFieldName="RMClassification" ma:displayName="RM Classification" ma:default="" ma:fieldId="{8ec7080f-5982-4b85-bfab-9bab42c36e68}" ma:sspId="f7a99264-aac8-44dd-b14f-8017e78a225a" ma:termSetId="7b339f27-8fe5-4cfb-b358-2e5b944cfef8" ma:anchorId="00000000-0000-0000-0000-000000000000" ma:open="false" ma:isKeyword="false">
      <xsd:complexType>
        <xsd:sequence>
          <xsd:element ref="pc:Terms" minOccurs="0" maxOccurs="1"/>
        </xsd:sequence>
      </xsd:complexType>
    </xsd:element>
    <xsd:element name="o4d93e62121143bf84483d4ca23a7ecb" ma:index="18" nillable="true" ma:taxonomy="true" ma:internalName="o4d93e62121143bf84483d4ca23a7ecb" ma:taxonomyFieldName="UPOVTopics" ma:displayName="UPOV Topics" ma:default="" ma:fieldId="{84d93e62-1211-43bf-8448-3d4ca23a7ecb}" ma:sspId="f7a99264-aac8-44dd-b14f-8017e78a225a" ma:termSetId="b0d29926-6df8-4b2c-a400-71cccaaad5e2" ma:anchorId="00000000-0000-0000-0000-000000000000" ma:open="false" ma:isKeyword="false">
      <xsd:complexType>
        <xsd:sequence>
          <xsd:element ref="pc:Terms" minOccurs="0" maxOccurs="1"/>
        </xsd:sequence>
      </xsd:complexType>
    </xsd:element>
    <xsd:element name="TaxCatchAll" ma:index="19" nillable="true" ma:displayName="Taxonomy Catch All Column" ma:hidden="true" ma:list="{ca869818-1762-47e9-b877-0a8a3aa3bdea}" ma:internalName="TaxCatchAll" ma:showField="CatchAllData" ma:web="178a353b-07a4-4986-a4a2-cbf49365616c">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178a353b-07a4-4986-a4a2-cbf49365616c" elementFormDefault="qualified">
    <xsd:import namespace="http://schemas.microsoft.com/office/2006/documentManagement/types"/>
    <xsd:import namespace="http://schemas.microsoft.com/office/infopath/2007/PartnerControls"/>
    <xsd:element name="_dlc_DocId" ma:index="22" nillable="true" ma:displayName="Document ID Value" ma:description="The value of the document ID assigned to this item." ma:indexed="true" ma:internalName="_dlc_DocId" ma:readOnly="true">
      <xsd:simpleType>
        <xsd:restriction base="dms:Text"/>
      </xsd:simpleType>
    </xsd:element>
    <xsd:element name="_dlc_DocIdUrl" ma:index="23"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4"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0"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50C1BC8-25C4-4275-966F-E2EE8468A64C}">
  <ds:schemaRefs>
    <ds:schemaRef ds:uri="http://schemas.microsoft.com/sharepoint/v3/contenttype/forms"/>
  </ds:schemaRefs>
</ds:datastoreItem>
</file>

<file path=customXml/itemProps2.xml><?xml version="1.0" encoding="utf-8"?>
<ds:datastoreItem xmlns:ds="http://schemas.openxmlformats.org/officeDocument/2006/customXml" ds:itemID="{86D2AEBE-EC73-4622-A7ED-12CFF311A50C}">
  <ds:schemaRefs>
    <ds:schemaRef ds:uri="Microsoft.SharePoint.Taxonomy.ContentTypeSync"/>
  </ds:schemaRefs>
</ds:datastoreItem>
</file>

<file path=customXml/itemProps3.xml><?xml version="1.0" encoding="utf-8"?>
<ds:datastoreItem xmlns:ds="http://schemas.openxmlformats.org/officeDocument/2006/customXml" ds:itemID="{C4AB49E0-40F3-4AAC-BF01-074CBCF85CF9}">
  <ds:schemaRefs>
    <ds:schemaRef ds:uri="http://schemas.openxmlformats.org/officeDocument/2006/custom-properties"/>
    <ds:schemaRef ds:uri="http://schemas.openxmlformats.org/officeDocument/2006/docPropsVTypes"/>
  </ds:schemaRefs>
</ds:datastoreItem>
</file>

<file path=customXml/itemProps4.xml><?xml version="1.0" encoding="utf-8"?>
<ds:datastoreItem xmlns:ds="http://schemas.openxmlformats.org/officeDocument/2006/customXml" ds:itemID="{58BC87E7-6940-42EE-A01E-D845A06CB8E5}">
  <ds:schemaRefs>
    <ds:schemaRef ds:uri="http://schemas.microsoft.com/office/2006/metadata/properties"/>
    <ds:schemaRef ds:uri="http://schemas.microsoft.com/office/infopath/2007/PartnerControls"/>
    <ds:schemaRef ds:uri="56500874-bba0-4b48-9090-b201492e8473"/>
    <ds:schemaRef ds:uri="178a353b-07a4-4986-a4a2-cbf49365616c"/>
    <ds:schemaRef ds:uri="0d6abe56-55ad-41de-8124-44420a0ee71d"/>
  </ds:schemaRefs>
</ds:datastoreItem>
</file>

<file path=customXml/itemProps5.xml><?xml version="1.0" encoding="utf-8"?>
<ds:datastoreItem xmlns:ds="http://schemas.openxmlformats.org/officeDocument/2006/customXml" ds:itemID="{F20BC4E0-2393-4FAB-8011-8DBCECFCB004}">
  <ds:schemaRefs>
    <ds:schemaRef ds:uri="http://schemas.openxmlformats.org/package/2006/metadata/core-properties"/>
    <ds:schemaRef ds:uri="http://purl.org/dc/elements/1.1/"/>
    <ds:schemaRef ds:uri="http://purl.org/dc/terms/"/>
    <ds:schemaRef ds:uri="http://purl.org/dc/dcmitype/"/>
  </ds:schemaRefs>
</ds:datastoreItem>
</file>

<file path=customXml/itemProps6.xml><?xml version="1.0" encoding="utf-8"?>
<ds:datastoreItem xmlns:ds="http://schemas.openxmlformats.org/officeDocument/2006/customXml" ds:itemID="{B1977F7D-205B-4081-913C-38D41E755F92}">
  <ds:schemaRefs>
    <ds:schemaRef ds:uri="http://www.wps.cn/officeDocument/2013/wpsCustomData"/>
  </ds:schemaRefs>
</ds:datastoreItem>
</file>

<file path=customXml/itemProps7.xml><?xml version="1.0" encoding="utf-8"?>
<ds:datastoreItem xmlns:ds="http://schemas.openxmlformats.org/officeDocument/2006/customXml" ds:itemID="{BD3E6881-855C-4079-9A45-0617F9E239B6}">
  <ds:schemaRefs>
    <ds:schemaRef ds:uri="http://schemas.microsoft.com/sharepoint/events"/>
  </ds:schemaRefs>
</ds:datastoreItem>
</file>

<file path=customXml/itemProps8.xml><?xml version="1.0" encoding="utf-8"?>
<ds:datastoreItem xmlns:ds="http://schemas.openxmlformats.org/officeDocument/2006/customXml" ds:itemID="{758E4044-65DE-488E-A105-B93423938F27}">
  <ds:schemaRefs>
    <ds:schemaRef ds:uri="http://schemas.openxmlformats.org/officeDocument/2006/extended-properties"/>
    <ds:schemaRef ds:uri="http://schemas.openxmlformats.org/officeDocument/2006/docPropsVTypes"/>
  </ds:schemaRefs>
</ds:datastoreItem>
</file>

<file path=customXml/itemProps9.xml><?xml version="1.0" encoding="utf-8"?>
<ds:datastoreItem xmlns:ds="http://schemas.openxmlformats.org/officeDocument/2006/customXml" ds:itemID="{267BF55F-E01D-4225-A515-08DAC983D9C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d6abe56-55ad-41de-8124-44420a0ee71d"/>
    <ds:schemaRef ds:uri="56500874-bba0-4b48-9090-b201492e8473"/>
    <ds:schemaRef ds:uri="178a353b-07a4-4986-a4a2-cbf49365616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22</TotalTime>
  <Pages>37</Pages>
  <Words>7197</Words>
  <Characters>35847</Characters>
  <Application>Microsoft Office Word</Application>
  <DocSecurity>0</DocSecurity>
  <Lines>5974</Lines>
  <Paragraphs>2531</Paragraphs>
  <ScaleCrop>false</ScaleCrop>
  <Company>UPOV</Company>
  <LinksUpToDate>false</LinksUpToDate>
  <CharactersWithSpaces>40513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TG-71-4-proj-8-e</dc:title>
  <dc:subject>DEVELOPMENT OF TEST GUIDELINES</dc:subject>
  <dc:creator>OERTEL Romy</dc:creator>
  <cp:lastModifiedBy>OERTEL Romy</cp:lastModifiedBy>
  <cp:revision>16</cp:revision>
  <cp:lastPrinted>2012-08-27T15:35:00Z</cp:lastPrinted>
  <dcterms:created xsi:type="dcterms:W3CDTF">2026-07-30T13:35:00Z</dcterms:created>
  <dcterms:modified xsi:type="dcterms:W3CDTF">2026-08-03T16:28:00Z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1033-12.2.0.19307</vt:lpwstr>
  </property>
  <property fmtid="{D5CDD505-2E9C-101B-9397-08002B2CF9AE}" pid="3" name="ICV">
    <vt:lpwstr>188008153CED4B95962BEA19D4BD4329_13</vt:lpwstr>
  </property>
  <property fmtid="{D5CDD505-2E9C-101B-9397-08002B2CF9AE}" pid="4" name="MSIP_Label_bfc084f7-b690-4c43-8ee6-d475b6d3461d_Enabled">
    <vt:lpwstr>true</vt:lpwstr>
  </property>
  <property fmtid="{D5CDD505-2E9C-101B-9397-08002B2CF9AE}" pid="5" name="MSIP_Label_bfc084f7-b690-4c43-8ee6-d475b6d3461d_SetDate">
    <vt:lpwstr>2024-02-13T14:25:02Z</vt:lpwstr>
  </property>
  <property fmtid="{D5CDD505-2E9C-101B-9397-08002B2CF9AE}" pid="6" name="MSIP_Label_bfc084f7-b690-4c43-8ee6-d475b6d3461d_Method">
    <vt:lpwstr>Standard</vt:lpwstr>
  </property>
  <property fmtid="{D5CDD505-2E9C-101B-9397-08002B2CF9AE}" pid="7" name="MSIP_Label_bfc084f7-b690-4c43-8ee6-d475b6d3461d_Name">
    <vt:lpwstr>FOR OFFICIAL USE ONLY</vt:lpwstr>
  </property>
  <property fmtid="{D5CDD505-2E9C-101B-9397-08002B2CF9AE}" pid="8" name="MSIP_Label_bfc084f7-b690-4c43-8ee6-d475b6d3461d_SiteId">
    <vt:lpwstr>faa31b06-8ccc-48c9-867f-f7510dd11c02</vt:lpwstr>
  </property>
  <property fmtid="{D5CDD505-2E9C-101B-9397-08002B2CF9AE}" pid="9" name="MSIP_Label_bfc084f7-b690-4c43-8ee6-d475b6d3461d_ActionId">
    <vt:lpwstr>2feadc3e-b5a8-4e88-a0d4-d70af99750b2</vt:lpwstr>
  </property>
  <property fmtid="{D5CDD505-2E9C-101B-9397-08002B2CF9AE}" pid="10" name="MSIP_Label_bfc084f7-b690-4c43-8ee6-d475b6d3461d_ContentBits">
    <vt:lpwstr>2</vt:lpwstr>
  </property>
  <property fmtid="{D5CDD505-2E9C-101B-9397-08002B2CF9AE}" pid="11" name="MediaServiceImageTags">
    <vt:lpwstr/>
  </property>
  <property fmtid="{D5CDD505-2E9C-101B-9397-08002B2CF9AE}" pid="12" name="BusinessUnit">
    <vt:lpwstr>3;#International Union for the Protection of New Varieties of Plants|b5148cec-dea8-4a3e-91f7-349f7e3ddab8</vt:lpwstr>
  </property>
  <property fmtid="{D5CDD505-2E9C-101B-9397-08002B2CF9AE}" pid="13" name="ContentTypeId">
    <vt:lpwstr>0x01010055C8466DB2DC0041BD825C52736E99FC008676C00047CD3C43B8502EC2DCD324C1</vt:lpwstr>
  </property>
  <property fmtid="{D5CDD505-2E9C-101B-9397-08002B2CF9AE}" pid="14" name="RMClassification">
    <vt:lpwstr>11;#10 Test Guidelines Procedures (TGP)|89f43f02-e351-4ea5-9e65-e2f9a0aa5f28</vt:lpwstr>
  </property>
  <property fmtid="{D5CDD505-2E9C-101B-9397-08002B2CF9AE}" pid="15" name="_dlc_DocIdItemGuid">
    <vt:lpwstr>a245fb0b-0ce8-41a7-8f32-8cda68c9ceaa</vt:lpwstr>
  </property>
  <property fmtid="{D5CDD505-2E9C-101B-9397-08002B2CF9AE}" pid="16" name="Languages">
    <vt:lpwstr>1;#English|950e6fa2-2df0-4983-a604-54e57c7a6d93</vt:lpwstr>
  </property>
  <property fmtid="{D5CDD505-2E9C-101B-9397-08002B2CF9AE}" pid="17" name="UPOVTopics">
    <vt:lpwstr/>
  </property>
  <property fmtid="{D5CDD505-2E9C-101B-9397-08002B2CF9AE}" pid="18" name="lcf76f155ced4ddcb4097134ff3c332f">
    <vt:lpwstr/>
  </property>
</Properties>
</file>