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footer5.xml" ContentType="application/vnd.openxmlformats-officedocument.wordprocessingml.footer+xml"/>
  <Override PartName="/word/footer6.xml" ContentType="application/vnd.openxmlformats-officedocument.wordprocessingml.footer+xml"/>
  <Override PartName="/word/header7.xml" ContentType="application/vnd.openxmlformats-officedocument.wordprocessingml.header+xml"/>
  <Override PartName="/word/footer7.xml" ContentType="application/vnd.openxmlformats-officedocument.wordprocessingml.footer+xml"/>
  <Override PartName="/word/header8.xml" ContentType="application/vnd.openxmlformats-officedocument.wordprocessingml.header+xml"/>
  <Override PartName="/word/header9.xml" ContentType="application/vnd.openxmlformats-officedocument.wordprocessingml.header+xml"/>
  <Override PartName="/word/footer8.xml" ContentType="application/vnd.openxmlformats-officedocument.wordprocessingml.footer+xml"/>
  <Override PartName="/word/footer9.xml" ContentType="application/vnd.openxmlformats-officedocument.wordprocessingml.footer+xml"/>
  <Override PartName="/word/header10.xml" ContentType="application/vnd.openxmlformats-officedocument.wordprocessingml.header+xml"/>
  <Override PartName="/word/footer10.xml" ContentType="application/vnd.openxmlformats-officedocument.wordprocessingml.footer+xml"/>
  <Override PartName="/word/header11.xml" ContentType="application/vnd.openxmlformats-officedocument.wordprocessingml.header+xml"/>
  <Override PartName="/word/header12.xml" ContentType="application/vnd.openxmlformats-officedocument.wordprocessingml.header+xml"/>
  <Override PartName="/word/footer11.xml" ContentType="application/vnd.openxmlformats-officedocument.wordprocessingml.footer+xml"/>
  <Override PartName="/word/footer12.xml" ContentType="application/vnd.openxmlformats-officedocument.wordprocessingml.footer+xml"/>
  <Override PartName="/word/header13.xml" ContentType="application/vnd.openxmlformats-officedocument.wordprocessingml.header+xml"/>
  <Override PartName="/word/footer13.xml" ContentType="application/vnd.openxmlformats-officedocument.wordprocessingml.footer+xml"/>
  <Override PartName="/word/header14.xml" ContentType="application/vnd.openxmlformats-officedocument.wordprocessingml.header+xml"/>
  <Override PartName="/word/header15.xml" ContentType="application/vnd.openxmlformats-officedocument.wordprocessingml.header+xml"/>
  <Override PartName="/word/footer14.xml" ContentType="application/vnd.openxmlformats-officedocument.wordprocessingml.footer+xml"/>
  <Override PartName="/word/footer15.xml" ContentType="application/vnd.openxmlformats-officedocument.wordprocessingml.footer+xml"/>
  <Override PartName="/word/header16.xml" ContentType="application/vnd.openxmlformats-officedocument.wordprocessingml.header+xml"/>
  <Override PartName="/word/footer16.xml" ContentType="application/vnd.openxmlformats-officedocument.wordprocessingml.footer+xml"/>
  <Override PartName="/word/header17.xml" ContentType="application/vnd.openxmlformats-officedocument.wordprocessingml.header+xml"/>
  <Override PartName="/word/header18.xml" ContentType="application/vnd.openxmlformats-officedocument.wordprocessingml.header+xml"/>
  <Override PartName="/word/footer17.xml" ContentType="application/vnd.openxmlformats-officedocument.wordprocessingml.footer+xml"/>
  <Override PartName="/word/footer18.xml" ContentType="application/vnd.openxmlformats-officedocument.wordprocessingml.footer+xml"/>
  <Override PartName="/word/header19.xml" ContentType="application/vnd.openxmlformats-officedocument.wordprocessingml.header+xml"/>
  <Override PartName="/word/footer19.xml" ContentType="application/vnd.openxmlformats-officedocument.wordprocessingml.footer+xml"/>
  <Override PartName="/word/header20.xml" ContentType="application/vnd.openxmlformats-officedocument.wordprocessingml.header+xml"/>
  <Override PartName="/word/header21.xml" ContentType="application/vnd.openxmlformats-officedocument.wordprocessingml.header+xml"/>
  <Override PartName="/word/footer20.xml" ContentType="application/vnd.openxmlformats-officedocument.wordprocessingml.footer+xml"/>
  <Override PartName="/word/footer21.xml" ContentType="application/vnd.openxmlformats-officedocument.wordprocessingml.footer+xml"/>
  <Override PartName="/word/header22.xml" ContentType="application/vnd.openxmlformats-officedocument.wordprocessingml.header+xml"/>
  <Override PartName="/word/footer22.xml" ContentType="application/vnd.openxmlformats-officedocument.wordprocessingml.footer+xml"/>
  <Override PartName="/word/header23.xml" ContentType="application/vnd.openxmlformats-officedocument.wordprocessingml.header+xml"/>
  <Override PartName="/word/header24.xml" ContentType="application/vnd.openxmlformats-officedocument.wordprocessingml.header+xml"/>
  <Override PartName="/word/footer23.xml" ContentType="application/vnd.openxmlformats-officedocument.wordprocessingml.footer+xml"/>
  <Override PartName="/word/footer24.xml" ContentType="application/vnd.openxmlformats-officedocument.wordprocessingml.footer+xml"/>
  <Override PartName="/word/header25.xml" ContentType="application/vnd.openxmlformats-officedocument.wordprocessingml.header+xml"/>
  <Override PartName="/word/footer25.xml" ContentType="application/vnd.openxmlformats-officedocument.wordprocessingml.footer+xml"/>
  <Override PartName="/word/header26.xml" ContentType="application/vnd.openxmlformats-officedocument.wordprocessingml.header+xml"/>
  <Override PartName="/word/header27.xml" ContentType="application/vnd.openxmlformats-officedocument.wordprocessingml.header+xml"/>
  <Override PartName="/word/footer26.xml" ContentType="application/vnd.openxmlformats-officedocument.wordprocessingml.footer+xml"/>
  <Override PartName="/word/footer27.xml" ContentType="application/vnd.openxmlformats-officedocument.wordprocessingml.footer+xml"/>
  <Override PartName="/word/header28.xml" ContentType="application/vnd.openxmlformats-officedocument.wordprocessingml.header+xml"/>
  <Override PartName="/word/footer28.xml" ContentType="application/vnd.openxmlformats-officedocument.wordprocessingml.footer+xml"/>
  <Override PartName="/word/header29.xml" ContentType="application/vnd.openxmlformats-officedocument.wordprocessingml.header+xml"/>
  <Override PartName="/word/header30.xml" ContentType="application/vnd.openxmlformats-officedocument.wordprocessingml.header+xml"/>
  <Override PartName="/word/footer29.xml" ContentType="application/vnd.openxmlformats-officedocument.wordprocessingml.footer+xml"/>
  <Override PartName="/word/footer30.xml" ContentType="application/vnd.openxmlformats-officedocument.wordprocessingml.footer+xml"/>
  <Override PartName="/word/header31.xml" ContentType="application/vnd.openxmlformats-officedocument.wordprocessingml.header+xml"/>
  <Override PartName="/word/footer31.xml" ContentType="application/vnd.openxmlformats-officedocument.wordprocessingml.footer+xml"/>
  <Override PartName="/word/header32.xml" ContentType="application/vnd.openxmlformats-officedocument.wordprocessingml.header+xml"/>
  <Override PartName="/word/header33.xml" ContentType="application/vnd.openxmlformats-officedocument.wordprocessingml.header+xml"/>
  <Override PartName="/word/footer32.xml" ContentType="application/vnd.openxmlformats-officedocument.wordprocessingml.footer+xml"/>
  <Override PartName="/word/footer33.xml" ContentType="application/vnd.openxmlformats-officedocument.wordprocessingml.footer+xml"/>
  <Override PartName="/word/header34.xml" ContentType="application/vnd.openxmlformats-officedocument.wordprocessingml.header+xml"/>
  <Override PartName="/word/footer34.xml" ContentType="application/vnd.openxmlformats-officedocument.wordprocessingml.footer+xml"/>
  <Override PartName="/word/header35.xml" ContentType="application/vnd.openxmlformats-officedocument.wordprocessingml.header+xml"/>
  <Override PartName="/word/header36.xml" ContentType="application/vnd.openxmlformats-officedocument.wordprocessingml.header+xml"/>
  <Override PartName="/word/footer35.xml" ContentType="application/vnd.openxmlformats-officedocument.wordprocessingml.footer+xml"/>
  <Override PartName="/word/footer36.xml" ContentType="application/vnd.openxmlformats-officedocument.wordprocessingml.footer+xml"/>
  <Override PartName="/word/header37.xml" ContentType="application/vnd.openxmlformats-officedocument.wordprocessingml.header+xml"/>
  <Override PartName="/word/footer37.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5510" w:type="pct"/>
        <w:tblInd w:w="-248" w:type="dxa"/>
        <w:tblLayout w:type="fixed"/>
        <w:tblCellMar>
          <w:left w:w="0" w:type="dxa"/>
          <w:right w:w="0" w:type="dxa"/>
        </w:tblCellMar>
        <w:tblLook w:val="04A0" w:firstRow="1" w:lastRow="0" w:firstColumn="1" w:lastColumn="0" w:noHBand="0" w:noVBand="1"/>
      </w:tblPr>
      <w:tblGrid>
        <w:gridCol w:w="1504"/>
        <w:gridCol w:w="2389"/>
        <w:gridCol w:w="2643"/>
        <w:gridCol w:w="1017"/>
        <w:gridCol w:w="2941"/>
        <w:gridCol w:w="511"/>
      </w:tblGrid>
      <w:tr w:rsidR="003E3106" w:rsidRPr="000C14A4" w14:paraId="5CAB2957" w14:textId="77777777">
        <w:trPr>
          <w:trHeight w:val="1760"/>
        </w:trPr>
        <w:tc>
          <w:tcPr>
            <w:tcW w:w="1451" w:type="dxa"/>
            <w:tcBorders>
              <w:top w:val="nil"/>
              <w:bottom w:val="nil"/>
              <w:right w:val="nil"/>
            </w:tcBorders>
          </w:tcPr>
          <w:p w14:paraId="72814950" w14:textId="77777777" w:rsidR="003E3106" w:rsidRPr="000C14A4" w:rsidRDefault="004851CA">
            <w:pPr>
              <w:pStyle w:val="DecisionInvitingPara"/>
            </w:pPr>
            <w:r w:rsidRPr="000C14A4">
              <w:t>d</w:t>
            </w:r>
          </w:p>
        </w:tc>
        <w:tc>
          <w:tcPr>
            <w:tcW w:w="5839" w:type="dxa"/>
            <w:gridSpan w:val="3"/>
            <w:tcBorders>
              <w:top w:val="nil"/>
              <w:left w:val="nil"/>
              <w:bottom w:val="nil"/>
              <w:right w:val="nil"/>
            </w:tcBorders>
            <w:vAlign w:val="center"/>
          </w:tcPr>
          <w:p w14:paraId="64E67BAB" w14:textId="77777777" w:rsidR="003E3106" w:rsidRPr="000C14A4" w:rsidRDefault="004851CA">
            <w:pPr>
              <w:pStyle w:val="LogoUPOV"/>
              <w:tabs>
                <w:tab w:val="left" w:pos="2200"/>
              </w:tabs>
              <w:ind w:rightChars="-781" w:right="-1562"/>
            </w:pPr>
            <w:r w:rsidRPr="000C14A4">
              <w:rPr>
                <w:noProof/>
                <w:lang w:val="fr-FR"/>
              </w:rPr>
              <w:drawing>
                <wp:inline distT="0" distB="0" distL="0" distR="0" wp14:anchorId="58CBE69E" wp14:editId="215B237A">
                  <wp:extent cx="1665837" cy="480605"/>
                  <wp:effectExtent l="0" t="0" r="0" b="0"/>
                  <wp:docPr id="88" name="Picture 2" descr="A green and yellow logo&#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pic:nvPicPr>
                        <pic:blipFill>
                          <a:blip r:embed="rId16"/>
                          <a:stretch>
                            <a:fillRect/>
                          </a:stretch>
                        </pic:blipFill>
                        <pic:spPr bwMode="auto">
                          <a:xfrm>
                            <a:off x="0" y="0"/>
                            <a:ext cx="1732470" cy="499829"/>
                          </a:xfrm>
                          <a:prstGeom prst="rect">
                            <a:avLst/>
                          </a:prstGeom>
                          <a:noFill/>
                          <a:ln>
                            <a:noFill/>
                          </a:ln>
                        </pic:spPr>
                      </pic:pic>
                    </a:graphicData>
                  </a:graphic>
                </wp:inline>
              </w:drawing>
            </w:r>
          </w:p>
        </w:tc>
        <w:tc>
          <w:tcPr>
            <w:tcW w:w="3332" w:type="dxa"/>
            <w:gridSpan w:val="2"/>
            <w:tcBorders>
              <w:top w:val="nil"/>
              <w:left w:val="nil"/>
              <w:bottom w:val="nil"/>
              <w:right w:val="nil"/>
            </w:tcBorders>
            <w:vAlign w:val="center"/>
          </w:tcPr>
          <w:p w14:paraId="792347D4" w14:textId="77777777" w:rsidR="003E3106" w:rsidRPr="000C14A4" w:rsidRDefault="004851CA">
            <w:pPr>
              <w:pStyle w:val="Lettrine"/>
              <w:ind w:leftChars="100" w:left="200"/>
              <w:jc w:val="center"/>
              <w:rPr>
                <w:lang w:val="it-IT"/>
              </w:rPr>
            </w:pPr>
            <w:r w:rsidRPr="000C14A4">
              <w:t xml:space="preserve">       </w:t>
            </w:r>
            <w:r w:rsidRPr="000C14A4">
              <w:rPr>
                <w:lang w:val="it-IT"/>
              </w:rPr>
              <w:t>E</w:t>
            </w:r>
          </w:p>
          <w:p w14:paraId="598781C1" w14:textId="77777777" w:rsidR="003E3106" w:rsidRPr="000C14A4" w:rsidRDefault="004851CA">
            <w:pPr>
              <w:pStyle w:val="Docoriginal"/>
              <w:ind w:left="0"/>
              <w:rPr>
                <w:rStyle w:val="StyleDoclangBold"/>
                <w:b/>
                <w:bCs/>
                <w:spacing w:val="0"/>
              </w:rPr>
            </w:pPr>
            <w:r w:rsidRPr="000C14A4">
              <w:rPr>
                <w:rStyle w:val="StyleDoclangBold"/>
                <w:b/>
                <w:bCs/>
                <w:spacing w:val="0"/>
              </w:rPr>
              <w:t xml:space="preserve">TG/15/4(proj.2) </w:t>
            </w:r>
          </w:p>
          <w:p w14:paraId="3E89BF20" w14:textId="77777777" w:rsidR="003E3106" w:rsidRPr="000C14A4" w:rsidRDefault="004851CA">
            <w:r w:rsidRPr="000C14A4">
              <w:rPr>
                <w:rStyle w:val="StyleDoclangBold"/>
                <w:lang w:val="it-IT"/>
              </w:rPr>
              <w:t>ORIGINAL:</w:t>
            </w:r>
            <w:r w:rsidRPr="000C14A4">
              <w:rPr>
                <w:rStyle w:val="StyleDocoriginalNotBold1"/>
                <w:b w:val="0"/>
                <w:bCs w:val="0"/>
                <w:spacing w:val="0"/>
                <w:lang w:val="it-IT"/>
              </w:rPr>
              <w:t xml:space="preserve"> </w:t>
            </w:r>
            <w:r w:rsidRPr="000C14A4">
              <w:rPr>
                <w:lang w:val="it-IT"/>
              </w:rPr>
              <w:t xml:space="preserve"> </w:t>
            </w:r>
            <w:bookmarkStart w:id="0" w:name="Original"/>
            <w:bookmarkEnd w:id="0"/>
            <w:r w:rsidRPr="000C14A4">
              <w:rPr>
                <w:rStyle w:val="StyleDoclangBold"/>
                <w:rFonts w:cs="Times New Roman"/>
                <w:b w:val="0"/>
                <w:lang w:val="it-IT"/>
              </w:rPr>
              <w:t>English</w:t>
            </w:r>
          </w:p>
          <w:p w14:paraId="45760BB0" w14:textId="77777777" w:rsidR="003E3106" w:rsidRPr="000C14A4" w:rsidRDefault="004851CA">
            <w:pPr>
              <w:pStyle w:val="Docoriginal"/>
              <w:ind w:left="0"/>
            </w:pPr>
            <w:r w:rsidRPr="000C14A4">
              <w:rPr>
                <w:rStyle w:val="StyleDoclangBold"/>
                <w:b/>
                <w:bCs/>
                <w:spacing w:val="0"/>
                <w:lang w:val="it-IT"/>
              </w:rPr>
              <w:t>DATE</w:t>
            </w:r>
            <w:r w:rsidRPr="000C14A4">
              <w:rPr>
                <w:spacing w:val="0"/>
              </w:rPr>
              <w:t xml:space="preserve">: </w:t>
            </w:r>
            <w:r w:rsidRPr="000C14A4">
              <w:rPr>
                <w:rStyle w:val="StyleDoclangBold"/>
                <w:spacing w:val="0"/>
              </w:rPr>
              <w:t>2026-07-24</w:t>
            </w:r>
          </w:p>
        </w:tc>
      </w:tr>
      <w:tr w:rsidR="003E3106" w:rsidRPr="000C14A4" w14:paraId="03FED6A6" w14:textId="77777777">
        <w:trPr>
          <w:gridAfter w:val="1"/>
          <w:wAfter w:w="493" w:type="dxa"/>
        </w:trPr>
        <w:tc>
          <w:tcPr>
            <w:tcW w:w="10129" w:type="dxa"/>
            <w:gridSpan w:val="5"/>
            <w:tcBorders>
              <w:bottom w:val="nil"/>
            </w:tcBorders>
          </w:tcPr>
          <w:p w14:paraId="2D5DD69B" w14:textId="77777777" w:rsidR="003E3106" w:rsidRPr="000C14A4" w:rsidRDefault="004851CA">
            <w:pPr>
              <w:pStyle w:val="upove"/>
              <w:rPr>
                <w:sz w:val="28"/>
              </w:rPr>
            </w:pPr>
            <w:r w:rsidRPr="000C14A4">
              <w:rPr>
                <w:snapToGrid w:val="0"/>
              </w:rPr>
              <w:t xml:space="preserve">INTERNATIONAL UNION FOR THE PROTECTION OF NEW VARIETIES OF PLANTS </w:t>
            </w:r>
          </w:p>
        </w:tc>
      </w:tr>
      <w:tr w:rsidR="003E3106" w:rsidRPr="000C14A4" w14:paraId="7AE86C25" w14:textId="77777777">
        <w:trPr>
          <w:gridAfter w:val="1"/>
          <w:wAfter w:w="493" w:type="dxa"/>
        </w:trPr>
        <w:tc>
          <w:tcPr>
            <w:tcW w:w="10129" w:type="dxa"/>
            <w:gridSpan w:val="5"/>
            <w:tcBorders>
              <w:top w:val="nil"/>
              <w:bottom w:val="nil"/>
            </w:tcBorders>
          </w:tcPr>
          <w:p w14:paraId="627D45B7" w14:textId="77777777" w:rsidR="003E3106" w:rsidRPr="000C14A4" w:rsidRDefault="004851CA">
            <w:pPr>
              <w:pStyle w:val="upove"/>
              <w:rPr>
                <w:snapToGrid w:val="0"/>
              </w:rPr>
            </w:pPr>
            <w:r w:rsidRPr="000C14A4">
              <w:rPr>
                <w:b w:val="0"/>
                <w:bCs w:val="0"/>
                <w:snapToGrid w:val="0"/>
                <w:sz w:val="20"/>
              </w:rPr>
              <w:t>Geneva</w:t>
            </w:r>
          </w:p>
        </w:tc>
      </w:tr>
      <w:tr w:rsidR="003E3106" w:rsidRPr="000C14A4" w14:paraId="5F5DA3DC" w14:textId="77777777">
        <w:tblPrEx>
          <w:jc w:val="center"/>
          <w:tblInd w:w="0" w:type="dxa"/>
          <w:tblCellMar>
            <w:left w:w="108" w:type="dxa"/>
            <w:right w:w="108" w:type="dxa"/>
          </w:tblCellMar>
        </w:tblPrEx>
        <w:trPr>
          <w:gridBefore w:val="2"/>
          <w:gridAfter w:val="3"/>
          <w:wBefore w:w="3757" w:type="dxa"/>
          <w:wAfter w:w="4314" w:type="dxa"/>
          <w:trHeight w:hRule="exact" w:val="567"/>
          <w:jc w:val="center"/>
        </w:trPr>
        <w:tc>
          <w:tcPr>
            <w:tcW w:w="2551" w:type="dxa"/>
            <w:tcBorders>
              <w:top w:val="single" w:sz="4" w:space="0" w:color="000000"/>
              <w:left w:val="single" w:sz="4" w:space="0" w:color="000000"/>
              <w:bottom w:val="single" w:sz="4" w:space="0" w:color="000000"/>
              <w:right w:val="single" w:sz="4" w:space="0" w:color="000000"/>
            </w:tcBorders>
            <w:shd w:val="clear" w:color="auto" w:fill="E0E0E0"/>
          </w:tcPr>
          <w:p w14:paraId="4189D282" w14:textId="77777777" w:rsidR="003E3106" w:rsidRPr="000C14A4" w:rsidRDefault="004851CA">
            <w:pPr>
              <w:pStyle w:val="Draft"/>
            </w:pPr>
            <w:r w:rsidRPr="000C14A4">
              <w:t>DRAFT</w:t>
            </w:r>
          </w:p>
        </w:tc>
      </w:tr>
    </w:tbl>
    <w:p w14:paraId="26641893" w14:textId="77777777" w:rsidR="003E3106" w:rsidRPr="000C14A4" w:rsidRDefault="003E3106"/>
    <w:tbl>
      <w:tblPr>
        <w:tblW w:w="5078" w:type="dxa"/>
        <w:jc w:val="center"/>
        <w:tblLayout w:type="fixed"/>
        <w:tblLook w:val="04A0" w:firstRow="1" w:lastRow="0" w:firstColumn="1" w:lastColumn="0" w:noHBand="0" w:noVBand="1"/>
      </w:tblPr>
      <w:tblGrid>
        <w:gridCol w:w="283"/>
        <w:gridCol w:w="4525"/>
        <w:gridCol w:w="270"/>
      </w:tblGrid>
      <w:tr w:rsidR="003E3106" w:rsidRPr="000C14A4" w14:paraId="492997A2" w14:textId="77777777">
        <w:trPr>
          <w:trHeight w:val="1421"/>
          <w:jc w:val="center"/>
        </w:trPr>
        <w:tc>
          <w:tcPr>
            <w:tcW w:w="283" w:type="dxa"/>
          </w:tcPr>
          <w:p w14:paraId="690F7739" w14:textId="77777777" w:rsidR="003E3106" w:rsidRPr="000C14A4" w:rsidRDefault="003E3106">
            <w:pPr>
              <w:jc w:val="center"/>
            </w:pPr>
          </w:p>
        </w:tc>
        <w:tc>
          <w:tcPr>
            <w:tcW w:w="4525" w:type="dxa"/>
            <w:tcBorders>
              <w:top w:val="single" w:sz="12" w:space="0" w:color="auto"/>
              <w:left w:val="single" w:sz="12" w:space="0" w:color="auto"/>
              <w:bottom w:val="single" w:sz="12" w:space="0" w:color="auto"/>
              <w:right w:val="single" w:sz="12" w:space="0" w:color="auto"/>
            </w:tcBorders>
          </w:tcPr>
          <w:p w14:paraId="115DABEA" w14:textId="77777777" w:rsidR="003E3106" w:rsidRPr="000C14A4" w:rsidRDefault="003E3106">
            <w:pPr>
              <w:jc w:val="center"/>
            </w:pPr>
          </w:p>
          <w:p w14:paraId="5198DA31" w14:textId="77777777" w:rsidR="003E3106" w:rsidRPr="000C14A4" w:rsidRDefault="004851CA">
            <w:pPr>
              <w:jc w:val="center"/>
              <w:rPr>
                <w:rStyle w:val="StyleDoclangBold"/>
                <w:bCs w:val="0"/>
              </w:rPr>
            </w:pPr>
            <w:r w:rsidRPr="000C14A4">
              <w:rPr>
                <w:rStyle w:val="StyleDoclangBold"/>
                <w:bCs w:val="0"/>
              </w:rPr>
              <w:t>EUROPEAN PEAR</w:t>
            </w:r>
          </w:p>
          <w:p w14:paraId="6FF76DC1" w14:textId="77777777" w:rsidR="003E3106" w:rsidRPr="000C14A4" w:rsidRDefault="003E3106">
            <w:pPr>
              <w:jc w:val="center"/>
            </w:pPr>
          </w:p>
          <w:p w14:paraId="023A6ACC" w14:textId="01C465FC" w:rsidR="003E3106" w:rsidRPr="000C14A4" w:rsidRDefault="004851CA">
            <w:pPr>
              <w:jc w:val="center"/>
            </w:pPr>
            <w:r w:rsidRPr="000C14A4">
              <w:rPr>
                <w:rStyle w:val="StyleDoclangBold"/>
                <w:b w:val="0"/>
                <w:bCs w:val="0"/>
              </w:rPr>
              <w:t>UPOV Code(s):</w:t>
            </w:r>
            <w:r w:rsidRPr="000C14A4">
              <w:t xml:space="preserve"> </w:t>
            </w:r>
            <w:r w:rsidRPr="000C14A4">
              <w:rPr>
                <w:rStyle w:val="StyleDoclangBold"/>
                <w:b w:val="0"/>
                <w:bCs w:val="0"/>
              </w:rPr>
              <w:t xml:space="preserve"> PYRUS_COM; PYRUS_</w:t>
            </w:r>
            <w:r w:rsidR="00DB0272" w:rsidRPr="000C14A4">
              <w:rPr>
                <w:rStyle w:val="StyleDoclangBold"/>
                <w:b w:val="0"/>
                <w:bCs w:val="0"/>
              </w:rPr>
              <w:t>BCO</w:t>
            </w:r>
            <w:r w:rsidRPr="000C14A4">
              <w:rPr>
                <w:rStyle w:val="StyleDoclangBold"/>
                <w:b w:val="0"/>
                <w:bCs w:val="0"/>
              </w:rPr>
              <w:t>; PYRUS_CUS</w:t>
            </w:r>
          </w:p>
          <w:p w14:paraId="161FB3F5" w14:textId="77777777" w:rsidR="003E3106" w:rsidRPr="000C14A4" w:rsidRDefault="003E3106">
            <w:pPr>
              <w:jc w:val="center"/>
            </w:pPr>
          </w:p>
          <w:p w14:paraId="5947790C" w14:textId="660F8A27" w:rsidR="003E3106" w:rsidRPr="000C14A4" w:rsidRDefault="004851CA">
            <w:pPr>
              <w:jc w:val="center"/>
              <w:rPr>
                <w:rStyle w:val="StyleDoclangBold"/>
                <w:b w:val="0"/>
                <w:bCs w:val="0"/>
              </w:rPr>
            </w:pPr>
            <w:r w:rsidRPr="000C14A4">
              <w:rPr>
                <w:i/>
              </w:rPr>
              <w:t>Pyrus communis</w:t>
            </w:r>
            <w:r w:rsidRPr="000C14A4">
              <w:t xml:space="preserve"> L.; </w:t>
            </w:r>
            <w:r w:rsidR="00A53D1E" w:rsidRPr="000C14A4">
              <w:br/>
            </w:r>
            <w:r w:rsidR="00464C0F" w:rsidRPr="000C14A4">
              <w:rPr>
                <w:i/>
              </w:rPr>
              <w:t>Pyrus</w:t>
            </w:r>
            <w:r w:rsidR="00464C0F" w:rsidRPr="000C14A4">
              <w:t xml:space="preserve"> × </w:t>
            </w:r>
            <w:r w:rsidR="00464C0F" w:rsidRPr="000C14A4">
              <w:rPr>
                <w:i/>
              </w:rPr>
              <w:t>bretschneideri</w:t>
            </w:r>
            <w:r w:rsidR="00464C0F" w:rsidRPr="000C14A4">
              <w:t xml:space="preserve"> Rehder × </w:t>
            </w:r>
            <w:r w:rsidR="00464C0F" w:rsidRPr="000C14A4">
              <w:br/>
            </w:r>
            <w:r w:rsidR="00464C0F" w:rsidRPr="000C14A4">
              <w:rPr>
                <w:i/>
              </w:rPr>
              <w:t>Pyrus communis</w:t>
            </w:r>
            <w:r w:rsidR="00464C0F" w:rsidRPr="000C14A4">
              <w:t xml:space="preserve"> L.</w:t>
            </w:r>
            <w:r w:rsidRPr="000C14A4">
              <w:t>;</w:t>
            </w:r>
            <w:r w:rsidR="00464C0F" w:rsidRPr="000C14A4">
              <w:br/>
            </w:r>
            <w:r w:rsidRPr="000C14A4">
              <w:t xml:space="preserve"> Hybrids between </w:t>
            </w:r>
            <w:r w:rsidRPr="000C14A4">
              <w:rPr>
                <w:i/>
              </w:rPr>
              <w:t>Pyrus communis</w:t>
            </w:r>
            <w:r w:rsidRPr="000C14A4">
              <w:t xml:space="preserve"> and </w:t>
            </w:r>
            <w:r w:rsidR="00A53D1E" w:rsidRPr="000C14A4">
              <w:br/>
            </w:r>
            <w:r w:rsidRPr="000C14A4">
              <w:rPr>
                <w:i/>
              </w:rPr>
              <w:t>P. ussuriensis</w:t>
            </w:r>
          </w:p>
          <w:p w14:paraId="25FBB74C" w14:textId="77777777" w:rsidR="003E3106" w:rsidRPr="000C14A4" w:rsidRDefault="003E3106">
            <w:pPr>
              <w:jc w:val="center"/>
              <w:rPr>
                <w:rStyle w:val="StyleDoclangBold"/>
                <w:rFonts w:cs="Times New Roman"/>
                <w:b w:val="0"/>
                <w:bCs w:val="0"/>
              </w:rPr>
            </w:pPr>
          </w:p>
          <w:p w14:paraId="44B3B4B4" w14:textId="77777777" w:rsidR="003E3106" w:rsidRPr="000C14A4" w:rsidRDefault="003E3106">
            <w:pPr>
              <w:jc w:val="center"/>
            </w:pPr>
          </w:p>
        </w:tc>
        <w:tc>
          <w:tcPr>
            <w:tcW w:w="270" w:type="dxa"/>
            <w:tcBorders>
              <w:left w:val="nil"/>
            </w:tcBorders>
          </w:tcPr>
          <w:p w14:paraId="3D282BEA" w14:textId="77777777" w:rsidR="003E3106" w:rsidRPr="000C14A4" w:rsidRDefault="004851CA">
            <w:pPr>
              <w:jc w:val="center"/>
              <w:rPr>
                <w:sz w:val="16"/>
              </w:rPr>
            </w:pPr>
            <w:r w:rsidRPr="000C14A4">
              <w:rPr>
                <w:sz w:val="16"/>
              </w:rPr>
              <w:t>*</w:t>
            </w:r>
          </w:p>
        </w:tc>
      </w:tr>
    </w:tbl>
    <w:p w14:paraId="5BAB03B5" w14:textId="77777777" w:rsidR="003E3106" w:rsidRPr="000C14A4" w:rsidRDefault="003E3106">
      <w:pPr>
        <w:jc w:val="left"/>
      </w:pPr>
      <w:bookmarkStart w:id="1" w:name="_Toc27819127"/>
      <w:bookmarkStart w:id="2" w:name="_Toc27819489"/>
      <w:bookmarkStart w:id="3" w:name="_Toc27819308"/>
    </w:p>
    <w:p w14:paraId="4ABA1922" w14:textId="77777777" w:rsidR="003E3106" w:rsidRPr="000C14A4" w:rsidRDefault="004851CA">
      <w:pPr>
        <w:jc w:val="center"/>
        <w:outlineLvl w:val="0"/>
        <w:rPr>
          <w:b/>
        </w:rPr>
      </w:pPr>
      <w:r w:rsidRPr="000C14A4">
        <w:rPr>
          <w:rStyle w:val="StyleDoclangBold"/>
          <w:rFonts w:cs="Times New Roman"/>
        </w:rPr>
        <w:t>GUIDELINES</w:t>
      </w:r>
      <w:r w:rsidRPr="000C14A4">
        <w:rPr>
          <w:b/>
        </w:rPr>
        <w:br/>
      </w:r>
      <w:r w:rsidRPr="000C14A4">
        <w:rPr>
          <w:b/>
        </w:rPr>
        <w:br/>
      </w:r>
      <w:r w:rsidRPr="000C14A4">
        <w:rPr>
          <w:rStyle w:val="StyleDoclangBold"/>
          <w:rFonts w:cs="Times New Roman"/>
        </w:rPr>
        <w:t>FOR THE CONDUCT OF TESTS</w:t>
      </w:r>
      <w:r w:rsidRPr="000C14A4">
        <w:rPr>
          <w:rStyle w:val="StyleDoclangBold"/>
          <w:rFonts w:cs="Times New Roman"/>
        </w:rPr>
        <w:br/>
      </w:r>
      <w:r w:rsidRPr="000C14A4">
        <w:rPr>
          <w:b/>
        </w:rPr>
        <w:br/>
      </w:r>
      <w:r w:rsidRPr="000C14A4">
        <w:rPr>
          <w:rStyle w:val="StyleDoclangBold"/>
          <w:rFonts w:cs="Times New Roman"/>
        </w:rPr>
        <w:t>FOR DISTINCTNESS, UNIFORMITY AND STABILITY</w:t>
      </w:r>
    </w:p>
    <w:p w14:paraId="60631A25" w14:textId="77777777" w:rsidR="003E3106" w:rsidRPr="000C14A4" w:rsidRDefault="003E3106">
      <w:pPr>
        <w:jc w:val="center"/>
      </w:pPr>
    </w:p>
    <w:p w14:paraId="54EEF3C1" w14:textId="77777777" w:rsidR="003E3106" w:rsidRPr="000C14A4" w:rsidRDefault="004851CA">
      <w:pPr>
        <w:pStyle w:val="preparedby"/>
      </w:pPr>
      <w:r w:rsidRPr="000C14A4">
        <w:rPr>
          <w:rStyle w:val="StyleDoclangBold"/>
          <w:rFonts w:cs="Times New Roman"/>
          <w:b w:val="0"/>
          <w:bCs w:val="0"/>
          <w:iCs/>
        </w:rPr>
        <w:t>prepared by an expert from</w:t>
      </w:r>
      <w:r w:rsidRPr="000C14A4">
        <w:t xml:space="preserve"> </w:t>
      </w:r>
      <w:r w:rsidRPr="000C14A4">
        <w:rPr>
          <w:rStyle w:val="StyleDoclangBold"/>
          <w:rFonts w:cs="Times New Roman"/>
          <w:b w:val="0"/>
          <w:bCs w:val="0"/>
          <w:iCs/>
        </w:rPr>
        <w:t>Germany</w:t>
      </w:r>
    </w:p>
    <w:p w14:paraId="6E0A05AF" w14:textId="77777777" w:rsidR="003E3106" w:rsidRPr="000C14A4" w:rsidRDefault="003E3106">
      <w:pPr>
        <w:pStyle w:val="preparedby"/>
      </w:pPr>
    </w:p>
    <w:p w14:paraId="1188EADC" w14:textId="77777777" w:rsidR="003E3106" w:rsidRPr="000C14A4" w:rsidRDefault="004851CA">
      <w:pPr>
        <w:pStyle w:val="preparedby"/>
      </w:pPr>
      <w:r w:rsidRPr="000C14A4">
        <w:rPr>
          <w:rStyle w:val="StyleDoclangBold"/>
          <w:rFonts w:cs="Times New Roman"/>
          <w:b w:val="0"/>
          <w:bCs w:val="0"/>
          <w:iCs/>
        </w:rPr>
        <w:t>to be considered by the</w:t>
      </w:r>
    </w:p>
    <w:p w14:paraId="4CA6BD22" w14:textId="77777777" w:rsidR="003E3106" w:rsidRPr="000C14A4" w:rsidRDefault="003E3106">
      <w:pPr>
        <w:pStyle w:val="preparedby"/>
      </w:pPr>
    </w:p>
    <w:p w14:paraId="33B29892" w14:textId="77777777" w:rsidR="003E3106" w:rsidRPr="000C14A4" w:rsidRDefault="004851CA">
      <w:pPr>
        <w:pStyle w:val="preparedby"/>
      </w:pPr>
      <w:r w:rsidRPr="000C14A4">
        <w:rPr>
          <w:rStyle w:val="StyleDoclangBold"/>
          <w:rFonts w:cs="Times New Roman"/>
          <w:b w:val="0"/>
          <w:bCs w:val="0"/>
          <w:iCs/>
        </w:rPr>
        <w:t xml:space="preserve">Technical Working Party for Fruit Crops at its fifty-seventh session, </w:t>
      </w:r>
    </w:p>
    <w:p w14:paraId="6593DCFF" w14:textId="77777777" w:rsidR="003E3106" w:rsidRPr="000C14A4" w:rsidRDefault="004851CA">
      <w:pPr>
        <w:pStyle w:val="preparedby"/>
        <w:rPr>
          <w:rStyle w:val="StyleDoclangBold"/>
          <w:rFonts w:cs="Times New Roman"/>
          <w:b w:val="0"/>
          <w:bCs w:val="0"/>
          <w:iCs/>
        </w:rPr>
      </w:pPr>
      <w:r w:rsidRPr="000C14A4">
        <w:rPr>
          <w:rStyle w:val="StyleDoclangBold"/>
          <w:rFonts w:cs="Times New Roman"/>
          <w:b w:val="0"/>
          <w:bCs w:val="0"/>
          <w:iCs/>
        </w:rPr>
        <w:t xml:space="preserve">to be held in Leipzig, Germany, from 2026-09-07 to 2026-09-10 </w:t>
      </w:r>
    </w:p>
    <w:p w14:paraId="7492192C" w14:textId="77777777" w:rsidR="003E3106" w:rsidRPr="000C14A4" w:rsidRDefault="003E3106">
      <w:pPr>
        <w:pStyle w:val="preparedby"/>
        <w:rPr>
          <w:rStyle w:val="StyleDoclangBold"/>
          <w:rFonts w:cs="Times New Roman"/>
          <w:b w:val="0"/>
          <w:bCs w:val="0"/>
          <w:iCs/>
        </w:rPr>
      </w:pPr>
    </w:p>
    <w:p w14:paraId="23DC9476" w14:textId="77777777" w:rsidR="003E3106" w:rsidRPr="000C14A4" w:rsidRDefault="003E3106">
      <w:pPr>
        <w:pStyle w:val="preparedby"/>
        <w:rPr>
          <w:color w:val="808080" w:themeColor="background1" w:themeShade="80"/>
        </w:rPr>
      </w:pPr>
    </w:p>
    <w:p w14:paraId="603846DC" w14:textId="77777777" w:rsidR="003E3106" w:rsidRPr="000C14A4" w:rsidRDefault="004851CA">
      <w:pPr>
        <w:pStyle w:val="preparedby"/>
        <w:rPr>
          <w:rStyle w:val="StyleDoclangBold"/>
          <w:rFonts w:cs="Times New Roman"/>
          <w:b w:val="0"/>
          <w:bCs w:val="0"/>
          <w:iCs/>
          <w:color w:val="BFBFBF" w:themeColor="background1" w:themeShade="BF"/>
        </w:rPr>
      </w:pPr>
      <w:r w:rsidRPr="000C14A4">
        <w:rPr>
          <w:rStyle w:val="StyleDoclangBold"/>
          <w:rFonts w:cs="Times New Roman"/>
          <w:b w:val="0"/>
          <w:bCs w:val="0"/>
          <w:iCs/>
          <w:color w:val="808080" w:themeColor="background1" w:themeShade="80"/>
        </w:rPr>
        <w:t>Disclaimer:  this document does not represent UPOV policies or guidance</w:t>
      </w:r>
    </w:p>
    <w:p w14:paraId="6A035783" w14:textId="77777777" w:rsidR="003E3106" w:rsidRPr="000C14A4" w:rsidRDefault="003E3106">
      <w:pPr>
        <w:pStyle w:val="preparedby"/>
      </w:pPr>
    </w:p>
    <w:p w14:paraId="1D412485" w14:textId="77777777" w:rsidR="003E3106" w:rsidRPr="000C14A4" w:rsidRDefault="004851CA">
      <w:pPr>
        <w:ind w:firstLineChars="50" w:firstLine="100"/>
        <w:jc w:val="left"/>
        <w:outlineLvl w:val="0"/>
        <w:rPr>
          <w:vertAlign w:val="superscript"/>
        </w:rPr>
      </w:pPr>
      <w:r w:rsidRPr="000C14A4">
        <w:rPr>
          <w:rStyle w:val="StyleDoclangBold"/>
          <w:rFonts w:cs="Times New Roman"/>
          <w:b w:val="0"/>
          <w:bCs w:val="0"/>
        </w:rPr>
        <w:t>Alternative Names:*</w:t>
      </w:r>
    </w:p>
    <w:p w14:paraId="6722B351" w14:textId="77777777" w:rsidR="003E3106" w:rsidRPr="000C14A4" w:rsidRDefault="003E3106">
      <w:pPr>
        <w:jc w:val="left"/>
        <w:outlineLvl w:val="0"/>
        <w:rPr>
          <w:i/>
          <w:iCs/>
        </w:rPr>
      </w:pPr>
    </w:p>
    <w:tbl>
      <w:tblPr>
        <w:tblW w:w="0" w:type="auto"/>
        <w:jc w:val="right"/>
        <w:tblBorders>
          <w:left w:val="single" w:sz="4" w:space="0" w:color="auto"/>
          <w:right w:val="single" w:sz="4" w:space="0" w:color="auto"/>
          <w:insideH w:val="single" w:sz="4" w:space="0" w:color="auto"/>
          <w:insideV w:val="single" w:sz="4" w:space="0" w:color="auto"/>
        </w:tblBorders>
        <w:tblCellMar>
          <w:top w:w="60" w:type="dxa"/>
          <w:left w:w="60" w:type="dxa"/>
          <w:bottom w:w="60" w:type="dxa"/>
          <w:right w:w="60" w:type="dxa"/>
        </w:tblCellMar>
        <w:tblLook w:val="0600" w:firstRow="0" w:lastRow="0" w:firstColumn="0" w:lastColumn="0" w:noHBand="1" w:noVBand="1"/>
      </w:tblPr>
      <w:tblGrid>
        <w:gridCol w:w="1996"/>
        <w:gridCol w:w="1995"/>
        <w:gridCol w:w="1995"/>
        <w:gridCol w:w="1995"/>
        <w:gridCol w:w="1995"/>
      </w:tblGrid>
      <w:tr w:rsidR="003E3106" w:rsidRPr="000C14A4" w14:paraId="4AB5F3F9" w14:textId="77777777">
        <w:trPr>
          <w:tblHeader/>
          <w:jc w:val="right"/>
        </w:trPr>
        <w:tc>
          <w:tcPr>
            <w:tcW w:w="1997" w:type="dxa"/>
            <w:shd w:val="clear" w:color="auto" w:fill="FFFFFF"/>
            <w:vAlign w:val="center"/>
          </w:tcPr>
          <w:p w14:paraId="394622B0" w14:textId="77777777" w:rsidR="003E3106" w:rsidRPr="000C14A4" w:rsidRDefault="004851CA">
            <w:r w:rsidRPr="000C14A4">
              <w:rPr>
                <w:rFonts w:eastAsia="Arial"/>
                <w:i/>
                <w:sz w:val="18"/>
              </w:rPr>
              <w:t>Botanical name</w:t>
            </w:r>
          </w:p>
        </w:tc>
        <w:tc>
          <w:tcPr>
            <w:tcW w:w="1997" w:type="dxa"/>
            <w:shd w:val="clear" w:color="auto" w:fill="FFFFFF"/>
            <w:vAlign w:val="center"/>
          </w:tcPr>
          <w:p w14:paraId="52AD81DE" w14:textId="77777777" w:rsidR="003E3106" w:rsidRPr="000C14A4" w:rsidRDefault="004851CA">
            <w:r w:rsidRPr="000C14A4">
              <w:rPr>
                <w:rFonts w:eastAsia="Arial"/>
                <w:i/>
                <w:sz w:val="18"/>
              </w:rPr>
              <w:t>English</w:t>
            </w:r>
          </w:p>
        </w:tc>
        <w:tc>
          <w:tcPr>
            <w:tcW w:w="1997" w:type="dxa"/>
            <w:shd w:val="clear" w:color="auto" w:fill="FFFFFF"/>
            <w:vAlign w:val="center"/>
          </w:tcPr>
          <w:p w14:paraId="655C09DF" w14:textId="77777777" w:rsidR="003E3106" w:rsidRPr="000C14A4" w:rsidRDefault="004851CA">
            <w:r w:rsidRPr="000C14A4">
              <w:rPr>
                <w:rFonts w:eastAsia="Arial"/>
                <w:i/>
                <w:sz w:val="18"/>
              </w:rPr>
              <w:t>French</w:t>
            </w:r>
          </w:p>
        </w:tc>
        <w:tc>
          <w:tcPr>
            <w:tcW w:w="1997" w:type="dxa"/>
            <w:shd w:val="clear" w:color="auto" w:fill="FFFFFF"/>
            <w:vAlign w:val="center"/>
          </w:tcPr>
          <w:p w14:paraId="16F3A341" w14:textId="77777777" w:rsidR="003E3106" w:rsidRPr="000C14A4" w:rsidRDefault="004851CA">
            <w:r w:rsidRPr="000C14A4">
              <w:rPr>
                <w:rFonts w:eastAsia="Arial"/>
                <w:i/>
                <w:sz w:val="18"/>
              </w:rPr>
              <w:t>German</w:t>
            </w:r>
          </w:p>
        </w:tc>
        <w:tc>
          <w:tcPr>
            <w:tcW w:w="1997" w:type="dxa"/>
            <w:shd w:val="clear" w:color="auto" w:fill="FFFFFF"/>
            <w:vAlign w:val="center"/>
          </w:tcPr>
          <w:p w14:paraId="1BCAB607" w14:textId="77777777" w:rsidR="003E3106" w:rsidRPr="000C14A4" w:rsidRDefault="004851CA">
            <w:r w:rsidRPr="000C14A4">
              <w:rPr>
                <w:rFonts w:eastAsia="Arial"/>
                <w:i/>
                <w:sz w:val="18"/>
              </w:rPr>
              <w:t>Spanish</w:t>
            </w:r>
          </w:p>
        </w:tc>
      </w:tr>
      <w:tr w:rsidR="003E3106" w:rsidRPr="000C14A4" w14:paraId="6F52B3FD" w14:textId="77777777">
        <w:trPr>
          <w:jc w:val="right"/>
        </w:trPr>
        <w:tc>
          <w:tcPr>
            <w:tcW w:w="1997" w:type="dxa"/>
          </w:tcPr>
          <w:p w14:paraId="415D7199" w14:textId="77777777" w:rsidR="003E3106" w:rsidRPr="000C14A4" w:rsidRDefault="004851CA">
            <w:pPr>
              <w:jc w:val="left"/>
              <w:divId w:val="1"/>
            </w:pPr>
            <w:r w:rsidRPr="000C14A4">
              <w:rPr>
                <w:i/>
                <w:sz w:val="18"/>
              </w:rPr>
              <w:t>Pyrus communis</w:t>
            </w:r>
            <w:r w:rsidRPr="000C14A4">
              <w:rPr>
                <w:sz w:val="18"/>
              </w:rPr>
              <w:t xml:space="preserve"> L., </w:t>
            </w:r>
            <w:r w:rsidRPr="000C14A4">
              <w:rPr>
                <w:i/>
                <w:sz w:val="18"/>
              </w:rPr>
              <w:t>Pyrus asiae-mediae</w:t>
            </w:r>
            <w:r w:rsidRPr="000C14A4">
              <w:rPr>
                <w:sz w:val="18"/>
              </w:rPr>
              <w:t xml:space="preserve"> (Popov) Maleev, </w:t>
            </w:r>
            <w:r w:rsidRPr="000C14A4">
              <w:rPr>
                <w:i/>
                <w:sz w:val="18"/>
              </w:rPr>
              <w:t>Pyrus balansae</w:t>
            </w:r>
            <w:r w:rsidRPr="000C14A4">
              <w:rPr>
                <w:sz w:val="18"/>
              </w:rPr>
              <w:t xml:space="preserve"> Decne., </w:t>
            </w:r>
            <w:r w:rsidRPr="000C14A4">
              <w:rPr>
                <w:i/>
                <w:sz w:val="18"/>
              </w:rPr>
              <w:t>Pyrus bourgaeana</w:t>
            </w:r>
            <w:r w:rsidRPr="000C14A4">
              <w:rPr>
                <w:sz w:val="18"/>
              </w:rPr>
              <w:t xml:space="preserve"> Decne., </w:t>
            </w:r>
            <w:r w:rsidRPr="000C14A4">
              <w:rPr>
                <w:i/>
                <w:sz w:val="18"/>
              </w:rPr>
              <w:t>Pyrus communis</w:t>
            </w:r>
            <w:r w:rsidRPr="000C14A4">
              <w:rPr>
                <w:sz w:val="18"/>
              </w:rPr>
              <w:t xml:space="preserve"> L. subsp. </w:t>
            </w:r>
            <w:r w:rsidRPr="000C14A4">
              <w:rPr>
                <w:i/>
                <w:sz w:val="18"/>
              </w:rPr>
              <w:t>bourgaeana</w:t>
            </w:r>
            <w:r w:rsidRPr="000C14A4">
              <w:rPr>
                <w:sz w:val="18"/>
              </w:rPr>
              <w:t xml:space="preserve"> (Decne.) Nyman, </w:t>
            </w:r>
            <w:r w:rsidRPr="000C14A4">
              <w:rPr>
                <w:i/>
                <w:sz w:val="18"/>
              </w:rPr>
              <w:t>Pyrus communis</w:t>
            </w:r>
            <w:r w:rsidRPr="000C14A4">
              <w:rPr>
                <w:sz w:val="18"/>
              </w:rPr>
              <w:t xml:space="preserve"> L. var. </w:t>
            </w:r>
            <w:r w:rsidRPr="000C14A4">
              <w:rPr>
                <w:i/>
                <w:sz w:val="18"/>
              </w:rPr>
              <w:t>mariana</w:t>
            </w:r>
            <w:r w:rsidRPr="000C14A4">
              <w:rPr>
                <w:sz w:val="18"/>
              </w:rPr>
              <w:t xml:space="preserve"> Willk., </w:t>
            </w:r>
            <w:r w:rsidRPr="000C14A4">
              <w:rPr>
                <w:i/>
                <w:sz w:val="18"/>
              </w:rPr>
              <w:t>Pyrus domestica</w:t>
            </w:r>
            <w:r w:rsidRPr="000C14A4">
              <w:rPr>
                <w:sz w:val="18"/>
              </w:rPr>
              <w:t xml:space="preserve"> Medik., </w:t>
            </w:r>
            <w:r w:rsidRPr="000C14A4">
              <w:rPr>
                <w:i/>
                <w:sz w:val="18"/>
              </w:rPr>
              <w:t>Pyrus elata</w:t>
            </w:r>
            <w:r w:rsidRPr="000C14A4">
              <w:rPr>
                <w:sz w:val="18"/>
              </w:rPr>
              <w:t xml:space="preserve"> Rubtzov, </w:t>
            </w:r>
            <w:r w:rsidRPr="000C14A4">
              <w:rPr>
                <w:i/>
                <w:sz w:val="18"/>
              </w:rPr>
              <w:t>Pyrus medvedevii</w:t>
            </w:r>
            <w:r w:rsidRPr="000C14A4">
              <w:rPr>
                <w:sz w:val="18"/>
              </w:rPr>
              <w:t xml:space="preserve"> Rubtzov</w:t>
            </w:r>
          </w:p>
        </w:tc>
        <w:tc>
          <w:tcPr>
            <w:tcW w:w="1997" w:type="dxa"/>
          </w:tcPr>
          <w:p w14:paraId="38DBC1C4" w14:textId="77777777" w:rsidR="003E3106" w:rsidRPr="000C14A4" w:rsidRDefault="004851CA">
            <w:pPr>
              <w:jc w:val="left"/>
              <w:divId w:val="1"/>
            </w:pPr>
            <w:r w:rsidRPr="000C14A4">
              <w:rPr>
                <w:sz w:val="18"/>
              </w:rPr>
              <w:t>European Pear, Pear</w:t>
            </w:r>
          </w:p>
        </w:tc>
        <w:tc>
          <w:tcPr>
            <w:tcW w:w="1997" w:type="dxa"/>
          </w:tcPr>
          <w:p w14:paraId="61A5451B" w14:textId="77777777" w:rsidR="003E3106" w:rsidRPr="000C14A4" w:rsidRDefault="004851CA">
            <w:pPr>
              <w:jc w:val="left"/>
              <w:divId w:val="1"/>
            </w:pPr>
            <w:r w:rsidRPr="000C14A4">
              <w:rPr>
                <w:sz w:val="18"/>
              </w:rPr>
              <w:t>Poirier</w:t>
            </w:r>
          </w:p>
        </w:tc>
        <w:tc>
          <w:tcPr>
            <w:tcW w:w="1997" w:type="dxa"/>
          </w:tcPr>
          <w:p w14:paraId="1C5912E6" w14:textId="77777777" w:rsidR="003E3106" w:rsidRPr="000C14A4" w:rsidRDefault="004851CA">
            <w:pPr>
              <w:jc w:val="left"/>
              <w:divId w:val="1"/>
            </w:pPr>
            <w:r w:rsidRPr="000C14A4">
              <w:rPr>
                <w:sz w:val="18"/>
              </w:rPr>
              <w:t>Birne</w:t>
            </w:r>
          </w:p>
        </w:tc>
        <w:tc>
          <w:tcPr>
            <w:tcW w:w="1997" w:type="dxa"/>
          </w:tcPr>
          <w:p w14:paraId="2036BF39" w14:textId="77777777" w:rsidR="003E3106" w:rsidRPr="000C14A4" w:rsidRDefault="004851CA">
            <w:pPr>
              <w:jc w:val="left"/>
              <w:divId w:val="1"/>
            </w:pPr>
            <w:r w:rsidRPr="000C14A4">
              <w:rPr>
                <w:sz w:val="18"/>
              </w:rPr>
              <w:t>Peral</w:t>
            </w:r>
          </w:p>
        </w:tc>
      </w:tr>
      <w:tr w:rsidR="003E3106" w:rsidRPr="000C14A4" w14:paraId="133F33FA" w14:textId="77777777">
        <w:trPr>
          <w:jc w:val="right"/>
        </w:trPr>
        <w:tc>
          <w:tcPr>
            <w:tcW w:w="1997" w:type="dxa"/>
          </w:tcPr>
          <w:p w14:paraId="52CFD949" w14:textId="74980FD3" w:rsidR="003E3106" w:rsidRPr="000C14A4" w:rsidRDefault="009D1CB4" w:rsidP="00A53D1E">
            <w:pPr>
              <w:keepNext/>
              <w:jc w:val="left"/>
              <w:divId w:val="1"/>
            </w:pPr>
            <w:r w:rsidRPr="000C14A4">
              <w:rPr>
                <w:i/>
                <w:sz w:val="18"/>
              </w:rPr>
              <w:lastRenderedPageBreak/>
              <w:t>Pyrus</w:t>
            </w:r>
            <w:r w:rsidRPr="000C14A4">
              <w:rPr>
                <w:sz w:val="18"/>
              </w:rPr>
              <w:t xml:space="preserve"> × </w:t>
            </w:r>
            <w:proofErr w:type="spellStart"/>
            <w:r w:rsidRPr="000C14A4">
              <w:rPr>
                <w:i/>
                <w:sz w:val="18"/>
              </w:rPr>
              <w:t>bretschneideri</w:t>
            </w:r>
            <w:proofErr w:type="spellEnd"/>
            <w:r w:rsidRPr="000C14A4">
              <w:rPr>
                <w:sz w:val="18"/>
              </w:rPr>
              <w:t xml:space="preserve"> Rehder × </w:t>
            </w:r>
            <w:r w:rsidRPr="000C14A4">
              <w:rPr>
                <w:i/>
                <w:sz w:val="18"/>
              </w:rPr>
              <w:t>Pyrus communis</w:t>
            </w:r>
            <w:r w:rsidRPr="000C14A4">
              <w:rPr>
                <w:sz w:val="18"/>
              </w:rPr>
              <w:t xml:space="preserve"> L.</w:t>
            </w:r>
          </w:p>
        </w:tc>
        <w:tc>
          <w:tcPr>
            <w:tcW w:w="1997" w:type="dxa"/>
          </w:tcPr>
          <w:p w14:paraId="0ACFA069" w14:textId="77777777" w:rsidR="003E3106" w:rsidRPr="000C14A4" w:rsidRDefault="003E3106" w:rsidP="00A53D1E">
            <w:pPr>
              <w:keepNext/>
              <w:jc w:val="left"/>
            </w:pPr>
          </w:p>
        </w:tc>
        <w:tc>
          <w:tcPr>
            <w:tcW w:w="1997" w:type="dxa"/>
          </w:tcPr>
          <w:p w14:paraId="5A499C48" w14:textId="77777777" w:rsidR="003E3106" w:rsidRPr="000C14A4" w:rsidRDefault="003E3106" w:rsidP="00A53D1E">
            <w:pPr>
              <w:keepNext/>
              <w:jc w:val="left"/>
            </w:pPr>
          </w:p>
        </w:tc>
        <w:tc>
          <w:tcPr>
            <w:tcW w:w="1997" w:type="dxa"/>
          </w:tcPr>
          <w:p w14:paraId="54FD6294" w14:textId="77777777" w:rsidR="003E3106" w:rsidRPr="000C14A4" w:rsidRDefault="003E3106" w:rsidP="00A53D1E">
            <w:pPr>
              <w:keepNext/>
              <w:jc w:val="left"/>
            </w:pPr>
          </w:p>
        </w:tc>
        <w:tc>
          <w:tcPr>
            <w:tcW w:w="1997" w:type="dxa"/>
          </w:tcPr>
          <w:p w14:paraId="17BB9B3D" w14:textId="77777777" w:rsidR="003E3106" w:rsidRPr="000C14A4" w:rsidRDefault="003E3106" w:rsidP="00A53D1E">
            <w:pPr>
              <w:keepNext/>
              <w:jc w:val="left"/>
            </w:pPr>
          </w:p>
        </w:tc>
      </w:tr>
      <w:tr w:rsidR="003E3106" w:rsidRPr="000C14A4" w14:paraId="6ACB29DB" w14:textId="77777777">
        <w:trPr>
          <w:jc w:val="right"/>
        </w:trPr>
        <w:tc>
          <w:tcPr>
            <w:tcW w:w="1997" w:type="dxa"/>
          </w:tcPr>
          <w:p w14:paraId="7AB9B5DD" w14:textId="77777777" w:rsidR="003E3106" w:rsidRPr="000C14A4" w:rsidRDefault="004851CA">
            <w:pPr>
              <w:jc w:val="left"/>
              <w:divId w:val="1"/>
            </w:pPr>
            <w:r w:rsidRPr="000C14A4">
              <w:rPr>
                <w:sz w:val="18"/>
              </w:rPr>
              <w:t xml:space="preserve">Hybrids between </w:t>
            </w:r>
            <w:r w:rsidRPr="000C14A4">
              <w:rPr>
                <w:i/>
                <w:sz w:val="18"/>
              </w:rPr>
              <w:t>Pyrus communis</w:t>
            </w:r>
            <w:r w:rsidRPr="000C14A4">
              <w:rPr>
                <w:sz w:val="18"/>
              </w:rPr>
              <w:t xml:space="preserve"> and </w:t>
            </w:r>
            <w:r w:rsidRPr="000C14A4">
              <w:rPr>
                <w:i/>
                <w:sz w:val="18"/>
              </w:rPr>
              <w:t>P. ussuriensis</w:t>
            </w:r>
          </w:p>
        </w:tc>
        <w:tc>
          <w:tcPr>
            <w:tcW w:w="1997" w:type="dxa"/>
          </w:tcPr>
          <w:p w14:paraId="4182DA64" w14:textId="77777777" w:rsidR="003E3106" w:rsidRPr="000C14A4" w:rsidRDefault="003E3106">
            <w:pPr>
              <w:jc w:val="left"/>
            </w:pPr>
          </w:p>
        </w:tc>
        <w:tc>
          <w:tcPr>
            <w:tcW w:w="1997" w:type="dxa"/>
          </w:tcPr>
          <w:p w14:paraId="540118F3" w14:textId="77777777" w:rsidR="003E3106" w:rsidRPr="000C14A4" w:rsidRDefault="003E3106">
            <w:pPr>
              <w:jc w:val="left"/>
            </w:pPr>
          </w:p>
        </w:tc>
        <w:tc>
          <w:tcPr>
            <w:tcW w:w="1997" w:type="dxa"/>
          </w:tcPr>
          <w:p w14:paraId="49270E53" w14:textId="77777777" w:rsidR="003E3106" w:rsidRPr="000C14A4" w:rsidRDefault="003E3106">
            <w:pPr>
              <w:jc w:val="left"/>
            </w:pPr>
          </w:p>
        </w:tc>
        <w:tc>
          <w:tcPr>
            <w:tcW w:w="1997" w:type="dxa"/>
          </w:tcPr>
          <w:p w14:paraId="7A5D5D24" w14:textId="77777777" w:rsidR="003E3106" w:rsidRPr="000C14A4" w:rsidRDefault="003E3106">
            <w:pPr>
              <w:jc w:val="left"/>
            </w:pPr>
          </w:p>
        </w:tc>
      </w:tr>
    </w:tbl>
    <w:p w14:paraId="0F11B976" w14:textId="77777777" w:rsidR="003E3106" w:rsidRPr="000C14A4" w:rsidRDefault="003E3106">
      <w:pPr>
        <w:jc w:val="left"/>
        <w:rPr>
          <w:sz w:val="16"/>
          <w:szCs w:val="16"/>
        </w:rPr>
      </w:pPr>
    </w:p>
    <w:p w14:paraId="3604A3EF" w14:textId="77777777" w:rsidR="003E3106" w:rsidRPr="000C14A4" w:rsidRDefault="004851CA">
      <w:pPr>
        <w:pBdr>
          <w:top w:val="single" w:sz="4" w:space="1" w:color="auto"/>
          <w:left w:val="single" w:sz="4" w:space="4" w:color="auto"/>
          <w:bottom w:val="single" w:sz="4" w:space="3" w:color="auto"/>
          <w:right w:val="single" w:sz="4" w:space="4" w:color="auto"/>
        </w:pBdr>
        <w:ind w:leftChars="100" w:left="200"/>
      </w:pPr>
      <w:r w:rsidRPr="000C14A4">
        <w:rPr>
          <w:rStyle w:val="StyleDoclangBold"/>
          <w:rFonts w:cs="Times New Roman"/>
          <w:b w:val="0"/>
          <w:bCs w:val="0"/>
        </w:rPr>
        <w:t>The purpose of these guidelines (“Test Guidelines”) is to elaborate the principles contained in the General Introduction (document TG/1/3), and its associated TGP documents, into detailed practical guidance for the harmonized examination of distinctness, uniformity and stability (DUS) and, in particular, to identify appropriate characteristics for the examination of DUS and production of harmonized variety descriptions.</w:t>
      </w:r>
      <w:r w:rsidRPr="000C14A4">
        <w:rPr>
          <w:rStyle w:val="EndnoteReference"/>
        </w:rPr>
        <w:t xml:space="preserve"> </w:t>
      </w:r>
    </w:p>
    <w:p w14:paraId="6B11C6E9" w14:textId="77777777" w:rsidR="003E3106" w:rsidRPr="000C14A4" w:rsidRDefault="003E3106">
      <w:pPr>
        <w:jc w:val="left"/>
        <w:rPr>
          <w:color w:val="808080" w:themeColor="background1" w:themeShade="80"/>
        </w:rPr>
      </w:pPr>
    </w:p>
    <w:p w14:paraId="2408D69A" w14:textId="77777777" w:rsidR="003E3106" w:rsidRPr="000C14A4" w:rsidRDefault="004851CA">
      <w:pPr>
        <w:ind w:firstLineChars="50" w:firstLine="100"/>
        <w:jc w:val="left"/>
        <w:outlineLvl w:val="0"/>
        <w:rPr>
          <w:b/>
        </w:rPr>
      </w:pPr>
      <w:r w:rsidRPr="000C14A4">
        <w:rPr>
          <w:b/>
        </w:rPr>
        <w:t>ASSOCIATED DOCUMENTS</w:t>
      </w:r>
    </w:p>
    <w:p w14:paraId="021D9276" w14:textId="77777777" w:rsidR="003E3106" w:rsidRPr="000C14A4" w:rsidRDefault="003E3106">
      <w:pPr>
        <w:jc w:val="left"/>
        <w:outlineLvl w:val="0"/>
        <w:rPr>
          <w:vertAlign w:val="superscript"/>
        </w:rPr>
      </w:pPr>
    </w:p>
    <w:p w14:paraId="43887B67" w14:textId="77777777" w:rsidR="003E3106" w:rsidRPr="000C14A4" w:rsidRDefault="004851CA">
      <w:pPr>
        <w:pBdr>
          <w:top w:val="none" w:sz="0" w:space="1" w:color="auto"/>
          <w:left w:val="none" w:sz="0" w:space="4" w:color="auto"/>
          <w:bottom w:val="none" w:sz="0" w:space="3" w:color="auto"/>
          <w:right w:val="none" w:sz="0" w:space="4" w:color="auto"/>
        </w:pBdr>
        <w:ind w:firstLineChars="50" w:firstLine="100"/>
        <w:rPr>
          <w:rStyle w:val="StyleDoclangBold"/>
          <w:rFonts w:cs="Times New Roman"/>
          <w:b w:val="0"/>
          <w:bCs w:val="0"/>
        </w:rPr>
      </w:pPr>
      <w:r w:rsidRPr="000C14A4">
        <w:rPr>
          <w:rStyle w:val="StyleDoclangBold"/>
          <w:rFonts w:cs="Times New Roman"/>
          <w:b w:val="0"/>
          <w:bCs w:val="0"/>
        </w:rPr>
        <w:t xml:space="preserve">These Test Guidelines should be read in conjunction with the General Introduction and its associated </w:t>
      </w:r>
    </w:p>
    <w:p w14:paraId="65F303A5" w14:textId="77777777" w:rsidR="003E3106" w:rsidRPr="000C14A4" w:rsidRDefault="004851CA">
      <w:pPr>
        <w:pBdr>
          <w:top w:val="none" w:sz="0" w:space="1" w:color="auto"/>
          <w:left w:val="none" w:sz="0" w:space="4" w:color="auto"/>
          <w:bottom w:val="none" w:sz="0" w:space="3" w:color="auto"/>
          <w:right w:val="none" w:sz="0" w:space="4" w:color="auto"/>
        </w:pBdr>
        <w:ind w:firstLineChars="50" w:firstLine="100"/>
        <w:rPr>
          <w:rStyle w:val="StyleDoclangBold"/>
          <w:rFonts w:cs="Times New Roman"/>
          <w:b w:val="0"/>
          <w:bCs w:val="0"/>
        </w:rPr>
      </w:pPr>
      <w:r w:rsidRPr="000C14A4">
        <w:rPr>
          <w:rStyle w:val="StyleDoclangBold"/>
          <w:rFonts w:cs="Times New Roman"/>
          <w:b w:val="0"/>
          <w:bCs w:val="0"/>
        </w:rPr>
        <w:t>TGP documents.</w:t>
      </w:r>
    </w:p>
    <w:p w14:paraId="36DFD0FF" w14:textId="77777777" w:rsidR="003E3106" w:rsidRPr="000C14A4" w:rsidRDefault="003E3106">
      <w:pPr>
        <w:pBdr>
          <w:top w:val="none" w:sz="0" w:space="1" w:color="auto"/>
          <w:left w:val="none" w:sz="0" w:space="4" w:color="auto"/>
          <w:bottom w:val="none" w:sz="0" w:space="3" w:color="auto"/>
          <w:right w:val="none" w:sz="0" w:space="4" w:color="auto"/>
        </w:pBdr>
        <w:ind w:firstLineChars="50" w:firstLine="100"/>
        <w:rPr>
          <w:rStyle w:val="StyleDoclangBold"/>
          <w:rFonts w:cs="Times New Roman"/>
          <w:b w:val="0"/>
          <w:bCs w:val="0"/>
        </w:rPr>
      </w:pPr>
    </w:p>
    <w:p w14:paraId="43618A5F" w14:textId="77777777" w:rsidR="003E3106" w:rsidRPr="000C14A4" w:rsidRDefault="004851CA">
      <w:pPr>
        <w:pBdr>
          <w:top w:val="none" w:sz="0" w:space="1" w:color="auto"/>
          <w:left w:val="none" w:sz="0" w:space="4" w:color="auto"/>
          <w:bottom w:val="none" w:sz="0" w:space="3" w:color="auto"/>
          <w:right w:val="none" w:sz="0" w:space="4" w:color="auto"/>
        </w:pBdr>
        <w:ind w:firstLineChars="50" w:firstLine="100"/>
        <w:rPr>
          <w:szCs w:val="24"/>
        </w:rPr>
      </w:pPr>
      <w:r w:rsidRPr="000C14A4">
        <w:rPr>
          <w:szCs w:val="24"/>
        </w:rPr>
        <w:t>Other associated UPOV documents:</w:t>
      </w:r>
    </w:p>
    <w:p w14:paraId="10064026" w14:textId="77777777" w:rsidR="003E3106" w:rsidRPr="000C14A4" w:rsidRDefault="004851CA" w:rsidP="00A53D1E">
      <w:pPr>
        <w:pBdr>
          <w:top w:val="none" w:sz="0" w:space="1" w:color="auto"/>
          <w:left w:val="none" w:sz="0" w:space="4" w:color="auto"/>
          <w:bottom w:val="none" w:sz="0" w:space="3" w:color="auto"/>
          <w:right w:val="none" w:sz="0" w:space="4" w:color="auto"/>
        </w:pBdr>
        <w:ind w:firstLineChars="50" w:firstLine="100"/>
        <w:rPr>
          <w:szCs w:val="24"/>
        </w:rPr>
      </w:pPr>
      <w:bookmarkStart w:id="4" w:name="_Toc15713656"/>
      <w:r w:rsidRPr="000C14A4">
        <w:rPr>
          <w:szCs w:val="24"/>
        </w:rPr>
        <w:t>TG/169 (Pyrus rootstocks); and TG/149 (Japanese Pear)</w:t>
      </w:r>
    </w:p>
    <w:p w14:paraId="14BD0600" w14:textId="77777777" w:rsidR="00A53D1E" w:rsidRPr="000C14A4" w:rsidRDefault="00A53D1E" w:rsidP="00A53D1E">
      <w:pPr>
        <w:pBdr>
          <w:top w:val="none" w:sz="0" w:space="1" w:color="auto"/>
          <w:left w:val="none" w:sz="0" w:space="4" w:color="auto"/>
          <w:bottom w:val="none" w:sz="0" w:space="3" w:color="auto"/>
          <w:right w:val="none" w:sz="0" w:space="4" w:color="auto"/>
        </w:pBdr>
        <w:ind w:firstLineChars="50" w:firstLine="100"/>
        <w:rPr>
          <w:szCs w:val="24"/>
        </w:rPr>
      </w:pPr>
    </w:p>
    <w:p w14:paraId="5AD798EA" w14:textId="77777777" w:rsidR="003E3106" w:rsidRPr="000C14A4" w:rsidRDefault="004851CA">
      <w:pPr>
        <w:pStyle w:val="Normalc87675e0-c73f-4142-8e8d-676b6948c1bb"/>
        <w:spacing w:beforeAutospacing="1" w:afterAutospacing="1"/>
        <w:rPr>
          <w:sz w:val="20"/>
        </w:rPr>
      </w:pPr>
      <w:r w:rsidRPr="000C14A4">
        <w:rPr>
          <w:rFonts w:ascii="Arial" w:eastAsia="Arial" w:hAnsi="Arial" w:cs="Arial"/>
          <w:color w:val="000000"/>
          <w:sz w:val="18"/>
        </w:rPr>
        <w:t>It has been checked, and decided by the relevant LE for both European and Japanese Pear that the two TGs should be kept as separate ones. In this case it should be checked how hybrids would fit into the relevant drafts and where coherence between the drafts (e.g. characteristics and explanations) could be reached.</w:t>
      </w:r>
      <w:bookmarkEnd w:id="4"/>
    </w:p>
    <w:bookmarkEnd w:id="1"/>
    <w:bookmarkEnd w:id="2"/>
    <w:bookmarkEnd w:id="3"/>
    <w:p w14:paraId="1C12422B" w14:textId="77777777" w:rsidR="003E3106" w:rsidRPr="000C14A4" w:rsidRDefault="003E3106">
      <w:pPr>
        <w:pBdr>
          <w:top w:val="none" w:sz="0" w:space="1" w:color="auto"/>
          <w:left w:val="none" w:sz="0" w:space="4" w:color="auto"/>
          <w:bottom w:val="none" w:sz="0" w:space="3" w:color="auto"/>
          <w:right w:val="none" w:sz="0" w:space="4" w:color="auto"/>
        </w:pBdr>
        <w:ind w:firstLineChars="50" w:firstLine="100"/>
        <w:rPr>
          <w:szCs w:val="24"/>
        </w:rPr>
      </w:pPr>
    </w:p>
    <w:p w14:paraId="03813A73" w14:textId="77777777" w:rsidR="003E3106" w:rsidRPr="000C14A4" w:rsidRDefault="004851CA">
      <w:pPr>
        <w:spacing w:after="200"/>
      </w:pPr>
      <w:r w:rsidRPr="000C14A4">
        <w:br w:type="page"/>
      </w:r>
      <w:r w:rsidRPr="000C14A4">
        <w:rPr>
          <w:u w:val="single"/>
        </w:rPr>
        <w:lastRenderedPageBreak/>
        <w:t>TABLE OF CONTENTS</w:t>
      </w:r>
      <w:r w:rsidRPr="000C14A4">
        <w:tab/>
      </w:r>
      <w:r w:rsidRPr="000C14A4">
        <w:tab/>
      </w:r>
      <w:r w:rsidRPr="000C14A4">
        <w:tab/>
      </w:r>
      <w:r w:rsidRPr="000C14A4">
        <w:tab/>
      </w:r>
      <w:r w:rsidRPr="000C14A4">
        <w:tab/>
      </w:r>
      <w:r w:rsidRPr="000C14A4">
        <w:tab/>
      </w:r>
      <w:r w:rsidRPr="000C14A4">
        <w:tab/>
      </w:r>
      <w:r w:rsidRPr="000C14A4">
        <w:tab/>
      </w:r>
      <w:r w:rsidRPr="000C14A4">
        <w:tab/>
      </w:r>
      <w:r w:rsidRPr="000C14A4">
        <w:tab/>
      </w:r>
      <w:r w:rsidRPr="000C14A4">
        <w:tab/>
        <w:t>PAGE</w:t>
      </w:r>
    </w:p>
    <w:p w14:paraId="0FAC048E" w14:textId="77777777" w:rsidR="003E3106" w:rsidRPr="000C14A4" w:rsidRDefault="004851CA">
      <w:pPr>
        <w:pStyle w:val="TOC1"/>
        <w:tabs>
          <w:tab w:val="left" w:pos="-1100"/>
          <w:tab w:val="right" w:leader="dot" w:pos="9976"/>
        </w:tabs>
      </w:pPr>
      <w:r w:rsidRPr="000C14A4">
        <w:fldChar w:fldCharType="begin"/>
      </w:r>
      <w:r w:rsidRPr="000C14A4">
        <w:instrText xml:space="preserve">TOC \o "1-3" \h \z </w:instrText>
      </w:r>
      <w:r w:rsidRPr="000C14A4">
        <w:fldChar w:fldCharType="separate"/>
      </w:r>
      <w:hyperlink w:anchor="_Toc_1_3_0000000001" w:history="1">
        <w:r w:rsidRPr="000C14A4">
          <w:rPr>
            <w:rStyle w:val="Hyperlink"/>
          </w:rPr>
          <w:t>1.</w:t>
        </w:r>
        <w:r w:rsidRPr="000C14A4">
          <w:tab/>
        </w:r>
        <w:r w:rsidRPr="000C14A4">
          <w:rPr>
            <w:rStyle w:val="Hyperlink"/>
          </w:rPr>
          <w:t>Subject of these Test Guidelines</w:t>
        </w:r>
        <w:r w:rsidRPr="000C14A4">
          <w:tab/>
        </w:r>
        <w:r w:rsidRPr="000C14A4">
          <w:fldChar w:fldCharType="begin"/>
        </w:r>
        <w:r w:rsidRPr="000C14A4">
          <w:instrText>PAGEREF _Toc_1_3_0000000001 \h</w:instrText>
        </w:r>
        <w:r w:rsidRPr="000C14A4">
          <w:fldChar w:fldCharType="separate"/>
        </w:r>
        <w:r w:rsidRPr="000C14A4">
          <w:t>4</w:t>
        </w:r>
        <w:r w:rsidRPr="000C14A4">
          <w:fldChar w:fldCharType="end"/>
        </w:r>
      </w:hyperlink>
    </w:p>
    <w:p w14:paraId="55376698" w14:textId="77777777" w:rsidR="003E3106" w:rsidRPr="000C14A4" w:rsidRDefault="004851CA">
      <w:pPr>
        <w:pStyle w:val="TOC1"/>
        <w:tabs>
          <w:tab w:val="left" w:pos="-1100"/>
          <w:tab w:val="right" w:leader="dot" w:pos="9976"/>
        </w:tabs>
      </w:pPr>
      <w:hyperlink w:anchor="_Toc_1_3_0000000002" w:history="1">
        <w:r w:rsidRPr="000C14A4">
          <w:rPr>
            <w:rStyle w:val="Hyperlink"/>
          </w:rPr>
          <w:t>2.</w:t>
        </w:r>
        <w:r w:rsidRPr="000C14A4">
          <w:tab/>
        </w:r>
        <w:r w:rsidRPr="000C14A4">
          <w:rPr>
            <w:rStyle w:val="Hyperlink"/>
          </w:rPr>
          <w:t>Material Required</w:t>
        </w:r>
        <w:r w:rsidRPr="000C14A4">
          <w:tab/>
        </w:r>
        <w:r w:rsidRPr="000C14A4">
          <w:fldChar w:fldCharType="begin"/>
        </w:r>
        <w:r w:rsidRPr="000C14A4">
          <w:instrText>PAGEREF _Toc_1_3_0000000002 \h</w:instrText>
        </w:r>
        <w:r w:rsidRPr="000C14A4">
          <w:fldChar w:fldCharType="separate"/>
        </w:r>
        <w:r w:rsidRPr="000C14A4">
          <w:t>4</w:t>
        </w:r>
        <w:r w:rsidRPr="000C14A4">
          <w:fldChar w:fldCharType="end"/>
        </w:r>
      </w:hyperlink>
    </w:p>
    <w:p w14:paraId="4967B919" w14:textId="77777777" w:rsidR="003E3106" w:rsidRPr="000C14A4" w:rsidRDefault="004851CA">
      <w:pPr>
        <w:pStyle w:val="TOC1"/>
        <w:tabs>
          <w:tab w:val="left" w:pos="-1100"/>
          <w:tab w:val="right" w:leader="dot" w:pos="9976"/>
        </w:tabs>
      </w:pPr>
      <w:hyperlink w:anchor="_Toc_1_3_0000000003" w:history="1">
        <w:r w:rsidRPr="000C14A4">
          <w:rPr>
            <w:rStyle w:val="Hyperlink"/>
          </w:rPr>
          <w:t>3.</w:t>
        </w:r>
        <w:r w:rsidRPr="000C14A4">
          <w:tab/>
        </w:r>
        <w:r w:rsidRPr="000C14A4">
          <w:rPr>
            <w:rStyle w:val="Hyperlink"/>
          </w:rPr>
          <w:t>Method of Examination</w:t>
        </w:r>
        <w:r w:rsidRPr="000C14A4">
          <w:tab/>
        </w:r>
        <w:r w:rsidRPr="000C14A4">
          <w:fldChar w:fldCharType="begin"/>
        </w:r>
        <w:r w:rsidRPr="000C14A4">
          <w:instrText>PAGEREF _Toc_1_3_0000000003 \h</w:instrText>
        </w:r>
        <w:r w:rsidRPr="000C14A4">
          <w:fldChar w:fldCharType="separate"/>
        </w:r>
        <w:r w:rsidRPr="000C14A4">
          <w:t>4</w:t>
        </w:r>
        <w:r w:rsidRPr="000C14A4">
          <w:fldChar w:fldCharType="end"/>
        </w:r>
      </w:hyperlink>
    </w:p>
    <w:p w14:paraId="2B34D2CB" w14:textId="77777777" w:rsidR="003E3106" w:rsidRPr="000C14A4" w:rsidRDefault="004851CA">
      <w:pPr>
        <w:pStyle w:val="TOC2"/>
        <w:tabs>
          <w:tab w:val="left" w:pos="-440"/>
          <w:tab w:val="right" w:leader="dot" w:pos="9976"/>
        </w:tabs>
      </w:pPr>
      <w:hyperlink w:anchor="_Toc_1_3_0000000004" w:history="1">
        <w:r w:rsidRPr="000C14A4">
          <w:rPr>
            <w:rStyle w:val="Hyperlink"/>
          </w:rPr>
          <w:t>3.1</w:t>
        </w:r>
        <w:r w:rsidRPr="000C14A4">
          <w:tab/>
        </w:r>
        <w:r w:rsidRPr="000C14A4">
          <w:rPr>
            <w:rStyle w:val="Hyperlink"/>
          </w:rPr>
          <w:t>Number of Growing Cycles</w:t>
        </w:r>
        <w:r w:rsidRPr="000C14A4">
          <w:tab/>
        </w:r>
        <w:r w:rsidRPr="000C14A4">
          <w:fldChar w:fldCharType="begin"/>
        </w:r>
        <w:r w:rsidRPr="000C14A4">
          <w:instrText>PAGEREF _Toc_1_3_0000000004 \h</w:instrText>
        </w:r>
        <w:r w:rsidRPr="000C14A4">
          <w:fldChar w:fldCharType="separate"/>
        </w:r>
        <w:r w:rsidRPr="000C14A4">
          <w:t>4</w:t>
        </w:r>
        <w:r w:rsidRPr="000C14A4">
          <w:fldChar w:fldCharType="end"/>
        </w:r>
      </w:hyperlink>
    </w:p>
    <w:p w14:paraId="24878001" w14:textId="77777777" w:rsidR="003E3106" w:rsidRPr="000C14A4" w:rsidRDefault="004851CA">
      <w:pPr>
        <w:pStyle w:val="TOC2"/>
        <w:tabs>
          <w:tab w:val="left" w:pos="-440"/>
          <w:tab w:val="right" w:leader="dot" w:pos="9976"/>
        </w:tabs>
      </w:pPr>
      <w:hyperlink w:anchor="_Toc_1_3_0000000005" w:history="1">
        <w:r w:rsidRPr="000C14A4">
          <w:rPr>
            <w:rStyle w:val="Hyperlink"/>
          </w:rPr>
          <w:t>3.2</w:t>
        </w:r>
        <w:r w:rsidRPr="000C14A4">
          <w:tab/>
        </w:r>
        <w:r w:rsidRPr="000C14A4">
          <w:rPr>
            <w:rStyle w:val="Hyperlink"/>
          </w:rPr>
          <w:t>Testing Place</w:t>
        </w:r>
        <w:r w:rsidRPr="000C14A4">
          <w:tab/>
        </w:r>
        <w:r w:rsidRPr="000C14A4">
          <w:fldChar w:fldCharType="begin"/>
        </w:r>
        <w:r w:rsidRPr="000C14A4">
          <w:instrText>PAGEREF _Toc_1_3_0000000005 \h</w:instrText>
        </w:r>
        <w:r w:rsidRPr="000C14A4">
          <w:fldChar w:fldCharType="separate"/>
        </w:r>
        <w:r w:rsidRPr="000C14A4">
          <w:t>4</w:t>
        </w:r>
        <w:r w:rsidRPr="000C14A4">
          <w:fldChar w:fldCharType="end"/>
        </w:r>
      </w:hyperlink>
    </w:p>
    <w:p w14:paraId="7D465A0F" w14:textId="77777777" w:rsidR="003E3106" w:rsidRPr="000C14A4" w:rsidRDefault="004851CA">
      <w:pPr>
        <w:pStyle w:val="TOC2"/>
        <w:tabs>
          <w:tab w:val="left" w:pos="-440"/>
          <w:tab w:val="right" w:leader="dot" w:pos="9976"/>
        </w:tabs>
      </w:pPr>
      <w:hyperlink w:anchor="_Toc_1_3_0000000006" w:history="1">
        <w:r w:rsidRPr="000C14A4">
          <w:rPr>
            <w:rStyle w:val="Hyperlink"/>
          </w:rPr>
          <w:t>3.3</w:t>
        </w:r>
        <w:r w:rsidRPr="000C14A4">
          <w:tab/>
        </w:r>
        <w:r w:rsidRPr="000C14A4">
          <w:rPr>
            <w:rStyle w:val="Hyperlink"/>
          </w:rPr>
          <w:t>Conditions for Conducting the Examination</w:t>
        </w:r>
        <w:r w:rsidRPr="000C14A4">
          <w:tab/>
        </w:r>
        <w:r w:rsidRPr="000C14A4">
          <w:fldChar w:fldCharType="begin"/>
        </w:r>
        <w:r w:rsidRPr="000C14A4">
          <w:instrText>PAGEREF _Toc_1_3_0000000006 \h</w:instrText>
        </w:r>
        <w:r w:rsidRPr="000C14A4">
          <w:fldChar w:fldCharType="separate"/>
        </w:r>
        <w:r w:rsidRPr="000C14A4">
          <w:t>4</w:t>
        </w:r>
        <w:r w:rsidRPr="000C14A4">
          <w:fldChar w:fldCharType="end"/>
        </w:r>
      </w:hyperlink>
    </w:p>
    <w:p w14:paraId="0EF9FE65" w14:textId="77777777" w:rsidR="003E3106" w:rsidRPr="000C14A4" w:rsidRDefault="004851CA">
      <w:pPr>
        <w:pStyle w:val="TOC2"/>
        <w:tabs>
          <w:tab w:val="left" w:pos="-440"/>
          <w:tab w:val="right" w:leader="dot" w:pos="9976"/>
        </w:tabs>
      </w:pPr>
      <w:hyperlink w:anchor="_Toc_1_3_0000000007" w:history="1">
        <w:r w:rsidRPr="000C14A4">
          <w:rPr>
            <w:rStyle w:val="Hyperlink"/>
          </w:rPr>
          <w:t>3.4</w:t>
        </w:r>
        <w:r w:rsidRPr="000C14A4">
          <w:tab/>
        </w:r>
        <w:r w:rsidRPr="000C14A4">
          <w:rPr>
            <w:rStyle w:val="Hyperlink"/>
          </w:rPr>
          <w:t>Test Design</w:t>
        </w:r>
        <w:r w:rsidRPr="000C14A4">
          <w:tab/>
        </w:r>
        <w:r w:rsidRPr="000C14A4">
          <w:fldChar w:fldCharType="begin"/>
        </w:r>
        <w:r w:rsidRPr="000C14A4">
          <w:instrText>PAGEREF _Toc_1_3_0000000007 \h</w:instrText>
        </w:r>
        <w:r w:rsidRPr="000C14A4">
          <w:fldChar w:fldCharType="separate"/>
        </w:r>
        <w:r w:rsidRPr="000C14A4">
          <w:t>5</w:t>
        </w:r>
        <w:r w:rsidRPr="000C14A4">
          <w:fldChar w:fldCharType="end"/>
        </w:r>
      </w:hyperlink>
    </w:p>
    <w:p w14:paraId="27A10F6E" w14:textId="77777777" w:rsidR="003E3106" w:rsidRPr="000C14A4" w:rsidRDefault="004851CA">
      <w:pPr>
        <w:pStyle w:val="TOC2"/>
        <w:tabs>
          <w:tab w:val="left" w:pos="-440"/>
          <w:tab w:val="right" w:leader="dot" w:pos="9976"/>
        </w:tabs>
      </w:pPr>
      <w:hyperlink w:anchor="_Toc_1_3_0000000008" w:history="1">
        <w:r w:rsidRPr="000C14A4">
          <w:rPr>
            <w:rStyle w:val="Hyperlink"/>
          </w:rPr>
          <w:t>3.5</w:t>
        </w:r>
        <w:r w:rsidRPr="000C14A4">
          <w:tab/>
        </w:r>
        <w:r w:rsidRPr="000C14A4">
          <w:rPr>
            <w:rStyle w:val="Hyperlink"/>
          </w:rPr>
          <w:t>Additional Tests</w:t>
        </w:r>
        <w:r w:rsidRPr="000C14A4">
          <w:tab/>
        </w:r>
        <w:r w:rsidRPr="000C14A4">
          <w:fldChar w:fldCharType="begin"/>
        </w:r>
        <w:r w:rsidRPr="000C14A4">
          <w:instrText>PAGEREF _Toc_1_3_0000000008 \h</w:instrText>
        </w:r>
        <w:r w:rsidRPr="000C14A4">
          <w:fldChar w:fldCharType="separate"/>
        </w:r>
        <w:r w:rsidRPr="000C14A4">
          <w:t>5</w:t>
        </w:r>
        <w:r w:rsidRPr="000C14A4">
          <w:fldChar w:fldCharType="end"/>
        </w:r>
      </w:hyperlink>
    </w:p>
    <w:p w14:paraId="68D9C547" w14:textId="77777777" w:rsidR="003E3106" w:rsidRPr="000C14A4" w:rsidRDefault="004851CA">
      <w:pPr>
        <w:pStyle w:val="TOC1"/>
        <w:tabs>
          <w:tab w:val="left" w:pos="-1100"/>
          <w:tab w:val="right" w:leader="dot" w:pos="9976"/>
        </w:tabs>
      </w:pPr>
      <w:hyperlink w:anchor="_Toc_1_3_0000000009" w:history="1">
        <w:r w:rsidRPr="000C14A4">
          <w:rPr>
            <w:rStyle w:val="Hyperlink"/>
          </w:rPr>
          <w:t>4.</w:t>
        </w:r>
        <w:r w:rsidRPr="000C14A4">
          <w:tab/>
        </w:r>
        <w:r w:rsidRPr="000C14A4">
          <w:rPr>
            <w:rStyle w:val="Hyperlink"/>
          </w:rPr>
          <w:t>Assessment of Distinctness, Uniformity and Stability</w:t>
        </w:r>
        <w:r w:rsidRPr="000C14A4">
          <w:tab/>
        </w:r>
        <w:r w:rsidRPr="000C14A4">
          <w:fldChar w:fldCharType="begin"/>
        </w:r>
        <w:r w:rsidRPr="000C14A4">
          <w:instrText>PAGEREF _Toc_1_3_0000000009 \h</w:instrText>
        </w:r>
        <w:r w:rsidRPr="000C14A4">
          <w:fldChar w:fldCharType="separate"/>
        </w:r>
        <w:r w:rsidRPr="000C14A4">
          <w:t>5</w:t>
        </w:r>
        <w:r w:rsidRPr="000C14A4">
          <w:fldChar w:fldCharType="end"/>
        </w:r>
      </w:hyperlink>
    </w:p>
    <w:p w14:paraId="0572183A" w14:textId="77777777" w:rsidR="003E3106" w:rsidRPr="000C14A4" w:rsidRDefault="004851CA">
      <w:pPr>
        <w:pStyle w:val="TOC2"/>
        <w:tabs>
          <w:tab w:val="left" w:pos="-440"/>
          <w:tab w:val="right" w:leader="dot" w:pos="9976"/>
        </w:tabs>
      </w:pPr>
      <w:hyperlink w:anchor="_Toc_1_3_0000000010" w:history="1">
        <w:r w:rsidRPr="000C14A4">
          <w:rPr>
            <w:rStyle w:val="Hyperlink"/>
          </w:rPr>
          <w:t>4.1</w:t>
        </w:r>
        <w:r w:rsidRPr="000C14A4">
          <w:tab/>
        </w:r>
        <w:r w:rsidRPr="000C14A4">
          <w:rPr>
            <w:rStyle w:val="Hyperlink"/>
          </w:rPr>
          <w:t>Distinctness</w:t>
        </w:r>
        <w:r w:rsidRPr="000C14A4">
          <w:tab/>
        </w:r>
        <w:r w:rsidRPr="000C14A4">
          <w:fldChar w:fldCharType="begin"/>
        </w:r>
        <w:r w:rsidRPr="000C14A4">
          <w:instrText>PAGEREF _Toc_1_3_0000000010 \h</w:instrText>
        </w:r>
        <w:r w:rsidRPr="000C14A4">
          <w:fldChar w:fldCharType="separate"/>
        </w:r>
        <w:r w:rsidRPr="000C14A4">
          <w:t>5</w:t>
        </w:r>
        <w:r w:rsidRPr="000C14A4">
          <w:fldChar w:fldCharType="end"/>
        </w:r>
      </w:hyperlink>
    </w:p>
    <w:p w14:paraId="05181DF9" w14:textId="77777777" w:rsidR="003E3106" w:rsidRPr="000C14A4" w:rsidRDefault="004851CA">
      <w:pPr>
        <w:pStyle w:val="TOC2"/>
        <w:tabs>
          <w:tab w:val="left" w:pos="-440"/>
          <w:tab w:val="right" w:leader="dot" w:pos="9976"/>
        </w:tabs>
      </w:pPr>
      <w:hyperlink w:anchor="_Toc_1_3_0000000011" w:history="1">
        <w:r w:rsidRPr="000C14A4">
          <w:rPr>
            <w:rStyle w:val="Hyperlink"/>
          </w:rPr>
          <w:t>4.2</w:t>
        </w:r>
        <w:r w:rsidRPr="000C14A4">
          <w:tab/>
        </w:r>
        <w:r w:rsidRPr="000C14A4">
          <w:rPr>
            <w:rStyle w:val="Hyperlink"/>
          </w:rPr>
          <w:t>Uniformity</w:t>
        </w:r>
        <w:r w:rsidRPr="000C14A4">
          <w:tab/>
        </w:r>
        <w:r w:rsidRPr="000C14A4">
          <w:fldChar w:fldCharType="begin"/>
        </w:r>
        <w:r w:rsidRPr="000C14A4">
          <w:instrText>PAGEREF _Toc_1_3_0000000011 \h</w:instrText>
        </w:r>
        <w:r w:rsidRPr="000C14A4">
          <w:fldChar w:fldCharType="separate"/>
        </w:r>
        <w:r w:rsidRPr="000C14A4">
          <w:t>6</w:t>
        </w:r>
        <w:r w:rsidRPr="000C14A4">
          <w:fldChar w:fldCharType="end"/>
        </w:r>
      </w:hyperlink>
    </w:p>
    <w:p w14:paraId="09429614" w14:textId="77777777" w:rsidR="003E3106" w:rsidRPr="000C14A4" w:rsidRDefault="004851CA">
      <w:pPr>
        <w:pStyle w:val="TOC2"/>
        <w:tabs>
          <w:tab w:val="left" w:pos="-440"/>
          <w:tab w:val="right" w:leader="dot" w:pos="9976"/>
        </w:tabs>
      </w:pPr>
      <w:hyperlink w:anchor="_Toc_1_3_0000000012" w:history="1">
        <w:r w:rsidRPr="000C14A4">
          <w:rPr>
            <w:rStyle w:val="Hyperlink"/>
          </w:rPr>
          <w:t>4.3</w:t>
        </w:r>
        <w:r w:rsidRPr="000C14A4">
          <w:tab/>
        </w:r>
        <w:r w:rsidRPr="000C14A4">
          <w:rPr>
            <w:rStyle w:val="Hyperlink"/>
          </w:rPr>
          <w:t>Stability</w:t>
        </w:r>
        <w:r w:rsidRPr="000C14A4">
          <w:tab/>
        </w:r>
        <w:r w:rsidRPr="000C14A4">
          <w:fldChar w:fldCharType="begin"/>
        </w:r>
        <w:r w:rsidRPr="000C14A4">
          <w:instrText>PAGEREF _Toc_1_3_0000000012 \h</w:instrText>
        </w:r>
        <w:r w:rsidRPr="000C14A4">
          <w:fldChar w:fldCharType="separate"/>
        </w:r>
        <w:r w:rsidRPr="000C14A4">
          <w:t>6</w:t>
        </w:r>
        <w:r w:rsidRPr="000C14A4">
          <w:fldChar w:fldCharType="end"/>
        </w:r>
      </w:hyperlink>
    </w:p>
    <w:p w14:paraId="5A842EB8" w14:textId="77777777" w:rsidR="003E3106" w:rsidRPr="000C14A4" w:rsidRDefault="004851CA">
      <w:pPr>
        <w:pStyle w:val="TOC1"/>
        <w:tabs>
          <w:tab w:val="left" w:pos="-1100"/>
          <w:tab w:val="right" w:leader="dot" w:pos="9976"/>
        </w:tabs>
      </w:pPr>
      <w:hyperlink w:anchor="_Toc_1_3_0000000013" w:history="1">
        <w:r w:rsidRPr="000C14A4">
          <w:rPr>
            <w:rStyle w:val="Hyperlink"/>
          </w:rPr>
          <w:t>5.</w:t>
        </w:r>
        <w:r w:rsidRPr="000C14A4">
          <w:tab/>
        </w:r>
        <w:r w:rsidRPr="000C14A4">
          <w:rPr>
            <w:rStyle w:val="Hyperlink"/>
          </w:rPr>
          <w:t>Grouping of Varieties and Organization of the Growing Trial</w:t>
        </w:r>
        <w:r w:rsidRPr="000C14A4">
          <w:tab/>
        </w:r>
        <w:r w:rsidRPr="000C14A4">
          <w:fldChar w:fldCharType="begin"/>
        </w:r>
        <w:r w:rsidRPr="000C14A4">
          <w:instrText>PAGEREF _Toc_1_3_0000000013 \h</w:instrText>
        </w:r>
        <w:r w:rsidRPr="000C14A4">
          <w:fldChar w:fldCharType="separate"/>
        </w:r>
        <w:r w:rsidRPr="000C14A4">
          <w:t>6</w:t>
        </w:r>
        <w:r w:rsidRPr="000C14A4">
          <w:fldChar w:fldCharType="end"/>
        </w:r>
      </w:hyperlink>
    </w:p>
    <w:p w14:paraId="1C011E31" w14:textId="77777777" w:rsidR="003E3106" w:rsidRPr="000C14A4" w:rsidRDefault="004851CA">
      <w:pPr>
        <w:pStyle w:val="TOC1"/>
        <w:tabs>
          <w:tab w:val="left" w:pos="-1100"/>
          <w:tab w:val="right" w:leader="dot" w:pos="9976"/>
        </w:tabs>
      </w:pPr>
      <w:hyperlink w:anchor="_Toc_1_3_0000000014" w:history="1">
        <w:r w:rsidRPr="000C14A4">
          <w:rPr>
            <w:rStyle w:val="Hyperlink"/>
          </w:rPr>
          <w:t>6.</w:t>
        </w:r>
        <w:r w:rsidRPr="000C14A4">
          <w:tab/>
        </w:r>
        <w:r w:rsidRPr="000C14A4">
          <w:rPr>
            <w:rStyle w:val="Hyperlink"/>
          </w:rPr>
          <w:t>Introduction to the Table of Characteristics</w:t>
        </w:r>
        <w:r w:rsidRPr="000C14A4">
          <w:tab/>
        </w:r>
        <w:r w:rsidRPr="000C14A4">
          <w:fldChar w:fldCharType="begin"/>
        </w:r>
        <w:r w:rsidRPr="000C14A4">
          <w:instrText>PAGEREF _Toc_1_3_0000000014 \h</w:instrText>
        </w:r>
        <w:r w:rsidRPr="000C14A4">
          <w:fldChar w:fldCharType="separate"/>
        </w:r>
        <w:r w:rsidRPr="000C14A4">
          <w:t>7</w:t>
        </w:r>
        <w:r w:rsidRPr="000C14A4">
          <w:fldChar w:fldCharType="end"/>
        </w:r>
      </w:hyperlink>
    </w:p>
    <w:p w14:paraId="71EFED01" w14:textId="77777777" w:rsidR="003E3106" w:rsidRPr="000C14A4" w:rsidRDefault="004851CA">
      <w:pPr>
        <w:pStyle w:val="TOC2"/>
        <w:tabs>
          <w:tab w:val="left" w:pos="-440"/>
          <w:tab w:val="right" w:leader="dot" w:pos="9976"/>
        </w:tabs>
      </w:pPr>
      <w:hyperlink w:anchor="_Toc_1_3_0000000015" w:history="1">
        <w:r w:rsidRPr="000C14A4">
          <w:rPr>
            <w:rStyle w:val="Hyperlink"/>
          </w:rPr>
          <w:t>6.1</w:t>
        </w:r>
        <w:r w:rsidRPr="000C14A4">
          <w:tab/>
        </w:r>
        <w:r w:rsidRPr="000C14A4">
          <w:rPr>
            <w:rStyle w:val="Hyperlink"/>
          </w:rPr>
          <w:t>Categories of Characteristics</w:t>
        </w:r>
        <w:r w:rsidRPr="000C14A4">
          <w:tab/>
        </w:r>
        <w:r w:rsidRPr="000C14A4">
          <w:fldChar w:fldCharType="begin"/>
        </w:r>
        <w:r w:rsidRPr="000C14A4">
          <w:instrText>PAGEREF _Toc_1_3_0000000015 \h</w:instrText>
        </w:r>
        <w:r w:rsidRPr="000C14A4">
          <w:fldChar w:fldCharType="separate"/>
        </w:r>
        <w:r w:rsidRPr="000C14A4">
          <w:t>7</w:t>
        </w:r>
        <w:r w:rsidRPr="000C14A4">
          <w:fldChar w:fldCharType="end"/>
        </w:r>
      </w:hyperlink>
    </w:p>
    <w:p w14:paraId="1C6429D7" w14:textId="77777777" w:rsidR="003E3106" w:rsidRPr="000C14A4" w:rsidRDefault="004851CA">
      <w:pPr>
        <w:pStyle w:val="TOC2"/>
        <w:tabs>
          <w:tab w:val="left" w:pos="-440"/>
          <w:tab w:val="right" w:leader="dot" w:pos="9976"/>
        </w:tabs>
      </w:pPr>
      <w:hyperlink w:anchor="_Toc_1_3_0000000016" w:history="1">
        <w:r w:rsidRPr="000C14A4">
          <w:rPr>
            <w:rStyle w:val="Hyperlink"/>
          </w:rPr>
          <w:t>6.2</w:t>
        </w:r>
        <w:r w:rsidRPr="000C14A4">
          <w:tab/>
        </w:r>
        <w:r w:rsidRPr="000C14A4">
          <w:rPr>
            <w:rStyle w:val="Hyperlink"/>
          </w:rPr>
          <w:t>States of Expression and Corresponding Notes</w:t>
        </w:r>
        <w:r w:rsidRPr="000C14A4">
          <w:tab/>
        </w:r>
        <w:r w:rsidRPr="000C14A4">
          <w:fldChar w:fldCharType="begin"/>
        </w:r>
        <w:r w:rsidRPr="000C14A4">
          <w:instrText>PAGEREF _Toc_1_3_0000000016 \h</w:instrText>
        </w:r>
        <w:r w:rsidRPr="000C14A4">
          <w:fldChar w:fldCharType="separate"/>
        </w:r>
        <w:r w:rsidRPr="000C14A4">
          <w:t>7</w:t>
        </w:r>
        <w:r w:rsidRPr="000C14A4">
          <w:fldChar w:fldCharType="end"/>
        </w:r>
      </w:hyperlink>
    </w:p>
    <w:p w14:paraId="49A5D4ED" w14:textId="77777777" w:rsidR="003E3106" w:rsidRPr="000C14A4" w:rsidRDefault="004851CA">
      <w:pPr>
        <w:pStyle w:val="TOC2"/>
        <w:tabs>
          <w:tab w:val="left" w:pos="-440"/>
          <w:tab w:val="right" w:leader="dot" w:pos="9976"/>
        </w:tabs>
      </w:pPr>
      <w:hyperlink w:anchor="_Toc_1_3_0000000017" w:history="1">
        <w:r w:rsidRPr="000C14A4">
          <w:rPr>
            <w:rStyle w:val="Hyperlink"/>
          </w:rPr>
          <w:t>6.3</w:t>
        </w:r>
        <w:r w:rsidRPr="000C14A4">
          <w:tab/>
        </w:r>
        <w:r w:rsidRPr="000C14A4">
          <w:rPr>
            <w:rStyle w:val="Hyperlink"/>
          </w:rPr>
          <w:t>Types of Expression</w:t>
        </w:r>
        <w:r w:rsidRPr="000C14A4">
          <w:tab/>
        </w:r>
        <w:r w:rsidRPr="000C14A4">
          <w:fldChar w:fldCharType="begin"/>
        </w:r>
        <w:r w:rsidRPr="000C14A4">
          <w:instrText>PAGEREF _Toc_1_3_0000000017 \h</w:instrText>
        </w:r>
        <w:r w:rsidRPr="000C14A4">
          <w:fldChar w:fldCharType="separate"/>
        </w:r>
        <w:r w:rsidRPr="000C14A4">
          <w:t>7</w:t>
        </w:r>
        <w:r w:rsidRPr="000C14A4">
          <w:fldChar w:fldCharType="end"/>
        </w:r>
      </w:hyperlink>
    </w:p>
    <w:p w14:paraId="79E66E4C" w14:textId="77777777" w:rsidR="003E3106" w:rsidRPr="000C14A4" w:rsidRDefault="004851CA">
      <w:pPr>
        <w:pStyle w:val="TOC2"/>
        <w:tabs>
          <w:tab w:val="left" w:pos="-440"/>
          <w:tab w:val="right" w:leader="dot" w:pos="9976"/>
        </w:tabs>
      </w:pPr>
      <w:hyperlink w:anchor="_Toc_1_3_0000000018" w:history="1">
        <w:r w:rsidRPr="000C14A4">
          <w:rPr>
            <w:rStyle w:val="Hyperlink"/>
          </w:rPr>
          <w:t>6.4</w:t>
        </w:r>
        <w:r w:rsidRPr="000C14A4">
          <w:tab/>
        </w:r>
        <w:r w:rsidRPr="000C14A4">
          <w:rPr>
            <w:rStyle w:val="Hyperlink"/>
          </w:rPr>
          <w:t>Example Varieties</w:t>
        </w:r>
        <w:r w:rsidRPr="000C14A4">
          <w:tab/>
        </w:r>
        <w:r w:rsidRPr="000C14A4">
          <w:fldChar w:fldCharType="begin"/>
        </w:r>
        <w:r w:rsidRPr="000C14A4">
          <w:instrText>PAGEREF _Toc_1_3_0000000018 \h</w:instrText>
        </w:r>
        <w:r w:rsidRPr="000C14A4">
          <w:fldChar w:fldCharType="separate"/>
        </w:r>
        <w:r w:rsidRPr="000C14A4">
          <w:t>7</w:t>
        </w:r>
        <w:r w:rsidRPr="000C14A4">
          <w:fldChar w:fldCharType="end"/>
        </w:r>
      </w:hyperlink>
    </w:p>
    <w:p w14:paraId="18225086" w14:textId="77777777" w:rsidR="003E3106" w:rsidRPr="000C14A4" w:rsidRDefault="004851CA">
      <w:pPr>
        <w:pStyle w:val="TOC2"/>
        <w:tabs>
          <w:tab w:val="left" w:pos="-440"/>
          <w:tab w:val="right" w:leader="dot" w:pos="9976"/>
        </w:tabs>
      </w:pPr>
      <w:hyperlink w:anchor="_Toc_1_3_0000000019" w:history="1">
        <w:r w:rsidRPr="000C14A4">
          <w:rPr>
            <w:rStyle w:val="Hyperlink"/>
          </w:rPr>
          <w:t>6.5</w:t>
        </w:r>
        <w:r w:rsidRPr="000C14A4">
          <w:tab/>
        </w:r>
        <w:r w:rsidRPr="000C14A4">
          <w:rPr>
            <w:rStyle w:val="Hyperlink"/>
          </w:rPr>
          <w:t>Legend</w:t>
        </w:r>
        <w:r w:rsidRPr="000C14A4">
          <w:tab/>
        </w:r>
        <w:r w:rsidRPr="000C14A4">
          <w:fldChar w:fldCharType="begin"/>
        </w:r>
        <w:r w:rsidRPr="000C14A4">
          <w:instrText>PAGEREF _Toc_1_3_0000000019 \h</w:instrText>
        </w:r>
        <w:r w:rsidRPr="000C14A4">
          <w:fldChar w:fldCharType="separate"/>
        </w:r>
        <w:r w:rsidRPr="000C14A4">
          <w:t>8</w:t>
        </w:r>
        <w:r w:rsidRPr="000C14A4">
          <w:fldChar w:fldCharType="end"/>
        </w:r>
      </w:hyperlink>
    </w:p>
    <w:p w14:paraId="7777E258" w14:textId="77777777" w:rsidR="003E3106" w:rsidRPr="000C14A4" w:rsidRDefault="004851CA">
      <w:pPr>
        <w:pStyle w:val="TOC1"/>
        <w:tabs>
          <w:tab w:val="left" w:pos="-1100"/>
          <w:tab w:val="right" w:leader="dot" w:pos="9976"/>
        </w:tabs>
      </w:pPr>
      <w:hyperlink w:anchor="_Toc_1_3_0000000020" w:history="1">
        <w:r w:rsidRPr="000C14A4">
          <w:rPr>
            <w:rStyle w:val="Hyperlink"/>
          </w:rPr>
          <w:t>7.</w:t>
        </w:r>
        <w:r w:rsidRPr="000C14A4">
          <w:tab/>
        </w:r>
        <w:r w:rsidRPr="000C14A4">
          <w:rPr>
            <w:rStyle w:val="Hyperlink"/>
          </w:rPr>
          <w:t>Table of Characteristics/Tableau des caracteres/Merkmalstabelle/Tabla de caracteres</w:t>
        </w:r>
        <w:r w:rsidRPr="000C14A4">
          <w:tab/>
        </w:r>
        <w:r w:rsidRPr="000C14A4">
          <w:fldChar w:fldCharType="begin"/>
        </w:r>
        <w:r w:rsidRPr="000C14A4">
          <w:instrText>PAGEREF _Toc_1_3_0000000020 \h</w:instrText>
        </w:r>
        <w:r w:rsidRPr="000C14A4">
          <w:fldChar w:fldCharType="separate"/>
        </w:r>
        <w:r w:rsidRPr="000C14A4">
          <w:t>9</w:t>
        </w:r>
        <w:r w:rsidRPr="000C14A4">
          <w:fldChar w:fldCharType="end"/>
        </w:r>
      </w:hyperlink>
    </w:p>
    <w:p w14:paraId="4D33369D" w14:textId="77777777" w:rsidR="003E3106" w:rsidRPr="000C14A4" w:rsidRDefault="004851CA">
      <w:pPr>
        <w:pStyle w:val="TOC1"/>
        <w:tabs>
          <w:tab w:val="left" w:pos="-1100"/>
          <w:tab w:val="right" w:leader="dot" w:pos="9976"/>
        </w:tabs>
      </w:pPr>
      <w:hyperlink w:anchor="_Toc_1_3_0000000021" w:history="1">
        <w:r w:rsidRPr="000C14A4">
          <w:rPr>
            <w:rStyle w:val="Hyperlink"/>
          </w:rPr>
          <w:t>8.</w:t>
        </w:r>
        <w:r w:rsidRPr="000C14A4">
          <w:tab/>
        </w:r>
        <w:r w:rsidRPr="000C14A4">
          <w:rPr>
            <w:rStyle w:val="Hyperlink"/>
          </w:rPr>
          <w:t>Explanations on the Table of Characteristics</w:t>
        </w:r>
        <w:r w:rsidRPr="000C14A4">
          <w:tab/>
        </w:r>
        <w:r w:rsidRPr="000C14A4">
          <w:fldChar w:fldCharType="begin"/>
        </w:r>
        <w:r w:rsidRPr="000C14A4">
          <w:instrText>PAGEREF _Toc_1_3_0000000021 \h</w:instrText>
        </w:r>
        <w:r w:rsidRPr="000C14A4">
          <w:fldChar w:fldCharType="separate"/>
        </w:r>
        <w:r w:rsidRPr="000C14A4">
          <w:t>26</w:t>
        </w:r>
        <w:r w:rsidRPr="000C14A4">
          <w:fldChar w:fldCharType="end"/>
        </w:r>
      </w:hyperlink>
    </w:p>
    <w:p w14:paraId="40C30D8F" w14:textId="77777777" w:rsidR="003E3106" w:rsidRPr="000C14A4" w:rsidRDefault="004851CA">
      <w:pPr>
        <w:pStyle w:val="TOC2"/>
        <w:tabs>
          <w:tab w:val="left" w:pos="-440"/>
          <w:tab w:val="right" w:leader="dot" w:pos="9976"/>
        </w:tabs>
      </w:pPr>
      <w:hyperlink w:anchor="_Toc_1_3_0000000022" w:history="1">
        <w:r w:rsidRPr="000C14A4">
          <w:rPr>
            <w:rStyle w:val="Hyperlink"/>
          </w:rPr>
          <w:t>8.1</w:t>
        </w:r>
        <w:r w:rsidRPr="000C14A4">
          <w:tab/>
        </w:r>
        <w:r w:rsidRPr="000C14A4">
          <w:rPr>
            <w:rStyle w:val="Hyperlink"/>
          </w:rPr>
          <w:t>Explanations covering several characteristics</w:t>
        </w:r>
        <w:r w:rsidRPr="000C14A4">
          <w:tab/>
        </w:r>
        <w:r w:rsidRPr="000C14A4">
          <w:fldChar w:fldCharType="begin"/>
        </w:r>
        <w:r w:rsidRPr="000C14A4">
          <w:instrText>PAGEREF _Toc_1_3_0000000022 \h</w:instrText>
        </w:r>
        <w:r w:rsidRPr="000C14A4">
          <w:fldChar w:fldCharType="separate"/>
        </w:r>
        <w:r w:rsidRPr="000C14A4">
          <w:t>26</w:t>
        </w:r>
        <w:r w:rsidRPr="000C14A4">
          <w:fldChar w:fldCharType="end"/>
        </w:r>
      </w:hyperlink>
    </w:p>
    <w:p w14:paraId="15EC0FB4" w14:textId="77777777" w:rsidR="003E3106" w:rsidRPr="000C14A4" w:rsidRDefault="004851CA">
      <w:pPr>
        <w:pStyle w:val="TOC2"/>
        <w:tabs>
          <w:tab w:val="left" w:pos="-440"/>
          <w:tab w:val="right" w:leader="dot" w:pos="9976"/>
        </w:tabs>
      </w:pPr>
      <w:hyperlink w:anchor="_Toc_1_3_0000000023" w:history="1">
        <w:r w:rsidRPr="000C14A4">
          <w:rPr>
            <w:rStyle w:val="Hyperlink"/>
          </w:rPr>
          <w:t>8.2</w:t>
        </w:r>
        <w:r w:rsidRPr="000C14A4">
          <w:tab/>
        </w:r>
        <w:r w:rsidRPr="000C14A4">
          <w:rPr>
            <w:rStyle w:val="Hyperlink"/>
          </w:rPr>
          <w:t>Explanations for individual characteristics</w:t>
        </w:r>
        <w:r w:rsidRPr="000C14A4">
          <w:tab/>
        </w:r>
        <w:r w:rsidRPr="000C14A4">
          <w:fldChar w:fldCharType="begin"/>
        </w:r>
        <w:r w:rsidRPr="000C14A4">
          <w:instrText>PAGEREF _Toc_1_3_0000000023 \h</w:instrText>
        </w:r>
        <w:r w:rsidRPr="000C14A4">
          <w:fldChar w:fldCharType="separate"/>
        </w:r>
        <w:r w:rsidRPr="000C14A4">
          <w:t>26</w:t>
        </w:r>
        <w:r w:rsidRPr="000C14A4">
          <w:fldChar w:fldCharType="end"/>
        </w:r>
      </w:hyperlink>
    </w:p>
    <w:p w14:paraId="1C231D52" w14:textId="77777777" w:rsidR="003E3106" w:rsidRPr="000C14A4" w:rsidRDefault="004851CA">
      <w:pPr>
        <w:pStyle w:val="TOC2"/>
        <w:tabs>
          <w:tab w:val="left" w:pos="-440"/>
          <w:tab w:val="right" w:leader="dot" w:pos="9976"/>
        </w:tabs>
      </w:pPr>
      <w:hyperlink w:anchor="_Toc_1_3_0000000024" w:history="1">
        <w:r w:rsidRPr="000C14A4">
          <w:rPr>
            <w:rStyle w:val="Hyperlink"/>
          </w:rPr>
          <w:t>8.3</w:t>
        </w:r>
        <w:r w:rsidRPr="000C14A4">
          <w:tab/>
        </w:r>
        <w:r w:rsidRPr="000C14A4">
          <w:rPr>
            <w:rStyle w:val="Hyperlink"/>
          </w:rPr>
          <w:t>Additional Explanations on the Table of Characteristic</w:t>
        </w:r>
        <w:r w:rsidRPr="000C14A4">
          <w:tab/>
        </w:r>
        <w:r w:rsidRPr="000C14A4">
          <w:fldChar w:fldCharType="begin"/>
        </w:r>
        <w:r w:rsidRPr="000C14A4">
          <w:instrText>PAGEREF _Toc_1_3_0000000024 \h</w:instrText>
        </w:r>
        <w:r w:rsidRPr="000C14A4">
          <w:fldChar w:fldCharType="separate"/>
        </w:r>
        <w:r w:rsidRPr="000C14A4">
          <w:t>39</w:t>
        </w:r>
        <w:r w:rsidRPr="000C14A4">
          <w:fldChar w:fldCharType="end"/>
        </w:r>
      </w:hyperlink>
    </w:p>
    <w:p w14:paraId="0A289DB9" w14:textId="77777777" w:rsidR="003E3106" w:rsidRPr="000C14A4" w:rsidRDefault="004851CA">
      <w:pPr>
        <w:pStyle w:val="TOC1"/>
        <w:tabs>
          <w:tab w:val="left" w:pos="-1100"/>
          <w:tab w:val="right" w:leader="dot" w:pos="9976"/>
        </w:tabs>
      </w:pPr>
      <w:hyperlink w:anchor="_Toc_1_3_0000000025" w:history="1">
        <w:r w:rsidRPr="000C14A4">
          <w:rPr>
            <w:rStyle w:val="Hyperlink"/>
          </w:rPr>
          <w:t>9.</w:t>
        </w:r>
        <w:r w:rsidRPr="000C14A4">
          <w:tab/>
        </w:r>
        <w:r w:rsidRPr="000C14A4">
          <w:rPr>
            <w:rStyle w:val="Hyperlink"/>
          </w:rPr>
          <w:t>Literature</w:t>
        </w:r>
        <w:r w:rsidRPr="000C14A4">
          <w:tab/>
        </w:r>
        <w:r w:rsidRPr="000C14A4">
          <w:fldChar w:fldCharType="begin"/>
        </w:r>
        <w:r w:rsidRPr="000C14A4">
          <w:instrText>PAGEREF _Toc_1_3_0000000025 \h</w:instrText>
        </w:r>
        <w:r w:rsidRPr="000C14A4">
          <w:fldChar w:fldCharType="separate"/>
        </w:r>
        <w:r w:rsidRPr="000C14A4">
          <w:t>42</w:t>
        </w:r>
        <w:r w:rsidRPr="000C14A4">
          <w:fldChar w:fldCharType="end"/>
        </w:r>
      </w:hyperlink>
    </w:p>
    <w:p w14:paraId="533767E5" w14:textId="77777777" w:rsidR="003E3106" w:rsidRPr="000C14A4" w:rsidRDefault="004851CA">
      <w:pPr>
        <w:pStyle w:val="TOC1"/>
        <w:tabs>
          <w:tab w:val="left" w:pos="-880"/>
          <w:tab w:val="right" w:leader="dot" w:pos="9976"/>
        </w:tabs>
      </w:pPr>
      <w:hyperlink w:anchor="_Toc_1_3_0000000026" w:history="1">
        <w:r w:rsidRPr="000C14A4">
          <w:rPr>
            <w:rStyle w:val="Hyperlink"/>
          </w:rPr>
          <w:t>10.</w:t>
        </w:r>
        <w:r w:rsidRPr="000C14A4">
          <w:tab/>
        </w:r>
        <w:r w:rsidRPr="000C14A4">
          <w:rPr>
            <w:rStyle w:val="Hyperlink"/>
          </w:rPr>
          <w:t>Technical Questionnaire</w:t>
        </w:r>
        <w:r w:rsidRPr="000C14A4">
          <w:tab/>
        </w:r>
        <w:r w:rsidRPr="000C14A4">
          <w:fldChar w:fldCharType="begin"/>
        </w:r>
        <w:r w:rsidRPr="000C14A4">
          <w:instrText>PAGEREF _Toc_1_3_0000000026 \h</w:instrText>
        </w:r>
        <w:r w:rsidRPr="000C14A4">
          <w:fldChar w:fldCharType="separate"/>
        </w:r>
        <w:r w:rsidRPr="000C14A4">
          <w:t>43</w:t>
        </w:r>
        <w:r w:rsidRPr="000C14A4">
          <w:fldChar w:fldCharType="end"/>
        </w:r>
      </w:hyperlink>
    </w:p>
    <w:p w14:paraId="0F99A40C" w14:textId="77777777" w:rsidR="003E3106" w:rsidRPr="000C14A4" w:rsidRDefault="004851CA">
      <w:pPr>
        <w:spacing w:after="200"/>
      </w:pPr>
      <w:r w:rsidRPr="000C14A4">
        <w:fldChar w:fldCharType="end"/>
      </w:r>
      <w:r w:rsidRPr="000C14A4">
        <w:br w:type="page"/>
      </w:r>
    </w:p>
    <w:p w14:paraId="14370A66" w14:textId="77777777" w:rsidR="003E3106" w:rsidRPr="000C14A4" w:rsidRDefault="004851CA">
      <w:pPr>
        <w:pStyle w:val="Heading1"/>
      </w:pPr>
      <w:bookmarkStart w:id="5" w:name="_Toc_1_3_0000000001"/>
      <w:r w:rsidRPr="000C14A4">
        <w:lastRenderedPageBreak/>
        <w:t>Subject of these Test Guidelines</w:t>
      </w:r>
      <w:bookmarkEnd w:id="5"/>
    </w:p>
    <w:p w14:paraId="1E969AB6" w14:textId="77777777" w:rsidR="003E3106" w:rsidRPr="000C14A4" w:rsidRDefault="003E3106"/>
    <w:p w14:paraId="12B9FFAD" w14:textId="30AE57B2" w:rsidR="003E3106" w:rsidRPr="000C14A4" w:rsidRDefault="004851CA">
      <w:r w:rsidRPr="000C14A4">
        <w:tab/>
        <w:t xml:space="preserve">These Test Guidelines apply to all varieties of </w:t>
      </w:r>
      <w:r w:rsidRPr="000C14A4">
        <w:rPr>
          <w:i/>
        </w:rPr>
        <w:t>Pyrus communis</w:t>
      </w:r>
      <w:r w:rsidRPr="000C14A4">
        <w:t xml:space="preserve"> L., </w:t>
      </w:r>
      <w:r w:rsidR="009D1CB4" w:rsidRPr="000C14A4">
        <w:rPr>
          <w:i/>
        </w:rPr>
        <w:t>Pyrus</w:t>
      </w:r>
      <w:r w:rsidR="009D1CB4" w:rsidRPr="000C14A4">
        <w:t xml:space="preserve"> × </w:t>
      </w:r>
      <w:proofErr w:type="spellStart"/>
      <w:r w:rsidR="009D1CB4" w:rsidRPr="000C14A4">
        <w:rPr>
          <w:i/>
        </w:rPr>
        <w:t>bretschneideri</w:t>
      </w:r>
      <w:proofErr w:type="spellEnd"/>
      <w:r w:rsidR="009D1CB4" w:rsidRPr="000C14A4">
        <w:t xml:space="preserve"> Rehder × </w:t>
      </w:r>
      <w:r w:rsidR="009D1CB4" w:rsidRPr="000C14A4">
        <w:rPr>
          <w:i/>
        </w:rPr>
        <w:t>Pyrus communis</w:t>
      </w:r>
      <w:r w:rsidR="009D1CB4" w:rsidRPr="000C14A4">
        <w:t xml:space="preserve"> L., </w:t>
      </w:r>
      <w:r w:rsidRPr="000C14A4">
        <w:t xml:space="preserve">and Hybrids between </w:t>
      </w:r>
      <w:r w:rsidRPr="000C14A4">
        <w:rPr>
          <w:i/>
        </w:rPr>
        <w:t>Pyrus communis</w:t>
      </w:r>
      <w:r w:rsidRPr="000C14A4">
        <w:t xml:space="preserve"> and </w:t>
      </w:r>
      <w:r w:rsidRPr="000C14A4">
        <w:rPr>
          <w:i/>
        </w:rPr>
        <w:t>P. ussuriensis</w:t>
      </w:r>
      <w:r w:rsidRPr="000C14A4">
        <w:t xml:space="preserve"> and its hybrids with other species of </w:t>
      </w:r>
      <w:r w:rsidRPr="000C14A4">
        <w:rPr>
          <w:i/>
        </w:rPr>
        <w:t>Pyrus</w:t>
      </w:r>
      <w:r w:rsidR="009D1CB4" w:rsidRPr="000C14A4">
        <w:rPr>
          <w:i/>
        </w:rPr>
        <w:t> </w:t>
      </w:r>
      <w:r w:rsidRPr="000C14A4">
        <w:t>L.</w:t>
      </w:r>
    </w:p>
    <w:p w14:paraId="0492553C" w14:textId="77777777" w:rsidR="003E3106" w:rsidRPr="000C14A4" w:rsidRDefault="003E3106"/>
    <w:p w14:paraId="7CDC99E9" w14:textId="77777777" w:rsidR="003E3106" w:rsidRPr="000C14A4" w:rsidRDefault="003E3106"/>
    <w:p w14:paraId="36098BE9" w14:textId="77777777" w:rsidR="003E3106" w:rsidRPr="000C14A4" w:rsidRDefault="004851CA">
      <w:pPr>
        <w:pStyle w:val="Heading1"/>
      </w:pPr>
      <w:bookmarkStart w:id="6" w:name="_Toc_1_3_0000000002"/>
      <w:r w:rsidRPr="000C14A4">
        <w:t>Material Required</w:t>
      </w:r>
      <w:bookmarkEnd w:id="6"/>
    </w:p>
    <w:p w14:paraId="274944AF" w14:textId="77777777" w:rsidR="003E3106" w:rsidRPr="000C14A4" w:rsidRDefault="003E3106"/>
    <w:p w14:paraId="40DCBBA6" w14:textId="77777777" w:rsidR="003E3106" w:rsidRPr="000C14A4" w:rsidRDefault="004851CA">
      <w:r w:rsidRPr="000C14A4">
        <w:t>2.1</w:t>
      </w:r>
      <w:r w:rsidRPr="000C14A4">
        <w:tab/>
        <w:t>The competent authorities decide on the quantity and quality of the plant material required for testing the variety and when and where it is to be delivered. Applicants submitting material from a State other than that in which the testing takes place must ensure that all customs formalities and phytosanitary requirements are complied with.</w:t>
      </w:r>
    </w:p>
    <w:p w14:paraId="6F17B37B" w14:textId="77777777" w:rsidR="003E3106" w:rsidRPr="000C14A4" w:rsidRDefault="003E3106"/>
    <w:p w14:paraId="7B4D7043" w14:textId="77777777" w:rsidR="003E3106" w:rsidRPr="000C14A4" w:rsidRDefault="004851CA">
      <w:r w:rsidRPr="000C14A4">
        <w:t>2.2</w:t>
      </w:r>
      <w:r w:rsidRPr="000C14A4">
        <w:tab/>
        <w:t>The material is to be supplied in the form of trees, on a rootstock specified by the competent authority, or in the form of budwood.</w:t>
      </w:r>
    </w:p>
    <w:p w14:paraId="64D8C0D6" w14:textId="77777777" w:rsidR="003E3106" w:rsidRPr="000C14A4" w:rsidRDefault="003E3106"/>
    <w:p w14:paraId="6A6AAD61" w14:textId="77777777" w:rsidR="003E3106" w:rsidRPr="000C14A4" w:rsidRDefault="004851CA">
      <w:r w:rsidRPr="000C14A4">
        <w:t>2.3</w:t>
      </w:r>
      <w:r w:rsidRPr="000C14A4">
        <w:tab/>
        <w:t>The minimum quantity of plant material, to be supplied by the applicant, should be:</w:t>
      </w:r>
    </w:p>
    <w:p w14:paraId="198A41B3" w14:textId="77777777" w:rsidR="003E3106" w:rsidRPr="000C14A4" w:rsidRDefault="003E3106"/>
    <w:p w14:paraId="6807333C" w14:textId="77777777" w:rsidR="003E3106" w:rsidRPr="000C14A4" w:rsidRDefault="004851CA">
      <w:pPr>
        <w:ind w:left="600"/>
        <w:jc w:val="center"/>
      </w:pPr>
      <w:r w:rsidRPr="000C14A4">
        <w:t>(a) varieties resulting from crossing:</w:t>
      </w:r>
      <w:r w:rsidRPr="000C14A4">
        <w:br/>
        <w:t>5 trees, budwood or shoots for grafting;</w:t>
      </w:r>
      <w:r w:rsidRPr="000C14A4">
        <w:br/>
        <w:t>(b) varieties resulting from mutation:</w:t>
      </w:r>
      <w:r w:rsidRPr="000C14A4">
        <w:br/>
        <w:t>10 trees, budwood or shoots for grafting.</w:t>
      </w:r>
    </w:p>
    <w:p w14:paraId="77458260" w14:textId="77777777" w:rsidR="003E3106" w:rsidRPr="000C14A4" w:rsidRDefault="003E3106"/>
    <w:p w14:paraId="40A78733" w14:textId="77777777" w:rsidR="003E3106" w:rsidRPr="000C14A4" w:rsidRDefault="004851CA">
      <w:r w:rsidRPr="000C14A4">
        <w:t>2.4</w:t>
      </w:r>
      <w:r w:rsidRPr="000C14A4">
        <w:tab/>
        <w:t>The plant material supplied should be visibly healthy, not lacking in vigor, nor affected by any important pest or disease.</w:t>
      </w:r>
    </w:p>
    <w:p w14:paraId="75FA7FC6" w14:textId="77777777" w:rsidR="003E3106" w:rsidRPr="000C14A4" w:rsidRDefault="003E3106"/>
    <w:p w14:paraId="2604BD60" w14:textId="77777777" w:rsidR="003E3106" w:rsidRPr="000C14A4" w:rsidRDefault="004851CA">
      <w:r w:rsidRPr="000C14A4">
        <w:t>2.5</w:t>
      </w:r>
      <w:r w:rsidRPr="000C14A4">
        <w:tab/>
        <w:t>The plant material should not have undergone any treatment which would affect the expression of the characteristics of the variety, unless the competent authorities allow or request such treatment. If it has been treated, full details of the treatment must be given.</w:t>
      </w:r>
    </w:p>
    <w:p w14:paraId="1EE1DBD3" w14:textId="77777777" w:rsidR="003E3106" w:rsidRPr="000C14A4" w:rsidRDefault="003E3106"/>
    <w:p w14:paraId="59BB0039" w14:textId="77777777" w:rsidR="003E3106" w:rsidRPr="000C14A4" w:rsidRDefault="003E3106"/>
    <w:p w14:paraId="76046AFD" w14:textId="77777777" w:rsidR="003E3106" w:rsidRPr="000C14A4" w:rsidRDefault="004851CA">
      <w:pPr>
        <w:pStyle w:val="Heading1"/>
      </w:pPr>
      <w:bookmarkStart w:id="7" w:name="_Toc_1_3_0000000003"/>
      <w:r w:rsidRPr="000C14A4">
        <w:t>Method of Examination</w:t>
      </w:r>
      <w:bookmarkEnd w:id="7"/>
    </w:p>
    <w:p w14:paraId="22895569" w14:textId="77777777" w:rsidR="003E3106" w:rsidRPr="000C14A4" w:rsidRDefault="003E3106"/>
    <w:p w14:paraId="099E6D65" w14:textId="77777777" w:rsidR="003E3106" w:rsidRPr="000C14A4" w:rsidRDefault="004851CA">
      <w:pPr>
        <w:pStyle w:val="Heading2"/>
      </w:pPr>
      <w:bookmarkStart w:id="8" w:name="_Toc_1_3_0000000004"/>
      <w:r w:rsidRPr="000C14A4">
        <w:t>Number of Growing Cycles</w:t>
      </w:r>
      <w:bookmarkEnd w:id="8"/>
    </w:p>
    <w:p w14:paraId="1DD783C6" w14:textId="77777777" w:rsidR="003E3106" w:rsidRPr="000C14A4" w:rsidRDefault="003E3106"/>
    <w:p w14:paraId="6FE712BA" w14:textId="77777777" w:rsidR="003E3106" w:rsidRPr="000C14A4" w:rsidRDefault="004851CA">
      <w:pPr>
        <w:ind w:left="700" w:hanging="700"/>
      </w:pPr>
      <w:r w:rsidRPr="000C14A4">
        <w:t>3.1.1</w:t>
      </w:r>
      <w:r w:rsidRPr="000C14A4">
        <w:tab/>
        <w:t>The minimum duration of tests should normally be two independent growing cycles.</w:t>
      </w:r>
    </w:p>
    <w:p w14:paraId="0EC65492" w14:textId="77777777" w:rsidR="003E3106" w:rsidRPr="000C14A4" w:rsidRDefault="003E3106"/>
    <w:p w14:paraId="69A72733" w14:textId="77777777" w:rsidR="003E3106" w:rsidRPr="000C14A4" w:rsidRDefault="004851CA">
      <w:r w:rsidRPr="000C14A4">
        <w:t>3.1.2</w:t>
      </w:r>
      <w:r w:rsidRPr="000C14A4">
        <w:tab/>
        <w:t>The two independent growing cycles may be observed from a single planting, examined in two separate growing cycles.</w:t>
      </w:r>
    </w:p>
    <w:p w14:paraId="4C97B847" w14:textId="77777777" w:rsidR="003E3106" w:rsidRPr="000C14A4" w:rsidRDefault="003E3106"/>
    <w:p w14:paraId="73855315" w14:textId="77777777" w:rsidR="003E3106" w:rsidRPr="000C14A4" w:rsidRDefault="004851CA">
      <w:r w:rsidRPr="000C14A4">
        <w:t>3.1.3</w:t>
      </w:r>
      <w:r w:rsidRPr="000C14A4">
        <w:tab/>
        <w:t>In particular, it is essential that the trees produce a satisfactory crop of fruit in each of the two growing cycles.</w:t>
      </w:r>
    </w:p>
    <w:p w14:paraId="5CD13DEB" w14:textId="77777777" w:rsidR="003E3106" w:rsidRPr="000C14A4" w:rsidRDefault="003E3106"/>
    <w:p w14:paraId="624152C9" w14:textId="77777777" w:rsidR="003E3106" w:rsidRPr="000C14A4" w:rsidRDefault="004851CA">
      <w:r w:rsidRPr="000C14A4">
        <w:t>3.1.4</w:t>
      </w:r>
      <w:r w:rsidRPr="000C14A4">
        <w:tab/>
        <w:t>The growing cycle is considered to be the duration of a single growing season, beginning with the dormancy period, followed by bud burst (flowering and/or vegetative), flowering and fruit harvest and concluding when the following dormant period starts.</w:t>
      </w:r>
    </w:p>
    <w:p w14:paraId="7F11D0DE" w14:textId="77777777" w:rsidR="003E3106" w:rsidRPr="000C14A4" w:rsidRDefault="003E3106"/>
    <w:p w14:paraId="6986CB68" w14:textId="77777777" w:rsidR="003E3106" w:rsidRPr="000C14A4" w:rsidRDefault="004851CA">
      <w:r w:rsidRPr="000C14A4">
        <w:t>3.1.5</w:t>
      </w:r>
      <w:r w:rsidRPr="000C14A4">
        <w:tab/>
        <w:t>The testing of a variety may be concluded when the competent authority can determine with certainty the outcome of the test.</w:t>
      </w:r>
    </w:p>
    <w:p w14:paraId="7336513C" w14:textId="77777777" w:rsidR="003E3106" w:rsidRPr="000C14A4" w:rsidRDefault="003E3106"/>
    <w:p w14:paraId="05D75FB0" w14:textId="77777777" w:rsidR="003E3106" w:rsidRPr="000C14A4" w:rsidRDefault="004851CA">
      <w:pPr>
        <w:pStyle w:val="Heading2"/>
      </w:pPr>
      <w:bookmarkStart w:id="9" w:name="_Toc_1_3_0000000005"/>
      <w:r w:rsidRPr="000C14A4">
        <w:t>Testing Place</w:t>
      </w:r>
      <w:bookmarkEnd w:id="9"/>
    </w:p>
    <w:p w14:paraId="327EA434" w14:textId="77777777" w:rsidR="003E3106" w:rsidRPr="000C14A4" w:rsidRDefault="003E3106"/>
    <w:p w14:paraId="3F6E1A62" w14:textId="77777777" w:rsidR="003E3106" w:rsidRPr="000C14A4" w:rsidRDefault="004851CA">
      <w:r w:rsidRPr="000C14A4">
        <w:tab/>
        <w:t>Tests are normally conducted at one place. In the case of tests conducted at more than one place, guidance is provided in TGP/9 "Examining Distinctness".</w:t>
      </w:r>
    </w:p>
    <w:p w14:paraId="7DF703FB" w14:textId="77777777" w:rsidR="003E3106" w:rsidRPr="000C14A4" w:rsidRDefault="003E3106"/>
    <w:p w14:paraId="0860A0FC" w14:textId="77777777" w:rsidR="003E3106" w:rsidRPr="000C14A4" w:rsidRDefault="004851CA">
      <w:pPr>
        <w:pStyle w:val="Heading2"/>
      </w:pPr>
      <w:bookmarkStart w:id="10" w:name="_Toc_1_3_0000000006"/>
      <w:r w:rsidRPr="000C14A4">
        <w:t>Conditions for Conducting the Examination</w:t>
      </w:r>
      <w:bookmarkEnd w:id="10"/>
    </w:p>
    <w:p w14:paraId="7E0C8D21" w14:textId="77777777" w:rsidR="003E3106" w:rsidRPr="000C14A4" w:rsidRDefault="003E3106"/>
    <w:p w14:paraId="428F23EC" w14:textId="77777777" w:rsidR="003E3106" w:rsidRPr="000C14A4" w:rsidRDefault="004851CA">
      <w:r w:rsidRPr="000C14A4">
        <w:t>3.3.1</w:t>
      </w:r>
      <w:r w:rsidRPr="000C14A4">
        <w:tab/>
        <w:t>The tests should be carried out under conditions ensuring satisfactory growth for the expression of the relevant characteristics of the variety and for the conduct of the examination.</w:t>
      </w:r>
    </w:p>
    <w:p w14:paraId="0861F52C" w14:textId="77777777" w:rsidR="003E3106" w:rsidRPr="000C14A4" w:rsidRDefault="003E3106"/>
    <w:p w14:paraId="310743B2" w14:textId="6A7A2794" w:rsidR="003E3106" w:rsidRPr="000C14A4" w:rsidRDefault="004851CA">
      <w:r w:rsidRPr="000C14A4">
        <w:t>3.3.2</w:t>
      </w:r>
      <w:r w:rsidRPr="000C14A4">
        <w:tab/>
        <w:t>The optimum stage of development for the assessment of each characteristic is indicated by a reference in the Table of Characteristics. The stages of development denoted by each reference are described in Chapter</w:t>
      </w:r>
      <w:r w:rsidR="00A53D1E" w:rsidRPr="000C14A4">
        <w:t> </w:t>
      </w:r>
      <w:r w:rsidRPr="000C14A4">
        <w:t>8.</w:t>
      </w:r>
    </w:p>
    <w:p w14:paraId="7EBCCBAB" w14:textId="77777777" w:rsidR="003E3106" w:rsidRPr="000C14A4" w:rsidRDefault="003E3106"/>
    <w:p w14:paraId="2BDE4E51" w14:textId="77777777" w:rsidR="003E3106" w:rsidRPr="000C14A4" w:rsidRDefault="004851CA">
      <w:pPr>
        <w:pStyle w:val="Heading2"/>
      </w:pPr>
      <w:bookmarkStart w:id="11" w:name="_Toc_1_3_0000000007"/>
      <w:r w:rsidRPr="000C14A4">
        <w:lastRenderedPageBreak/>
        <w:t>Test Design</w:t>
      </w:r>
      <w:bookmarkEnd w:id="11"/>
    </w:p>
    <w:p w14:paraId="0A6F422F" w14:textId="77777777" w:rsidR="003E3106" w:rsidRPr="000C14A4" w:rsidRDefault="003E3106"/>
    <w:p w14:paraId="694AC6DC" w14:textId="77777777" w:rsidR="003E3106" w:rsidRPr="000C14A4" w:rsidRDefault="004851CA">
      <w:r w:rsidRPr="000C14A4">
        <w:t>3.4.1</w:t>
      </w:r>
      <w:r w:rsidRPr="000C14A4">
        <w:tab/>
        <w:t>In the case of varieties resulting from crossing, each test should be designed to result in a total of at least 5 trees.</w:t>
      </w:r>
    </w:p>
    <w:p w14:paraId="74BBD231" w14:textId="77777777" w:rsidR="003E3106" w:rsidRPr="000C14A4" w:rsidRDefault="003E3106"/>
    <w:p w14:paraId="647B8DB2" w14:textId="77777777" w:rsidR="003E3106" w:rsidRPr="000C14A4" w:rsidRDefault="004851CA">
      <w:r w:rsidRPr="000C14A4">
        <w:t>3.4.2</w:t>
      </w:r>
      <w:r w:rsidRPr="000C14A4">
        <w:tab/>
        <w:t>In the case of varieties resulting from mutation, each test should be designed to result in a total of at least 10 trees.</w:t>
      </w:r>
    </w:p>
    <w:p w14:paraId="72F7D514" w14:textId="77777777" w:rsidR="003E3106" w:rsidRPr="000C14A4" w:rsidRDefault="003E3106"/>
    <w:p w14:paraId="28B6644B" w14:textId="77777777" w:rsidR="003E3106" w:rsidRPr="000C14A4" w:rsidRDefault="003E3106"/>
    <w:p w14:paraId="783246D1" w14:textId="77777777" w:rsidR="003E3106" w:rsidRPr="000C14A4" w:rsidRDefault="004851CA">
      <w:pPr>
        <w:pStyle w:val="Heading2"/>
      </w:pPr>
      <w:bookmarkStart w:id="12" w:name="_Toc_1_3_0000000008"/>
      <w:r w:rsidRPr="000C14A4">
        <w:t>Additional Tests</w:t>
      </w:r>
      <w:bookmarkEnd w:id="12"/>
    </w:p>
    <w:p w14:paraId="3BD3BB42" w14:textId="77777777" w:rsidR="003E3106" w:rsidRPr="000C14A4" w:rsidRDefault="003E3106"/>
    <w:p w14:paraId="44C3AC37" w14:textId="77777777" w:rsidR="003E3106" w:rsidRPr="000C14A4" w:rsidRDefault="004851CA">
      <w:r w:rsidRPr="000C14A4">
        <w:tab/>
        <w:t>Additional tests, for examining relevant characteristics, may be established.</w:t>
      </w:r>
    </w:p>
    <w:p w14:paraId="21B2A0A2" w14:textId="77777777" w:rsidR="003E3106" w:rsidRPr="000C14A4" w:rsidRDefault="003E3106"/>
    <w:p w14:paraId="5CC93AD8" w14:textId="77777777" w:rsidR="003E3106" w:rsidRPr="000C14A4" w:rsidRDefault="003E3106"/>
    <w:p w14:paraId="2EE36210" w14:textId="77777777" w:rsidR="003E3106" w:rsidRPr="000C14A4" w:rsidRDefault="004851CA">
      <w:pPr>
        <w:pStyle w:val="Heading1"/>
      </w:pPr>
      <w:bookmarkStart w:id="13" w:name="_Toc_1_3_0000000009"/>
      <w:r w:rsidRPr="000C14A4">
        <w:t>Assessment of Distinctness, Uniformity and Stability</w:t>
      </w:r>
      <w:bookmarkEnd w:id="13"/>
    </w:p>
    <w:p w14:paraId="6435C15F" w14:textId="77777777" w:rsidR="003E3106" w:rsidRPr="000C14A4" w:rsidRDefault="003E3106"/>
    <w:p w14:paraId="7D48573D" w14:textId="77777777" w:rsidR="003E3106" w:rsidRPr="000C14A4" w:rsidRDefault="004851CA">
      <w:pPr>
        <w:pStyle w:val="Heading2"/>
      </w:pPr>
      <w:bookmarkStart w:id="14" w:name="_Toc_1_3_0000000010"/>
      <w:r w:rsidRPr="000C14A4">
        <w:t>Distinctness</w:t>
      </w:r>
      <w:bookmarkEnd w:id="14"/>
    </w:p>
    <w:p w14:paraId="5B47B76B" w14:textId="77777777" w:rsidR="003E3106" w:rsidRPr="000C14A4" w:rsidRDefault="003E3106"/>
    <w:p w14:paraId="6954723D" w14:textId="77777777" w:rsidR="003E3106" w:rsidRPr="000C14A4" w:rsidRDefault="004851CA">
      <w:r w:rsidRPr="000C14A4">
        <w:t>4.1.1</w:t>
      </w:r>
      <w:r w:rsidRPr="000C14A4">
        <w:tab/>
        <w:t>General Recommendations</w:t>
      </w:r>
    </w:p>
    <w:p w14:paraId="67AF7D5A" w14:textId="77777777" w:rsidR="003E3106" w:rsidRPr="000C14A4" w:rsidRDefault="003E3106"/>
    <w:p w14:paraId="5268D4D0" w14:textId="77777777" w:rsidR="003E3106" w:rsidRPr="000C14A4" w:rsidRDefault="004851CA">
      <w:r w:rsidRPr="000C14A4">
        <w:t>It is of particular importance for users of these Test Guidelines to consult the General Introduction prior to making decisions regarding distinctness. However, the following points are provided for elaboration or emphasis in these Test Guidelines.</w:t>
      </w:r>
    </w:p>
    <w:p w14:paraId="1AB917B7" w14:textId="77777777" w:rsidR="003E3106" w:rsidRPr="000C14A4" w:rsidRDefault="003E3106"/>
    <w:p w14:paraId="49CF8D63" w14:textId="77777777" w:rsidR="003E3106" w:rsidRPr="000C14A4" w:rsidRDefault="004851CA">
      <w:r w:rsidRPr="000C14A4">
        <w:t>4.1.2</w:t>
      </w:r>
      <w:r w:rsidRPr="000C14A4">
        <w:tab/>
        <w:t>Consistent Differences</w:t>
      </w:r>
    </w:p>
    <w:p w14:paraId="3A6FFADD" w14:textId="77777777" w:rsidR="003E3106" w:rsidRPr="000C14A4" w:rsidRDefault="003E3106"/>
    <w:p w14:paraId="74F7B956" w14:textId="77777777" w:rsidR="003E3106" w:rsidRPr="000C14A4" w:rsidRDefault="004851CA">
      <w:r w:rsidRPr="000C14A4">
        <w:t>The differences observed between varieties may be so clear that more than one growing cycle is not necessary.  In addition, in some circumstances, the influence of the environment is not such that more than a single growing cycle is required to provide assurance that the differences observed between varieties are sufficiently consistent.  One means of ensuring that a difference in a characteristic, observed in a growing trial, is sufficiently consistent is to examine the characteristic in at least two independent growing cycles.</w:t>
      </w:r>
    </w:p>
    <w:p w14:paraId="5E8E1C44" w14:textId="77777777" w:rsidR="003E3106" w:rsidRPr="000C14A4" w:rsidRDefault="003E3106"/>
    <w:p w14:paraId="0CDF38A5" w14:textId="77777777" w:rsidR="003E3106" w:rsidRPr="000C14A4" w:rsidRDefault="004851CA">
      <w:r w:rsidRPr="000C14A4">
        <w:t>4.1.3</w:t>
      </w:r>
      <w:r w:rsidRPr="000C14A4">
        <w:tab/>
        <w:t>Clear Differences</w:t>
      </w:r>
    </w:p>
    <w:p w14:paraId="6A8CC08B" w14:textId="77777777" w:rsidR="003E3106" w:rsidRPr="000C14A4" w:rsidRDefault="003E3106"/>
    <w:p w14:paraId="34C393F3" w14:textId="77777777" w:rsidR="003E3106" w:rsidRPr="000C14A4" w:rsidRDefault="004851CA">
      <w:r w:rsidRPr="000C14A4">
        <w:t>Determining whether a difference between two varieties is clear depends on many factors, and should consider, in particular, the type of expression of the characteristic being examined, i.e. whether it is expressed in a qualitative, quantitative, or pseudo-qualitative manner. Therefore, it is important that users of these Test Guidelines are familiar with the recommendations contained in the General Introduction prior to making decisions regarding distinctness.</w:t>
      </w:r>
    </w:p>
    <w:p w14:paraId="4E0FA9FE" w14:textId="77777777" w:rsidR="003E3106" w:rsidRPr="000C14A4" w:rsidRDefault="003E3106"/>
    <w:p w14:paraId="49F95183" w14:textId="77777777" w:rsidR="003E3106" w:rsidRPr="000C14A4" w:rsidRDefault="004851CA">
      <w:r w:rsidRPr="000C14A4">
        <w:t>4.1.4</w:t>
      </w:r>
      <w:r w:rsidRPr="000C14A4">
        <w:tab/>
        <w:t>Number of Plants or Parts of Plants to be Examined</w:t>
      </w:r>
    </w:p>
    <w:p w14:paraId="7CB8D911" w14:textId="77777777" w:rsidR="003E3106" w:rsidRPr="000C14A4" w:rsidRDefault="003E3106"/>
    <w:p w14:paraId="084B75BC" w14:textId="6B4D55E5" w:rsidR="003E3106" w:rsidRPr="000C14A4" w:rsidRDefault="004851CA">
      <w:r w:rsidRPr="000C14A4">
        <w:t>Unless otherwise indicated, for the purposes of distinctness, all observations on single plants should be made on 3 plants or parts taken from each of 3 plants and any other observations made on all plants in the test, disregarding any off-type plants.</w:t>
      </w:r>
    </w:p>
    <w:p w14:paraId="51F05C0D" w14:textId="77777777" w:rsidR="003E3106" w:rsidRPr="000C14A4" w:rsidRDefault="003E3106"/>
    <w:p w14:paraId="0D0845C1" w14:textId="77777777" w:rsidR="003E3106" w:rsidRPr="000C14A4" w:rsidRDefault="004851CA">
      <w:r w:rsidRPr="000C14A4">
        <w:t>4.1.5</w:t>
      </w:r>
      <w:r w:rsidRPr="000C14A4">
        <w:tab/>
        <w:t>Method of Observation</w:t>
      </w:r>
    </w:p>
    <w:p w14:paraId="1168A73A" w14:textId="77777777" w:rsidR="003E3106" w:rsidRPr="000C14A4" w:rsidRDefault="003E3106"/>
    <w:p w14:paraId="76E412B1" w14:textId="77777777" w:rsidR="003E3106" w:rsidRPr="000C14A4" w:rsidRDefault="004851CA">
      <w:r w:rsidRPr="000C14A4">
        <w:t>The recommended method of observing the characteristic for the purposes of distinctness is indicated by the following key in the Table of Characteristics (see document TGP/9 "Examining Distinctness", Section 4 "Observation of characteristics"):</w:t>
      </w:r>
    </w:p>
    <w:p w14:paraId="26ADFA1A" w14:textId="77777777" w:rsidR="003E3106" w:rsidRPr="000C14A4" w:rsidRDefault="003E3106"/>
    <w:p w14:paraId="7B607D33" w14:textId="77777777" w:rsidR="003E3106" w:rsidRPr="000C14A4" w:rsidRDefault="004851CA">
      <w:r w:rsidRPr="000C14A4">
        <w:t>MG: single measurement of a group of plants or parts of plants</w:t>
      </w:r>
    </w:p>
    <w:p w14:paraId="3FB011DA" w14:textId="77777777" w:rsidR="003E3106" w:rsidRPr="000C14A4" w:rsidRDefault="004851CA">
      <w:r w:rsidRPr="000C14A4">
        <w:t>MS: measurement of a number of individual plants or parts of plants</w:t>
      </w:r>
    </w:p>
    <w:p w14:paraId="60A9A9A4" w14:textId="77777777" w:rsidR="003E3106" w:rsidRPr="000C14A4" w:rsidRDefault="004851CA">
      <w:r w:rsidRPr="000C14A4">
        <w:t>VG: visual assessment by a single observation of a group of plants or parts of plants</w:t>
      </w:r>
    </w:p>
    <w:p w14:paraId="67DDE36C" w14:textId="77777777" w:rsidR="003E3106" w:rsidRPr="000C14A4" w:rsidRDefault="004851CA">
      <w:r w:rsidRPr="000C14A4">
        <w:t>VS: visual assessment by observation of individual plants or parts of plants</w:t>
      </w:r>
    </w:p>
    <w:p w14:paraId="466AA730" w14:textId="77777777" w:rsidR="003E3106" w:rsidRPr="000C14A4" w:rsidRDefault="003E3106"/>
    <w:p w14:paraId="049CA712" w14:textId="77777777" w:rsidR="003E3106" w:rsidRPr="000C14A4" w:rsidRDefault="004851CA">
      <w:r w:rsidRPr="000C14A4">
        <w:t>Type of observation: visual (V) or measurement (M)</w:t>
      </w:r>
    </w:p>
    <w:p w14:paraId="08C20DB9" w14:textId="77777777" w:rsidR="003E3106" w:rsidRPr="000C14A4" w:rsidRDefault="003E3106"/>
    <w:p w14:paraId="17951DD1" w14:textId="77777777" w:rsidR="003E3106" w:rsidRPr="000C14A4" w:rsidRDefault="004851CA">
      <w:r w:rsidRPr="000C14A4">
        <w:t>"Visual" observation (V) is an observation made on the basis of the expert's judgment.  For the purposes of this document, "visual" observation refers to the sensory observations of the experts and, therefore, also includes smell, taste and touch.  Visual observation includes observations where the expert uses reference points (e.g. diagrams, example varieties, side-by-side comparison) or non-linear charts (e.g. color charts).  Measurement (M) is an objective observation against a calibrated, linear scale e.g. using a ruler, weighing scales, colorimeter, dates, counts, etc.</w:t>
      </w:r>
    </w:p>
    <w:p w14:paraId="4EA5A9D3" w14:textId="77777777" w:rsidR="003E3106" w:rsidRPr="000C14A4" w:rsidRDefault="003E3106"/>
    <w:p w14:paraId="4470E7C2" w14:textId="77777777" w:rsidR="003E3106" w:rsidRPr="000C14A4" w:rsidRDefault="004851CA">
      <w:r w:rsidRPr="000C14A4">
        <w:lastRenderedPageBreak/>
        <w:t>Type of record: for a group of plants (G) or for single, individual plants (S)</w:t>
      </w:r>
    </w:p>
    <w:p w14:paraId="3A77CABA" w14:textId="77777777" w:rsidR="003E3106" w:rsidRPr="000C14A4" w:rsidRDefault="003E3106"/>
    <w:p w14:paraId="20A925D4" w14:textId="77777777" w:rsidR="003E3106" w:rsidRPr="000C14A4" w:rsidRDefault="004851CA">
      <w:r w:rsidRPr="000C14A4">
        <w:t>For the purposes of distinctness, observations may be recorded as a single record for a group of plants or parts of plants (G), or may be recorded as records for a number of single, individual plants or parts of plants (S).  In most cases, "G" provides a single record per variety and it is not possible or necessary to apply statistical methods in a plant-by-plant analysis for the assessment of distinctness.</w:t>
      </w:r>
    </w:p>
    <w:p w14:paraId="141CEAD8" w14:textId="77777777" w:rsidR="003E3106" w:rsidRPr="000C14A4" w:rsidRDefault="003E3106"/>
    <w:p w14:paraId="346A161E" w14:textId="77777777" w:rsidR="003E3106" w:rsidRPr="000C14A4" w:rsidRDefault="004851CA">
      <w:r w:rsidRPr="000C14A4">
        <w:t>In cases where more than one method of observing the characteristic is indicated in the Table of Characteristics (e.g. VG/MG), guidance on selecting an appropriate method is provided in document TGP/9, Section 4.2.</w:t>
      </w:r>
    </w:p>
    <w:p w14:paraId="64DF58D5" w14:textId="77777777" w:rsidR="003E3106" w:rsidRPr="000C14A4" w:rsidRDefault="003E3106"/>
    <w:p w14:paraId="675FDEB5" w14:textId="77777777" w:rsidR="003E3106" w:rsidRPr="000C14A4" w:rsidRDefault="004851CA">
      <w:pPr>
        <w:pStyle w:val="Heading2"/>
      </w:pPr>
      <w:bookmarkStart w:id="15" w:name="_Toc_1_3_0000000011"/>
      <w:r w:rsidRPr="000C14A4">
        <w:t>Uniformity</w:t>
      </w:r>
      <w:bookmarkEnd w:id="15"/>
    </w:p>
    <w:p w14:paraId="63EFC534" w14:textId="77777777" w:rsidR="003E3106" w:rsidRPr="000C14A4" w:rsidRDefault="003E3106"/>
    <w:p w14:paraId="006D5AF9" w14:textId="77777777" w:rsidR="003E3106" w:rsidRPr="000C14A4" w:rsidRDefault="004851CA">
      <w:r w:rsidRPr="000C14A4">
        <w:t>4.2.1</w:t>
      </w:r>
      <w:r w:rsidRPr="000C14A4">
        <w:tab/>
        <w:t>It is of particular importance for users of these Test Guidelines to consult the General Introduction prior to making decisions regarding uniformity. However, the following points are provided for elaboration or emphasis in these Test Guidelines:</w:t>
      </w:r>
    </w:p>
    <w:p w14:paraId="7E47B854" w14:textId="77777777" w:rsidR="003E3106" w:rsidRPr="000C14A4" w:rsidRDefault="003E3106"/>
    <w:p w14:paraId="20775F5C" w14:textId="77777777" w:rsidR="003E3106" w:rsidRPr="000C14A4" w:rsidRDefault="004851CA">
      <w:r w:rsidRPr="000C14A4">
        <w:t>4.2.2</w:t>
      </w:r>
      <w:r w:rsidRPr="000C14A4">
        <w:tab/>
        <w:t>These Test Guidelines have been developed for the examination of vegetatively propagated varieties. For varieties with other types of propagation, the recommendations in the General Introduction and document TGP/13 "Guidance for new types and species" Section 4.5 "Testing Uniformity" should be followed.</w:t>
      </w:r>
    </w:p>
    <w:p w14:paraId="1E922092" w14:textId="77777777" w:rsidR="003E3106" w:rsidRPr="000C14A4" w:rsidRDefault="003E3106"/>
    <w:p w14:paraId="66F833D7" w14:textId="77777777" w:rsidR="003E3106" w:rsidRPr="000C14A4" w:rsidRDefault="004851CA">
      <w:r w:rsidRPr="000C14A4">
        <w:t>4.2.3</w:t>
      </w:r>
      <w:r w:rsidRPr="000C14A4">
        <w:tab/>
        <w:t xml:space="preserve">For the assessment of uniformity of varieties resulting from crossing, a population standard of 1% and an acceptance probability of at least 95% should be applied. In the case of a sample size of 5 plants, no off-types are allowed. </w:t>
      </w:r>
    </w:p>
    <w:p w14:paraId="1D2A905B" w14:textId="10E51912" w:rsidR="003E3106" w:rsidRPr="000C14A4" w:rsidRDefault="004851CA">
      <w:pPr>
        <w:spacing w:beforeAutospacing="1" w:afterAutospacing="1"/>
      </w:pPr>
      <w:r w:rsidRPr="000C14A4">
        <w:t>4.2.4</w:t>
      </w:r>
      <w:r w:rsidRPr="000C14A4">
        <w:tab/>
        <w:t xml:space="preserve">For the assessment of uniformity of varieties resulting from mutation a population standard of 1% and an acceptance probability of at least 95% should be applied. In the case of a sample size of 10 plants, 1 </w:t>
      </w:r>
      <w:proofErr w:type="gramStart"/>
      <w:r w:rsidRPr="000C14A4">
        <w:t>off-type</w:t>
      </w:r>
      <w:proofErr w:type="gramEnd"/>
      <w:r w:rsidRPr="000C14A4">
        <w:t xml:space="preserve"> is allowed.</w:t>
      </w:r>
    </w:p>
    <w:p w14:paraId="04F0B825" w14:textId="77777777" w:rsidR="003E3106" w:rsidRPr="000C14A4" w:rsidRDefault="004851CA">
      <w:pPr>
        <w:pStyle w:val="Heading2"/>
      </w:pPr>
      <w:bookmarkStart w:id="16" w:name="_Toc_1_3_0000000012"/>
      <w:r w:rsidRPr="000C14A4">
        <w:t>Stability</w:t>
      </w:r>
      <w:bookmarkEnd w:id="16"/>
    </w:p>
    <w:p w14:paraId="21D5290D" w14:textId="77777777" w:rsidR="003E3106" w:rsidRPr="000C14A4" w:rsidRDefault="003E3106"/>
    <w:p w14:paraId="0994A7C0" w14:textId="77777777" w:rsidR="003E3106" w:rsidRPr="000C14A4" w:rsidRDefault="004851CA">
      <w:r w:rsidRPr="000C14A4">
        <w:t>4.3.1</w:t>
      </w:r>
      <w:r w:rsidRPr="000C14A4">
        <w:tab/>
        <w:t>In practice, it is not usual to perform tests of stability that produce results as certain as those of the testing of distinctness and uniformity. However, experience has demonstrated that, for many types of variety, when a variety has been shown to be uniform, it can also be considered to be stable.</w:t>
      </w:r>
    </w:p>
    <w:p w14:paraId="26F423EE" w14:textId="77777777" w:rsidR="003E3106" w:rsidRPr="000C14A4" w:rsidRDefault="003E3106"/>
    <w:p w14:paraId="7F131742" w14:textId="77777777" w:rsidR="003E3106" w:rsidRPr="000C14A4" w:rsidRDefault="004851CA">
      <w:r w:rsidRPr="000C14A4">
        <w:t>4.3.2</w:t>
      </w:r>
      <w:r w:rsidRPr="000C14A4">
        <w:tab/>
        <w:t>Where appropriate, or in cases of doubt, stability may be further examined by testing a new plant stock to ensure that it exhibits the same characteristics as those shown by the initial material supplied.</w:t>
      </w:r>
    </w:p>
    <w:p w14:paraId="1A7028DA" w14:textId="77777777" w:rsidR="003E3106" w:rsidRPr="000C14A4" w:rsidRDefault="003E3106"/>
    <w:p w14:paraId="5BDBFFFF" w14:textId="77777777" w:rsidR="003E3106" w:rsidRPr="000C14A4" w:rsidRDefault="003E3106"/>
    <w:p w14:paraId="21F8BA72" w14:textId="77777777" w:rsidR="003E3106" w:rsidRPr="000C14A4" w:rsidRDefault="004851CA">
      <w:pPr>
        <w:pStyle w:val="Heading1"/>
      </w:pPr>
      <w:bookmarkStart w:id="17" w:name="_Toc_1_3_0000000013"/>
      <w:r w:rsidRPr="000C14A4">
        <w:t>Grouping of Varieties and Organization of the Growing Trial</w:t>
      </w:r>
      <w:bookmarkEnd w:id="17"/>
    </w:p>
    <w:p w14:paraId="5E1574F7" w14:textId="77777777" w:rsidR="003E3106" w:rsidRPr="000C14A4" w:rsidRDefault="003E3106"/>
    <w:p w14:paraId="7835017E" w14:textId="77777777" w:rsidR="003E3106" w:rsidRPr="000C14A4" w:rsidRDefault="004851CA">
      <w:r w:rsidRPr="000C14A4">
        <w:t>5.1</w:t>
      </w:r>
      <w:r w:rsidRPr="000C14A4">
        <w:tab/>
        <w:t>The selection of varieties of common knowledge to be grown in the trial with the candidate varieties and the way in which these varieties are divided into groups to facilitate the assessment of distinctness are aided by the use of grouping characteristics.</w:t>
      </w:r>
    </w:p>
    <w:p w14:paraId="24872FD8" w14:textId="77777777" w:rsidR="003E3106" w:rsidRPr="000C14A4" w:rsidRDefault="003E3106"/>
    <w:p w14:paraId="714328B0" w14:textId="77777777" w:rsidR="003E3106" w:rsidRPr="000C14A4" w:rsidRDefault="004851CA">
      <w:r w:rsidRPr="000C14A4">
        <w:t>5.2</w:t>
      </w:r>
      <w:r w:rsidRPr="000C14A4">
        <w:tab/>
        <w:t>Grouping characteristics are those in which the documented states of expression, even where produced at different locations, can be used, either individually or in combination with other such characteristics: (a) to select varieties of common knowledge that can be excluded from the growing trial used for examination of distinctness; and (b) to organize the growing trial so that similar varieties are grouped together.</w:t>
      </w:r>
    </w:p>
    <w:p w14:paraId="387CE31F" w14:textId="77777777" w:rsidR="003E3106" w:rsidRPr="000C14A4" w:rsidRDefault="003E3106"/>
    <w:p w14:paraId="2A21E76B" w14:textId="77777777" w:rsidR="003E3106" w:rsidRPr="000C14A4" w:rsidRDefault="004851CA">
      <w:r w:rsidRPr="000C14A4">
        <w:t>5.3</w:t>
      </w:r>
      <w:r w:rsidRPr="000C14A4">
        <w:tab/>
        <w:t>The following have been agreed as useful grouping characteristics:</w:t>
      </w:r>
    </w:p>
    <w:p w14:paraId="71B7AE76" w14:textId="77777777" w:rsidR="003E3106" w:rsidRPr="000C14A4" w:rsidRDefault="003E3106"/>
    <w:p w14:paraId="2EACE6B8" w14:textId="77777777" w:rsidR="003E3106" w:rsidRPr="000C14A4" w:rsidRDefault="004851CA">
      <w:pPr>
        <w:ind w:left="1600"/>
        <w:jc w:val="left"/>
      </w:pPr>
      <w:r w:rsidRPr="000C14A4">
        <w:t>(a)</w:t>
      </w:r>
      <w:r w:rsidRPr="000C14A4">
        <w:tab/>
        <w:t>Tree: growth habit (characteristic 2)</w:t>
      </w:r>
    </w:p>
    <w:p w14:paraId="3A1BF271" w14:textId="77777777" w:rsidR="003E3106" w:rsidRPr="000C14A4" w:rsidRDefault="004851CA">
      <w:pPr>
        <w:ind w:left="1600"/>
        <w:jc w:val="left"/>
      </w:pPr>
      <w:r w:rsidRPr="000C14A4">
        <w:t>(b)</w:t>
      </w:r>
      <w:r w:rsidRPr="000C14A4">
        <w:tab/>
        <w:t>Young shoot: density of pubescence (characteristic 9)</w:t>
      </w:r>
    </w:p>
    <w:p w14:paraId="5D30AB78" w14:textId="77777777" w:rsidR="003E3106" w:rsidRPr="000C14A4" w:rsidRDefault="004851CA">
      <w:pPr>
        <w:ind w:left="1600"/>
        <w:jc w:val="left"/>
      </w:pPr>
      <w:r w:rsidRPr="000C14A4">
        <w:t>(c)</w:t>
      </w:r>
      <w:r w:rsidRPr="000C14A4">
        <w:tab/>
        <w:t>Fruit: profile of sides (characteristic 35)</w:t>
      </w:r>
    </w:p>
    <w:p w14:paraId="2F2F134E" w14:textId="77777777" w:rsidR="003E3106" w:rsidRPr="000C14A4" w:rsidRDefault="004851CA">
      <w:pPr>
        <w:ind w:left="1600"/>
        <w:jc w:val="left"/>
      </w:pPr>
      <w:r w:rsidRPr="000C14A4">
        <w:t>(d)</w:t>
      </w:r>
      <w:r w:rsidRPr="000C14A4">
        <w:tab/>
        <w:t>Fruit: hue of over color (characteristic 37)</w:t>
      </w:r>
    </w:p>
    <w:p w14:paraId="3C0462B7" w14:textId="77777777" w:rsidR="003E3106" w:rsidRPr="000C14A4" w:rsidRDefault="004851CA">
      <w:pPr>
        <w:ind w:left="1600"/>
        <w:jc w:val="left"/>
      </w:pPr>
      <w:r w:rsidRPr="000C14A4">
        <w:t>(e)</w:t>
      </w:r>
      <w:r w:rsidRPr="000C14A4">
        <w:tab/>
        <w:t>Fruit: relative area of over color (characteristic 39)</w:t>
      </w:r>
    </w:p>
    <w:p w14:paraId="0F4BD5FC" w14:textId="77777777" w:rsidR="003E3106" w:rsidRPr="000C14A4" w:rsidRDefault="004851CA">
      <w:pPr>
        <w:ind w:left="1600"/>
        <w:jc w:val="left"/>
      </w:pPr>
      <w:r w:rsidRPr="000C14A4">
        <w:t>(f)</w:t>
      </w:r>
      <w:r w:rsidRPr="000C14A4">
        <w:tab/>
        <w:t>Fruit: pattern of over color (characteristic 40)</w:t>
      </w:r>
    </w:p>
    <w:p w14:paraId="6B5CCD4E" w14:textId="77777777" w:rsidR="003E3106" w:rsidRPr="000C14A4" w:rsidRDefault="004851CA">
      <w:pPr>
        <w:ind w:left="1600"/>
        <w:jc w:val="left"/>
      </w:pPr>
      <w:r w:rsidRPr="000C14A4">
        <w:t>(g)</w:t>
      </w:r>
      <w:r w:rsidRPr="000C14A4">
        <w:tab/>
        <w:t>Fruit: color of flesh (characteristic 55)</w:t>
      </w:r>
    </w:p>
    <w:p w14:paraId="623D2258" w14:textId="77777777" w:rsidR="003E3106" w:rsidRPr="000C14A4" w:rsidRDefault="004851CA">
      <w:pPr>
        <w:ind w:left="1600"/>
        <w:jc w:val="left"/>
      </w:pPr>
      <w:r w:rsidRPr="000C14A4">
        <w:t>(h)</w:t>
      </w:r>
      <w:r w:rsidRPr="000C14A4">
        <w:tab/>
        <w:t>Time of beginning of flowering (characteristic 57)</w:t>
      </w:r>
    </w:p>
    <w:p w14:paraId="5E5B714B" w14:textId="77777777" w:rsidR="003E3106" w:rsidRPr="000C14A4" w:rsidRDefault="004851CA">
      <w:pPr>
        <w:ind w:left="1600"/>
        <w:jc w:val="left"/>
      </w:pPr>
      <w:r w:rsidRPr="000C14A4">
        <w:t>(i)</w:t>
      </w:r>
      <w:r w:rsidRPr="000C14A4">
        <w:tab/>
        <w:t>Time of harvest maturity (characteristic 58)</w:t>
      </w:r>
    </w:p>
    <w:p w14:paraId="75163697" w14:textId="77777777" w:rsidR="003E3106" w:rsidRPr="000C14A4" w:rsidRDefault="004851CA">
      <w:pPr>
        <w:ind w:left="1600"/>
        <w:jc w:val="left"/>
      </w:pPr>
      <w:r w:rsidRPr="000C14A4">
        <w:t>(j)</w:t>
      </w:r>
      <w:r w:rsidRPr="000C14A4">
        <w:tab/>
        <w:t>Time of eating maturity (characteristic 59)</w:t>
      </w:r>
    </w:p>
    <w:p w14:paraId="703931B8" w14:textId="77777777" w:rsidR="003E3106" w:rsidRPr="000C14A4" w:rsidRDefault="003E3106"/>
    <w:p w14:paraId="5D354B37" w14:textId="77777777" w:rsidR="003E3106" w:rsidRPr="000C14A4" w:rsidRDefault="004851CA">
      <w:r w:rsidRPr="000C14A4">
        <w:t>5.4</w:t>
      </w:r>
      <w:r w:rsidRPr="000C14A4">
        <w:tab/>
        <w:t>Guidance for the use of grouping characteristics, in the process of examining distinctness, is provided through the General Introduction and document TGP/9 "Examining Distinctness".</w:t>
      </w:r>
    </w:p>
    <w:p w14:paraId="6093620F" w14:textId="77777777" w:rsidR="003E3106" w:rsidRPr="000C14A4" w:rsidRDefault="003E3106"/>
    <w:p w14:paraId="1125B491" w14:textId="77777777" w:rsidR="003E3106" w:rsidRPr="000C14A4" w:rsidRDefault="003E3106"/>
    <w:p w14:paraId="6E8CCD5B" w14:textId="77777777" w:rsidR="003E3106" w:rsidRPr="000C14A4" w:rsidRDefault="004851CA">
      <w:pPr>
        <w:pStyle w:val="Heading1"/>
      </w:pPr>
      <w:bookmarkStart w:id="18" w:name="_Toc_1_3_0000000014"/>
      <w:r w:rsidRPr="000C14A4">
        <w:t>Introduction to the Table of Characteristics</w:t>
      </w:r>
      <w:bookmarkEnd w:id="18"/>
    </w:p>
    <w:p w14:paraId="2AAEFC1E" w14:textId="77777777" w:rsidR="003E3106" w:rsidRPr="000C14A4" w:rsidRDefault="003E3106"/>
    <w:p w14:paraId="160ADFA5" w14:textId="77777777" w:rsidR="003E3106" w:rsidRPr="000C14A4" w:rsidRDefault="004851CA">
      <w:pPr>
        <w:pStyle w:val="Heading2"/>
      </w:pPr>
      <w:bookmarkStart w:id="19" w:name="_Toc_1_3_0000000015"/>
      <w:r w:rsidRPr="000C14A4">
        <w:t>Categories of Characteristics</w:t>
      </w:r>
      <w:bookmarkEnd w:id="19"/>
    </w:p>
    <w:p w14:paraId="3A328120" w14:textId="77777777" w:rsidR="003E3106" w:rsidRPr="000C14A4" w:rsidRDefault="003E3106"/>
    <w:p w14:paraId="3E908DB4" w14:textId="77777777" w:rsidR="003E3106" w:rsidRPr="000C14A4" w:rsidRDefault="004851CA">
      <w:r w:rsidRPr="000C14A4">
        <w:t>6.1.1</w:t>
      </w:r>
      <w:r w:rsidRPr="000C14A4">
        <w:tab/>
        <w:t>Standard Test Guidelines Characteristics</w:t>
      </w:r>
    </w:p>
    <w:p w14:paraId="4A990D81" w14:textId="77777777" w:rsidR="003E3106" w:rsidRPr="000C14A4" w:rsidRDefault="003E3106"/>
    <w:p w14:paraId="6CA7E2E8" w14:textId="77777777" w:rsidR="003E3106" w:rsidRPr="000C14A4" w:rsidRDefault="004851CA">
      <w:r w:rsidRPr="000C14A4">
        <w:tab/>
        <w:t>Standard Test Guidelines characteristics are those which are approved by UPOV for examination of DUS and from which members of the Union can select those suitable for their particular circumstances.</w:t>
      </w:r>
    </w:p>
    <w:p w14:paraId="7FB8BE56" w14:textId="77777777" w:rsidR="003E3106" w:rsidRPr="000C14A4" w:rsidRDefault="003E3106"/>
    <w:p w14:paraId="6D6AE459" w14:textId="77777777" w:rsidR="003E3106" w:rsidRPr="000C14A4" w:rsidRDefault="004851CA">
      <w:r w:rsidRPr="000C14A4">
        <w:t>6.1.2</w:t>
      </w:r>
      <w:r w:rsidRPr="000C14A4">
        <w:tab/>
        <w:t>Asterisked Characteristics</w:t>
      </w:r>
    </w:p>
    <w:p w14:paraId="38C714F5" w14:textId="77777777" w:rsidR="003E3106" w:rsidRPr="000C14A4" w:rsidRDefault="003E3106"/>
    <w:p w14:paraId="487BC0C3" w14:textId="77777777" w:rsidR="003E3106" w:rsidRPr="000C14A4" w:rsidRDefault="004851CA">
      <w:r w:rsidRPr="000C14A4">
        <w:tab/>
        <w:t>Asterisked characteristics (denoted by *) are those included in the Test Guidelines which are important for the international harmonization of variety descriptions and should always be examined for DUS and included in the variety description by all members of the Union, except when the state of expression of a preceding characteristic or regional environmental conditions render this inappropriate.</w:t>
      </w:r>
    </w:p>
    <w:p w14:paraId="4E9ED6CD" w14:textId="77777777" w:rsidR="003E3106" w:rsidRPr="000C14A4" w:rsidRDefault="003E3106"/>
    <w:p w14:paraId="3EA347C5" w14:textId="77777777" w:rsidR="003E3106" w:rsidRPr="000C14A4" w:rsidRDefault="004851CA">
      <w:pPr>
        <w:pStyle w:val="Heading2"/>
      </w:pPr>
      <w:bookmarkStart w:id="20" w:name="_Toc_1_3_0000000016"/>
      <w:r w:rsidRPr="000C14A4">
        <w:t>States of Expression and Corresponding Notes</w:t>
      </w:r>
      <w:bookmarkEnd w:id="20"/>
    </w:p>
    <w:p w14:paraId="19052D7B" w14:textId="77777777" w:rsidR="003E3106" w:rsidRPr="000C14A4" w:rsidRDefault="003E3106"/>
    <w:p w14:paraId="76AE8426" w14:textId="77777777" w:rsidR="003E3106" w:rsidRPr="000C14A4" w:rsidRDefault="004851CA">
      <w:r w:rsidRPr="000C14A4">
        <w:t>6.2.1</w:t>
      </w:r>
      <w:r w:rsidRPr="000C14A4">
        <w:tab/>
        <w:t>States of expression are given for each characteristic to define the characteristic and to harmonize descriptions.  Each state of expression is allocated a corresponding numerical note for ease of recording of data and for the production and exchange of the description.</w:t>
      </w:r>
    </w:p>
    <w:p w14:paraId="2010960D" w14:textId="77777777" w:rsidR="003E3106" w:rsidRPr="000C14A4" w:rsidRDefault="003E3106"/>
    <w:p w14:paraId="37592818" w14:textId="77777777" w:rsidR="003E3106" w:rsidRPr="000C14A4" w:rsidRDefault="004851CA">
      <w:r w:rsidRPr="000C14A4">
        <w:t>6.2.2</w:t>
      </w:r>
      <w:r w:rsidRPr="000C14A4">
        <w:tab/>
        <w:t>All relevant states of expression are presented in the characteristic.</w:t>
      </w:r>
    </w:p>
    <w:p w14:paraId="72640379" w14:textId="77777777" w:rsidR="003E3106" w:rsidRPr="000C14A4" w:rsidRDefault="003E3106"/>
    <w:p w14:paraId="01E6223C" w14:textId="77777777" w:rsidR="003E3106" w:rsidRPr="000C14A4" w:rsidRDefault="004851CA">
      <w:r w:rsidRPr="000C14A4">
        <w:t>6.2.3</w:t>
      </w:r>
      <w:r w:rsidRPr="000C14A4">
        <w:tab/>
        <w:t>Further explanation of the presentation of states of expression and notes is provided in document TGP/7 "Development of Test Guidelines".</w:t>
      </w:r>
    </w:p>
    <w:p w14:paraId="74BC1336" w14:textId="77777777" w:rsidR="003E3106" w:rsidRPr="000C14A4" w:rsidRDefault="003E3106"/>
    <w:p w14:paraId="6E3A0065" w14:textId="77777777" w:rsidR="003E3106" w:rsidRPr="000C14A4" w:rsidRDefault="004851CA">
      <w:pPr>
        <w:pStyle w:val="Heading2"/>
      </w:pPr>
      <w:bookmarkStart w:id="21" w:name="_Toc_1_3_0000000017"/>
      <w:r w:rsidRPr="000C14A4">
        <w:t>Types of Expression</w:t>
      </w:r>
      <w:bookmarkEnd w:id="21"/>
    </w:p>
    <w:p w14:paraId="422E0453" w14:textId="77777777" w:rsidR="003E3106" w:rsidRPr="000C14A4" w:rsidRDefault="003E3106"/>
    <w:p w14:paraId="7A68B1B3" w14:textId="77777777" w:rsidR="003E3106" w:rsidRPr="000C14A4" w:rsidRDefault="004851CA">
      <w:r w:rsidRPr="000C14A4">
        <w:tab/>
        <w:t>An explanation of the types of expression of characteristics (qualitative, quantitative and pseudo-qualitative) is provided in the General Introduction.</w:t>
      </w:r>
    </w:p>
    <w:p w14:paraId="1D762028" w14:textId="77777777" w:rsidR="003E3106" w:rsidRPr="000C14A4" w:rsidRDefault="003E3106"/>
    <w:p w14:paraId="57BC6962" w14:textId="77777777" w:rsidR="003E3106" w:rsidRPr="000C14A4" w:rsidRDefault="004851CA">
      <w:pPr>
        <w:pStyle w:val="Heading2"/>
      </w:pPr>
      <w:bookmarkStart w:id="22" w:name="_Toc_1_3_0000000018"/>
      <w:r w:rsidRPr="000C14A4">
        <w:t>Example Varieties</w:t>
      </w:r>
      <w:bookmarkEnd w:id="22"/>
    </w:p>
    <w:p w14:paraId="7223C00C" w14:textId="77777777" w:rsidR="003E3106" w:rsidRPr="000C14A4" w:rsidRDefault="003E3106"/>
    <w:p w14:paraId="608B7854" w14:textId="77777777" w:rsidR="003E3106" w:rsidRPr="000C14A4" w:rsidRDefault="004851CA">
      <w:r w:rsidRPr="000C14A4">
        <w:tab/>
        <w:t>Where appropriate, example varieties are provided to clarify the states of expression of each characteristic.</w:t>
      </w:r>
    </w:p>
    <w:p w14:paraId="0B5B6B55" w14:textId="3FFF8A27" w:rsidR="003E3106" w:rsidRPr="000C14A4" w:rsidRDefault="00A53D1E">
      <w:pPr>
        <w:spacing w:beforeAutospacing="1" w:afterAutospacing="1"/>
      </w:pPr>
      <w:r w:rsidRPr="000C14A4">
        <w:tab/>
      </w:r>
      <w:r w:rsidR="004851CA" w:rsidRPr="000C14A4">
        <w:t>See chapter 8.4 for Synonyms of the example varieties</w:t>
      </w:r>
      <w:r w:rsidR="004851CA" w:rsidRPr="000C14A4">
        <w:br/>
        <w:t xml:space="preserve"> </w:t>
      </w:r>
    </w:p>
    <w:p w14:paraId="4D314D8E" w14:textId="77777777" w:rsidR="003E3106" w:rsidRPr="000C14A4" w:rsidRDefault="003E3106">
      <w:pPr>
        <w:sectPr w:rsidR="003E3106" w:rsidRPr="000C14A4">
          <w:headerReference w:type="default" r:id="rId17"/>
          <w:footerReference w:type="first" r:id="rId18"/>
          <w:pgSz w:w="11906" w:h="16838"/>
          <w:pgMar w:top="504" w:right="960" w:bottom="504" w:left="960" w:header="510" w:footer="720" w:gutter="0"/>
          <w:cols w:space="0"/>
          <w:titlePg/>
        </w:sectPr>
      </w:pPr>
    </w:p>
    <w:p w14:paraId="77792AD5" w14:textId="77777777" w:rsidR="003E3106" w:rsidRPr="000C14A4" w:rsidRDefault="004851CA">
      <w:pPr>
        <w:pStyle w:val="Heading2"/>
      </w:pPr>
      <w:bookmarkStart w:id="23" w:name="_Toc_1_3_0000000019"/>
      <w:r w:rsidRPr="000C14A4">
        <w:lastRenderedPageBreak/>
        <w:t>Legend</w:t>
      </w:r>
      <w:bookmarkEnd w:id="23"/>
    </w:p>
    <w:p w14:paraId="7E6D1CF2" w14:textId="77777777" w:rsidR="003E3106" w:rsidRPr="000C14A4" w:rsidRDefault="003E3106"/>
    <w:tbl>
      <w:tblPr>
        <w:tblW w:w="0" w:type="auto"/>
        <w:tblBorders>
          <w:top w:val="single" w:sz="4" w:space="0" w:color="auto"/>
          <w:left w:val="single" w:sz="4" w:space="0" w:color="auto"/>
          <w:bottom w:val="single" w:sz="4" w:space="0" w:color="auto"/>
          <w:right w:val="single" w:sz="4" w:space="0" w:color="auto"/>
          <w:insideH w:val="single" w:sz="4" w:space="0" w:color="auto"/>
          <w:insideV w:val="dotted" w:sz="4" w:space="0" w:color="auto"/>
        </w:tblBorders>
        <w:tblLook w:val="0600" w:firstRow="0" w:lastRow="0" w:firstColumn="0" w:lastColumn="0" w:noHBand="1" w:noVBand="1"/>
      </w:tblPr>
      <w:tblGrid>
        <w:gridCol w:w="392"/>
        <w:gridCol w:w="392"/>
        <w:gridCol w:w="899"/>
        <w:gridCol w:w="873"/>
        <w:gridCol w:w="902"/>
        <w:gridCol w:w="870"/>
        <w:gridCol w:w="1772"/>
        <w:gridCol w:w="1772"/>
        <w:gridCol w:w="1328"/>
        <w:gridCol w:w="776"/>
      </w:tblGrid>
      <w:tr w:rsidR="003E3106" w:rsidRPr="000C14A4" w14:paraId="44E9BBC1" w14:textId="77777777">
        <w:tc>
          <w:tcPr>
            <w:tcW w:w="1427" w:type="dxa"/>
            <w:gridSpan w:val="2"/>
          </w:tcPr>
          <w:p w14:paraId="3AFC5B96" w14:textId="77777777" w:rsidR="003E3106" w:rsidRPr="000C14A4" w:rsidRDefault="003E3106">
            <w:pPr>
              <w:jc w:val="left"/>
            </w:pPr>
          </w:p>
        </w:tc>
        <w:tc>
          <w:tcPr>
            <w:tcW w:w="1427" w:type="dxa"/>
            <w:gridSpan w:val="2"/>
          </w:tcPr>
          <w:p w14:paraId="7E526414" w14:textId="77777777" w:rsidR="003E3106" w:rsidRPr="000C14A4" w:rsidRDefault="004851CA">
            <w:pPr>
              <w:jc w:val="left"/>
            </w:pPr>
            <w:r w:rsidRPr="000C14A4">
              <w:rPr>
                <w:rFonts w:eastAsia="Arial"/>
                <w:sz w:val="16"/>
              </w:rPr>
              <w:t>English</w:t>
            </w:r>
          </w:p>
        </w:tc>
        <w:tc>
          <w:tcPr>
            <w:tcW w:w="1427" w:type="dxa"/>
            <w:gridSpan w:val="2"/>
          </w:tcPr>
          <w:p w14:paraId="39D64442" w14:textId="77777777" w:rsidR="003E3106" w:rsidRPr="000C14A4" w:rsidRDefault="004851CA">
            <w:pPr>
              <w:jc w:val="left"/>
            </w:pPr>
            <w:r w:rsidRPr="000C14A4">
              <w:rPr>
                <w:rFonts w:eastAsia="Arial"/>
                <w:sz w:val="16"/>
              </w:rPr>
              <w:t>français</w:t>
            </w:r>
          </w:p>
        </w:tc>
        <w:tc>
          <w:tcPr>
            <w:tcW w:w="1427" w:type="dxa"/>
          </w:tcPr>
          <w:p w14:paraId="6C056E84" w14:textId="77777777" w:rsidR="003E3106" w:rsidRPr="000C14A4" w:rsidRDefault="004851CA">
            <w:pPr>
              <w:jc w:val="left"/>
            </w:pPr>
            <w:r w:rsidRPr="000C14A4">
              <w:rPr>
                <w:rFonts w:eastAsia="Arial"/>
                <w:sz w:val="16"/>
              </w:rPr>
              <w:t>deutsch</w:t>
            </w:r>
          </w:p>
        </w:tc>
        <w:tc>
          <w:tcPr>
            <w:tcW w:w="1427" w:type="dxa"/>
          </w:tcPr>
          <w:p w14:paraId="276DB64A" w14:textId="77777777" w:rsidR="003E3106" w:rsidRPr="000C14A4" w:rsidRDefault="004851CA">
            <w:pPr>
              <w:jc w:val="left"/>
            </w:pPr>
            <w:r w:rsidRPr="000C14A4">
              <w:rPr>
                <w:rFonts w:eastAsia="Arial"/>
                <w:sz w:val="16"/>
              </w:rPr>
              <w:t>español</w:t>
            </w:r>
          </w:p>
        </w:tc>
        <w:tc>
          <w:tcPr>
            <w:tcW w:w="1427" w:type="dxa"/>
          </w:tcPr>
          <w:p w14:paraId="36F703EF" w14:textId="77777777" w:rsidR="003E3106" w:rsidRPr="000C14A4" w:rsidRDefault="004851CA">
            <w:pPr>
              <w:jc w:val="left"/>
            </w:pPr>
            <w:r w:rsidRPr="000C14A4">
              <w:rPr>
                <w:rFonts w:eastAsia="Arial"/>
                <w:sz w:val="16"/>
              </w:rPr>
              <w:t>Example Varieties</w:t>
            </w:r>
          </w:p>
          <w:p w14:paraId="3D5EB381" w14:textId="77777777" w:rsidR="003E3106" w:rsidRPr="000C14A4" w:rsidRDefault="004851CA">
            <w:pPr>
              <w:jc w:val="left"/>
            </w:pPr>
            <w:r w:rsidRPr="000C14A4">
              <w:rPr>
                <w:rFonts w:eastAsia="Arial"/>
                <w:sz w:val="16"/>
              </w:rPr>
              <w:t>Exemples</w:t>
            </w:r>
          </w:p>
          <w:p w14:paraId="751920DF" w14:textId="77777777" w:rsidR="003E3106" w:rsidRPr="000C14A4" w:rsidRDefault="004851CA">
            <w:pPr>
              <w:jc w:val="left"/>
            </w:pPr>
            <w:r w:rsidRPr="000C14A4">
              <w:rPr>
                <w:rFonts w:eastAsia="Arial"/>
                <w:sz w:val="16"/>
              </w:rPr>
              <w:t>Beispielssorten</w:t>
            </w:r>
          </w:p>
          <w:p w14:paraId="600EF003" w14:textId="77777777" w:rsidR="003E3106" w:rsidRPr="000C14A4" w:rsidRDefault="004851CA">
            <w:pPr>
              <w:jc w:val="left"/>
            </w:pPr>
            <w:r w:rsidRPr="000C14A4">
              <w:rPr>
                <w:rFonts w:eastAsia="Arial"/>
                <w:sz w:val="16"/>
              </w:rPr>
              <w:t>Variedades ejemplo</w:t>
            </w:r>
          </w:p>
          <w:p w14:paraId="381A9D99" w14:textId="77777777" w:rsidR="003E3106" w:rsidRPr="000C14A4" w:rsidRDefault="003E3106">
            <w:pPr>
              <w:jc w:val="left"/>
            </w:pPr>
          </w:p>
        </w:tc>
        <w:tc>
          <w:tcPr>
            <w:tcW w:w="1427" w:type="dxa"/>
          </w:tcPr>
          <w:p w14:paraId="701CCFBE" w14:textId="77777777" w:rsidR="003E3106" w:rsidRPr="000C14A4" w:rsidRDefault="004851CA">
            <w:pPr>
              <w:jc w:val="left"/>
            </w:pPr>
            <w:r w:rsidRPr="000C14A4">
              <w:rPr>
                <w:rFonts w:eastAsia="Arial"/>
                <w:sz w:val="16"/>
              </w:rPr>
              <w:t>Note/</w:t>
            </w:r>
          </w:p>
          <w:p w14:paraId="1C5AB213" w14:textId="77777777" w:rsidR="003E3106" w:rsidRPr="000C14A4" w:rsidRDefault="004851CA">
            <w:pPr>
              <w:jc w:val="left"/>
            </w:pPr>
            <w:r w:rsidRPr="000C14A4">
              <w:rPr>
                <w:rFonts w:eastAsia="Arial"/>
                <w:sz w:val="16"/>
              </w:rPr>
              <w:t>Nota</w:t>
            </w:r>
          </w:p>
          <w:p w14:paraId="5E6E34BA" w14:textId="77777777" w:rsidR="003E3106" w:rsidRPr="000C14A4" w:rsidRDefault="003E3106">
            <w:pPr>
              <w:jc w:val="left"/>
            </w:pPr>
          </w:p>
        </w:tc>
      </w:tr>
      <w:tr w:rsidR="003E3106" w:rsidRPr="000C14A4" w14:paraId="659FB42B" w14:textId="77777777">
        <w:tc>
          <w:tcPr>
            <w:tcW w:w="713" w:type="dxa"/>
            <w:shd w:val="clear" w:color="auto" w:fill="DFDFD7"/>
          </w:tcPr>
          <w:p w14:paraId="55D4C270" w14:textId="77777777" w:rsidR="003E3106" w:rsidRPr="000C14A4" w:rsidRDefault="004851CA">
            <w:r w:rsidRPr="000C14A4">
              <w:rPr>
                <w:rFonts w:eastAsia="Arial"/>
                <w:b/>
                <w:sz w:val="16"/>
              </w:rPr>
              <w:t>1</w:t>
            </w:r>
          </w:p>
        </w:tc>
        <w:tc>
          <w:tcPr>
            <w:tcW w:w="713" w:type="dxa"/>
            <w:shd w:val="clear" w:color="auto" w:fill="DFDFD7"/>
          </w:tcPr>
          <w:p w14:paraId="5E342F08" w14:textId="77777777" w:rsidR="003E3106" w:rsidRPr="000C14A4" w:rsidRDefault="004851CA">
            <w:r w:rsidRPr="000C14A4">
              <w:rPr>
                <w:rFonts w:eastAsia="Arial"/>
                <w:b/>
                <w:sz w:val="16"/>
              </w:rPr>
              <w:t>2</w:t>
            </w:r>
          </w:p>
        </w:tc>
        <w:tc>
          <w:tcPr>
            <w:tcW w:w="713" w:type="dxa"/>
            <w:shd w:val="clear" w:color="auto" w:fill="DFDFD7"/>
          </w:tcPr>
          <w:p w14:paraId="12FD38C6" w14:textId="77777777" w:rsidR="003E3106" w:rsidRPr="000C14A4" w:rsidRDefault="004851CA">
            <w:r w:rsidRPr="000C14A4">
              <w:rPr>
                <w:rFonts w:eastAsia="Arial"/>
                <w:b/>
                <w:sz w:val="16"/>
              </w:rPr>
              <w:t>3</w:t>
            </w:r>
          </w:p>
        </w:tc>
        <w:tc>
          <w:tcPr>
            <w:tcW w:w="713" w:type="dxa"/>
            <w:shd w:val="clear" w:color="auto" w:fill="DFDFD7"/>
          </w:tcPr>
          <w:p w14:paraId="1777C8DE" w14:textId="77777777" w:rsidR="003E3106" w:rsidRPr="000C14A4" w:rsidRDefault="004851CA">
            <w:r w:rsidRPr="000C14A4">
              <w:rPr>
                <w:rFonts w:eastAsia="Arial"/>
                <w:b/>
                <w:sz w:val="16"/>
              </w:rPr>
              <w:t>4</w:t>
            </w:r>
          </w:p>
        </w:tc>
        <w:tc>
          <w:tcPr>
            <w:tcW w:w="713" w:type="dxa"/>
            <w:shd w:val="clear" w:color="auto" w:fill="DFDFD7"/>
          </w:tcPr>
          <w:p w14:paraId="6961A451" w14:textId="77777777" w:rsidR="003E3106" w:rsidRPr="000C14A4" w:rsidRDefault="004851CA">
            <w:r w:rsidRPr="000C14A4">
              <w:rPr>
                <w:rFonts w:eastAsia="Arial"/>
                <w:b/>
                <w:sz w:val="16"/>
              </w:rPr>
              <w:t>5</w:t>
            </w:r>
          </w:p>
        </w:tc>
        <w:tc>
          <w:tcPr>
            <w:tcW w:w="713" w:type="dxa"/>
            <w:shd w:val="clear" w:color="auto" w:fill="DFDFD7"/>
          </w:tcPr>
          <w:p w14:paraId="61E9B60E" w14:textId="77777777" w:rsidR="003E3106" w:rsidRPr="000C14A4" w:rsidRDefault="004851CA">
            <w:r w:rsidRPr="000C14A4">
              <w:rPr>
                <w:rFonts w:eastAsia="Arial"/>
                <w:b/>
                <w:sz w:val="16"/>
              </w:rPr>
              <w:t>6</w:t>
            </w:r>
          </w:p>
        </w:tc>
        <w:tc>
          <w:tcPr>
            <w:tcW w:w="1427" w:type="dxa"/>
            <w:shd w:val="clear" w:color="auto" w:fill="DFDFD7"/>
          </w:tcPr>
          <w:p w14:paraId="5DFA0FE0" w14:textId="77777777" w:rsidR="003E3106" w:rsidRPr="000C14A4" w:rsidRDefault="004851CA">
            <w:r w:rsidRPr="000C14A4">
              <w:rPr>
                <w:rFonts w:eastAsia="Arial"/>
                <w:b/>
                <w:sz w:val="16"/>
              </w:rPr>
              <w:t>7</w:t>
            </w:r>
          </w:p>
        </w:tc>
        <w:tc>
          <w:tcPr>
            <w:tcW w:w="1427" w:type="dxa"/>
            <w:shd w:val="clear" w:color="auto" w:fill="DFDFD7"/>
          </w:tcPr>
          <w:p w14:paraId="5D3FE794" w14:textId="77777777" w:rsidR="003E3106" w:rsidRPr="000C14A4" w:rsidRDefault="003E3106"/>
        </w:tc>
        <w:tc>
          <w:tcPr>
            <w:tcW w:w="1427" w:type="dxa"/>
            <w:shd w:val="clear" w:color="auto" w:fill="DFDFD7"/>
          </w:tcPr>
          <w:p w14:paraId="77A4057C" w14:textId="77777777" w:rsidR="003E3106" w:rsidRPr="000C14A4" w:rsidRDefault="003E3106"/>
        </w:tc>
        <w:tc>
          <w:tcPr>
            <w:tcW w:w="1427" w:type="dxa"/>
            <w:shd w:val="clear" w:color="auto" w:fill="DFDFD7"/>
          </w:tcPr>
          <w:p w14:paraId="6A735563" w14:textId="77777777" w:rsidR="003E3106" w:rsidRPr="000C14A4" w:rsidRDefault="003E3106"/>
        </w:tc>
      </w:tr>
      <w:tr w:rsidR="003E3106" w:rsidRPr="000C14A4" w14:paraId="78F34A45" w14:textId="77777777">
        <w:trPr>
          <w:trHeight w:val="1000"/>
        </w:trPr>
        <w:tc>
          <w:tcPr>
            <w:tcW w:w="713" w:type="dxa"/>
            <w:vMerge w:val="restart"/>
          </w:tcPr>
          <w:p w14:paraId="3ACFC377" w14:textId="77777777" w:rsidR="003E3106" w:rsidRPr="000C14A4" w:rsidRDefault="003E3106"/>
        </w:tc>
        <w:tc>
          <w:tcPr>
            <w:tcW w:w="713" w:type="dxa"/>
          </w:tcPr>
          <w:p w14:paraId="4F8A9102" w14:textId="77777777" w:rsidR="003E3106" w:rsidRPr="000C14A4" w:rsidRDefault="003E3106"/>
        </w:tc>
        <w:tc>
          <w:tcPr>
            <w:tcW w:w="1426" w:type="dxa"/>
            <w:gridSpan w:val="2"/>
          </w:tcPr>
          <w:p w14:paraId="11E9DF55" w14:textId="77777777" w:rsidR="003E3106" w:rsidRPr="000C14A4" w:rsidRDefault="004851CA">
            <w:pPr>
              <w:divId w:val="1"/>
            </w:pPr>
            <w:r w:rsidRPr="000C14A4">
              <w:t>                            </w:t>
            </w:r>
          </w:p>
          <w:p w14:paraId="54297F0B" w14:textId="77777777" w:rsidR="003E3106" w:rsidRPr="000C14A4" w:rsidRDefault="004851CA">
            <w:pPr>
              <w:jc w:val="left"/>
              <w:divId w:val="2"/>
            </w:pPr>
            <w:r w:rsidRPr="000C14A4">
              <w:rPr>
                <w:b/>
                <w:sz w:val="16"/>
              </w:rPr>
              <w:t xml:space="preserve">Name of characteristics in English </w:t>
            </w:r>
          </w:p>
        </w:tc>
        <w:tc>
          <w:tcPr>
            <w:tcW w:w="1426" w:type="dxa"/>
            <w:gridSpan w:val="2"/>
          </w:tcPr>
          <w:p w14:paraId="56FBA78E" w14:textId="77777777" w:rsidR="003E3106" w:rsidRPr="000C14A4" w:rsidRDefault="004851CA">
            <w:pPr>
              <w:divId w:val="1"/>
            </w:pPr>
            <w:r w:rsidRPr="000C14A4">
              <w:t>                            </w:t>
            </w:r>
          </w:p>
          <w:p w14:paraId="0F57D545" w14:textId="77777777" w:rsidR="003E3106" w:rsidRPr="000C14A4" w:rsidRDefault="004851CA">
            <w:pPr>
              <w:jc w:val="left"/>
              <w:divId w:val="2"/>
              <w:rPr>
                <w:lang w:val="fr-FR"/>
              </w:rPr>
            </w:pPr>
            <w:r w:rsidRPr="000C14A4">
              <w:rPr>
                <w:b/>
                <w:sz w:val="16"/>
                <w:lang w:val="fr-FR"/>
              </w:rPr>
              <w:t>Nom du caractère en français</w:t>
            </w:r>
          </w:p>
        </w:tc>
        <w:tc>
          <w:tcPr>
            <w:tcW w:w="1427" w:type="dxa"/>
          </w:tcPr>
          <w:p w14:paraId="379D7403" w14:textId="77777777" w:rsidR="003E3106" w:rsidRPr="000C14A4" w:rsidRDefault="004851CA">
            <w:pPr>
              <w:divId w:val="1"/>
              <w:rPr>
                <w:lang w:val="fr-FR"/>
              </w:rPr>
            </w:pPr>
            <w:r w:rsidRPr="000C14A4">
              <w:rPr>
                <w:lang w:val="fr-FR"/>
              </w:rPr>
              <w:t>                            </w:t>
            </w:r>
          </w:p>
          <w:p w14:paraId="2E78568E" w14:textId="77777777" w:rsidR="003E3106" w:rsidRPr="000C14A4" w:rsidRDefault="004851CA">
            <w:pPr>
              <w:jc w:val="left"/>
              <w:divId w:val="2"/>
              <w:rPr>
                <w:lang w:val="de-DE"/>
              </w:rPr>
            </w:pPr>
            <w:r w:rsidRPr="000C14A4">
              <w:rPr>
                <w:b/>
                <w:sz w:val="16"/>
                <w:lang w:val="de-DE"/>
              </w:rPr>
              <w:t>Name des Merkmals auf Deutsch</w:t>
            </w:r>
          </w:p>
        </w:tc>
        <w:tc>
          <w:tcPr>
            <w:tcW w:w="1427" w:type="dxa"/>
          </w:tcPr>
          <w:p w14:paraId="599D59A7" w14:textId="77777777" w:rsidR="003E3106" w:rsidRPr="000C14A4" w:rsidRDefault="004851CA">
            <w:pPr>
              <w:divId w:val="1"/>
              <w:rPr>
                <w:lang w:val="de-DE"/>
              </w:rPr>
            </w:pPr>
            <w:r w:rsidRPr="000C14A4">
              <w:rPr>
                <w:lang w:val="de-DE"/>
              </w:rPr>
              <w:t>                            </w:t>
            </w:r>
          </w:p>
          <w:p w14:paraId="0485543B" w14:textId="77777777" w:rsidR="003E3106" w:rsidRPr="000C14A4" w:rsidRDefault="004851CA">
            <w:pPr>
              <w:jc w:val="left"/>
              <w:divId w:val="2"/>
              <w:rPr>
                <w:lang w:val="es-ES"/>
              </w:rPr>
            </w:pPr>
            <w:r w:rsidRPr="000C14A4">
              <w:rPr>
                <w:b/>
                <w:sz w:val="16"/>
                <w:lang w:val="es-ES"/>
              </w:rPr>
              <w:t>Nombre del carácter en español</w:t>
            </w:r>
          </w:p>
        </w:tc>
        <w:tc>
          <w:tcPr>
            <w:tcW w:w="1427" w:type="dxa"/>
          </w:tcPr>
          <w:p w14:paraId="09FD18E1" w14:textId="77777777" w:rsidR="003E3106" w:rsidRPr="000C14A4" w:rsidRDefault="003E3106">
            <w:pPr>
              <w:rPr>
                <w:lang w:val="es-ES"/>
              </w:rPr>
            </w:pPr>
          </w:p>
        </w:tc>
        <w:tc>
          <w:tcPr>
            <w:tcW w:w="1427" w:type="dxa"/>
          </w:tcPr>
          <w:p w14:paraId="4DB0211E" w14:textId="77777777" w:rsidR="003E3106" w:rsidRPr="000C14A4" w:rsidRDefault="003E3106">
            <w:pPr>
              <w:rPr>
                <w:lang w:val="es-ES"/>
              </w:rPr>
            </w:pPr>
          </w:p>
        </w:tc>
      </w:tr>
      <w:tr w:rsidR="003E3106" w:rsidRPr="000C14A4" w14:paraId="58DBED67" w14:textId="77777777">
        <w:trPr>
          <w:trHeight w:val="1000"/>
        </w:trPr>
        <w:tc>
          <w:tcPr>
            <w:tcW w:w="713" w:type="dxa"/>
            <w:vMerge/>
          </w:tcPr>
          <w:p w14:paraId="2875391F" w14:textId="77777777" w:rsidR="003E3106" w:rsidRPr="000C14A4" w:rsidRDefault="003E3106">
            <w:pPr>
              <w:rPr>
                <w:lang w:val="es-ES"/>
              </w:rPr>
            </w:pPr>
          </w:p>
        </w:tc>
        <w:tc>
          <w:tcPr>
            <w:tcW w:w="713" w:type="dxa"/>
          </w:tcPr>
          <w:p w14:paraId="341D1E13" w14:textId="77777777" w:rsidR="003E3106" w:rsidRPr="000C14A4" w:rsidRDefault="003E3106">
            <w:pPr>
              <w:rPr>
                <w:lang w:val="es-ES"/>
              </w:rPr>
            </w:pPr>
          </w:p>
        </w:tc>
        <w:tc>
          <w:tcPr>
            <w:tcW w:w="1426" w:type="dxa"/>
            <w:gridSpan w:val="2"/>
          </w:tcPr>
          <w:p w14:paraId="5C178123" w14:textId="77777777" w:rsidR="003E3106" w:rsidRPr="000C14A4" w:rsidRDefault="004851CA">
            <w:pPr>
              <w:divId w:val="1"/>
              <w:rPr>
                <w:lang w:val="es-ES"/>
              </w:rPr>
            </w:pPr>
            <w:r w:rsidRPr="000C14A4">
              <w:rPr>
                <w:lang w:val="es-ES"/>
              </w:rPr>
              <w:t>                            </w:t>
            </w:r>
          </w:p>
          <w:p w14:paraId="0CC20B70" w14:textId="77777777" w:rsidR="003E3106" w:rsidRPr="000C14A4" w:rsidRDefault="004851CA">
            <w:pPr>
              <w:jc w:val="left"/>
              <w:divId w:val="2"/>
            </w:pPr>
            <w:r w:rsidRPr="000C14A4">
              <w:rPr>
                <w:sz w:val="16"/>
              </w:rPr>
              <w:t>states of expression</w:t>
            </w:r>
          </w:p>
        </w:tc>
        <w:tc>
          <w:tcPr>
            <w:tcW w:w="1426" w:type="dxa"/>
            <w:gridSpan w:val="2"/>
          </w:tcPr>
          <w:p w14:paraId="0B3D7480" w14:textId="77777777" w:rsidR="003E3106" w:rsidRPr="000C14A4" w:rsidRDefault="004851CA">
            <w:pPr>
              <w:divId w:val="1"/>
            </w:pPr>
            <w:r w:rsidRPr="000C14A4">
              <w:t>                            </w:t>
            </w:r>
          </w:p>
          <w:p w14:paraId="4FAAF770" w14:textId="77777777" w:rsidR="003E3106" w:rsidRPr="000C14A4" w:rsidRDefault="004851CA">
            <w:pPr>
              <w:jc w:val="left"/>
              <w:divId w:val="2"/>
            </w:pPr>
            <w:r w:rsidRPr="000C14A4">
              <w:rPr>
                <w:sz w:val="16"/>
              </w:rPr>
              <w:t>types d’expression</w:t>
            </w:r>
          </w:p>
        </w:tc>
        <w:tc>
          <w:tcPr>
            <w:tcW w:w="1427" w:type="dxa"/>
          </w:tcPr>
          <w:p w14:paraId="6CE37294" w14:textId="77777777" w:rsidR="003E3106" w:rsidRPr="000C14A4" w:rsidRDefault="004851CA">
            <w:pPr>
              <w:divId w:val="1"/>
            </w:pPr>
            <w:r w:rsidRPr="000C14A4">
              <w:t>                            </w:t>
            </w:r>
          </w:p>
          <w:p w14:paraId="6CAF915F" w14:textId="77777777" w:rsidR="003E3106" w:rsidRPr="000C14A4" w:rsidRDefault="004851CA">
            <w:pPr>
              <w:jc w:val="left"/>
              <w:divId w:val="2"/>
            </w:pPr>
            <w:r w:rsidRPr="000C14A4">
              <w:rPr>
                <w:sz w:val="16"/>
              </w:rPr>
              <w:t>Ausprägungsstufen</w:t>
            </w:r>
          </w:p>
        </w:tc>
        <w:tc>
          <w:tcPr>
            <w:tcW w:w="1427" w:type="dxa"/>
          </w:tcPr>
          <w:p w14:paraId="2668E239" w14:textId="77777777" w:rsidR="003E3106" w:rsidRPr="000C14A4" w:rsidRDefault="004851CA">
            <w:pPr>
              <w:divId w:val="1"/>
            </w:pPr>
            <w:r w:rsidRPr="000C14A4">
              <w:t>                            </w:t>
            </w:r>
          </w:p>
          <w:p w14:paraId="20BB7029" w14:textId="77777777" w:rsidR="003E3106" w:rsidRPr="000C14A4" w:rsidRDefault="004851CA">
            <w:pPr>
              <w:jc w:val="left"/>
              <w:divId w:val="2"/>
            </w:pPr>
            <w:r w:rsidRPr="000C14A4">
              <w:rPr>
                <w:sz w:val="16"/>
              </w:rPr>
              <w:t>tipos de expresión</w:t>
            </w:r>
          </w:p>
        </w:tc>
        <w:tc>
          <w:tcPr>
            <w:tcW w:w="1427" w:type="dxa"/>
          </w:tcPr>
          <w:p w14:paraId="51CAAB5C" w14:textId="77777777" w:rsidR="003E3106" w:rsidRPr="000C14A4" w:rsidRDefault="003E3106"/>
        </w:tc>
        <w:tc>
          <w:tcPr>
            <w:tcW w:w="1427" w:type="dxa"/>
          </w:tcPr>
          <w:p w14:paraId="671CD9C9" w14:textId="77777777" w:rsidR="003E3106" w:rsidRPr="000C14A4" w:rsidRDefault="003E3106"/>
        </w:tc>
      </w:tr>
    </w:tbl>
    <w:p w14:paraId="082F6C27" w14:textId="77777777" w:rsidR="003E3106" w:rsidRPr="000C14A4" w:rsidRDefault="003E3106"/>
    <w:p w14:paraId="1E54BE94" w14:textId="77777777" w:rsidR="003E3106" w:rsidRPr="000C14A4" w:rsidRDefault="003E3106"/>
    <w:p w14:paraId="34200643" w14:textId="77777777" w:rsidR="003E3106" w:rsidRPr="000C14A4" w:rsidRDefault="004851CA">
      <w:r w:rsidRPr="000C14A4">
        <w:t>1</w:t>
      </w:r>
      <w:r w:rsidRPr="000C14A4">
        <w:tab/>
        <w:t>Characteristic number</w:t>
      </w:r>
    </w:p>
    <w:p w14:paraId="4B9D11A7" w14:textId="77777777" w:rsidR="003E3106" w:rsidRPr="000C14A4" w:rsidRDefault="003E3106"/>
    <w:p w14:paraId="63BB2149" w14:textId="4963C000" w:rsidR="003E3106" w:rsidRPr="000C14A4" w:rsidRDefault="004851CA">
      <w:r w:rsidRPr="000C14A4">
        <w:t>2</w:t>
      </w:r>
      <w:r w:rsidRPr="000C14A4">
        <w:tab/>
        <w:t>(*)</w:t>
      </w:r>
      <w:r w:rsidRPr="000C14A4">
        <w:tab/>
      </w:r>
      <w:r w:rsidRPr="000C14A4">
        <w:tab/>
      </w:r>
      <w:r w:rsidRPr="000C14A4">
        <w:tab/>
      </w:r>
      <w:r w:rsidRPr="000C14A4">
        <w:tab/>
      </w:r>
      <w:r w:rsidR="00A53D1E" w:rsidRPr="000C14A4">
        <w:t>A</w:t>
      </w:r>
      <w:r w:rsidRPr="000C14A4">
        <w:t>sterisked characteristic</w:t>
      </w:r>
      <w:r w:rsidRPr="000C14A4">
        <w:tab/>
      </w:r>
      <w:r w:rsidRPr="000C14A4">
        <w:tab/>
        <w:t>– see Chapter 6.1.2</w:t>
      </w:r>
    </w:p>
    <w:p w14:paraId="1CF8E3C2" w14:textId="77777777" w:rsidR="003E3106" w:rsidRPr="000C14A4" w:rsidRDefault="003E3106"/>
    <w:p w14:paraId="13465515" w14:textId="77777777" w:rsidR="003E3106" w:rsidRPr="000C14A4" w:rsidRDefault="004851CA">
      <w:r w:rsidRPr="000C14A4">
        <w:t>3</w:t>
      </w:r>
      <w:r w:rsidRPr="000C14A4">
        <w:tab/>
        <w:t>Type of expression</w:t>
      </w:r>
    </w:p>
    <w:p w14:paraId="0C3AC4AC" w14:textId="77777777" w:rsidR="003E3106" w:rsidRPr="000C14A4" w:rsidRDefault="004851CA">
      <w:r w:rsidRPr="000C14A4">
        <w:tab/>
        <w:t>QL</w:t>
      </w:r>
      <w:r w:rsidRPr="000C14A4">
        <w:tab/>
      </w:r>
      <w:r w:rsidRPr="000C14A4">
        <w:tab/>
      </w:r>
      <w:r w:rsidRPr="000C14A4">
        <w:tab/>
      </w:r>
      <w:r w:rsidRPr="000C14A4">
        <w:tab/>
        <w:t>Qualitative characteristic</w:t>
      </w:r>
      <w:r w:rsidRPr="000C14A4">
        <w:tab/>
      </w:r>
      <w:r w:rsidRPr="000C14A4">
        <w:tab/>
        <w:t>– see Chapter 6.3</w:t>
      </w:r>
    </w:p>
    <w:p w14:paraId="4597BD3F" w14:textId="77777777" w:rsidR="003E3106" w:rsidRPr="000C14A4" w:rsidRDefault="004851CA">
      <w:r w:rsidRPr="000C14A4">
        <w:tab/>
        <w:t>QN</w:t>
      </w:r>
      <w:r w:rsidRPr="000C14A4">
        <w:tab/>
      </w:r>
      <w:r w:rsidRPr="000C14A4">
        <w:tab/>
      </w:r>
      <w:r w:rsidRPr="000C14A4">
        <w:tab/>
      </w:r>
      <w:r w:rsidRPr="000C14A4">
        <w:tab/>
        <w:t>Quantitative characteristic</w:t>
      </w:r>
      <w:r w:rsidRPr="000C14A4">
        <w:tab/>
      </w:r>
      <w:r w:rsidRPr="000C14A4">
        <w:tab/>
        <w:t>– see Chapter 6.3</w:t>
      </w:r>
    </w:p>
    <w:p w14:paraId="6943EDA8" w14:textId="12C9A4EE" w:rsidR="003E3106" w:rsidRPr="000C14A4" w:rsidRDefault="004851CA">
      <w:r w:rsidRPr="000C14A4">
        <w:tab/>
        <w:t>PQ</w:t>
      </w:r>
      <w:r w:rsidRPr="000C14A4">
        <w:tab/>
      </w:r>
      <w:r w:rsidRPr="000C14A4">
        <w:tab/>
      </w:r>
      <w:r w:rsidRPr="000C14A4">
        <w:tab/>
      </w:r>
      <w:r w:rsidRPr="000C14A4">
        <w:tab/>
        <w:t>Pseudo-qualitative characteristic</w:t>
      </w:r>
      <w:r w:rsidRPr="000C14A4">
        <w:tab/>
        <w:t>– see Chapter 6.3</w:t>
      </w:r>
    </w:p>
    <w:p w14:paraId="6E0122B7" w14:textId="77777777" w:rsidR="003E3106" w:rsidRPr="000C14A4" w:rsidRDefault="003E3106"/>
    <w:p w14:paraId="3C9DBAC5" w14:textId="77777777" w:rsidR="003E3106" w:rsidRPr="000C14A4" w:rsidRDefault="004851CA">
      <w:r w:rsidRPr="000C14A4">
        <w:t>4</w:t>
      </w:r>
      <w:r w:rsidRPr="000C14A4">
        <w:tab/>
        <w:t>Method of observation (and type of plot, if applicable)</w:t>
      </w:r>
    </w:p>
    <w:p w14:paraId="0A12EDD0" w14:textId="77777777" w:rsidR="003E3106" w:rsidRPr="000C14A4" w:rsidRDefault="004851CA">
      <w:r w:rsidRPr="000C14A4">
        <w:tab/>
        <w:t>MG, MS, VG, VS</w:t>
      </w:r>
      <w:r w:rsidRPr="000C14A4">
        <w:tab/>
      </w:r>
      <w:r w:rsidRPr="000C14A4">
        <w:tab/>
      </w:r>
      <w:r w:rsidRPr="000C14A4">
        <w:tab/>
      </w:r>
      <w:r w:rsidRPr="000C14A4">
        <w:tab/>
      </w:r>
      <w:r w:rsidRPr="000C14A4">
        <w:tab/>
      </w:r>
      <w:r w:rsidRPr="000C14A4">
        <w:tab/>
      </w:r>
      <w:r w:rsidRPr="000C14A4">
        <w:tab/>
        <w:t>– see Chapter 4.1.5</w:t>
      </w:r>
    </w:p>
    <w:p w14:paraId="1339FAAA" w14:textId="77777777" w:rsidR="003E3106" w:rsidRPr="000C14A4" w:rsidRDefault="003E3106"/>
    <w:p w14:paraId="325204C8" w14:textId="77777777" w:rsidR="003E3106" w:rsidRPr="000C14A4" w:rsidRDefault="004851CA">
      <w:r w:rsidRPr="000C14A4">
        <w:t>5</w:t>
      </w:r>
      <w:r w:rsidRPr="000C14A4">
        <w:tab/>
        <w:t>(+)</w:t>
      </w:r>
      <w:r w:rsidRPr="000C14A4">
        <w:tab/>
      </w:r>
      <w:r w:rsidRPr="000C14A4">
        <w:tab/>
      </w:r>
      <w:r w:rsidRPr="000C14A4">
        <w:tab/>
      </w:r>
      <w:r w:rsidRPr="000C14A4">
        <w:tab/>
      </w:r>
      <w:r w:rsidRPr="000C14A4">
        <w:tab/>
        <w:t>See Explanations on the Table of Characteristics in Chapter 8.2</w:t>
      </w:r>
    </w:p>
    <w:p w14:paraId="0F8E28E7" w14:textId="77777777" w:rsidR="003E3106" w:rsidRPr="000C14A4" w:rsidRDefault="003E3106"/>
    <w:p w14:paraId="5BC3DAE4" w14:textId="77777777" w:rsidR="003E3106" w:rsidRPr="000C14A4" w:rsidRDefault="004851CA">
      <w:r w:rsidRPr="000C14A4">
        <w:t>6</w:t>
      </w:r>
      <w:r w:rsidRPr="000C14A4">
        <w:tab/>
        <w:t>(a)-(f)</w:t>
      </w:r>
      <w:r w:rsidRPr="000C14A4">
        <w:tab/>
      </w:r>
      <w:r w:rsidRPr="000C14A4">
        <w:tab/>
      </w:r>
      <w:r w:rsidRPr="000C14A4">
        <w:tab/>
      </w:r>
      <w:r w:rsidRPr="000C14A4">
        <w:tab/>
      </w:r>
      <w:r w:rsidRPr="000C14A4">
        <w:tab/>
        <w:t>See Explanations on the Table of Characteristics in Chapter 8.1</w:t>
      </w:r>
    </w:p>
    <w:p w14:paraId="03B146C8" w14:textId="77777777" w:rsidR="003E3106" w:rsidRPr="000C14A4" w:rsidRDefault="003E3106"/>
    <w:p w14:paraId="42F513FD" w14:textId="5CC90BA3" w:rsidR="003E3106" w:rsidRPr="000C14A4" w:rsidRDefault="004851CA">
      <w:r w:rsidRPr="000C14A4">
        <w:t>7</w:t>
      </w:r>
      <w:r w:rsidRPr="000C14A4">
        <w:tab/>
        <w:t>Growth stage key</w:t>
      </w:r>
      <w:r w:rsidRPr="000C14A4">
        <w:tab/>
      </w:r>
      <w:r w:rsidRPr="000C14A4">
        <w:tab/>
      </w:r>
      <w:r w:rsidR="00A53D1E" w:rsidRPr="000C14A4">
        <w:tab/>
      </w:r>
      <w:r w:rsidRPr="000C14A4">
        <w:t>See Explanations on the Table of Characteristics in Chapter 8.3</w:t>
      </w:r>
    </w:p>
    <w:p w14:paraId="4F0CA6A1" w14:textId="77777777" w:rsidR="003E3106" w:rsidRPr="000C14A4" w:rsidRDefault="003E3106"/>
    <w:p w14:paraId="33614089" w14:textId="77777777" w:rsidR="003E3106" w:rsidRPr="000C14A4" w:rsidRDefault="003E3106">
      <w:pPr>
        <w:spacing w:beforeAutospacing="1" w:afterAutospacing="1"/>
      </w:pPr>
    </w:p>
    <w:p w14:paraId="34F59DA3" w14:textId="77777777" w:rsidR="003E3106" w:rsidRPr="000C14A4" w:rsidRDefault="003E3106">
      <w:pPr>
        <w:sectPr w:rsidR="003E3106" w:rsidRPr="000C14A4">
          <w:headerReference w:type="even" r:id="rId19"/>
          <w:headerReference w:type="default" r:id="rId20"/>
          <w:footerReference w:type="even" r:id="rId21"/>
          <w:footerReference w:type="default" r:id="rId22"/>
          <w:headerReference w:type="first" r:id="rId23"/>
          <w:footerReference w:type="first" r:id="rId24"/>
          <w:pgSz w:w="11906" w:h="16838"/>
          <w:pgMar w:top="504" w:right="960" w:bottom="504" w:left="960" w:header="510" w:footer="720" w:gutter="0"/>
          <w:cols w:space="720"/>
        </w:sectPr>
      </w:pPr>
    </w:p>
    <w:p w14:paraId="4DAD5633" w14:textId="77777777" w:rsidR="003E3106" w:rsidRPr="000C14A4" w:rsidRDefault="004851CA">
      <w:pPr>
        <w:pStyle w:val="Heading1"/>
        <w:rPr>
          <w:lang w:val="fr-FR"/>
        </w:rPr>
      </w:pPr>
      <w:bookmarkStart w:id="24" w:name="_Toc_1_3_0000000020"/>
      <w:r w:rsidRPr="000C14A4">
        <w:rPr>
          <w:lang w:val="fr-FR"/>
        </w:rPr>
        <w:lastRenderedPageBreak/>
        <w:t xml:space="preserve">Table of </w:t>
      </w:r>
      <w:proofErr w:type="spellStart"/>
      <w:r w:rsidRPr="000C14A4">
        <w:rPr>
          <w:lang w:val="fr-FR"/>
        </w:rPr>
        <w:t>Characteristics</w:t>
      </w:r>
      <w:proofErr w:type="spellEnd"/>
      <w:r w:rsidRPr="000C14A4">
        <w:rPr>
          <w:lang w:val="fr-FR"/>
        </w:rPr>
        <w:t xml:space="preserve">/Tableau des </w:t>
      </w:r>
      <w:proofErr w:type="spellStart"/>
      <w:r w:rsidRPr="000C14A4">
        <w:rPr>
          <w:lang w:val="fr-FR"/>
        </w:rPr>
        <w:t>caracteres</w:t>
      </w:r>
      <w:proofErr w:type="spellEnd"/>
      <w:r w:rsidRPr="000C14A4">
        <w:rPr>
          <w:lang w:val="fr-FR"/>
        </w:rPr>
        <w:t>/</w:t>
      </w:r>
      <w:proofErr w:type="spellStart"/>
      <w:r w:rsidRPr="000C14A4">
        <w:rPr>
          <w:lang w:val="fr-FR"/>
        </w:rPr>
        <w:t>Merkmalstabelle</w:t>
      </w:r>
      <w:proofErr w:type="spellEnd"/>
      <w:r w:rsidRPr="000C14A4">
        <w:rPr>
          <w:lang w:val="fr-FR"/>
        </w:rPr>
        <w:t xml:space="preserve">/Tabla de </w:t>
      </w:r>
      <w:proofErr w:type="spellStart"/>
      <w:r w:rsidRPr="000C14A4">
        <w:rPr>
          <w:lang w:val="fr-FR"/>
        </w:rPr>
        <w:t>caracteres</w:t>
      </w:r>
      <w:bookmarkEnd w:id="24"/>
      <w:proofErr w:type="spellEnd"/>
    </w:p>
    <w:p w14:paraId="0DD0B028" w14:textId="77777777" w:rsidR="003E3106" w:rsidRPr="000C14A4" w:rsidRDefault="003E3106">
      <w:pPr>
        <w:rPr>
          <w:lang w:val="fr-FR"/>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439"/>
        <w:gridCol w:w="385"/>
        <w:gridCol w:w="953"/>
        <w:gridCol w:w="954"/>
        <w:gridCol w:w="954"/>
        <w:gridCol w:w="954"/>
        <w:gridCol w:w="2030"/>
        <w:gridCol w:w="2030"/>
        <w:gridCol w:w="2030"/>
        <w:gridCol w:w="599"/>
      </w:tblGrid>
      <w:tr w:rsidR="003E3106" w:rsidRPr="000C14A4" w14:paraId="4065115D" w14:textId="77777777">
        <w:trPr>
          <w:trHeight w:val="1000"/>
          <w:tblHeader/>
        </w:trPr>
        <w:tc>
          <w:tcPr>
            <w:tcW w:w="125" w:type="pct"/>
            <w:gridSpan w:val="2"/>
          </w:tcPr>
          <w:p w14:paraId="1A02A8E7" w14:textId="77777777" w:rsidR="003E3106" w:rsidRPr="000C14A4" w:rsidRDefault="003E3106">
            <w:pPr>
              <w:jc w:val="center"/>
              <w:rPr>
                <w:lang w:val="fr-FR"/>
              </w:rPr>
            </w:pPr>
          </w:p>
        </w:tc>
        <w:tc>
          <w:tcPr>
            <w:tcW w:w="950" w:type="pct"/>
            <w:gridSpan w:val="2"/>
          </w:tcPr>
          <w:p w14:paraId="73166C7F" w14:textId="77777777" w:rsidR="003E3106" w:rsidRPr="000C14A4" w:rsidRDefault="004851CA">
            <w:pPr>
              <w:jc w:val="center"/>
            </w:pPr>
            <w:r w:rsidRPr="000C14A4">
              <w:rPr>
                <w:rFonts w:eastAsia="Arial"/>
                <w:sz w:val="16"/>
              </w:rPr>
              <w:t>English</w:t>
            </w:r>
          </w:p>
        </w:tc>
        <w:tc>
          <w:tcPr>
            <w:tcW w:w="950" w:type="pct"/>
            <w:gridSpan w:val="2"/>
          </w:tcPr>
          <w:p w14:paraId="3E4D4863" w14:textId="77777777" w:rsidR="003E3106" w:rsidRPr="000C14A4" w:rsidRDefault="004851CA">
            <w:pPr>
              <w:jc w:val="center"/>
            </w:pPr>
            <w:r w:rsidRPr="000C14A4">
              <w:rPr>
                <w:rFonts w:eastAsia="Arial"/>
                <w:sz w:val="16"/>
              </w:rPr>
              <w:t>français</w:t>
            </w:r>
          </w:p>
        </w:tc>
        <w:tc>
          <w:tcPr>
            <w:tcW w:w="950" w:type="pct"/>
          </w:tcPr>
          <w:p w14:paraId="35DEC85F" w14:textId="77777777" w:rsidR="003E3106" w:rsidRPr="000C14A4" w:rsidRDefault="004851CA">
            <w:pPr>
              <w:jc w:val="center"/>
            </w:pPr>
            <w:r w:rsidRPr="000C14A4">
              <w:rPr>
                <w:rFonts w:eastAsia="Arial"/>
                <w:sz w:val="16"/>
              </w:rPr>
              <w:t>deutsch</w:t>
            </w:r>
          </w:p>
        </w:tc>
        <w:tc>
          <w:tcPr>
            <w:tcW w:w="950" w:type="pct"/>
          </w:tcPr>
          <w:p w14:paraId="3EB9A626" w14:textId="77777777" w:rsidR="003E3106" w:rsidRPr="000C14A4" w:rsidRDefault="004851CA">
            <w:pPr>
              <w:jc w:val="center"/>
            </w:pPr>
            <w:r w:rsidRPr="000C14A4">
              <w:rPr>
                <w:rFonts w:eastAsia="Arial"/>
                <w:sz w:val="16"/>
              </w:rPr>
              <w:t>español</w:t>
            </w:r>
          </w:p>
        </w:tc>
        <w:tc>
          <w:tcPr>
            <w:tcW w:w="950" w:type="pct"/>
          </w:tcPr>
          <w:p w14:paraId="7327DE23" w14:textId="77777777" w:rsidR="003E3106" w:rsidRPr="000C14A4" w:rsidRDefault="004851CA">
            <w:pPr>
              <w:jc w:val="center"/>
            </w:pPr>
            <w:r w:rsidRPr="000C14A4">
              <w:rPr>
                <w:rFonts w:eastAsia="Arial"/>
                <w:sz w:val="16"/>
              </w:rPr>
              <w:t>Example Varieties</w:t>
            </w:r>
          </w:p>
          <w:p w14:paraId="5B81D8DA" w14:textId="77777777" w:rsidR="003E3106" w:rsidRPr="000C14A4" w:rsidRDefault="004851CA">
            <w:pPr>
              <w:jc w:val="center"/>
            </w:pPr>
            <w:r w:rsidRPr="000C14A4">
              <w:rPr>
                <w:rFonts w:eastAsia="Arial"/>
                <w:sz w:val="16"/>
              </w:rPr>
              <w:t>Exemples</w:t>
            </w:r>
          </w:p>
          <w:p w14:paraId="1F691204" w14:textId="77777777" w:rsidR="003E3106" w:rsidRPr="000C14A4" w:rsidRDefault="004851CA">
            <w:pPr>
              <w:jc w:val="center"/>
            </w:pPr>
            <w:r w:rsidRPr="000C14A4">
              <w:rPr>
                <w:rFonts w:eastAsia="Arial"/>
                <w:sz w:val="16"/>
              </w:rPr>
              <w:t>Beispielssorten</w:t>
            </w:r>
          </w:p>
          <w:p w14:paraId="1CE4EFBC" w14:textId="77777777" w:rsidR="003E3106" w:rsidRPr="000C14A4" w:rsidRDefault="004851CA">
            <w:pPr>
              <w:jc w:val="center"/>
            </w:pPr>
            <w:r w:rsidRPr="000C14A4">
              <w:rPr>
                <w:rFonts w:eastAsia="Arial"/>
                <w:sz w:val="16"/>
              </w:rPr>
              <w:t>Variedades ejemplo</w:t>
            </w:r>
          </w:p>
        </w:tc>
        <w:tc>
          <w:tcPr>
            <w:tcW w:w="125" w:type="pct"/>
          </w:tcPr>
          <w:p w14:paraId="15CDAF54" w14:textId="77777777" w:rsidR="003E3106" w:rsidRPr="000C14A4" w:rsidRDefault="004851CA">
            <w:pPr>
              <w:jc w:val="center"/>
            </w:pPr>
            <w:r w:rsidRPr="000C14A4">
              <w:rPr>
                <w:rFonts w:eastAsia="Arial"/>
                <w:sz w:val="16"/>
              </w:rPr>
              <w:t>Note/</w:t>
            </w:r>
          </w:p>
          <w:p w14:paraId="0ECBED8E" w14:textId="77777777" w:rsidR="003E3106" w:rsidRPr="000C14A4" w:rsidRDefault="004851CA">
            <w:pPr>
              <w:jc w:val="center"/>
            </w:pPr>
            <w:r w:rsidRPr="000C14A4">
              <w:rPr>
                <w:rFonts w:eastAsia="Arial"/>
                <w:sz w:val="16"/>
              </w:rPr>
              <w:t>Nota</w:t>
            </w:r>
          </w:p>
        </w:tc>
      </w:tr>
      <w:tr w:rsidR="003E3106" w:rsidRPr="000C14A4" w14:paraId="1DD8B14B" w14:textId="77777777">
        <w:trPr>
          <w:trHeight w:val="360"/>
        </w:trPr>
        <w:tc>
          <w:tcPr>
            <w:tcW w:w="810" w:type="dxa"/>
            <w:tcBorders>
              <w:right w:val="dotted" w:sz="4" w:space="0" w:color="auto"/>
            </w:tcBorders>
            <w:shd w:val="clear" w:color="auto" w:fill="DFDFD7"/>
            <w:vAlign w:val="center"/>
          </w:tcPr>
          <w:p w14:paraId="00580025" w14:textId="77777777" w:rsidR="003E3106" w:rsidRPr="000C14A4" w:rsidRDefault="004851CA">
            <w:r w:rsidRPr="000C14A4">
              <w:rPr>
                <w:rFonts w:eastAsia="Arial"/>
                <w:b/>
                <w:sz w:val="16"/>
              </w:rPr>
              <w:t>1.</w:t>
            </w:r>
          </w:p>
        </w:tc>
        <w:tc>
          <w:tcPr>
            <w:tcW w:w="810" w:type="dxa"/>
            <w:tcBorders>
              <w:right w:val="dotted" w:sz="4" w:space="0" w:color="auto"/>
            </w:tcBorders>
            <w:shd w:val="clear" w:color="auto" w:fill="DFDFD7"/>
            <w:vAlign w:val="center"/>
          </w:tcPr>
          <w:p w14:paraId="4B0A395F"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6247D89D" w14:textId="77777777" w:rsidR="003E3106" w:rsidRPr="000C14A4" w:rsidRDefault="004851CA">
            <w:r w:rsidRPr="000C14A4">
              <w:rPr>
                <w:rFonts w:eastAsia="Arial"/>
                <w:b/>
                <w:sz w:val="16"/>
              </w:rPr>
              <w:t>QN</w:t>
            </w:r>
          </w:p>
        </w:tc>
        <w:tc>
          <w:tcPr>
            <w:tcW w:w="810" w:type="dxa"/>
            <w:tcBorders>
              <w:right w:val="dotted" w:sz="4" w:space="0" w:color="auto"/>
            </w:tcBorders>
            <w:shd w:val="clear" w:color="auto" w:fill="DFDFD7"/>
            <w:vAlign w:val="center"/>
          </w:tcPr>
          <w:p w14:paraId="794DE4DC" w14:textId="77777777" w:rsidR="003E3106" w:rsidRPr="000C14A4" w:rsidRDefault="004851CA">
            <w:r w:rsidRPr="000C14A4">
              <w:rPr>
                <w:rFonts w:eastAsia="Arial"/>
                <w:b/>
                <w:sz w:val="16"/>
              </w:rPr>
              <w:t>VG</w:t>
            </w:r>
          </w:p>
        </w:tc>
        <w:tc>
          <w:tcPr>
            <w:tcW w:w="810" w:type="dxa"/>
            <w:tcBorders>
              <w:right w:val="dotted" w:sz="4" w:space="0" w:color="auto"/>
            </w:tcBorders>
            <w:shd w:val="clear" w:color="auto" w:fill="DFDFD7"/>
            <w:vAlign w:val="center"/>
          </w:tcPr>
          <w:p w14:paraId="3C51C65B"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28336368" w14:textId="77777777" w:rsidR="003E3106" w:rsidRPr="000C14A4" w:rsidRDefault="003E3106"/>
        </w:tc>
        <w:tc>
          <w:tcPr>
            <w:tcW w:w="1620" w:type="dxa"/>
            <w:shd w:val="clear" w:color="auto" w:fill="DFDFD7"/>
            <w:vAlign w:val="center"/>
          </w:tcPr>
          <w:p w14:paraId="56795828" w14:textId="77777777" w:rsidR="003E3106" w:rsidRPr="000C14A4" w:rsidRDefault="004851CA">
            <w:r w:rsidRPr="000C14A4">
              <w:rPr>
                <w:rFonts w:eastAsia="Arial"/>
                <w:b/>
                <w:sz w:val="16"/>
              </w:rPr>
              <w:t>00 or 39</w:t>
            </w:r>
          </w:p>
        </w:tc>
        <w:tc>
          <w:tcPr>
            <w:tcW w:w="1620" w:type="dxa"/>
            <w:shd w:val="clear" w:color="auto" w:fill="DFDFD7"/>
          </w:tcPr>
          <w:p w14:paraId="0837EC66" w14:textId="77777777" w:rsidR="003E3106" w:rsidRPr="000C14A4" w:rsidRDefault="003E3106"/>
        </w:tc>
        <w:tc>
          <w:tcPr>
            <w:tcW w:w="1620" w:type="dxa"/>
            <w:shd w:val="clear" w:color="auto" w:fill="DFDFD7"/>
          </w:tcPr>
          <w:p w14:paraId="6474ADD0" w14:textId="77777777" w:rsidR="003E3106" w:rsidRPr="000C14A4" w:rsidRDefault="003E3106"/>
        </w:tc>
        <w:tc>
          <w:tcPr>
            <w:tcW w:w="1620" w:type="dxa"/>
            <w:shd w:val="clear" w:color="auto" w:fill="DFDFD7"/>
          </w:tcPr>
          <w:p w14:paraId="6B3CFD92" w14:textId="77777777" w:rsidR="003E3106" w:rsidRPr="000C14A4" w:rsidRDefault="003E3106"/>
        </w:tc>
      </w:tr>
      <w:tr w:rsidR="003E3106" w:rsidRPr="000C14A4" w14:paraId="5EC9DC28" w14:textId="77777777">
        <w:trPr>
          <w:trHeight w:val="440"/>
        </w:trPr>
        <w:tc>
          <w:tcPr>
            <w:tcW w:w="1620" w:type="dxa"/>
            <w:gridSpan w:val="2"/>
            <w:vMerge w:val="restart"/>
          </w:tcPr>
          <w:p w14:paraId="1D16496A" w14:textId="77777777" w:rsidR="003E3106" w:rsidRPr="000C14A4" w:rsidRDefault="003E3106"/>
        </w:tc>
        <w:tc>
          <w:tcPr>
            <w:tcW w:w="1620" w:type="dxa"/>
            <w:gridSpan w:val="2"/>
            <w:tcBorders>
              <w:bottom w:val="dotted" w:sz="4" w:space="0" w:color="auto"/>
            </w:tcBorders>
          </w:tcPr>
          <w:p w14:paraId="7B0B1FB3" w14:textId="77777777" w:rsidR="003E3106" w:rsidRPr="000C14A4" w:rsidRDefault="004851CA">
            <w:pPr>
              <w:spacing w:before="113" w:after="113"/>
              <w:jc w:val="left"/>
              <w:divId w:val="1"/>
            </w:pPr>
            <w:r w:rsidRPr="000C14A4">
              <w:rPr>
                <w:b/>
                <w:sz w:val="16"/>
              </w:rPr>
              <w:t>Tree: vigor</w:t>
            </w:r>
          </w:p>
        </w:tc>
        <w:tc>
          <w:tcPr>
            <w:tcW w:w="1620" w:type="dxa"/>
            <w:gridSpan w:val="2"/>
            <w:tcBorders>
              <w:bottom w:val="dotted" w:sz="4" w:space="0" w:color="auto"/>
            </w:tcBorders>
          </w:tcPr>
          <w:p w14:paraId="74CC1F11" w14:textId="77777777" w:rsidR="003E3106" w:rsidRPr="000C14A4" w:rsidRDefault="003E3106"/>
        </w:tc>
        <w:tc>
          <w:tcPr>
            <w:tcW w:w="1620" w:type="dxa"/>
            <w:tcBorders>
              <w:bottom w:val="dotted" w:sz="4" w:space="0" w:color="auto"/>
            </w:tcBorders>
          </w:tcPr>
          <w:p w14:paraId="55D0D7EB" w14:textId="77777777" w:rsidR="003E3106" w:rsidRPr="000C14A4" w:rsidRDefault="003E3106"/>
        </w:tc>
        <w:tc>
          <w:tcPr>
            <w:tcW w:w="1620" w:type="dxa"/>
            <w:tcBorders>
              <w:bottom w:val="dotted" w:sz="4" w:space="0" w:color="auto"/>
            </w:tcBorders>
          </w:tcPr>
          <w:p w14:paraId="47F83F3E" w14:textId="77777777" w:rsidR="003E3106" w:rsidRPr="000C14A4" w:rsidRDefault="003E3106"/>
        </w:tc>
        <w:tc>
          <w:tcPr>
            <w:tcW w:w="1620" w:type="dxa"/>
            <w:tcBorders>
              <w:bottom w:val="dotted" w:sz="4" w:space="0" w:color="auto"/>
            </w:tcBorders>
          </w:tcPr>
          <w:p w14:paraId="199F0471" w14:textId="77777777" w:rsidR="003E3106" w:rsidRPr="000C14A4" w:rsidRDefault="003E3106"/>
        </w:tc>
        <w:tc>
          <w:tcPr>
            <w:tcW w:w="1620" w:type="dxa"/>
            <w:tcBorders>
              <w:bottom w:val="dotted" w:sz="4" w:space="0" w:color="auto"/>
            </w:tcBorders>
          </w:tcPr>
          <w:p w14:paraId="047A3181" w14:textId="77777777" w:rsidR="003E3106" w:rsidRPr="000C14A4" w:rsidRDefault="003E3106"/>
        </w:tc>
      </w:tr>
      <w:tr w:rsidR="003E3106" w:rsidRPr="000C14A4" w14:paraId="2DAD0F67" w14:textId="77777777">
        <w:trPr>
          <w:trHeight w:val="320"/>
        </w:trPr>
        <w:tc>
          <w:tcPr>
            <w:tcW w:w="1620" w:type="dxa"/>
            <w:gridSpan w:val="2"/>
            <w:vMerge/>
          </w:tcPr>
          <w:p w14:paraId="010FD083" w14:textId="77777777" w:rsidR="003E3106" w:rsidRPr="000C14A4" w:rsidRDefault="003E3106"/>
        </w:tc>
        <w:tc>
          <w:tcPr>
            <w:tcW w:w="1620" w:type="dxa"/>
            <w:gridSpan w:val="2"/>
            <w:tcBorders>
              <w:bottom w:val="dotted" w:sz="4" w:space="0" w:color="auto"/>
            </w:tcBorders>
            <w:vAlign w:val="center"/>
          </w:tcPr>
          <w:p w14:paraId="56BEED3B" w14:textId="77777777" w:rsidR="003E3106" w:rsidRPr="000C14A4" w:rsidRDefault="004851CA">
            <w:pPr>
              <w:jc w:val="left"/>
              <w:divId w:val="1"/>
            </w:pPr>
            <w:r w:rsidRPr="000C14A4">
              <w:rPr>
                <w:sz w:val="16"/>
              </w:rPr>
              <w:t>very weak</w:t>
            </w:r>
          </w:p>
        </w:tc>
        <w:tc>
          <w:tcPr>
            <w:tcW w:w="1620" w:type="dxa"/>
            <w:gridSpan w:val="2"/>
            <w:tcBorders>
              <w:bottom w:val="dotted" w:sz="4" w:space="0" w:color="auto"/>
            </w:tcBorders>
            <w:vAlign w:val="center"/>
          </w:tcPr>
          <w:p w14:paraId="759FE0C0" w14:textId="77777777" w:rsidR="003E3106" w:rsidRPr="000C14A4" w:rsidRDefault="003E3106"/>
        </w:tc>
        <w:tc>
          <w:tcPr>
            <w:tcW w:w="1620" w:type="dxa"/>
            <w:tcBorders>
              <w:bottom w:val="dotted" w:sz="4" w:space="0" w:color="auto"/>
            </w:tcBorders>
            <w:vAlign w:val="center"/>
          </w:tcPr>
          <w:p w14:paraId="117E15C5" w14:textId="77777777" w:rsidR="003E3106" w:rsidRPr="000C14A4" w:rsidRDefault="003E3106"/>
        </w:tc>
        <w:tc>
          <w:tcPr>
            <w:tcW w:w="1620" w:type="dxa"/>
            <w:tcBorders>
              <w:bottom w:val="dotted" w:sz="4" w:space="0" w:color="auto"/>
            </w:tcBorders>
            <w:vAlign w:val="center"/>
          </w:tcPr>
          <w:p w14:paraId="2D15EF53" w14:textId="77777777" w:rsidR="003E3106" w:rsidRPr="000C14A4" w:rsidRDefault="003E3106"/>
        </w:tc>
        <w:tc>
          <w:tcPr>
            <w:tcW w:w="1620" w:type="dxa"/>
            <w:tcBorders>
              <w:bottom w:val="dotted" w:sz="4" w:space="0" w:color="auto"/>
            </w:tcBorders>
            <w:vAlign w:val="center"/>
          </w:tcPr>
          <w:p w14:paraId="3D8B04F1" w14:textId="77777777" w:rsidR="003E3106" w:rsidRPr="000C14A4" w:rsidRDefault="003E3106"/>
        </w:tc>
        <w:tc>
          <w:tcPr>
            <w:tcW w:w="1620" w:type="dxa"/>
            <w:tcBorders>
              <w:bottom w:val="dotted" w:sz="4" w:space="0" w:color="auto"/>
            </w:tcBorders>
            <w:vAlign w:val="center"/>
          </w:tcPr>
          <w:p w14:paraId="19495776" w14:textId="77777777" w:rsidR="003E3106" w:rsidRPr="000C14A4" w:rsidRDefault="004851CA">
            <w:pPr>
              <w:jc w:val="center"/>
              <w:divId w:val="1"/>
            </w:pPr>
            <w:r w:rsidRPr="000C14A4">
              <w:rPr>
                <w:rFonts w:eastAsia="Arial"/>
                <w:sz w:val="16"/>
              </w:rPr>
              <w:t xml:space="preserve">1 </w:t>
            </w:r>
          </w:p>
        </w:tc>
      </w:tr>
      <w:tr w:rsidR="003E3106" w:rsidRPr="000C14A4" w14:paraId="5291D59E" w14:textId="77777777">
        <w:trPr>
          <w:trHeight w:val="320"/>
        </w:trPr>
        <w:tc>
          <w:tcPr>
            <w:tcW w:w="1620" w:type="dxa"/>
            <w:gridSpan w:val="2"/>
            <w:vMerge/>
          </w:tcPr>
          <w:p w14:paraId="6334AB79" w14:textId="77777777" w:rsidR="003E3106" w:rsidRPr="000C14A4" w:rsidRDefault="003E3106"/>
        </w:tc>
        <w:tc>
          <w:tcPr>
            <w:tcW w:w="1620" w:type="dxa"/>
            <w:gridSpan w:val="2"/>
            <w:tcBorders>
              <w:bottom w:val="dotted" w:sz="4" w:space="0" w:color="auto"/>
            </w:tcBorders>
            <w:vAlign w:val="center"/>
          </w:tcPr>
          <w:p w14:paraId="76A31E9D" w14:textId="77777777" w:rsidR="003E3106" w:rsidRPr="000C14A4" w:rsidRDefault="004851CA">
            <w:pPr>
              <w:jc w:val="left"/>
              <w:divId w:val="1"/>
            </w:pPr>
            <w:r w:rsidRPr="000C14A4">
              <w:rPr>
                <w:sz w:val="16"/>
              </w:rPr>
              <w:t>weak</w:t>
            </w:r>
          </w:p>
        </w:tc>
        <w:tc>
          <w:tcPr>
            <w:tcW w:w="1620" w:type="dxa"/>
            <w:gridSpan w:val="2"/>
            <w:tcBorders>
              <w:bottom w:val="dotted" w:sz="4" w:space="0" w:color="auto"/>
            </w:tcBorders>
            <w:vAlign w:val="center"/>
          </w:tcPr>
          <w:p w14:paraId="6ADA6F2F" w14:textId="77777777" w:rsidR="003E3106" w:rsidRPr="000C14A4" w:rsidRDefault="003E3106"/>
        </w:tc>
        <w:tc>
          <w:tcPr>
            <w:tcW w:w="1620" w:type="dxa"/>
            <w:tcBorders>
              <w:bottom w:val="dotted" w:sz="4" w:space="0" w:color="auto"/>
            </w:tcBorders>
            <w:vAlign w:val="center"/>
          </w:tcPr>
          <w:p w14:paraId="58E84B8B" w14:textId="77777777" w:rsidR="003E3106" w:rsidRPr="000C14A4" w:rsidRDefault="003E3106"/>
        </w:tc>
        <w:tc>
          <w:tcPr>
            <w:tcW w:w="1620" w:type="dxa"/>
            <w:tcBorders>
              <w:bottom w:val="dotted" w:sz="4" w:space="0" w:color="auto"/>
            </w:tcBorders>
            <w:vAlign w:val="center"/>
          </w:tcPr>
          <w:p w14:paraId="62A6FBDF" w14:textId="77777777" w:rsidR="003E3106" w:rsidRPr="000C14A4" w:rsidRDefault="003E3106"/>
        </w:tc>
        <w:tc>
          <w:tcPr>
            <w:tcW w:w="1620" w:type="dxa"/>
            <w:tcBorders>
              <w:bottom w:val="dotted" w:sz="4" w:space="0" w:color="auto"/>
            </w:tcBorders>
            <w:vAlign w:val="center"/>
          </w:tcPr>
          <w:p w14:paraId="3B1974D3" w14:textId="77777777" w:rsidR="003E3106" w:rsidRPr="000C14A4" w:rsidRDefault="004851CA">
            <w:pPr>
              <w:jc w:val="left"/>
              <w:divId w:val="1"/>
            </w:pPr>
            <w:r w:rsidRPr="000C14A4">
              <w:rPr>
                <w:sz w:val="16"/>
              </w:rPr>
              <w:t>Canal Red, Président Héron, Uta</w:t>
            </w:r>
          </w:p>
        </w:tc>
        <w:tc>
          <w:tcPr>
            <w:tcW w:w="1620" w:type="dxa"/>
            <w:tcBorders>
              <w:bottom w:val="dotted" w:sz="4" w:space="0" w:color="auto"/>
            </w:tcBorders>
            <w:vAlign w:val="center"/>
          </w:tcPr>
          <w:p w14:paraId="5AA3A22F" w14:textId="77777777" w:rsidR="003E3106" w:rsidRPr="000C14A4" w:rsidRDefault="004851CA">
            <w:pPr>
              <w:jc w:val="center"/>
              <w:divId w:val="1"/>
            </w:pPr>
            <w:r w:rsidRPr="000C14A4">
              <w:rPr>
                <w:rFonts w:eastAsia="Arial"/>
                <w:sz w:val="16"/>
              </w:rPr>
              <w:t xml:space="preserve">2 </w:t>
            </w:r>
          </w:p>
        </w:tc>
      </w:tr>
      <w:tr w:rsidR="003E3106" w:rsidRPr="000C14A4" w14:paraId="60174267" w14:textId="77777777">
        <w:trPr>
          <w:trHeight w:val="320"/>
        </w:trPr>
        <w:tc>
          <w:tcPr>
            <w:tcW w:w="1620" w:type="dxa"/>
            <w:gridSpan w:val="2"/>
            <w:vMerge/>
          </w:tcPr>
          <w:p w14:paraId="3FBCE17F" w14:textId="77777777" w:rsidR="003E3106" w:rsidRPr="000C14A4" w:rsidRDefault="003E3106"/>
        </w:tc>
        <w:tc>
          <w:tcPr>
            <w:tcW w:w="1620" w:type="dxa"/>
            <w:gridSpan w:val="2"/>
            <w:tcBorders>
              <w:bottom w:val="dotted" w:sz="4" w:space="0" w:color="auto"/>
            </w:tcBorders>
            <w:vAlign w:val="center"/>
          </w:tcPr>
          <w:p w14:paraId="4C238979" w14:textId="77777777" w:rsidR="003E3106" w:rsidRPr="000C14A4" w:rsidRDefault="004851CA">
            <w:pPr>
              <w:jc w:val="left"/>
              <w:divId w:val="1"/>
            </w:pPr>
            <w:r w:rsidRPr="000C14A4">
              <w:rPr>
                <w:sz w:val="16"/>
              </w:rPr>
              <w:t>medium</w:t>
            </w:r>
          </w:p>
        </w:tc>
        <w:tc>
          <w:tcPr>
            <w:tcW w:w="1620" w:type="dxa"/>
            <w:gridSpan w:val="2"/>
            <w:tcBorders>
              <w:bottom w:val="dotted" w:sz="4" w:space="0" w:color="auto"/>
            </w:tcBorders>
            <w:vAlign w:val="center"/>
          </w:tcPr>
          <w:p w14:paraId="0A5DB39D" w14:textId="77777777" w:rsidR="003E3106" w:rsidRPr="000C14A4" w:rsidRDefault="003E3106"/>
        </w:tc>
        <w:tc>
          <w:tcPr>
            <w:tcW w:w="1620" w:type="dxa"/>
            <w:tcBorders>
              <w:bottom w:val="dotted" w:sz="4" w:space="0" w:color="auto"/>
            </w:tcBorders>
            <w:vAlign w:val="center"/>
          </w:tcPr>
          <w:p w14:paraId="47C03A8B" w14:textId="77777777" w:rsidR="003E3106" w:rsidRPr="000C14A4" w:rsidRDefault="003E3106"/>
        </w:tc>
        <w:tc>
          <w:tcPr>
            <w:tcW w:w="1620" w:type="dxa"/>
            <w:tcBorders>
              <w:bottom w:val="dotted" w:sz="4" w:space="0" w:color="auto"/>
            </w:tcBorders>
            <w:vAlign w:val="center"/>
          </w:tcPr>
          <w:p w14:paraId="3492BC4A" w14:textId="77777777" w:rsidR="003E3106" w:rsidRPr="000C14A4" w:rsidRDefault="003E3106"/>
        </w:tc>
        <w:tc>
          <w:tcPr>
            <w:tcW w:w="1620" w:type="dxa"/>
            <w:tcBorders>
              <w:bottom w:val="dotted" w:sz="4" w:space="0" w:color="auto"/>
            </w:tcBorders>
            <w:vAlign w:val="center"/>
          </w:tcPr>
          <w:p w14:paraId="7C4E3BE5" w14:textId="77777777" w:rsidR="003E3106" w:rsidRPr="000C14A4" w:rsidRDefault="004851CA">
            <w:pPr>
              <w:jc w:val="left"/>
              <w:divId w:val="1"/>
              <w:rPr>
                <w:lang w:val="fr-FR"/>
              </w:rPr>
            </w:pPr>
            <w:r w:rsidRPr="000C14A4">
              <w:rPr>
                <w:sz w:val="16"/>
                <w:lang w:val="fr-FR"/>
              </w:rPr>
              <w:t xml:space="preserve">Elektra, </w:t>
            </w:r>
            <w:proofErr w:type="spellStart"/>
            <w:r w:rsidRPr="000C14A4">
              <w:rPr>
                <w:sz w:val="16"/>
                <w:lang w:val="fr-FR"/>
              </w:rPr>
              <w:t>Lombacad</w:t>
            </w:r>
            <w:proofErr w:type="spellEnd"/>
            <w:r w:rsidRPr="000C14A4">
              <w:rPr>
                <w:sz w:val="16"/>
                <w:lang w:val="fr-FR"/>
              </w:rPr>
              <w:t>, Williams’ Bon Chrétien</w:t>
            </w:r>
          </w:p>
        </w:tc>
        <w:tc>
          <w:tcPr>
            <w:tcW w:w="1620" w:type="dxa"/>
            <w:tcBorders>
              <w:bottom w:val="dotted" w:sz="4" w:space="0" w:color="auto"/>
            </w:tcBorders>
            <w:vAlign w:val="center"/>
          </w:tcPr>
          <w:p w14:paraId="605CB84D" w14:textId="77777777" w:rsidR="003E3106" w:rsidRPr="000C14A4" w:rsidRDefault="004851CA">
            <w:pPr>
              <w:jc w:val="center"/>
              <w:divId w:val="1"/>
            </w:pPr>
            <w:r w:rsidRPr="000C14A4">
              <w:rPr>
                <w:rFonts w:eastAsia="Arial"/>
                <w:sz w:val="16"/>
              </w:rPr>
              <w:t xml:space="preserve">3 </w:t>
            </w:r>
          </w:p>
        </w:tc>
      </w:tr>
      <w:tr w:rsidR="003E3106" w:rsidRPr="000C14A4" w14:paraId="1AC4235B" w14:textId="77777777">
        <w:trPr>
          <w:trHeight w:val="320"/>
        </w:trPr>
        <w:tc>
          <w:tcPr>
            <w:tcW w:w="1620" w:type="dxa"/>
            <w:gridSpan w:val="2"/>
            <w:vMerge/>
          </w:tcPr>
          <w:p w14:paraId="775B60DA" w14:textId="77777777" w:rsidR="003E3106" w:rsidRPr="000C14A4" w:rsidRDefault="003E3106"/>
        </w:tc>
        <w:tc>
          <w:tcPr>
            <w:tcW w:w="1620" w:type="dxa"/>
            <w:gridSpan w:val="2"/>
            <w:tcBorders>
              <w:bottom w:val="dotted" w:sz="4" w:space="0" w:color="auto"/>
            </w:tcBorders>
            <w:vAlign w:val="center"/>
          </w:tcPr>
          <w:p w14:paraId="079F7992" w14:textId="77777777" w:rsidR="003E3106" w:rsidRPr="000C14A4" w:rsidRDefault="004851CA">
            <w:pPr>
              <w:jc w:val="left"/>
              <w:divId w:val="1"/>
            </w:pPr>
            <w:r w:rsidRPr="000C14A4">
              <w:rPr>
                <w:sz w:val="16"/>
              </w:rPr>
              <w:t>strong</w:t>
            </w:r>
          </w:p>
        </w:tc>
        <w:tc>
          <w:tcPr>
            <w:tcW w:w="1620" w:type="dxa"/>
            <w:gridSpan w:val="2"/>
            <w:tcBorders>
              <w:bottom w:val="dotted" w:sz="4" w:space="0" w:color="auto"/>
            </w:tcBorders>
            <w:vAlign w:val="center"/>
          </w:tcPr>
          <w:p w14:paraId="0C077896" w14:textId="77777777" w:rsidR="003E3106" w:rsidRPr="000C14A4" w:rsidRDefault="003E3106"/>
        </w:tc>
        <w:tc>
          <w:tcPr>
            <w:tcW w:w="1620" w:type="dxa"/>
            <w:tcBorders>
              <w:bottom w:val="dotted" w:sz="4" w:space="0" w:color="auto"/>
            </w:tcBorders>
            <w:vAlign w:val="center"/>
          </w:tcPr>
          <w:p w14:paraId="15A9BBDB" w14:textId="77777777" w:rsidR="003E3106" w:rsidRPr="000C14A4" w:rsidRDefault="003E3106"/>
        </w:tc>
        <w:tc>
          <w:tcPr>
            <w:tcW w:w="1620" w:type="dxa"/>
            <w:tcBorders>
              <w:bottom w:val="dotted" w:sz="4" w:space="0" w:color="auto"/>
            </w:tcBorders>
            <w:vAlign w:val="center"/>
          </w:tcPr>
          <w:p w14:paraId="2B987E3A" w14:textId="77777777" w:rsidR="003E3106" w:rsidRPr="000C14A4" w:rsidRDefault="003E3106"/>
        </w:tc>
        <w:tc>
          <w:tcPr>
            <w:tcW w:w="1620" w:type="dxa"/>
            <w:tcBorders>
              <w:bottom w:val="dotted" w:sz="4" w:space="0" w:color="auto"/>
            </w:tcBorders>
            <w:vAlign w:val="center"/>
          </w:tcPr>
          <w:p w14:paraId="142F3D5B" w14:textId="77777777" w:rsidR="003E3106" w:rsidRPr="000C14A4" w:rsidRDefault="004851CA">
            <w:pPr>
              <w:jc w:val="left"/>
              <w:divId w:val="1"/>
            </w:pPr>
            <w:r w:rsidRPr="000C14A4">
              <w:rPr>
                <w:sz w:val="16"/>
              </w:rPr>
              <w:t>Concorde, Red Druz</w:t>
            </w:r>
          </w:p>
        </w:tc>
        <w:tc>
          <w:tcPr>
            <w:tcW w:w="1620" w:type="dxa"/>
            <w:tcBorders>
              <w:bottom w:val="dotted" w:sz="4" w:space="0" w:color="auto"/>
            </w:tcBorders>
            <w:vAlign w:val="center"/>
          </w:tcPr>
          <w:p w14:paraId="73518E11" w14:textId="77777777" w:rsidR="003E3106" w:rsidRPr="000C14A4" w:rsidRDefault="004851CA">
            <w:pPr>
              <w:jc w:val="center"/>
              <w:divId w:val="1"/>
            </w:pPr>
            <w:r w:rsidRPr="000C14A4">
              <w:rPr>
                <w:rFonts w:eastAsia="Arial"/>
                <w:sz w:val="16"/>
              </w:rPr>
              <w:t xml:space="preserve">4 </w:t>
            </w:r>
          </w:p>
        </w:tc>
      </w:tr>
      <w:tr w:rsidR="003E3106" w:rsidRPr="000C14A4" w14:paraId="40A36C9D" w14:textId="77777777">
        <w:trPr>
          <w:trHeight w:val="320"/>
        </w:trPr>
        <w:tc>
          <w:tcPr>
            <w:tcW w:w="1620" w:type="dxa"/>
            <w:gridSpan w:val="2"/>
            <w:vMerge/>
          </w:tcPr>
          <w:p w14:paraId="718D133A" w14:textId="77777777" w:rsidR="003E3106" w:rsidRPr="000C14A4" w:rsidRDefault="003E3106"/>
        </w:tc>
        <w:tc>
          <w:tcPr>
            <w:tcW w:w="1620" w:type="dxa"/>
            <w:gridSpan w:val="2"/>
            <w:tcBorders>
              <w:bottom w:val="dotted" w:sz="4" w:space="0" w:color="auto"/>
            </w:tcBorders>
            <w:vAlign w:val="center"/>
          </w:tcPr>
          <w:p w14:paraId="4C27889D" w14:textId="77777777" w:rsidR="003E3106" w:rsidRPr="000C14A4" w:rsidRDefault="004851CA">
            <w:pPr>
              <w:jc w:val="left"/>
              <w:divId w:val="1"/>
            </w:pPr>
            <w:r w:rsidRPr="000C14A4">
              <w:rPr>
                <w:sz w:val="16"/>
              </w:rPr>
              <w:t>very strong</w:t>
            </w:r>
          </w:p>
        </w:tc>
        <w:tc>
          <w:tcPr>
            <w:tcW w:w="1620" w:type="dxa"/>
            <w:gridSpan w:val="2"/>
            <w:tcBorders>
              <w:bottom w:val="dotted" w:sz="4" w:space="0" w:color="auto"/>
            </w:tcBorders>
            <w:vAlign w:val="center"/>
          </w:tcPr>
          <w:p w14:paraId="23B0C248" w14:textId="77777777" w:rsidR="003E3106" w:rsidRPr="000C14A4" w:rsidRDefault="003E3106"/>
        </w:tc>
        <w:tc>
          <w:tcPr>
            <w:tcW w:w="1620" w:type="dxa"/>
            <w:tcBorders>
              <w:bottom w:val="dotted" w:sz="4" w:space="0" w:color="auto"/>
            </w:tcBorders>
            <w:vAlign w:val="center"/>
          </w:tcPr>
          <w:p w14:paraId="4F1A166D" w14:textId="77777777" w:rsidR="003E3106" w:rsidRPr="000C14A4" w:rsidRDefault="003E3106"/>
        </w:tc>
        <w:tc>
          <w:tcPr>
            <w:tcW w:w="1620" w:type="dxa"/>
            <w:tcBorders>
              <w:bottom w:val="dotted" w:sz="4" w:space="0" w:color="auto"/>
            </w:tcBorders>
            <w:vAlign w:val="center"/>
          </w:tcPr>
          <w:p w14:paraId="36DB3E5F" w14:textId="77777777" w:rsidR="003E3106" w:rsidRPr="000C14A4" w:rsidRDefault="003E3106"/>
        </w:tc>
        <w:tc>
          <w:tcPr>
            <w:tcW w:w="1620" w:type="dxa"/>
            <w:tcBorders>
              <w:bottom w:val="dotted" w:sz="4" w:space="0" w:color="auto"/>
            </w:tcBorders>
            <w:vAlign w:val="center"/>
          </w:tcPr>
          <w:p w14:paraId="13F49622" w14:textId="77777777" w:rsidR="003E3106" w:rsidRPr="000C14A4" w:rsidRDefault="004851CA">
            <w:pPr>
              <w:jc w:val="left"/>
              <w:divId w:val="1"/>
            </w:pPr>
            <w:r w:rsidRPr="000C14A4">
              <w:rPr>
                <w:sz w:val="16"/>
              </w:rPr>
              <w:t>Cape Rose ARC 1</w:t>
            </w:r>
          </w:p>
        </w:tc>
        <w:tc>
          <w:tcPr>
            <w:tcW w:w="1620" w:type="dxa"/>
            <w:tcBorders>
              <w:bottom w:val="dotted" w:sz="4" w:space="0" w:color="auto"/>
            </w:tcBorders>
            <w:vAlign w:val="center"/>
          </w:tcPr>
          <w:p w14:paraId="2930651A" w14:textId="77777777" w:rsidR="003E3106" w:rsidRPr="000C14A4" w:rsidRDefault="004851CA">
            <w:pPr>
              <w:jc w:val="center"/>
              <w:divId w:val="1"/>
            </w:pPr>
            <w:r w:rsidRPr="000C14A4">
              <w:rPr>
                <w:rFonts w:eastAsia="Arial"/>
                <w:sz w:val="16"/>
              </w:rPr>
              <w:t xml:space="preserve">5 </w:t>
            </w:r>
          </w:p>
        </w:tc>
      </w:tr>
      <w:tr w:rsidR="003E3106" w:rsidRPr="000C14A4" w14:paraId="23C4185B" w14:textId="77777777">
        <w:trPr>
          <w:trHeight w:val="360"/>
        </w:trPr>
        <w:tc>
          <w:tcPr>
            <w:tcW w:w="810" w:type="dxa"/>
            <w:tcBorders>
              <w:right w:val="dotted" w:sz="4" w:space="0" w:color="auto"/>
            </w:tcBorders>
            <w:shd w:val="clear" w:color="auto" w:fill="DFDFD7"/>
            <w:vAlign w:val="center"/>
          </w:tcPr>
          <w:p w14:paraId="588A9887" w14:textId="77777777" w:rsidR="003E3106" w:rsidRPr="000C14A4" w:rsidRDefault="004851CA">
            <w:r w:rsidRPr="000C14A4">
              <w:rPr>
                <w:rFonts w:eastAsia="Arial"/>
                <w:b/>
                <w:sz w:val="16"/>
              </w:rPr>
              <w:t>2.</w:t>
            </w:r>
          </w:p>
        </w:tc>
        <w:tc>
          <w:tcPr>
            <w:tcW w:w="810" w:type="dxa"/>
            <w:tcBorders>
              <w:right w:val="dotted" w:sz="4" w:space="0" w:color="auto"/>
            </w:tcBorders>
            <w:shd w:val="clear" w:color="auto" w:fill="DFDFD7"/>
            <w:vAlign w:val="center"/>
          </w:tcPr>
          <w:p w14:paraId="580A568C"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1FA71B18" w14:textId="77777777" w:rsidR="003E3106" w:rsidRPr="000C14A4" w:rsidRDefault="004851CA">
            <w:r w:rsidRPr="000C14A4">
              <w:rPr>
                <w:rFonts w:eastAsia="Arial"/>
                <w:b/>
                <w:sz w:val="16"/>
              </w:rPr>
              <w:t>PQ</w:t>
            </w:r>
          </w:p>
        </w:tc>
        <w:tc>
          <w:tcPr>
            <w:tcW w:w="810" w:type="dxa"/>
            <w:tcBorders>
              <w:right w:val="dotted" w:sz="4" w:space="0" w:color="auto"/>
            </w:tcBorders>
            <w:shd w:val="clear" w:color="auto" w:fill="DFDFD7"/>
            <w:vAlign w:val="center"/>
          </w:tcPr>
          <w:p w14:paraId="68C72036" w14:textId="77777777" w:rsidR="003E3106" w:rsidRPr="000C14A4" w:rsidRDefault="004851CA">
            <w:r w:rsidRPr="000C14A4">
              <w:rPr>
                <w:rFonts w:eastAsia="Arial"/>
                <w:b/>
                <w:sz w:val="16"/>
              </w:rPr>
              <w:t>VG</w:t>
            </w:r>
          </w:p>
        </w:tc>
        <w:tc>
          <w:tcPr>
            <w:tcW w:w="810" w:type="dxa"/>
            <w:tcBorders>
              <w:right w:val="dotted" w:sz="4" w:space="0" w:color="auto"/>
            </w:tcBorders>
            <w:shd w:val="clear" w:color="auto" w:fill="DFDFD7"/>
            <w:vAlign w:val="center"/>
          </w:tcPr>
          <w:p w14:paraId="3A2BB62C"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39F887CF" w14:textId="77777777" w:rsidR="003E3106" w:rsidRPr="000C14A4" w:rsidRDefault="004851CA">
            <w:r w:rsidRPr="000C14A4">
              <w:rPr>
                <w:rFonts w:eastAsia="Arial"/>
                <w:b/>
                <w:sz w:val="16"/>
              </w:rPr>
              <w:t>(a)</w:t>
            </w:r>
          </w:p>
        </w:tc>
        <w:tc>
          <w:tcPr>
            <w:tcW w:w="1620" w:type="dxa"/>
            <w:shd w:val="clear" w:color="auto" w:fill="DFDFD7"/>
            <w:vAlign w:val="center"/>
          </w:tcPr>
          <w:p w14:paraId="0E7ED12A" w14:textId="77777777" w:rsidR="003E3106" w:rsidRPr="000C14A4" w:rsidRDefault="004851CA">
            <w:r w:rsidRPr="000C14A4">
              <w:rPr>
                <w:rFonts w:eastAsia="Arial"/>
                <w:b/>
                <w:sz w:val="16"/>
              </w:rPr>
              <w:t>00</w:t>
            </w:r>
          </w:p>
        </w:tc>
        <w:tc>
          <w:tcPr>
            <w:tcW w:w="1620" w:type="dxa"/>
            <w:shd w:val="clear" w:color="auto" w:fill="DFDFD7"/>
          </w:tcPr>
          <w:p w14:paraId="322AFE3E" w14:textId="77777777" w:rsidR="003E3106" w:rsidRPr="000C14A4" w:rsidRDefault="003E3106"/>
        </w:tc>
        <w:tc>
          <w:tcPr>
            <w:tcW w:w="1620" w:type="dxa"/>
            <w:shd w:val="clear" w:color="auto" w:fill="DFDFD7"/>
          </w:tcPr>
          <w:p w14:paraId="36685D07" w14:textId="77777777" w:rsidR="003E3106" w:rsidRPr="000C14A4" w:rsidRDefault="003E3106"/>
        </w:tc>
        <w:tc>
          <w:tcPr>
            <w:tcW w:w="1620" w:type="dxa"/>
            <w:shd w:val="clear" w:color="auto" w:fill="DFDFD7"/>
          </w:tcPr>
          <w:p w14:paraId="5CC59A7A" w14:textId="77777777" w:rsidR="003E3106" w:rsidRPr="000C14A4" w:rsidRDefault="003E3106"/>
        </w:tc>
      </w:tr>
      <w:tr w:rsidR="003E3106" w:rsidRPr="000C14A4" w14:paraId="2E435ED5" w14:textId="77777777">
        <w:trPr>
          <w:trHeight w:val="440"/>
        </w:trPr>
        <w:tc>
          <w:tcPr>
            <w:tcW w:w="1620" w:type="dxa"/>
            <w:gridSpan w:val="2"/>
            <w:vMerge w:val="restart"/>
          </w:tcPr>
          <w:p w14:paraId="34E73353" w14:textId="77777777" w:rsidR="003E3106" w:rsidRPr="000C14A4" w:rsidRDefault="003E3106"/>
        </w:tc>
        <w:tc>
          <w:tcPr>
            <w:tcW w:w="1620" w:type="dxa"/>
            <w:gridSpan w:val="2"/>
            <w:tcBorders>
              <w:bottom w:val="dotted" w:sz="4" w:space="0" w:color="auto"/>
            </w:tcBorders>
          </w:tcPr>
          <w:p w14:paraId="24A8CFF2" w14:textId="77777777" w:rsidR="003E3106" w:rsidRPr="000C14A4" w:rsidRDefault="004851CA">
            <w:pPr>
              <w:spacing w:before="113" w:after="113"/>
              <w:jc w:val="left"/>
              <w:divId w:val="1"/>
            </w:pPr>
            <w:r w:rsidRPr="000C14A4">
              <w:rPr>
                <w:b/>
                <w:sz w:val="16"/>
              </w:rPr>
              <w:t>Tree: growth habit</w:t>
            </w:r>
          </w:p>
        </w:tc>
        <w:tc>
          <w:tcPr>
            <w:tcW w:w="1620" w:type="dxa"/>
            <w:gridSpan w:val="2"/>
            <w:tcBorders>
              <w:bottom w:val="dotted" w:sz="4" w:space="0" w:color="auto"/>
            </w:tcBorders>
          </w:tcPr>
          <w:p w14:paraId="7B3E33C1" w14:textId="77777777" w:rsidR="003E3106" w:rsidRPr="000C14A4" w:rsidRDefault="003E3106"/>
        </w:tc>
        <w:tc>
          <w:tcPr>
            <w:tcW w:w="1620" w:type="dxa"/>
            <w:tcBorders>
              <w:bottom w:val="dotted" w:sz="4" w:space="0" w:color="auto"/>
            </w:tcBorders>
          </w:tcPr>
          <w:p w14:paraId="1C545FD6" w14:textId="77777777" w:rsidR="003E3106" w:rsidRPr="000C14A4" w:rsidRDefault="003E3106"/>
        </w:tc>
        <w:tc>
          <w:tcPr>
            <w:tcW w:w="1620" w:type="dxa"/>
            <w:tcBorders>
              <w:bottom w:val="dotted" w:sz="4" w:space="0" w:color="auto"/>
            </w:tcBorders>
          </w:tcPr>
          <w:p w14:paraId="6BED5DCB" w14:textId="77777777" w:rsidR="003E3106" w:rsidRPr="000C14A4" w:rsidRDefault="003E3106"/>
        </w:tc>
        <w:tc>
          <w:tcPr>
            <w:tcW w:w="1620" w:type="dxa"/>
            <w:tcBorders>
              <w:bottom w:val="dotted" w:sz="4" w:space="0" w:color="auto"/>
            </w:tcBorders>
          </w:tcPr>
          <w:p w14:paraId="0C3438C6" w14:textId="77777777" w:rsidR="003E3106" w:rsidRPr="000C14A4" w:rsidRDefault="003E3106"/>
        </w:tc>
        <w:tc>
          <w:tcPr>
            <w:tcW w:w="1620" w:type="dxa"/>
            <w:tcBorders>
              <w:bottom w:val="dotted" w:sz="4" w:space="0" w:color="auto"/>
            </w:tcBorders>
          </w:tcPr>
          <w:p w14:paraId="4A72B981" w14:textId="77777777" w:rsidR="003E3106" w:rsidRPr="000C14A4" w:rsidRDefault="003E3106"/>
        </w:tc>
      </w:tr>
      <w:tr w:rsidR="003E3106" w:rsidRPr="000C14A4" w14:paraId="2889FFD8" w14:textId="77777777">
        <w:trPr>
          <w:trHeight w:val="320"/>
        </w:trPr>
        <w:tc>
          <w:tcPr>
            <w:tcW w:w="1620" w:type="dxa"/>
            <w:gridSpan w:val="2"/>
            <w:vMerge/>
          </w:tcPr>
          <w:p w14:paraId="6999EA77" w14:textId="77777777" w:rsidR="003E3106" w:rsidRPr="000C14A4" w:rsidRDefault="003E3106"/>
        </w:tc>
        <w:tc>
          <w:tcPr>
            <w:tcW w:w="1620" w:type="dxa"/>
            <w:gridSpan w:val="2"/>
            <w:tcBorders>
              <w:bottom w:val="dotted" w:sz="4" w:space="0" w:color="auto"/>
            </w:tcBorders>
            <w:vAlign w:val="center"/>
          </w:tcPr>
          <w:p w14:paraId="50C4D64F" w14:textId="77777777" w:rsidR="003E3106" w:rsidRPr="000C14A4" w:rsidRDefault="004851CA">
            <w:pPr>
              <w:jc w:val="left"/>
              <w:divId w:val="1"/>
            </w:pPr>
            <w:r w:rsidRPr="000C14A4">
              <w:rPr>
                <w:sz w:val="16"/>
              </w:rPr>
              <w:t>fastigiate</w:t>
            </w:r>
          </w:p>
        </w:tc>
        <w:tc>
          <w:tcPr>
            <w:tcW w:w="1620" w:type="dxa"/>
            <w:gridSpan w:val="2"/>
            <w:tcBorders>
              <w:bottom w:val="dotted" w:sz="4" w:space="0" w:color="auto"/>
            </w:tcBorders>
            <w:vAlign w:val="center"/>
          </w:tcPr>
          <w:p w14:paraId="2A5E70F0" w14:textId="77777777" w:rsidR="003E3106" w:rsidRPr="000C14A4" w:rsidRDefault="003E3106"/>
        </w:tc>
        <w:tc>
          <w:tcPr>
            <w:tcW w:w="1620" w:type="dxa"/>
            <w:tcBorders>
              <w:bottom w:val="dotted" w:sz="4" w:space="0" w:color="auto"/>
            </w:tcBorders>
            <w:vAlign w:val="center"/>
          </w:tcPr>
          <w:p w14:paraId="041F71AC" w14:textId="77777777" w:rsidR="003E3106" w:rsidRPr="000C14A4" w:rsidRDefault="003E3106"/>
        </w:tc>
        <w:tc>
          <w:tcPr>
            <w:tcW w:w="1620" w:type="dxa"/>
            <w:tcBorders>
              <w:bottom w:val="dotted" w:sz="4" w:space="0" w:color="auto"/>
            </w:tcBorders>
            <w:vAlign w:val="center"/>
          </w:tcPr>
          <w:p w14:paraId="455875BA" w14:textId="77777777" w:rsidR="003E3106" w:rsidRPr="000C14A4" w:rsidRDefault="003E3106"/>
        </w:tc>
        <w:tc>
          <w:tcPr>
            <w:tcW w:w="1620" w:type="dxa"/>
            <w:tcBorders>
              <w:bottom w:val="dotted" w:sz="4" w:space="0" w:color="auto"/>
            </w:tcBorders>
            <w:vAlign w:val="center"/>
          </w:tcPr>
          <w:p w14:paraId="6DA93AC8" w14:textId="77777777" w:rsidR="003E3106" w:rsidRPr="000C14A4" w:rsidRDefault="004851CA">
            <w:pPr>
              <w:jc w:val="left"/>
              <w:divId w:val="1"/>
            </w:pPr>
            <w:r w:rsidRPr="000C14A4">
              <w:rPr>
                <w:sz w:val="16"/>
              </w:rPr>
              <w:t>Grand Champion</w:t>
            </w:r>
          </w:p>
        </w:tc>
        <w:tc>
          <w:tcPr>
            <w:tcW w:w="1620" w:type="dxa"/>
            <w:tcBorders>
              <w:bottom w:val="dotted" w:sz="4" w:space="0" w:color="auto"/>
            </w:tcBorders>
            <w:vAlign w:val="center"/>
          </w:tcPr>
          <w:p w14:paraId="1040FF2C" w14:textId="77777777" w:rsidR="003E3106" w:rsidRPr="000C14A4" w:rsidRDefault="004851CA">
            <w:pPr>
              <w:jc w:val="center"/>
              <w:divId w:val="1"/>
            </w:pPr>
            <w:r w:rsidRPr="000C14A4">
              <w:rPr>
                <w:rFonts w:eastAsia="Arial"/>
                <w:sz w:val="16"/>
              </w:rPr>
              <w:t xml:space="preserve">1 </w:t>
            </w:r>
          </w:p>
        </w:tc>
      </w:tr>
      <w:tr w:rsidR="003E3106" w:rsidRPr="000C14A4" w14:paraId="167FDDF0" w14:textId="77777777">
        <w:trPr>
          <w:trHeight w:val="320"/>
        </w:trPr>
        <w:tc>
          <w:tcPr>
            <w:tcW w:w="1620" w:type="dxa"/>
            <w:gridSpan w:val="2"/>
            <w:vMerge/>
          </w:tcPr>
          <w:p w14:paraId="5128D889" w14:textId="77777777" w:rsidR="003E3106" w:rsidRPr="000C14A4" w:rsidRDefault="003E3106"/>
        </w:tc>
        <w:tc>
          <w:tcPr>
            <w:tcW w:w="1620" w:type="dxa"/>
            <w:gridSpan w:val="2"/>
            <w:tcBorders>
              <w:bottom w:val="dotted" w:sz="4" w:space="0" w:color="auto"/>
            </w:tcBorders>
            <w:vAlign w:val="center"/>
          </w:tcPr>
          <w:p w14:paraId="2707DC28" w14:textId="77777777" w:rsidR="003E3106" w:rsidRPr="000C14A4" w:rsidRDefault="004851CA">
            <w:pPr>
              <w:jc w:val="left"/>
              <w:divId w:val="1"/>
            </w:pPr>
            <w:r w:rsidRPr="000C14A4">
              <w:rPr>
                <w:sz w:val="16"/>
              </w:rPr>
              <w:t>upright</w:t>
            </w:r>
          </w:p>
        </w:tc>
        <w:tc>
          <w:tcPr>
            <w:tcW w:w="1620" w:type="dxa"/>
            <w:gridSpan w:val="2"/>
            <w:tcBorders>
              <w:bottom w:val="dotted" w:sz="4" w:space="0" w:color="auto"/>
            </w:tcBorders>
            <w:vAlign w:val="center"/>
          </w:tcPr>
          <w:p w14:paraId="7395C2F2" w14:textId="77777777" w:rsidR="003E3106" w:rsidRPr="000C14A4" w:rsidRDefault="003E3106"/>
        </w:tc>
        <w:tc>
          <w:tcPr>
            <w:tcW w:w="1620" w:type="dxa"/>
            <w:tcBorders>
              <w:bottom w:val="dotted" w:sz="4" w:space="0" w:color="auto"/>
            </w:tcBorders>
            <w:vAlign w:val="center"/>
          </w:tcPr>
          <w:p w14:paraId="5364A4A4" w14:textId="77777777" w:rsidR="003E3106" w:rsidRPr="000C14A4" w:rsidRDefault="003E3106"/>
        </w:tc>
        <w:tc>
          <w:tcPr>
            <w:tcW w:w="1620" w:type="dxa"/>
            <w:tcBorders>
              <w:bottom w:val="dotted" w:sz="4" w:space="0" w:color="auto"/>
            </w:tcBorders>
            <w:vAlign w:val="center"/>
          </w:tcPr>
          <w:p w14:paraId="570D029D" w14:textId="77777777" w:rsidR="003E3106" w:rsidRPr="000C14A4" w:rsidRDefault="003E3106"/>
        </w:tc>
        <w:tc>
          <w:tcPr>
            <w:tcW w:w="1620" w:type="dxa"/>
            <w:tcBorders>
              <w:bottom w:val="dotted" w:sz="4" w:space="0" w:color="auto"/>
            </w:tcBorders>
            <w:vAlign w:val="center"/>
          </w:tcPr>
          <w:p w14:paraId="292A357A" w14:textId="77777777" w:rsidR="003E3106" w:rsidRPr="000C14A4" w:rsidRDefault="004851CA">
            <w:pPr>
              <w:jc w:val="left"/>
              <w:divId w:val="1"/>
            </w:pPr>
            <w:r w:rsidRPr="000C14A4">
              <w:rPr>
                <w:sz w:val="16"/>
              </w:rPr>
              <w:t>Dicolor, Jeanne d'Arc, Kristina</w:t>
            </w:r>
          </w:p>
        </w:tc>
        <w:tc>
          <w:tcPr>
            <w:tcW w:w="1620" w:type="dxa"/>
            <w:tcBorders>
              <w:bottom w:val="dotted" w:sz="4" w:space="0" w:color="auto"/>
            </w:tcBorders>
            <w:vAlign w:val="center"/>
          </w:tcPr>
          <w:p w14:paraId="53524723" w14:textId="77777777" w:rsidR="003E3106" w:rsidRPr="000C14A4" w:rsidRDefault="004851CA">
            <w:pPr>
              <w:jc w:val="center"/>
              <w:divId w:val="1"/>
            </w:pPr>
            <w:r w:rsidRPr="000C14A4">
              <w:rPr>
                <w:rFonts w:eastAsia="Arial"/>
                <w:sz w:val="16"/>
              </w:rPr>
              <w:t xml:space="preserve">2 </w:t>
            </w:r>
          </w:p>
        </w:tc>
      </w:tr>
      <w:tr w:rsidR="003E3106" w:rsidRPr="000C14A4" w14:paraId="279F5DE5" w14:textId="77777777">
        <w:trPr>
          <w:trHeight w:val="320"/>
        </w:trPr>
        <w:tc>
          <w:tcPr>
            <w:tcW w:w="1620" w:type="dxa"/>
            <w:gridSpan w:val="2"/>
            <w:vMerge/>
          </w:tcPr>
          <w:p w14:paraId="4271F9F5" w14:textId="77777777" w:rsidR="003E3106" w:rsidRPr="000C14A4" w:rsidRDefault="003E3106"/>
        </w:tc>
        <w:tc>
          <w:tcPr>
            <w:tcW w:w="1620" w:type="dxa"/>
            <w:gridSpan w:val="2"/>
            <w:tcBorders>
              <w:bottom w:val="dotted" w:sz="4" w:space="0" w:color="auto"/>
            </w:tcBorders>
            <w:vAlign w:val="center"/>
          </w:tcPr>
          <w:p w14:paraId="298F0791" w14:textId="77777777" w:rsidR="003E3106" w:rsidRPr="000C14A4" w:rsidRDefault="004851CA">
            <w:pPr>
              <w:jc w:val="left"/>
              <w:divId w:val="1"/>
            </w:pPr>
            <w:r w:rsidRPr="000C14A4">
              <w:rPr>
                <w:sz w:val="16"/>
              </w:rPr>
              <w:t>semi-upright</w:t>
            </w:r>
          </w:p>
        </w:tc>
        <w:tc>
          <w:tcPr>
            <w:tcW w:w="1620" w:type="dxa"/>
            <w:gridSpan w:val="2"/>
            <w:tcBorders>
              <w:bottom w:val="dotted" w:sz="4" w:space="0" w:color="auto"/>
            </w:tcBorders>
            <w:vAlign w:val="center"/>
          </w:tcPr>
          <w:p w14:paraId="6F221E2A" w14:textId="77777777" w:rsidR="003E3106" w:rsidRPr="000C14A4" w:rsidRDefault="003E3106"/>
        </w:tc>
        <w:tc>
          <w:tcPr>
            <w:tcW w:w="1620" w:type="dxa"/>
            <w:tcBorders>
              <w:bottom w:val="dotted" w:sz="4" w:space="0" w:color="auto"/>
            </w:tcBorders>
            <w:vAlign w:val="center"/>
          </w:tcPr>
          <w:p w14:paraId="0AEC1EF5" w14:textId="77777777" w:rsidR="003E3106" w:rsidRPr="000C14A4" w:rsidRDefault="003E3106"/>
        </w:tc>
        <w:tc>
          <w:tcPr>
            <w:tcW w:w="1620" w:type="dxa"/>
            <w:tcBorders>
              <w:bottom w:val="dotted" w:sz="4" w:space="0" w:color="auto"/>
            </w:tcBorders>
            <w:vAlign w:val="center"/>
          </w:tcPr>
          <w:p w14:paraId="1F6C4D7C" w14:textId="77777777" w:rsidR="003E3106" w:rsidRPr="000C14A4" w:rsidRDefault="003E3106"/>
        </w:tc>
        <w:tc>
          <w:tcPr>
            <w:tcW w:w="1620" w:type="dxa"/>
            <w:tcBorders>
              <w:bottom w:val="dotted" w:sz="4" w:space="0" w:color="auto"/>
            </w:tcBorders>
            <w:vAlign w:val="center"/>
          </w:tcPr>
          <w:p w14:paraId="18E55588" w14:textId="77777777" w:rsidR="003E3106" w:rsidRPr="000C14A4" w:rsidRDefault="004851CA">
            <w:pPr>
              <w:jc w:val="left"/>
              <w:divId w:val="1"/>
            </w:pPr>
            <w:r w:rsidRPr="000C14A4">
              <w:rPr>
                <w:sz w:val="16"/>
              </w:rPr>
              <w:t>Comtesse de Paris</w:t>
            </w:r>
          </w:p>
        </w:tc>
        <w:tc>
          <w:tcPr>
            <w:tcW w:w="1620" w:type="dxa"/>
            <w:tcBorders>
              <w:bottom w:val="dotted" w:sz="4" w:space="0" w:color="auto"/>
            </w:tcBorders>
            <w:vAlign w:val="center"/>
          </w:tcPr>
          <w:p w14:paraId="310F00D3" w14:textId="77777777" w:rsidR="003E3106" w:rsidRPr="000C14A4" w:rsidRDefault="004851CA">
            <w:pPr>
              <w:jc w:val="center"/>
              <w:divId w:val="1"/>
            </w:pPr>
            <w:r w:rsidRPr="000C14A4">
              <w:rPr>
                <w:rFonts w:eastAsia="Arial"/>
                <w:sz w:val="16"/>
              </w:rPr>
              <w:t xml:space="preserve">3 </w:t>
            </w:r>
          </w:p>
        </w:tc>
      </w:tr>
      <w:tr w:rsidR="003E3106" w:rsidRPr="000C14A4" w14:paraId="43FB3183" w14:textId="77777777">
        <w:trPr>
          <w:trHeight w:val="320"/>
        </w:trPr>
        <w:tc>
          <w:tcPr>
            <w:tcW w:w="1620" w:type="dxa"/>
            <w:gridSpan w:val="2"/>
            <w:vMerge/>
          </w:tcPr>
          <w:p w14:paraId="27E1D95C" w14:textId="77777777" w:rsidR="003E3106" w:rsidRPr="000C14A4" w:rsidRDefault="003E3106"/>
        </w:tc>
        <w:tc>
          <w:tcPr>
            <w:tcW w:w="1620" w:type="dxa"/>
            <w:gridSpan w:val="2"/>
            <w:tcBorders>
              <w:bottom w:val="dotted" w:sz="4" w:space="0" w:color="auto"/>
            </w:tcBorders>
            <w:vAlign w:val="center"/>
          </w:tcPr>
          <w:p w14:paraId="1E5C569F" w14:textId="77777777" w:rsidR="003E3106" w:rsidRPr="000C14A4" w:rsidRDefault="004851CA">
            <w:pPr>
              <w:jc w:val="left"/>
              <w:divId w:val="1"/>
            </w:pPr>
            <w:r w:rsidRPr="000C14A4">
              <w:rPr>
                <w:sz w:val="16"/>
              </w:rPr>
              <w:t>spreading</w:t>
            </w:r>
          </w:p>
        </w:tc>
        <w:tc>
          <w:tcPr>
            <w:tcW w:w="1620" w:type="dxa"/>
            <w:gridSpan w:val="2"/>
            <w:tcBorders>
              <w:bottom w:val="dotted" w:sz="4" w:space="0" w:color="auto"/>
            </w:tcBorders>
            <w:vAlign w:val="center"/>
          </w:tcPr>
          <w:p w14:paraId="5773CE14" w14:textId="77777777" w:rsidR="003E3106" w:rsidRPr="000C14A4" w:rsidRDefault="003E3106"/>
        </w:tc>
        <w:tc>
          <w:tcPr>
            <w:tcW w:w="1620" w:type="dxa"/>
            <w:tcBorders>
              <w:bottom w:val="dotted" w:sz="4" w:space="0" w:color="auto"/>
            </w:tcBorders>
            <w:vAlign w:val="center"/>
          </w:tcPr>
          <w:p w14:paraId="10B5B793" w14:textId="77777777" w:rsidR="003E3106" w:rsidRPr="000C14A4" w:rsidRDefault="003E3106"/>
        </w:tc>
        <w:tc>
          <w:tcPr>
            <w:tcW w:w="1620" w:type="dxa"/>
            <w:tcBorders>
              <w:bottom w:val="dotted" w:sz="4" w:space="0" w:color="auto"/>
            </w:tcBorders>
            <w:vAlign w:val="center"/>
          </w:tcPr>
          <w:p w14:paraId="265041DE" w14:textId="77777777" w:rsidR="003E3106" w:rsidRPr="000C14A4" w:rsidRDefault="003E3106"/>
        </w:tc>
        <w:tc>
          <w:tcPr>
            <w:tcW w:w="1620" w:type="dxa"/>
            <w:tcBorders>
              <w:bottom w:val="dotted" w:sz="4" w:space="0" w:color="auto"/>
            </w:tcBorders>
            <w:vAlign w:val="center"/>
          </w:tcPr>
          <w:p w14:paraId="6FFBB5B7" w14:textId="77777777" w:rsidR="003E3106" w:rsidRPr="000C14A4" w:rsidRDefault="004851CA">
            <w:pPr>
              <w:jc w:val="left"/>
              <w:divId w:val="1"/>
            </w:pPr>
            <w:r w:rsidRPr="000C14A4">
              <w:rPr>
                <w:sz w:val="16"/>
              </w:rPr>
              <w:t>Coscia, Williams’ Bon Chrétien</w:t>
            </w:r>
          </w:p>
        </w:tc>
        <w:tc>
          <w:tcPr>
            <w:tcW w:w="1620" w:type="dxa"/>
            <w:tcBorders>
              <w:bottom w:val="dotted" w:sz="4" w:space="0" w:color="auto"/>
            </w:tcBorders>
            <w:vAlign w:val="center"/>
          </w:tcPr>
          <w:p w14:paraId="2677260B" w14:textId="77777777" w:rsidR="003E3106" w:rsidRPr="000C14A4" w:rsidRDefault="004851CA">
            <w:pPr>
              <w:jc w:val="center"/>
              <w:divId w:val="1"/>
            </w:pPr>
            <w:r w:rsidRPr="000C14A4">
              <w:rPr>
                <w:rFonts w:eastAsia="Arial"/>
                <w:sz w:val="16"/>
              </w:rPr>
              <w:t xml:space="preserve">4 </w:t>
            </w:r>
          </w:p>
        </w:tc>
      </w:tr>
      <w:tr w:rsidR="003E3106" w:rsidRPr="000C14A4" w14:paraId="38FDF86F" w14:textId="77777777">
        <w:trPr>
          <w:trHeight w:val="320"/>
        </w:trPr>
        <w:tc>
          <w:tcPr>
            <w:tcW w:w="1620" w:type="dxa"/>
            <w:gridSpan w:val="2"/>
            <w:vMerge/>
          </w:tcPr>
          <w:p w14:paraId="16A74D4D" w14:textId="77777777" w:rsidR="003E3106" w:rsidRPr="000C14A4" w:rsidRDefault="003E3106"/>
        </w:tc>
        <w:tc>
          <w:tcPr>
            <w:tcW w:w="1620" w:type="dxa"/>
            <w:gridSpan w:val="2"/>
            <w:tcBorders>
              <w:bottom w:val="dotted" w:sz="4" w:space="0" w:color="auto"/>
            </w:tcBorders>
            <w:vAlign w:val="center"/>
          </w:tcPr>
          <w:p w14:paraId="2B4D4D3A" w14:textId="77777777" w:rsidR="003E3106" w:rsidRPr="000C14A4" w:rsidRDefault="004851CA">
            <w:pPr>
              <w:jc w:val="left"/>
              <w:divId w:val="1"/>
            </w:pPr>
            <w:r w:rsidRPr="000C14A4">
              <w:rPr>
                <w:sz w:val="16"/>
              </w:rPr>
              <w:t>drooping</w:t>
            </w:r>
          </w:p>
        </w:tc>
        <w:tc>
          <w:tcPr>
            <w:tcW w:w="1620" w:type="dxa"/>
            <w:gridSpan w:val="2"/>
            <w:tcBorders>
              <w:bottom w:val="dotted" w:sz="4" w:space="0" w:color="auto"/>
            </w:tcBorders>
            <w:vAlign w:val="center"/>
          </w:tcPr>
          <w:p w14:paraId="4F988422" w14:textId="77777777" w:rsidR="003E3106" w:rsidRPr="000C14A4" w:rsidRDefault="003E3106"/>
        </w:tc>
        <w:tc>
          <w:tcPr>
            <w:tcW w:w="1620" w:type="dxa"/>
            <w:tcBorders>
              <w:bottom w:val="dotted" w:sz="4" w:space="0" w:color="auto"/>
            </w:tcBorders>
            <w:vAlign w:val="center"/>
          </w:tcPr>
          <w:p w14:paraId="2911F2EE" w14:textId="77777777" w:rsidR="003E3106" w:rsidRPr="000C14A4" w:rsidRDefault="003E3106"/>
        </w:tc>
        <w:tc>
          <w:tcPr>
            <w:tcW w:w="1620" w:type="dxa"/>
            <w:tcBorders>
              <w:bottom w:val="dotted" w:sz="4" w:space="0" w:color="auto"/>
            </w:tcBorders>
            <w:vAlign w:val="center"/>
          </w:tcPr>
          <w:p w14:paraId="30A1617D" w14:textId="77777777" w:rsidR="003E3106" w:rsidRPr="000C14A4" w:rsidRDefault="003E3106"/>
        </w:tc>
        <w:tc>
          <w:tcPr>
            <w:tcW w:w="1620" w:type="dxa"/>
            <w:tcBorders>
              <w:bottom w:val="dotted" w:sz="4" w:space="0" w:color="auto"/>
            </w:tcBorders>
            <w:vAlign w:val="center"/>
          </w:tcPr>
          <w:p w14:paraId="3A25C7C3" w14:textId="77777777" w:rsidR="003E3106" w:rsidRPr="000C14A4" w:rsidRDefault="004851CA">
            <w:pPr>
              <w:jc w:val="left"/>
              <w:divId w:val="1"/>
            </w:pPr>
            <w:r w:rsidRPr="000C14A4">
              <w:rPr>
                <w:sz w:val="16"/>
              </w:rPr>
              <w:t>Président Héron</w:t>
            </w:r>
          </w:p>
        </w:tc>
        <w:tc>
          <w:tcPr>
            <w:tcW w:w="1620" w:type="dxa"/>
            <w:tcBorders>
              <w:bottom w:val="dotted" w:sz="4" w:space="0" w:color="auto"/>
            </w:tcBorders>
            <w:vAlign w:val="center"/>
          </w:tcPr>
          <w:p w14:paraId="566D4507" w14:textId="77777777" w:rsidR="003E3106" w:rsidRPr="000C14A4" w:rsidRDefault="004851CA">
            <w:pPr>
              <w:jc w:val="center"/>
              <w:divId w:val="1"/>
            </w:pPr>
            <w:r w:rsidRPr="000C14A4">
              <w:rPr>
                <w:rFonts w:eastAsia="Arial"/>
                <w:sz w:val="16"/>
              </w:rPr>
              <w:t xml:space="preserve">5 </w:t>
            </w:r>
          </w:p>
        </w:tc>
      </w:tr>
      <w:tr w:rsidR="003E3106" w:rsidRPr="000C14A4" w14:paraId="37AEC7AE" w14:textId="77777777">
        <w:trPr>
          <w:trHeight w:val="320"/>
        </w:trPr>
        <w:tc>
          <w:tcPr>
            <w:tcW w:w="1620" w:type="dxa"/>
            <w:gridSpan w:val="2"/>
            <w:vMerge/>
          </w:tcPr>
          <w:p w14:paraId="02307A78" w14:textId="77777777" w:rsidR="003E3106" w:rsidRPr="000C14A4" w:rsidRDefault="003E3106"/>
        </w:tc>
        <w:tc>
          <w:tcPr>
            <w:tcW w:w="1620" w:type="dxa"/>
            <w:gridSpan w:val="2"/>
            <w:tcBorders>
              <w:bottom w:val="dotted" w:sz="4" w:space="0" w:color="auto"/>
            </w:tcBorders>
            <w:vAlign w:val="center"/>
          </w:tcPr>
          <w:p w14:paraId="18D6ED4B" w14:textId="77777777" w:rsidR="003E3106" w:rsidRPr="000C14A4" w:rsidRDefault="004851CA">
            <w:pPr>
              <w:jc w:val="left"/>
              <w:divId w:val="1"/>
            </w:pPr>
            <w:r w:rsidRPr="000C14A4">
              <w:rPr>
                <w:sz w:val="16"/>
              </w:rPr>
              <w:t>weeping</w:t>
            </w:r>
          </w:p>
        </w:tc>
        <w:tc>
          <w:tcPr>
            <w:tcW w:w="1620" w:type="dxa"/>
            <w:gridSpan w:val="2"/>
            <w:tcBorders>
              <w:bottom w:val="dotted" w:sz="4" w:space="0" w:color="auto"/>
            </w:tcBorders>
            <w:vAlign w:val="center"/>
          </w:tcPr>
          <w:p w14:paraId="085A035C" w14:textId="77777777" w:rsidR="003E3106" w:rsidRPr="000C14A4" w:rsidRDefault="003E3106"/>
        </w:tc>
        <w:tc>
          <w:tcPr>
            <w:tcW w:w="1620" w:type="dxa"/>
            <w:tcBorders>
              <w:bottom w:val="dotted" w:sz="4" w:space="0" w:color="auto"/>
            </w:tcBorders>
            <w:vAlign w:val="center"/>
          </w:tcPr>
          <w:p w14:paraId="003F91E1" w14:textId="77777777" w:rsidR="003E3106" w:rsidRPr="000C14A4" w:rsidRDefault="003E3106"/>
        </w:tc>
        <w:tc>
          <w:tcPr>
            <w:tcW w:w="1620" w:type="dxa"/>
            <w:tcBorders>
              <w:bottom w:val="dotted" w:sz="4" w:space="0" w:color="auto"/>
            </w:tcBorders>
            <w:vAlign w:val="center"/>
          </w:tcPr>
          <w:p w14:paraId="21CC13B8" w14:textId="77777777" w:rsidR="003E3106" w:rsidRPr="000C14A4" w:rsidRDefault="003E3106"/>
        </w:tc>
        <w:tc>
          <w:tcPr>
            <w:tcW w:w="1620" w:type="dxa"/>
            <w:tcBorders>
              <w:bottom w:val="dotted" w:sz="4" w:space="0" w:color="auto"/>
            </w:tcBorders>
            <w:vAlign w:val="center"/>
          </w:tcPr>
          <w:p w14:paraId="2D1D4F6A" w14:textId="77777777" w:rsidR="003E3106" w:rsidRPr="000C14A4" w:rsidRDefault="004851CA">
            <w:pPr>
              <w:jc w:val="left"/>
              <w:divId w:val="1"/>
            </w:pPr>
            <w:r w:rsidRPr="000C14A4">
              <w:rPr>
                <w:sz w:val="16"/>
              </w:rPr>
              <w:t>Dessertnaja, Packham’s Triumph</w:t>
            </w:r>
          </w:p>
        </w:tc>
        <w:tc>
          <w:tcPr>
            <w:tcW w:w="1620" w:type="dxa"/>
            <w:tcBorders>
              <w:bottom w:val="dotted" w:sz="4" w:space="0" w:color="auto"/>
            </w:tcBorders>
            <w:vAlign w:val="center"/>
          </w:tcPr>
          <w:p w14:paraId="587C6801" w14:textId="77777777" w:rsidR="003E3106" w:rsidRPr="000C14A4" w:rsidRDefault="004851CA">
            <w:pPr>
              <w:jc w:val="center"/>
              <w:divId w:val="1"/>
            </w:pPr>
            <w:r w:rsidRPr="000C14A4">
              <w:rPr>
                <w:rFonts w:eastAsia="Arial"/>
                <w:sz w:val="16"/>
              </w:rPr>
              <w:t xml:space="preserve">6 </w:t>
            </w:r>
          </w:p>
        </w:tc>
      </w:tr>
      <w:tr w:rsidR="003E3106" w:rsidRPr="000C14A4" w14:paraId="453F1292" w14:textId="77777777">
        <w:trPr>
          <w:trHeight w:val="360"/>
        </w:trPr>
        <w:tc>
          <w:tcPr>
            <w:tcW w:w="810" w:type="dxa"/>
            <w:tcBorders>
              <w:right w:val="dotted" w:sz="4" w:space="0" w:color="auto"/>
            </w:tcBorders>
            <w:shd w:val="clear" w:color="auto" w:fill="DFDFD7"/>
            <w:vAlign w:val="center"/>
          </w:tcPr>
          <w:p w14:paraId="472F2578" w14:textId="77777777" w:rsidR="003E3106" w:rsidRPr="000C14A4" w:rsidRDefault="004851CA">
            <w:r w:rsidRPr="000C14A4">
              <w:rPr>
                <w:rFonts w:eastAsia="Arial"/>
                <w:b/>
                <w:sz w:val="16"/>
              </w:rPr>
              <w:t>3.</w:t>
            </w:r>
          </w:p>
        </w:tc>
        <w:tc>
          <w:tcPr>
            <w:tcW w:w="810" w:type="dxa"/>
            <w:tcBorders>
              <w:right w:val="dotted" w:sz="4" w:space="0" w:color="auto"/>
            </w:tcBorders>
            <w:shd w:val="clear" w:color="auto" w:fill="DFDFD7"/>
            <w:vAlign w:val="center"/>
          </w:tcPr>
          <w:p w14:paraId="76BD3C77"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54C59332" w14:textId="77777777" w:rsidR="003E3106" w:rsidRPr="000C14A4" w:rsidRDefault="004851CA">
            <w:r w:rsidRPr="000C14A4">
              <w:rPr>
                <w:rFonts w:eastAsia="Arial"/>
                <w:b/>
                <w:sz w:val="16"/>
              </w:rPr>
              <w:t>QN</w:t>
            </w:r>
          </w:p>
        </w:tc>
        <w:tc>
          <w:tcPr>
            <w:tcW w:w="810" w:type="dxa"/>
            <w:tcBorders>
              <w:right w:val="dotted" w:sz="4" w:space="0" w:color="auto"/>
            </w:tcBorders>
            <w:shd w:val="clear" w:color="auto" w:fill="DFDFD7"/>
            <w:vAlign w:val="center"/>
          </w:tcPr>
          <w:p w14:paraId="3AACC9A5" w14:textId="77777777" w:rsidR="003E3106" w:rsidRPr="000C14A4" w:rsidRDefault="004851CA">
            <w:r w:rsidRPr="000C14A4">
              <w:rPr>
                <w:rFonts w:eastAsia="Arial"/>
                <w:b/>
                <w:sz w:val="16"/>
              </w:rPr>
              <w:t>MG/VG</w:t>
            </w:r>
          </w:p>
        </w:tc>
        <w:tc>
          <w:tcPr>
            <w:tcW w:w="810" w:type="dxa"/>
            <w:tcBorders>
              <w:right w:val="dotted" w:sz="4" w:space="0" w:color="auto"/>
            </w:tcBorders>
            <w:shd w:val="clear" w:color="auto" w:fill="DFDFD7"/>
            <w:vAlign w:val="center"/>
          </w:tcPr>
          <w:p w14:paraId="11C088AD"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2247FE23" w14:textId="77777777" w:rsidR="003E3106" w:rsidRPr="000C14A4" w:rsidRDefault="004851CA">
            <w:r w:rsidRPr="000C14A4">
              <w:rPr>
                <w:rFonts w:eastAsia="Arial"/>
                <w:b/>
                <w:sz w:val="16"/>
              </w:rPr>
              <w:t>(b)</w:t>
            </w:r>
          </w:p>
        </w:tc>
        <w:tc>
          <w:tcPr>
            <w:tcW w:w="1620" w:type="dxa"/>
            <w:shd w:val="clear" w:color="auto" w:fill="DFDFD7"/>
            <w:vAlign w:val="center"/>
          </w:tcPr>
          <w:p w14:paraId="3EED3B6A" w14:textId="77777777" w:rsidR="003E3106" w:rsidRPr="000C14A4" w:rsidRDefault="004851CA">
            <w:r w:rsidRPr="000C14A4">
              <w:rPr>
                <w:rFonts w:eastAsia="Arial"/>
                <w:b/>
                <w:sz w:val="16"/>
              </w:rPr>
              <w:t>00</w:t>
            </w:r>
          </w:p>
        </w:tc>
        <w:tc>
          <w:tcPr>
            <w:tcW w:w="1620" w:type="dxa"/>
            <w:shd w:val="clear" w:color="auto" w:fill="DFDFD7"/>
          </w:tcPr>
          <w:p w14:paraId="2E0D1BEA" w14:textId="77777777" w:rsidR="003E3106" w:rsidRPr="000C14A4" w:rsidRDefault="003E3106"/>
        </w:tc>
        <w:tc>
          <w:tcPr>
            <w:tcW w:w="1620" w:type="dxa"/>
            <w:shd w:val="clear" w:color="auto" w:fill="DFDFD7"/>
          </w:tcPr>
          <w:p w14:paraId="47F4A1A5" w14:textId="77777777" w:rsidR="003E3106" w:rsidRPr="000C14A4" w:rsidRDefault="003E3106"/>
        </w:tc>
        <w:tc>
          <w:tcPr>
            <w:tcW w:w="1620" w:type="dxa"/>
            <w:shd w:val="clear" w:color="auto" w:fill="DFDFD7"/>
          </w:tcPr>
          <w:p w14:paraId="0EEA1548" w14:textId="77777777" w:rsidR="003E3106" w:rsidRPr="000C14A4" w:rsidRDefault="003E3106"/>
        </w:tc>
      </w:tr>
      <w:tr w:rsidR="003E3106" w:rsidRPr="000C14A4" w14:paraId="351C0A3A" w14:textId="77777777">
        <w:trPr>
          <w:trHeight w:val="440"/>
        </w:trPr>
        <w:tc>
          <w:tcPr>
            <w:tcW w:w="1620" w:type="dxa"/>
            <w:gridSpan w:val="2"/>
            <w:vMerge w:val="restart"/>
          </w:tcPr>
          <w:p w14:paraId="1FB83359" w14:textId="77777777" w:rsidR="003E3106" w:rsidRPr="000C14A4" w:rsidRDefault="003E3106"/>
        </w:tc>
        <w:tc>
          <w:tcPr>
            <w:tcW w:w="1620" w:type="dxa"/>
            <w:gridSpan w:val="2"/>
            <w:tcBorders>
              <w:bottom w:val="dotted" w:sz="4" w:space="0" w:color="auto"/>
            </w:tcBorders>
          </w:tcPr>
          <w:p w14:paraId="78969BAB" w14:textId="77777777" w:rsidR="003E3106" w:rsidRPr="000C14A4" w:rsidRDefault="004851CA">
            <w:pPr>
              <w:spacing w:before="113" w:after="113"/>
              <w:jc w:val="left"/>
              <w:divId w:val="1"/>
            </w:pPr>
            <w:r w:rsidRPr="000C14A4">
              <w:rPr>
                <w:b/>
                <w:sz w:val="16"/>
              </w:rPr>
              <w:t>One-year-old shoot: length of internode</w:t>
            </w:r>
          </w:p>
        </w:tc>
        <w:tc>
          <w:tcPr>
            <w:tcW w:w="1620" w:type="dxa"/>
            <w:gridSpan w:val="2"/>
            <w:tcBorders>
              <w:bottom w:val="dotted" w:sz="4" w:space="0" w:color="auto"/>
            </w:tcBorders>
          </w:tcPr>
          <w:p w14:paraId="44DEF41E" w14:textId="77777777" w:rsidR="003E3106" w:rsidRPr="000C14A4" w:rsidRDefault="003E3106"/>
        </w:tc>
        <w:tc>
          <w:tcPr>
            <w:tcW w:w="1620" w:type="dxa"/>
            <w:tcBorders>
              <w:bottom w:val="dotted" w:sz="4" w:space="0" w:color="auto"/>
            </w:tcBorders>
          </w:tcPr>
          <w:p w14:paraId="38480CA0" w14:textId="77777777" w:rsidR="003E3106" w:rsidRPr="000C14A4" w:rsidRDefault="003E3106"/>
        </w:tc>
        <w:tc>
          <w:tcPr>
            <w:tcW w:w="1620" w:type="dxa"/>
            <w:tcBorders>
              <w:bottom w:val="dotted" w:sz="4" w:space="0" w:color="auto"/>
            </w:tcBorders>
          </w:tcPr>
          <w:p w14:paraId="3F1914EA" w14:textId="77777777" w:rsidR="003E3106" w:rsidRPr="000C14A4" w:rsidRDefault="003E3106"/>
        </w:tc>
        <w:tc>
          <w:tcPr>
            <w:tcW w:w="1620" w:type="dxa"/>
            <w:tcBorders>
              <w:bottom w:val="dotted" w:sz="4" w:space="0" w:color="auto"/>
            </w:tcBorders>
          </w:tcPr>
          <w:p w14:paraId="40443717" w14:textId="77777777" w:rsidR="003E3106" w:rsidRPr="000C14A4" w:rsidRDefault="003E3106"/>
        </w:tc>
        <w:tc>
          <w:tcPr>
            <w:tcW w:w="1620" w:type="dxa"/>
            <w:tcBorders>
              <w:bottom w:val="dotted" w:sz="4" w:space="0" w:color="auto"/>
            </w:tcBorders>
          </w:tcPr>
          <w:p w14:paraId="14023E48" w14:textId="77777777" w:rsidR="003E3106" w:rsidRPr="000C14A4" w:rsidRDefault="003E3106"/>
        </w:tc>
      </w:tr>
      <w:tr w:rsidR="003E3106" w:rsidRPr="000C14A4" w14:paraId="2A8D759C" w14:textId="77777777">
        <w:trPr>
          <w:trHeight w:val="320"/>
        </w:trPr>
        <w:tc>
          <w:tcPr>
            <w:tcW w:w="1620" w:type="dxa"/>
            <w:gridSpan w:val="2"/>
            <w:vMerge/>
          </w:tcPr>
          <w:p w14:paraId="0FC12425" w14:textId="77777777" w:rsidR="003E3106" w:rsidRPr="000C14A4" w:rsidRDefault="003E3106"/>
        </w:tc>
        <w:tc>
          <w:tcPr>
            <w:tcW w:w="1620" w:type="dxa"/>
            <w:gridSpan w:val="2"/>
            <w:tcBorders>
              <w:bottom w:val="dotted" w:sz="4" w:space="0" w:color="auto"/>
            </w:tcBorders>
            <w:vAlign w:val="center"/>
          </w:tcPr>
          <w:p w14:paraId="7F946772" w14:textId="77777777" w:rsidR="003E3106" w:rsidRPr="000C14A4" w:rsidRDefault="004851CA">
            <w:pPr>
              <w:jc w:val="left"/>
              <w:divId w:val="1"/>
            </w:pPr>
            <w:r w:rsidRPr="000C14A4">
              <w:rPr>
                <w:sz w:val="16"/>
              </w:rPr>
              <w:t>very short</w:t>
            </w:r>
          </w:p>
        </w:tc>
        <w:tc>
          <w:tcPr>
            <w:tcW w:w="1620" w:type="dxa"/>
            <w:gridSpan w:val="2"/>
            <w:tcBorders>
              <w:bottom w:val="dotted" w:sz="4" w:space="0" w:color="auto"/>
            </w:tcBorders>
            <w:vAlign w:val="center"/>
          </w:tcPr>
          <w:p w14:paraId="7B516F9B" w14:textId="77777777" w:rsidR="003E3106" w:rsidRPr="000C14A4" w:rsidRDefault="003E3106"/>
        </w:tc>
        <w:tc>
          <w:tcPr>
            <w:tcW w:w="1620" w:type="dxa"/>
            <w:tcBorders>
              <w:bottom w:val="dotted" w:sz="4" w:space="0" w:color="auto"/>
            </w:tcBorders>
            <w:vAlign w:val="center"/>
          </w:tcPr>
          <w:p w14:paraId="7E337C6C" w14:textId="77777777" w:rsidR="003E3106" w:rsidRPr="000C14A4" w:rsidRDefault="003E3106"/>
        </w:tc>
        <w:tc>
          <w:tcPr>
            <w:tcW w:w="1620" w:type="dxa"/>
            <w:tcBorders>
              <w:bottom w:val="dotted" w:sz="4" w:space="0" w:color="auto"/>
            </w:tcBorders>
            <w:vAlign w:val="center"/>
          </w:tcPr>
          <w:p w14:paraId="183949D3" w14:textId="77777777" w:rsidR="003E3106" w:rsidRPr="000C14A4" w:rsidRDefault="003E3106"/>
        </w:tc>
        <w:tc>
          <w:tcPr>
            <w:tcW w:w="1620" w:type="dxa"/>
            <w:tcBorders>
              <w:bottom w:val="dotted" w:sz="4" w:space="0" w:color="auto"/>
            </w:tcBorders>
            <w:vAlign w:val="center"/>
          </w:tcPr>
          <w:p w14:paraId="68D1F09A" w14:textId="77777777" w:rsidR="003E3106" w:rsidRPr="000C14A4" w:rsidRDefault="003E3106"/>
        </w:tc>
        <w:tc>
          <w:tcPr>
            <w:tcW w:w="1620" w:type="dxa"/>
            <w:tcBorders>
              <w:bottom w:val="dotted" w:sz="4" w:space="0" w:color="auto"/>
            </w:tcBorders>
            <w:vAlign w:val="center"/>
          </w:tcPr>
          <w:p w14:paraId="590832B0" w14:textId="77777777" w:rsidR="003E3106" w:rsidRPr="000C14A4" w:rsidRDefault="004851CA">
            <w:pPr>
              <w:jc w:val="center"/>
              <w:divId w:val="1"/>
            </w:pPr>
            <w:r w:rsidRPr="000C14A4">
              <w:rPr>
                <w:rFonts w:eastAsia="Arial"/>
                <w:sz w:val="16"/>
              </w:rPr>
              <w:t xml:space="preserve">1 </w:t>
            </w:r>
          </w:p>
        </w:tc>
      </w:tr>
      <w:tr w:rsidR="003E3106" w:rsidRPr="000C14A4" w14:paraId="568192FA" w14:textId="77777777">
        <w:trPr>
          <w:trHeight w:val="320"/>
        </w:trPr>
        <w:tc>
          <w:tcPr>
            <w:tcW w:w="1620" w:type="dxa"/>
            <w:gridSpan w:val="2"/>
            <w:vMerge/>
          </w:tcPr>
          <w:p w14:paraId="0FE5BC30" w14:textId="77777777" w:rsidR="003E3106" w:rsidRPr="000C14A4" w:rsidRDefault="003E3106"/>
        </w:tc>
        <w:tc>
          <w:tcPr>
            <w:tcW w:w="1620" w:type="dxa"/>
            <w:gridSpan w:val="2"/>
            <w:tcBorders>
              <w:bottom w:val="dotted" w:sz="4" w:space="0" w:color="auto"/>
            </w:tcBorders>
            <w:vAlign w:val="center"/>
          </w:tcPr>
          <w:p w14:paraId="7B714118" w14:textId="77777777" w:rsidR="003E3106" w:rsidRPr="000C14A4" w:rsidRDefault="004851CA">
            <w:pPr>
              <w:jc w:val="left"/>
              <w:divId w:val="1"/>
            </w:pPr>
            <w:r w:rsidRPr="000C14A4">
              <w:rPr>
                <w:sz w:val="16"/>
              </w:rPr>
              <w:t>short</w:t>
            </w:r>
          </w:p>
        </w:tc>
        <w:tc>
          <w:tcPr>
            <w:tcW w:w="1620" w:type="dxa"/>
            <w:gridSpan w:val="2"/>
            <w:tcBorders>
              <w:bottom w:val="dotted" w:sz="4" w:space="0" w:color="auto"/>
            </w:tcBorders>
            <w:vAlign w:val="center"/>
          </w:tcPr>
          <w:p w14:paraId="42DB36BF" w14:textId="77777777" w:rsidR="003E3106" w:rsidRPr="000C14A4" w:rsidRDefault="003E3106"/>
        </w:tc>
        <w:tc>
          <w:tcPr>
            <w:tcW w:w="1620" w:type="dxa"/>
            <w:tcBorders>
              <w:bottom w:val="dotted" w:sz="4" w:space="0" w:color="auto"/>
            </w:tcBorders>
            <w:vAlign w:val="center"/>
          </w:tcPr>
          <w:p w14:paraId="6ED00F22" w14:textId="77777777" w:rsidR="003E3106" w:rsidRPr="000C14A4" w:rsidRDefault="003E3106"/>
        </w:tc>
        <w:tc>
          <w:tcPr>
            <w:tcW w:w="1620" w:type="dxa"/>
            <w:tcBorders>
              <w:bottom w:val="dotted" w:sz="4" w:space="0" w:color="auto"/>
            </w:tcBorders>
            <w:vAlign w:val="center"/>
          </w:tcPr>
          <w:p w14:paraId="3EE16BB6" w14:textId="77777777" w:rsidR="003E3106" w:rsidRPr="000C14A4" w:rsidRDefault="003E3106"/>
        </w:tc>
        <w:tc>
          <w:tcPr>
            <w:tcW w:w="1620" w:type="dxa"/>
            <w:tcBorders>
              <w:bottom w:val="dotted" w:sz="4" w:space="0" w:color="auto"/>
            </w:tcBorders>
            <w:vAlign w:val="center"/>
          </w:tcPr>
          <w:p w14:paraId="68EDEF5E" w14:textId="77777777" w:rsidR="003E3106" w:rsidRPr="000C14A4" w:rsidRDefault="004851CA">
            <w:pPr>
              <w:jc w:val="left"/>
              <w:divId w:val="1"/>
            </w:pPr>
            <w:r w:rsidRPr="000C14A4">
              <w:rPr>
                <w:sz w:val="16"/>
              </w:rPr>
              <w:t>Delsanne, Harrow Sweet, Oksana, Radana</w:t>
            </w:r>
          </w:p>
        </w:tc>
        <w:tc>
          <w:tcPr>
            <w:tcW w:w="1620" w:type="dxa"/>
            <w:tcBorders>
              <w:bottom w:val="dotted" w:sz="4" w:space="0" w:color="auto"/>
            </w:tcBorders>
            <w:vAlign w:val="center"/>
          </w:tcPr>
          <w:p w14:paraId="0B04E994" w14:textId="77777777" w:rsidR="003E3106" w:rsidRPr="000C14A4" w:rsidRDefault="004851CA">
            <w:pPr>
              <w:jc w:val="center"/>
              <w:divId w:val="1"/>
            </w:pPr>
            <w:r w:rsidRPr="000C14A4">
              <w:rPr>
                <w:rFonts w:eastAsia="Arial"/>
                <w:sz w:val="16"/>
              </w:rPr>
              <w:t xml:space="preserve">2 </w:t>
            </w:r>
          </w:p>
        </w:tc>
      </w:tr>
      <w:tr w:rsidR="003E3106" w:rsidRPr="000C14A4" w14:paraId="78D783E0" w14:textId="77777777">
        <w:trPr>
          <w:trHeight w:val="320"/>
        </w:trPr>
        <w:tc>
          <w:tcPr>
            <w:tcW w:w="1620" w:type="dxa"/>
            <w:gridSpan w:val="2"/>
            <w:vMerge/>
          </w:tcPr>
          <w:p w14:paraId="43F07436" w14:textId="77777777" w:rsidR="003E3106" w:rsidRPr="000C14A4" w:rsidRDefault="003E3106"/>
        </w:tc>
        <w:tc>
          <w:tcPr>
            <w:tcW w:w="1620" w:type="dxa"/>
            <w:gridSpan w:val="2"/>
            <w:tcBorders>
              <w:bottom w:val="dotted" w:sz="4" w:space="0" w:color="auto"/>
            </w:tcBorders>
            <w:vAlign w:val="center"/>
          </w:tcPr>
          <w:p w14:paraId="7AA70AF7" w14:textId="77777777" w:rsidR="003E3106" w:rsidRPr="000C14A4" w:rsidRDefault="004851CA">
            <w:pPr>
              <w:jc w:val="left"/>
              <w:divId w:val="1"/>
            </w:pPr>
            <w:r w:rsidRPr="000C14A4">
              <w:rPr>
                <w:sz w:val="16"/>
              </w:rPr>
              <w:t>medium</w:t>
            </w:r>
          </w:p>
        </w:tc>
        <w:tc>
          <w:tcPr>
            <w:tcW w:w="1620" w:type="dxa"/>
            <w:gridSpan w:val="2"/>
            <w:tcBorders>
              <w:bottom w:val="dotted" w:sz="4" w:space="0" w:color="auto"/>
            </w:tcBorders>
            <w:vAlign w:val="center"/>
          </w:tcPr>
          <w:p w14:paraId="755C8D47" w14:textId="77777777" w:rsidR="003E3106" w:rsidRPr="000C14A4" w:rsidRDefault="003E3106"/>
        </w:tc>
        <w:tc>
          <w:tcPr>
            <w:tcW w:w="1620" w:type="dxa"/>
            <w:tcBorders>
              <w:bottom w:val="dotted" w:sz="4" w:space="0" w:color="auto"/>
            </w:tcBorders>
            <w:vAlign w:val="center"/>
          </w:tcPr>
          <w:p w14:paraId="7AA4DE31" w14:textId="77777777" w:rsidR="003E3106" w:rsidRPr="000C14A4" w:rsidRDefault="003E3106"/>
        </w:tc>
        <w:tc>
          <w:tcPr>
            <w:tcW w:w="1620" w:type="dxa"/>
            <w:tcBorders>
              <w:bottom w:val="dotted" w:sz="4" w:space="0" w:color="auto"/>
            </w:tcBorders>
            <w:vAlign w:val="center"/>
          </w:tcPr>
          <w:p w14:paraId="21ECF251" w14:textId="77777777" w:rsidR="003E3106" w:rsidRPr="000C14A4" w:rsidRDefault="003E3106"/>
        </w:tc>
        <w:tc>
          <w:tcPr>
            <w:tcW w:w="1620" w:type="dxa"/>
            <w:tcBorders>
              <w:bottom w:val="dotted" w:sz="4" w:space="0" w:color="auto"/>
            </w:tcBorders>
            <w:vAlign w:val="center"/>
          </w:tcPr>
          <w:p w14:paraId="1A18D24A" w14:textId="77777777" w:rsidR="003E3106" w:rsidRPr="000C14A4" w:rsidRDefault="004851CA">
            <w:pPr>
              <w:jc w:val="left"/>
              <w:divId w:val="1"/>
            </w:pPr>
            <w:r w:rsidRPr="000C14A4">
              <w:rPr>
                <w:sz w:val="16"/>
              </w:rPr>
              <w:t>Cape Rose ARC 1, Elektra, Verdi</w:t>
            </w:r>
          </w:p>
        </w:tc>
        <w:tc>
          <w:tcPr>
            <w:tcW w:w="1620" w:type="dxa"/>
            <w:tcBorders>
              <w:bottom w:val="dotted" w:sz="4" w:space="0" w:color="auto"/>
            </w:tcBorders>
            <w:vAlign w:val="center"/>
          </w:tcPr>
          <w:p w14:paraId="45481196" w14:textId="77777777" w:rsidR="003E3106" w:rsidRPr="000C14A4" w:rsidRDefault="004851CA">
            <w:pPr>
              <w:jc w:val="center"/>
              <w:divId w:val="1"/>
            </w:pPr>
            <w:r w:rsidRPr="000C14A4">
              <w:rPr>
                <w:rFonts w:eastAsia="Arial"/>
                <w:sz w:val="16"/>
              </w:rPr>
              <w:t xml:space="preserve">3 </w:t>
            </w:r>
          </w:p>
        </w:tc>
      </w:tr>
      <w:tr w:rsidR="003E3106" w:rsidRPr="000C14A4" w14:paraId="08FC9AEB" w14:textId="77777777">
        <w:trPr>
          <w:trHeight w:val="320"/>
        </w:trPr>
        <w:tc>
          <w:tcPr>
            <w:tcW w:w="1620" w:type="dxa"/>
            <w:gridSpan w:val="2"/>
            <w:vMerge/>
          </w:tcPr>
          <w:p w14:paraId="7EEB2726" w14:textId="77777777" w:rsidR="003E3106" w:rsidRPr="000C14A4" w:rsidRDefault="003E3106"/>
        </w:tc>
        <w:tc>
          <w:tcPr>
            <w:tcW w:w="1620" w:type="dxa"/>
            <w:gridSpan w:val="2"/>
            <w:tcBorders>
              <w:bottom w:val="dotted" w:sz="4" w:space="0" w:color="auto"/>
            </w:tcBorders>
            <w:vAlign w:val="center"/>
          </w:tcPr>
          <w:p w14:paraId="1E49E9E6" w14:textId="77777777" w:rsidR="003E3106" w:rsidRPr="000C14A4" w:rsidRDefault="004851CA">
            <w:pPr>
              <w:jc w:val="left"/>
              <w:divId w:val="1"/>
            </w:pPr>
            <w:r w:rsidRPr="000C14A4">
              <w:rPr>
                <w:sz w:val="16"/>
              </w:rPr>
              <w:t>long</w:t>
            </w:r>
          </w:p>
        </w:tc>
        <w:tc>
          <w:tcPr>
            <w:tcW w:w="1620" w:type="dxa"/>
            <w:gridSpan w:val="2"/>
            <w:tcBorders>
              <w:bottom w:val="dotted" w:sz="4" w:space="0" w:color="auto"/>
            </w:tcBorders>
            <w:vAlign w:val="center"/>
          </w:tcPr>
          <w:p w14:paraId="149ED13B" w14:textId="77777777" w:rsidR="003E3106" w:rsidRPr="000C14A4" w:rsidRDefault="003E3106"/>
        </w:tc>
        <w:tc>
          <w:tcPr>
            <w:tcW w:w="1620" w:type="dxa"/>
            <w:tcBorders>
              <w:bottom w:val="dotted" w:sz="4" w:space="0" w:color="auto"/>
            </w:tcBorders>
            <w:vAlign w:val="center"/>
          </w:tcPr>
          <w:p w14:paraId="2BCD9283" w14:textId="77777777" w:rsidR="003E3106" w:rsidRPr="000C14A4" w:rsidRDefault="003E3106"/>
        </w:tc>
        <w:tc>
          <w:tcPr>
            <w:tcW w:w="1620" w:type="dxa"/>
            <w:tcBorders>
              <w:bottom w:val="dotted" w:sz="4" w:space="0" w:color="auto"/>
            </w:tcBorders>
            <w:vAlign w:val="center"/>
          </w:tcPr>
          <w:p w14:paraId="087A6969" w14:textId="77777777" w:rsidR="003E3106" w:rsidRPr="000C14A4" w:rsidRDefault="003E3106"/>
        </w:tc>
        <w:tc>
          <w:tcPr>
            <w:tcW w:w="1620" w:type="dxa"/>
            <w:tcBorders>
              <w:bottom w:val="dotted" w:sz="4" w:space="0" w:color="auto"/>
            </w:tcBorders>
            <w:vAlign w:val="center"/>
          </w:tcPr>
          <w:p w14:paraId="5B2A8F00" w14:textId="77777777" w:rsidR="003E3106" w:rsidRPr="000C14A4" w:rsidRDefault="004851CA">
            <w:pPr>
              <w:jc w:val="left"/>
              <w:divId w:val="1"/>
              <w:rPr>
                <w:lang w:val="nl-NL"/>
              </w:rPr>
            </w:pPr>
            <w:proofErr w:type="spellStart"/>
            <w:r w:rsidRPr="000C14A4">
              <w:rPr>
                <w:sz w:val="16"/>
                <w:lang w:val="nl-NL"/>
              </w:rPr>
              <w:t>Beko</w:t>
            </w:r>
            <w:proofErr w:type="spellEnd"/>
            <w:r w:rsidRPr="000C14A4">
              <w:rPr>
                <w:sz w:val="16"/>
                <w:lang w:val="nl-NL"/>
              </w:rPr>
              <w:t xml:space="preserve">, Hortensia, Rode </w:t>
            </w:r>
            <w:proofErr w:type="spellStart"/>
            <w:r w:rsidRPr="000C14A4">
              <w:rPr>
                <w:sz w:val="16"/>
                <w:lang w:val="nl-NL"/>
              </w:rPr>
              <w:t>Doyenne</w:t>
            </w:r>
            <w:proofErr w:type="spellEnd"/>
            <w:r w:rsidRPr="000C14A4">
              <w:rPr>
                <w:sz w:val="16"/>
                <w:lang w:val="nl-NL"/>
              </w:rPr>
              <w:t xml:space="preserve"> van Doorn</w:t>
            </w:r>
          </w:p>
        </w:tc>
        <w:tc>
          <w:tcPr>
            <w:tcW w:w="1620" w:type="dxa"/>
            <w:tcBorders>
              <w:bottom w:val="dotted" w:sz="4" w:space="0" w:color="auto"/>
            </w:tcBorders>
            <w:vAlign w:val="center"/>
          </w:tcPr>
          <w:p w14:paraId="0ABCD323" w14:textId="77777777" w:rsidR="003E3106" w:rsidRPr="000C14A4" w:rsidRDefault="004851CA">
            <w:pPr>
              <w:jc w:val="center"/>
              <w:divId w:val="1"/>
            </w:pPr>
            <w:r w:rsidRPr="000C14A4">
              <w:rPr>
                <w:rFonts w:eastAsia="Arial"/>
                <w:sz w:val="16"/>
              </w:rPr>
              <w:t xml:space="preserve">4 </w:t>
            </w:r>
          </w:p>
        </w:tc>
      </w:tr>
      <w:tr w:rsidR="003E3106" w:rsidRPr="000C14A4" w14:paraId="178A19AB" w14:textId="77777777">
        <w:trPr>
          <w:trHeight w:val="320"/>
        </w:trPr>
        <w:tc>
          <w:tcPr>
            <w:tcW w:w="1620" w:type="dxa"/>
            <w:gridSpan w:val="2"/>
            <w:vMerge/>
          </w:tcPr>
          <w:p w14:paraId="5DCFDB7F" w14:textId="77777777" w:rsidR="003E3106" w:rsidRPr="000C14A4" w:rsidRDefault="003E3106"/>
        </w:tc>
        <w:tc>
          <w:tcPr>
            <w:tcW w:w="1620" w:type="dxa"/>
            <w:gridSpan w:val="2"/>
            <w:tcBorders>
              <w:bottom w:val="dotted" w:sz="4" w:space="0" w:color="auto"/>
            </w:tcBorders>
            <w:vAlign w:val="center"/>
          </w:tcPr>
          <w:p w14:paraId="0A2484D6" w14:textId="77777777" w:rsidR="003E3106" w:rsidRPr="000C14A4" w:rsidRDefault="004851CA">
            <w:pPr>
              <w:jc w:val="left"/>
              <w:divId w:val="1"/>
            </w:pPr>
            <w:r w:rsidRPr="000C14A4">
              <w:rPr>
                <w:sz w:val="16"/>
              </w:rPr>
              <w:t>very long</w:t>
            </w:r>
          </w:p>
        </w:tc>
        <w:tc>
          <w:tcPr>
            <w:tcW w:w="1620" w:type="dxa"/>
            <w:gridSpan w:val="2"/>
            <w:tcBorders>
              <w:bottom w:val="dotted" w:sz="4" w:space="0" w:color="auto"/>
            </w:tcBorders>
            <w:vAlign w:val="center"/>
          </w:tcPr>
          <w:p w14:paraId="3608B639" w14:textId="77777777" w:rsidR="003E3106" w:rsidRPr="000C14A4" w:rsidRDefault="003E3106"/>
        </w:tc>
        <w:tc>
          <w:tcPr>
            <w:tcW w:w="1620" w:type="dxa"/>
            <w:tcBorders>
              <w:bottom w:val="dotted" w:sz="4" w:space="0" w:color="auto"/>
            </w:tcBorders>
            <w:vAlign w:val="center"/>
          </w:tcPr>
          <w:p w14:paraId="07437031" w14:textId="77777777" w:rsidR="003E3106" w:rsidRPr="000C14A4" w:rsidRDefault="003E3106"/>
        </w:tc>
        <w:tc>
          <w:tcPr>
            <w:tcW w:w="1620" w:type="dxa"/>
            <w:tcBorders>
              <w:bottom w:val="dotted" w:sz="4" w:space="0" w:color="auto"/>
            </w:tcBorders>
            <w:vAlign w:val="center"/>
          </w:tcPr>
          <w:p w14:paraId="4133C637" w14:textId="77777777" w:rsidR="003E3106" w:rsidRPr="000C14A4" w:rsidRDefault="003E3106"/>
        </w:tc>
        <w:tc>
          <w:tcPr>
            <w:tcW w:w="1620" w:type="dxa"/>
            <w:tcBorders>
              <w:bottom w:val="dotted" w:sz="4" w:space="0" w:color="auto"/>
            </w:tcBorders>
            <w:vAlign w:val="center"/>
          </w:tcPr>
          <w:p w14:paraId="7A481194" w14:textId="77777777" w:rsidR="003E3106" w:rsidRPr="000C14A4" w:rsidRDefault="003E3106"/>
        </w:tc>
        <w:tc>
          <w:tcPr>
            <w:tcW w:w="1620" w:type="dxa"/>
            <w:tcBorders>
              <w:bottom w:val="dotted" w:sz="4" w:space="0" w:color="auto"/>
            </w:tcBorders>
            <w:vAlign w:val="center"/>
          </w:tcPr>
          <w:p w14:paraId="39D766A8" w14:textId="77777777" w:rsidR="003E3106" w:rsidRPr="000C14A4" w:rsidRDefault="004851CA">
            <w:pPr>
              <w:jc w:val="center"/>
              <w:divId w:val="1"/>
            </w:pPr>
            <w:r w:rsidRPr="000C14A4">
              <w:rPr>
                <w:rFonts w:eastAsia="Arial"/>
                <w:sz w:val="16"/>
              </w:rPr>
              <w:t xml:space="preserve">5 </w:t>
            </w:r>
          </w:p>
        </w:tc>
      </w:tr>
      <w:tr w:rsidR="003E3106" w:rsidRPr="000C14A4" w14:paraId="0F4F5F60" w14:textId="77777777">
        <w:trPr>
          <w:trHeight w:val="360"/>
        </w:trPr>
        <w:tc>
          <w:tcPr>
            <w:tcW w:w="810" w:type="dxa"/>
            <w:tcBorders>
              <w:right w:val="dotted" w:sz="4" w:space="0" w:color="auto"/>
            </w:tcBorders>
            <w:shd w:val="clear" w:color="auto" w:fill="DFDFD7"/>
            <w:vAlign w:val="center"/>
          </w:tcPr>
          <w:p w14:paraId="28077869" w14:textId="77777777" w:rsidR="003E3106" w:rsidRPr="000C14A4" w:rsidRDefault="004851CA">
            <w:r w:rsidRPr="000C14A4">
              <w:rPr>
                <w:rFonts w:eastAsia="Arial"/>
                <w:b/>
                <w:sz w:val="16"/>
              </w:rPr>
              <w:t>4.</w:t>
            </w:r>
          </w:p>
        </w:tc>
        <w:tc>
          <w:tcPr>
            <w:tcW w:w="810" w:type="dxa"/>
            <w:tcBorders>
              <w:right w:val="dotted" w:sz="4" w:space="0" w:color="auto"/>
            </w:tcBorders>
            <w:shd w:val="clear" w:color="auto" w:fill="DFDFD7"/>
            <w:vAlign w:val="center"/>
          </w:tcPr>
          <w:p w14:paraId="41A30BF7"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270EE8EF" w14:textId="77777777" w:rsidR="003E3106" w:rsidRPr="000C14A4" w:rsidRDefault="004851CA">
            <w:r w:rsidRPr="000C14A4">
              <w:rPr>
                <w:rFonts w:eastAsia="Arial"/>
                <w:b/>
                <w:sz w:val="16"/>
              </w:rPr>
              <w:t>PQ</w:t>
            </w:r>
          </w:p>
        </w:tc>
        <w:tc>
          <w:tcPr>
            <w:tcW w:w="810" w:type="dxa"/>
            <w:tcBorders>
              <w:right w:val="dotted" w:sz="4" w:space="0" w:color="auto"/>
            </w:tcBorders>
            <w:shd w:val="clear" w:color="auto" w:fill="DFDFD7"/>
            <w:vAlign w:val="center"/>
          </w:tcPr>
          <w:p w14:paraId="020AE960" w14:textId="77777777" w:rsidR="003E3106" w:rsidRPr="000C14A4" w:rsidRDefault="004851CA">
            <w:r w:rsidRPr="000C14A4">
              <w:rPr>
                <w:rFonts w:eastAsia="Arial"/>
                <w:b/>
                <w:sz w:val="16"/>
              </w:rPr>
              <w:t>VG</w:t>
            </w:r>
          </w:p>
        </w:tc>
        <w:tc>
          <w:tcPr>
            <w:tcW w:w="810" w:type="dxa"/>
            <w:tcBorders>
              <w:right w:val="dotted" w:sz="4" w:space="0" w:color="auto"/>
            </w:tcBorders>
            <w:shd w:val="clear" w:color="auto" w:fill="DFDFD7"/>
            <w:vAlign w:val="center"/>
          </w:tcPr>
          <w:p w14:paraId="77A7C577" w14:textId="77777777" w:rsidR="003E3106" w:rsidRPr="000C14A4" w:rsidRDefault="003E3106"/>
        </w:tc>
        <w:tc>
          <w:tcPr>
            <w:tcW w:w="810" w:type="dxa"/>
            <w:tcBorders>
              <w:right w:val="dotted" w:sz="4" w:space="0" w:color="auto"/>
            </w:tcBorders>
            <w:shd w:val="clear" w:color="auto" w:fill="DFDFD7"/>
            <w:vAlign w:val="center"/>
          </w:tcPr>
          <w:p w14:paraId="7A4F4BE8" w14:textId="77777777" w:rsidR="003E3106" w:rsidRPr="000C14A4" w:rsidRDefault="004851CA">
            <w:r w:rsidRPr="000C14A4">
              <w:rPr>
                <w:rFonts w:eastAsia="Arial"/>
                <w:b/>
                <w:sz w:val="16"/>
              </w:rPr>
              <w:t>(b)</w:t>
            </w:r>
          </w:p>
        </w:tc>
        <w:tc>
          <w:tcPr>
            <w:tcW w:w="1620" w:type="dxa"/>
            <w:shd w:val="clear" w:color="auto" w:fill="DFDFD7"/>
            <w:vAlign w:val="center"/>
          </w:tcPr>
          <w:p w14:paraId="4F2006C8" w14:textId="77777777" w:rsidR="003E3106" w:rsidRPr="000C14A4" w:rsidRDefault="004851CA">
            <w:r w:rsidRPr="000C14A4">
              <w:rPr>
                <w:rFonts w:eastAsia="Arial"/>
                <w:b/>
                <w:sz w:val="16"/>
              </w:rPr>
              <w:t>00</w:t>
            </w:r>
          </w:p>
        </w:tc>
        <w:tc>
          <w:tcPr>
            <w:tcW w:w="1620" w:type="dxa"/>
            <w:shd w:val="clear" w:color="auto" w:fill="DFDFD7"/>
          </w:tcPr>
          <w:p w14:paraId="1AB0F81B" w14:textId="77777777" w:rsidR="003E3106" w:rsidRPr="000C14A4" w:rsidRDefault="003E3106"/>
        </w:tc>
        <w:tc>
          <w:tcPr>
            <w:tcW w:w="1620" w:type="dxa"/>
            <w:shd w:val="clear" w:color="auto" w:fill="DFDFD7"/>
          </w:tcPr>
          <w:p w14:paraId="122AE84C" w14:textId="77777777" w:rsidR="003E3106" w:rsidRPr="000C14A4" w:rsidRDefault="003E3106"/>
        </w:tc>
        <w:tc>
          <w:tcPr>
            <w:tcW w:w="1620" w:type="dxa"/>
            <w:shd w:val="clear" w:color="auto" w:fill="DFDFD7"/>
          </w:tcPr>
          <w:p w14:paraId="131E5FD6" w14:textId="77777777" w:rsidR="003E3106" w:rsidRPr="000C14A4" w:rsidRDefault="003E3106"/>
        </w:tc>
      </w:tr>
      <w:tr w:rsidR="003E3106" w:rsidRPr="000C14A4" w14:paraId="56DD2C5A" w14:textId="77777777">
        <w:trPr>
          <w:trHeight w:val="440"/>
        </w:trPr>
        <w:tc>
          <w:tcPr>
            <w:tcW w:w="1620" w:type="dxa"/>
            <w:gridSpan w:val="2"/>
            <w:vMerge w:val="restart"/>
          </w:tcPr>
          <w:p w14:paraId="730A960D" w14:textId="77777777" w:rsidR="003E3106" w:rsidRPr="000C14A4" w:rsidRDefault="003E3106"/>
        </w:tc>
        <w:tc>
          <w:tcPr>
            <w:tcW w:w="1620" w:type="dxa"/>
            <w:gridSpan w:val="2"/>
            <w:tcBorders>
              <w:bottom w:val="dotted" w:sz="4" w:space="0" w:color="auto"/>
            </w:tcBorders>
          </w:tcPr>
          <w:p w14:paraId="782B690E" w14:textId="77777777" w:rsidR="003E3106" w:rsidRPr="000C14A4" w:rsidRDefault="004851CA">
            <w:pPr>
              <w:spacing w:before="113" w:after="113"/>
              <w:jc w:val="left"/>
              <w:divId w:val="1"/>
            </w:pPr>
            <w:r w:rsidRPr="000C14A4">
              <w:rPr>
                <w:b/>
                <w:sz w:val="16"/>
              </w:rPr>
              <w:t>One-year-old shoot: predominant color on sunny side</w:t>
            </w:r>
          </w:p>
        </w:tc>
        <w:tc>
          <w:tcPr>
            <w:tcW w:w="1620" w:type="dxa"/>
            <w:gridSpan w:val="2"/>
            <w:tcBorders>
              <w:bottom w:val="dotted" w:sz="4" w:space="0" w:color="auto"/>
            </w:tcBorders>
          </w:tcPr>
          <w:p w14:paraId="346A3380" w14:textId="77777777" w:rsidR="003E3106" w:rsidRPr="000C14A4" w:rsidRDefault="003E3106"/>
        </w:tc>
        <w:tc>
          <w:tcPr>
            <w:tcW w:w="1620" w:type="dxa"/>
            <w:tcBorders>
              <w:bottom w:val="dotted" w:sz="4" w:space="0" w:color="auto"/>
            </w:tcBorders>
          </w:tcPr>
          <w:p w14:paraId="69468140" w14:textId="77777777" w:rsidR="003E3106" w:rsidRPr="000C14A4" w:rsidRDefault="003E3106"/>
        </w:tc>
        <w:tc>
          <w:tcPr>
            <w:tcW w:w="1620" w:type="dxa"/>
            <w:tcBorders>
              <w:bottom w:val="dotted" w:sz="4" w:space="0" w:color="auto"/>
            </w:tcBorders>
          </w:tcPr>
          <w:p w14:paraId="50D96697" w14:textId="77777777" w:rsidR="003E3106" w:rsidRPr="000C14A4" w:rsidRDefault="003E3106"/>
        </w:tc>
        <w:tc>
          <w:tcPr>
            <w:tcW w:w="1620" w:type="dxa"/>
            <w:tcBorders>
              <w:bottom w:val="dotted" w:sz="4" w:space="0" w:color="auto"/>
            </w:tcBorders>
          </w:tcPr>
          <w:p w14:paraId="3F418FBD" w14:textId="77777777" w:rsidR="003E3106" w:rsidRPr="000C14A4" w:rsidRDefault="003E3106"/>
        </w:tc>
        <w:tc>
          <w:tcPr>
            <w:tcW w:w="1620" w:type="dxa"/>
            <w:tcBorders>
              <w:bottom w:val="dotted" w:sz="4" w:space="0" w:color="auto"/>
            </w:tcBorders>
          </w:tcPr>
          <w:p w14:paraId="51341A2E" w14:textId="77777777" w:rsidR="003E3106" w:rsidRPr="000C14A4" w:rsidRDefault="003E3106"/>
        </w:tc>
      </w:tr>
      <w:tr w:rsidR="003E3106" w:rsidRPr="000C14A4" w14:paraId="18364355" w14:textId="77777777">
        <w:trPr>
          <w:trHeight w:val="320"/>
        </w:trPr>
        <w:tc>
          <w:tcPr>
            <w:tcW w:w="1620" w:type="dxa"/>
            <w:gridSpan w:val="2"/>
            <w:vMerge/>
          </w:tcPr>
          <w:p w14:paraId="7DFB6A22" w14:textId="77777777" w:rsidR="003E3106" w:rsidRPr="000C14A4" w:rsidRDefault="003E3106"/>
        </w:tc>
        <w:tc>
          <w:tcPr>
            <w:tcW w:w="1620" w:type="dxa"/>
            <w:gridSpan w:val="2"/>
            <w:tcBorders>
              <w:bottom w:val="dotted" w:sz="4" w:space="0" w:color="auto"/>
            </w:tcBorders>
            <w:vAlign w:val="center"/>
          </w:tcPr>
          <w:p w14:paraId="31239AB4" w14:textId="77777777" w:rsidR="003E3106" w:rsidRPr="000C14A4" w:rsidRDefault="004851CA">
            <w:pPr>
              <w:jc w:val="left"/>
              <w:divId w:val="1"/>
            </w:pPr>
            <w:r w:rsidRPr="000C14A4">
              <w:rPr>
                <w:sz w:val="16"/>
              </w:rPr>
              <w:t>grey green</w:t>
            </w:r>
          </w:p>
        </w:tc>
        <w:tc>
          <w:tcPr>
            <w:tcW w:w="1620" w:type="dxa"/>
            <w:gridSpan w:val="2"/>
            <w:tcBorders>
              <w:bottom w:val="dotted" w:sz="4" w:space="0" w:color="auto"/>
            </w:tcBorders>
            <w:vAlign w:val="center"/>
          </w:tcPr>
          <w:p w14:paraId="3DF2CB13" w14:textId="77777777" w:rsidR="003E3106" w:rsidRPr="000C14A4" w:rsidRDefault="003E3106"/>
        </w:tc>
        <w:tc>
          <w:tcPr>
            <w:tcW w:w="1620" w:type="dxa"/>
            <w:tcBorders>
              <w:bottom w:val="dotted" w:sz="4" w:space="0" w:color="auto"/>
            </w:tcBorders>
            <w:vAlign w:val="center"/>
          </w:tcPr>
          <w:p w14:paraId="26657005" w14:textId="77777777" w:rsidR="003E3106" w:rsidRPr="000C14A4" w:rsidRDefault="003E3106"/>
        </w:tc>
        <w:tc>
          <w:tcPr>
            <w:tcW w:w="1620" w:type="dxa"/>
            <w:tcBorders>
              <w:bottom w:val="dotted" w:sz="4" w:space="0" w:color="auto"/>
            </w:tcBorders>
            <w:vAlign w:val="center"/>
          </w:tcPr>
          <w:p w14:paraId="1C873AAC" w14:textId="77777777" w:rsidR="003E3106" w:rsidRPr="000C14A4" w:rsidRDefault="003E3106"/>
        </w:tc>
        <w:tc>
          <w:tcPr>
            <w:tcW w:w="1620" w:type="dxa"/>
            <w:tcBorders>
              <w:bottom w:val="dotted" w:sz="4" w:space="0" w:color="auto"/>
            </w:tcBorders>
            <w:vAlign w:val="center"/>
          </w:tcPr>
          <w:p w14:paraId="0AE29D92" w14:textId="77777777" w:rsidR="003E3106" w:rsidRPr="000C14A4" w:rsidRDefault="003E3106"/>
        </w:tc>
        <w:tc>
          <w:tcPr>
            <w:tcW w:w="1620" w:type="dxa"/>
            <w:tcBorders>
              <w:bottom w:val="dotted" w:sz="4" w:space="0" w:color="auto"/>
            </w:tcBorders>
            <w:vAlign w:val="center"/>
          </w:tcPr>
          <w:p w14:paraId="32C3AFA6" w14:textId="77777777" w:rsidR="003E3106" w:rsidRPr="000C14A4" w:rsidRDefault="004851CA">
            <w:pPr>
              <w:jc w:val="center"/>
              <w:divId w:val="1"/>
            </w:pPr>
            <w:r w:rsidRPr="000C14A4">
              <w:rPr>
                <w:rFonts w:eastAsia="Arial"/>
                <w:sz w:val="16"/>
              </w:rPr>
              <w:t xml:space="preserve">1 </w:t>
            </w:r>
          </w:p>
        </w:tc>
      </w:tr>
      <w:tr w:rsidR="003E3106" w:rsidRPr="000C14A4" w14:paraId="5F686EFD" w14:textId="77777777">
        <w:trPr>
          <w:trHeight w:val="320"/>
        </w:trPr>
        <w:tc>
          <w:tcPr>
            <w:tcW w:w="1620" w:type="dxa"/>
            <w:gridSpan w:val="2"/>
            <w:vMerge/>
          </w:tcPr>
          <w:p w14:paraId="74C1C70D" w14:textId="77777777" w:rsidR="003E3106" w:rsidRPr="000C14A4" w:rsidRDefault="003E3106"/>
        </w:tc>
        <w:tc>
          <w:tcPr>
            <w:tcW w:w="1620" w:type="dxa"/>
            <w:gridSpan w:val="2"/>
            <w:tcBorders>
              <w:bottom w:val="dotted" w:sz="4" w:space="0" w:color="auto"/>
            </w:tcBorders>
            <w:vAlign w:val="center"/>
          </w:tcPr>
          <w:p w14:paraId="48FE403F" w14:textId="77777777" w:rsidR="003E3106" w:rsidRPr="000C14A4" w:rsidRDefault="004851CA">
            <w:pPr>
              <w:jc w:val="left"/>
              <w:divId w:val="1"/>
            </w:pPr>
            <w:r w:rsidRPr="000C14A4">
              <w:rPr>
                <w:sz w:val="16"/>
              </w:rPr>
              <w:t>grey brown</w:t>
            </w:r>
          </w:p>
        </w:tc>
        <w:tc>
          <w:tcPr>
            <w:tcW w:w="1620" w:type="dxa"/>
            <w:gridSpan w:val="2"/>
            <w:tcBorders>
              <w:bottom w:val="dotted" w:sz="4" w:space="0" w:color="auto"/>
            </w:tcBorders>
            <w:vAlign w:val="center"/>
          </w:tcPr>
          <w:p w14:paraId="5CF39AE9" w14:textId="77777777" w:rsidR="003E3106" w:rsidRPr="000C14A4" w:rsidRDefault="003E3106"/>
        </w:tc>
        <w:tc>
          <w:tcPr>
            <w:tcW w:w="1620" w:type="dxa"/>
            <w:tcBorders>
              <w:bottom w:val="dotted" w:sz="4" w:space="0" w:color="auto"/>
            </w:tcBorders>
            <w:vAlign w:val="center"/>
          </w:tcPr>
          <w:p w14:paraId="088AB750" w14:textId="77777777" w:rsidR="003E3106" w:rsidRPr="000C14A4" w:rsidRDefault="003E3106"/>
        </w:tc>
        <w:tc>
          <w:tcPr>
            <w:tcW w:w="1620" w:type="dxa"/>
            <w:tcBorders>
              <w:bottom w:val="dotted" w:sz="4" w:space="0" w:color="auto"/>
            </w:tcBorders>
            <w:vAlign w:val="center"/>
          </w:tcPr>
          <w:p w14:paraId="4CA7234C" w14:textId="77777777" w:rsidR="003E3106" w:rsidRPr="000C14A4" w:rsidRDefault="003E3106"/>
        </w:tc>
        <w:tc>
          <w:tcPr>
            <w:tcW w:w="1620" w:type="dxa"/>
            <w:tcBorders>
              <w:bottom w:val="dotted" w:sz="4" w:space="0" w:color="auto"/>
            </w:tcBorders>
            <w:vAlign w:val="center"/>
          </w:tcPr>
          <w:p w14:paraId="4301ED08" w14:textId="77777777" w:rsidR="003E3106" w:rsidRPr="000C14A4" w:rsidRDefault="004851CA">
            <w:pPr>
              <w:jc w:val="left"/>
              <w:divId w:val="1"/>
            </w:pPr>
            <w:r w:rsidRPr="000C14A4">
              <w:rPr>
                <w:sz w:val="16"/>
              </w:rPr>
              <w:t>Concorde, Oksana, Roksolana, Uta</w:t>
            </w:r>
          </w:p>
        </w:tc>
        <w:tc>
          <w:tcPr>
            <w:tcW w:w="1620" w:type="dxa"/>
            <w:tcBorders>
              <w:bottom w:val="dotted" w:sz="4" w:space="0" w:color="auto"/>
            </w:tcBorders>
            <w:vAlign w:val="center"/>
          </w:tcPr>
          <w:p w14:paraId="3BEF1E41" w14:textId="77777777" w:rsidR="003E3106" w:rsidRPr="000C14A4" w:rsidRDefault="004851CA">
            <w:pPr>
              <w:jc w:val="center"/>
              <w:divId w:val="1"/>
            </w:pPr>
            <w:r w:rsidRPr="000C14A4">
              <w:rPr>
                <w:rFonts w:eastAsia="Arial"/>
                <w:sz w:val="16"/>
              </w:rPr>
              <w:t xml:space="preserve">2 </w:t>
            </w:r>
          </w:p>
        </w:tc>
      </w:tr>
      <w:tr w:rsidR="003E3106" w:rsidRPr="000C14A4" w14:paraId="63E64B65" w14:textId="77777777">
        <w:trPr>
          <w:trHeight w:val="320"/>
        </w:trPr>
        <w:tc>
          <w:tcPr>
            <w:tcW w:w="1620" w:type="dxa"/>
            <w:gridSpan w:val="2"/>
            <w:vMerge/>
          </w:tcPr>
          <w:p w14:paraId="4476D5C6" w14:textId="77777777" w:rsidR="003E3106" w:rsidRPr="000C14A4" w:rsidRDefault="003E3106"/>
        </w:tc>
        <w:tc>
          <w:tcPr>
            <w:tcW w:w="1620" w:type="dxa"/>
            <w:gridSpan w:val="2"/>
            <w:tcBorders>
              <w:bottom w:val="dotted" w:sz="4" w:space="0" w:color="auto"/>
            </w:tcBorders>
            <w:vAlign w:val="center"/>
          </w:tcPr>
          <w:p w14:paraId="1DF3DC0E" w14:textId="77777777" w:rsidR="003E3106" w:rsidRPr="000C14A4" w:rsidRDefault="004851CA">
            <w:pPr>
              <w:jc w:val="left"/>
              <w:divId w:val="1"/>
            </w:pPr>
            <w:r w:rsidRPr="000C14A4">
              <w:rPr>
                <w:sz w:val="16"/>
              </w:rPr>
              <w:t>orange brown</w:t>
            </w:r>
          </w:p>
        </w:tc>
        <w:tc>
          <w:tcPr>
            <w:tcW w:w="1620" w:type="dxa"/>
            <w:gridSpan w:val="2"/>
            <w:tcBorders>
              <w:bottom w:val="dotted" w:sz="4" w:space="0" w:color="auto"/>
            </w:tcBorders>
            <w:vAlign w:val="center"/>
          </w:tcPr>
          <w:p w14:paraId="2F4DD7BC" w14:textId="77777777" w:rsidR="003E3106" w:rsidRPr="000C14A4" w:rsidRDefault="003E3106"/>
        </w:tc>
        <w:tc>
          <w:tcPr>
            <w:tcW w:w="1620" w:type="dxa"/>
            <w:tcBorders>
              <w:bottom w:val="dotted" w:sz="4" w:space="0" w:color="auto"/>
            </w:tcBorders>
            <w:vAlign w:val="center"/>
          </w:tcPr>
          <w:p w14:paraId="585A082F" w14:textId="77777777" w:rsidR="003E3106" w:rsidRPr="000C14A4" w:rsidRDefault="003E3106"/>
        </w:tc>
        <w:tc>
          <w:tcPr>
            <w:tcW w:w="1620" w:type="dxa"/>
            <w:tcBorders>
              <w:bottom w:val="dotted" w:sz="4" w:space="0" w:color="auto"/>
            </w:tcBorders>
            <w:vAlign w:val="center"/>
          </w:tcPr>
          <w:p w14:paraId="10F8D875" w14:textId="77777777" w:rsidR="003E3106" w:rsidRPr="000C14A4" w:rsidRDefault="003E3106"/>
        </w:tc>
        <w:tc>
          <w:tcPr>
            <w:tcW w:w="1620" w:type="dxa"/>
            <w:tcBorders>
              <w:bottom w:val="dotted" w:sz="4" w:space="0" w:color="auto"/>
            </w:tcBorders>
            <w:vAlign w:val="center"/>
          </w:tcPr>
          <w:p w14:paraId="3594AAC4" w14:textId="77777777" w:rsidR="003E3106" w:rsidRPr="000C14A4" w:rsidRDefault="004851CA">
            <w:pPr>
              <w:jc w:val="left"/>
              <w:divId w:val="1"/>
            </w:pPr>
            <w:r w:rsidRPr="000C14A4">
              <w:rPr>
                <w:sz w:val="16"/>
              </w:rPr>
              <w:t>Conference, Saels</w:t>
            </w:r>
          </w:p>
        </w:tc>
        <w:tc>
          <w:tcPr>
            <w:tcW w:w="1620" w:type="dxa"/>
            <w:tcBorders>
              <w:bottom w:val="dotted" w:sz="4" w:space="0" w:color="auto"/>
            </w:tcBorders>
            <w:vAlign w:val="center"/>
          </w:tcPr>
          <w:p w14:paraId="2367E5C4" w14:textId="77777777" w:rsidR="003E3106" w:rsidRPr="000C14A4" w:rsidRDefault="004851CA">
            <w:pPr>
              <w:jc w:val="center"/>
              <w:divId w:val="1"/>
            </w:pPr>
            <w:r w:rsidRPr="000C14A4">
              <w:rPr>
                <w:rFonts w:eastAsia="Arial"/>
                <w:sz w:val="16"/>
              </w:rPr>
              <w:t xml:space="preserve">3 </w:t>
            </w:r>
          </w:p>
        </w:tc>
      </w:tr>
      <w:tr w:rsidR="003E3106" w:rsidRPr="000C14A4" w14:paraId="786D3A6F" w14:textId="77777777">
        <w:trPr>
          <w:trHeight w:val="320"/>
        </w:trPr>
        <w:tc>
          <w:tcPr>
            <w:tcW w:w="1620" w:type="dxa"/>
            <w:gridSpan w:val="2"/>
            <w:vMerge/>
          </w:tcPr>
          <w:p w14:paraId="14E74E91" w14:textId="77777777" w:rsidR="003E3106" w:rsidRPr="000C14A4" w:rsidRDefault="003E3106"/>
        </w:tc>
        <w:tc>
          <w:tcPr>
            <w:tcW w:w="1620" w:type="dxa"/>
            <w:gridSpan w:val="2"/>
            <w:tcBorders>
              <w:bottom w:val="dotted" w:sz="4" w:space="0" w:color="auto"/>
            </w:tcBorders>
            <w:vAlign w:val="center"/>
          </w:tcPr>
          <w:p w14:paraId="08BDC13C" w14:textId="77777777" w:rsidR="003E3106" w:rsidRPr="000C14A4" w:rsidRDefault="004851CA">
            <w:pPr>
              <w:jc w:val="left"/>
              <w:divId w:val="1"/>
            </w:pPr>
            <w:r w:rsidRPr="000C14A4">
              <w:rPr>
                <w:sz w:val="16"/>
              </w:rPr>
              <w:t>light brown</w:t>
            </w:r>
          </w:p>
        </w:tc>
        <w:tc>
          <w:tcPr>
            <w:tcW w:w="1620" w:type="dxa"/>
            <w:gridSpan w:val="2"/>
            <w:tcBorders>
              <w:bottom w:val="dotted" w:sz="4" w:space="0" w:color="auto"/>
            </w:tcBorders>
            <w:vAlign w:val="center"/>
          </w:tcPr>
          <w:p w14:paraId="72AAC2E1" w14:textId="77777777" w:rsidR="003E3106" w:rsidRPr="000C14A4" w:rsidRDefault="003E3106"/>
        </w:tc>
        <w:tc>
          <w:tcPr>
            <w:tcW w:w="1620" w:type="dxa"/>
            <w:tcBorders>
              <w:bottom w:val="dotted" w:sz="4" w:space="0" w:color="auto"/>
            </w:tcBorders>
            <w:vAlign w:val="center"/>
          </w:tcPr>
          <w:p w14:paraId="1C0338C3" w14:textId="77777777" w:rsidR="003E3106" w:rsidRPr="000C14A4" w:rsidRDefault="003E3106"/>
        </w:tc>
        <w:tc>
          <w:tcPr>
            <w:tcW w:w="1620" w:type="dxa"/>
            <w:tcBorders>
              <w:bottom w:val="dotted" w:sz="4" w:space="0" w:color="auto"/>
            </w:tcBorders>
            <w:vAlign w:val="center"/>
          </w:tcPr>
          <w:p w14:paraId="42A5509B" w14:textId="77777777" w:rsidR="003E3106" w:rsidRPr="000C14A4" w:rsidRDefault="003E3106"/>
        </w:tc>
        <w:tc>
          <w:tcPr>
            <w:tcW w:w="1620" w:type="dxa"/>
            <w:tcBorders>
              <w:bottom w:val="dotted" w:sz="4" w:space="0" w:color="auto"/>
            </w:tcBorders>
            <w:vAlign w:val="center"/>
          </w:tcPr>
          <w:p w14:paraId="5B1213E3" w14:textId="77777777" w:rsidR="003E3106" w:rsidRPr="000C14A4" w:rsidRDefault="004851CA">
            <w:pPr>
              <w:jc w:val="left"/>
              <w:divId w:val="1"/>
            </w:pPr>
            <w:r w:rsidRPr="000C14A4">
              <w:rPr>
                <w:sz w:val="16"/>
              </w:rPr>
              <w:t>Condo, Santa Maria</w:t>
            </w:r>
          </w:p>
        </w:tc>
        <w:tc>
          <w:tcPr>
            <w:tcW w:w="1620" w:type="dxa"/>
            <w:tcBorders>
              <w:bottom w:val="dotted" w:sz="4" w:space="0" w:color="auto"/>
            </w:tcBorders>
            <w:vAlign w:val="center"/>
          </w:tcPr>
          <w:p w14:paraId="5F91D38A" w14:textId="77777777" w:rsidR="003E3106" w:rsidRPr="000C14A4" w:rsidRDefault="004851CA">
            <w:pPr>
              <w:jc w:val="center"/>
              <w:divId w:val="1"/>
            </w:pPr>
            <w:r w:rsidRPr="000C14A4">
              <w:rPr>
                <w:rFonts w:eastAsia="Arial"/>
                <w:sz w:val="16"/>
              </w:rPr>
              <w:t xml:space="preserve">4 </w:t>
            </w:r>
          </w:p>
        </w:tc>
      </w:tr>
      <w:tr w:rsidR="003E3106" w:rsidRPr="000C14A4" w14:paraId="50855E1D" w14:textId="77777777">
        <w:trPr>
          <w:trHeight w:val="320"/>
        </w:trPr>
        <w:tc>
          <w:tcPr>
            <w:tcW w:w="1620" w:type="dxa"/>
            <w:gridSpan w:val="2"/>
            <w:vMerge/>
          </w:tcPr>
          <w:p w14:paraId="1167A458" w14:textId="77777777" w:rsidR="003E3106" w:rsidRPr="000C14A4" w:rsidRDefault="003E3106"/>
        </w:tc>
        <w:tc>
          <w:tcPr>
            <w:tcW w:w="1620" w:type="dxa"/>
            <w:gridSpan w:val="2"/>
            <w:tcBorders>
              <w:bottom w:val="dotted" w:sz="4" w:space="0" w:color="auto"/>
            </w:tcBorders>
            <w:vAlign w:val="center"/>
          </w:tcPr>
          <w:p w14:paraId="50188CB9" w14:textId="77777777" w:rsidR="003E3106" w:rsidRPr="000C14A4" w:rsidRDefault="004851CA">
            <w:pPr>
              <w:jc w:val="left"/>
              <w:divId w:val="1"/>
            </w:pPr>
            <w:r w:rsidRPr="000C14A4">
              <w:rPr>
                <w:sz w:val="16"/>
              </w:rPr>
              <w:t>medium brown</w:t>
            </w:r>
          </w:p>
        </w:tc>
        <w:tc>
          <w:tcPr>
            <w:tcW w:w="1620" w:type="dxa"/>
            <w:gridSpan w:val="2"/>
            <w:tcBorders>
              <w:bottom w:val="dotted" w:sz="4" w:space="0" w:color="auto"/>
            </w:tcBorders>
            <w:vAlign w:val="center"/>
          </w:tcPr>
          <w:p w14:paraId="58DB7D5B" w14:textId="77777777" w:rsidR="003E3106" w:rsidRPr="000C14A4" w:rsidRDefault="003E3106"/>
        </w:tc>
        <w:tc>
          <w:tcPr>
            <w:tcW w:w="1620" w:type="dxa"/>
            <w:tcBorders>
              <w:bottom w:val="dotted" w:sz="4" w:space="0" w:color="auto"/>
            </w:tcBorders>
            <w:vAlign w:val="center"/>
          </w:tcPr>
          <w:p w14:paraId="7764F854" w14:textId="77777777" w:rsidR="003E3106" w:rsidRPr="000C14A4" w:rsidRDefault="003E3106"/>
        </w:tc>
        <w:tc>
          <w:tcPr>
            <w:tcW w:w="1620" w:type="dxa"/>
            <w:tcBorders>
              <w:bottom w:val="dotted" w:sz="4" w:space="0" w:color="auto"/>
            </w:tcBorders>
            <w:vAlign w:val="center"/>
          </w:tcPr>
          <w:p w14:paraId="77979A69" w14:textId="77777777" w:rsidR="003E3106" w:rsidRPr="000C14A4" w:rsidRDefault="003E3106"/>
        </w:tc>
        <w:tc>
          <w:tcPr>
            <w:tcW w:w="1620" w:type="dxa"/>
            <w:tcBorders>
              <w:bottom w:val="dotted" w:sz="4" w:space="0" w:color="auto"/>
            </w:tcBorders>
            <w:vAlign w:val="center"/>
          </w:tcPr>
          <w:p w14:paraId="0E0B9D91" w14:textId="77777777" w:rsidR="003E3106" w:rsidRPr="000C14A4" w:rsidRDefault="004851CA">
            <w:pPr>
              <w:jc w:val="left"/>
              <w:divId w:val="1"/>
            </w:pPr>
            <w:r w:rsidRPr="000C14A4">
              <w:rPr>
                <w:sz w:val="16"/>
              </w:rPr>
              <w:t>Delwini, Petersbirne</w:t>
            </w:r>
          </w:p>
        </w:tc>
        <w:tc>
          <w:tcPr>
            <w:tcW w:w="1620" w:type="dxa"/>
            <w:tcBorders>
              <w:bottom w:val="dotted" w:sz="4" w:space="0" w:color="auto"/>
            </w:tcBorders>
            <w:vAlign w:val="center"/>
          </w:tcPr>
          <w:p w14:paraId="6EA87B0C" w14:textId="77777777" w:rsidR="003E3106" w:rsidRPr="000C14A4" w:rsidRDefault="004851CA">
            <w:pPr>
              <w:jc w:val="center"/>
              <w:divId w:val="1"/>
            </w:pPr>
            <w:r w:rsidRPr="000C14A4">
              <w:rPr>
                <w:rFonts w:eastAsia="Arial"/>
                <w:sz w:val="16"/>
              </w:rPr>
              <w:t xml:space="preserve">5 </w:t>
            </w:r>
          </w:p>
        </w:tc>
      </w:tr>
      <w:tr w:rsidR="003E3106" w:rsidRPr="000C14A4" w14:paraId="46D18D49" w14:textId="77777777">
        <w:trPr>
          <w:trHeight w:val="320"/>
        </w:trPr>
        <w:tc>
          <w:tcPr>
            <w:tcW w:w="1620" w:type="dxa"/>
            <w:gridSpan w:val="2"/>
            <w:vMerge/>
          </w:tcPr>
          <w:p w14:paraId="277867F6" w14:textId="77777777" w:rsidR="003E3106" w:rsidRPr="000C14A4" w:rsidRDefault="003E3106"/>
        </w:tc>
        <w:tc>
          <w:tcPr>
            <w:tcW w:w="1620" w:type="dxa"/>
            <w:gridSpan w:val="2"/>
            <w:tcBorders>
              <w:bottom w:val="dotted" w:sz="4" w:space="0" w:color="auto"/>
            </w:tcBorders>
            <w:vAlign w:val="center"/>
          </w:tcPr>
          <w:p w14:paraId="513911A5" w14:textId="77777777" w:rsidR="003E3106" w:rsidRPr="000C14A4" w:rsidRDefault="004851CA">
            <w:pPr>
              <w:jc w:val="left"/>
              <w:divId w:val="1"/>
            </w:pPr>
            <w:r w:rsidRPr="000C14A4">
              <w:rPr>
                <w:sz w:val="16"/>
              </w:rPr>
              <w:t>dark brown</w:t>
            </w:r>
          </w:p>
        </w:tc>
        <w:tc>
          <w:tcPr>
            <w:tcW w:w="1620" w:type="dxa"/>
            <w:gridSpan w:val="2"/>
            <w:tcBorders>
              <w:bottom w:val="dotted" w:sz="4" w:space="0" w:color="auto"/>
            </w:tcBorders>
            <w:vAlign w:val="center"/>
          </w:tcPr>
          <w:p w14:paraId="1566D982" w14:textId="77777777" w:rsidR="003E3106" w:rsidRPr="000C14A4" w:rsidRDefault="003E3106"/>
        </w:tc>
        <w:tc>
          <w:tcPr>
            <w:tcW w:w="1620" w:type="dxa"/>
            <w:tcBorders>
              <w:bottom w:val="dotted" w:sz="4" w:space="0" w:color="auto"/>
            </w:tcBorders>
            <w:vAlign w:val="center"/>
          </w:tcPr>
          <w:p w14:paraId="25B31FA7" w14:textId="77777777" w:rsidR="003E3106" w:rsidRPr="000C14A4" w:rsidRDefault="003E3106"/>
        </w:tc>
        <w:tc>
          <w:tcPr>
            <w:tcW w:w="1620" w:type="dxa"/>
            <w:tcBorders>
              <w:bottom w:val="dotted" w:sz="4" w:space="0" w:color="auto"/>
            </w:tcBorders>
            <w:vAlign w:val="center"/>
          </w:tcPr>
          <w:p w14:paraId="63D211D2" w14:textId="77777777" w:rsidR="003E3106" w:rsidRPr="000C14A4" w:rsidRDefault="003E3106"/>
        </w:tc>
        <w:tc>
          <w:tcPr>
            <w:tcW w:w="1620" w:type="dxa"/>
            <w:tcBorders>
              <w:bottom w:val="dotted" w:sz="4" w:space="0" w:color="auto"/>
            </w:tcBorders>
            <w:vAlign w:val="center"/>
          </w:tcPr>
          <w:p w14:paraId="0D02A26C" w14:textId="77777777" w:rsidR="003E3106" w:rsidRPr="000C14A4" w:rsidRDefault="004851CA">
            <w:pPr>
              <w:jc w:val="left"/>
              <w:divId w:val="1"/>
            </w:pPr>
            <w:r w:rsidRPr="000C14A4">
              <w:rPr>
                <w:sz w:val="16"/>
              </w:rPr>
              <w:t>Celina, Dicolor, Hortensia</w:t>
            </w:r>
          </w:p>
        </w:tc>
        <w:tc>
          <w:tcPr>
            <w:tcW w:w="1620" w:type="dxa"/>
            <w:tcBorders>
              <w:bottom w:val="dotted" w:sz="4" w:space="0" w:color="auto"/>
            </w:tcBorders>
            <w:vAlign w:val="center"/>
          </w:tcPr>
          <w:p w14:paraId="391DC9C0" w14:textId="77777777" w:rsidR="003E3106" w:rsidRPr="000C14A4" w:rsidRDefault="004851CA">
            <w:pPr>
              <w:jc w:val="center"/>
              <w:divId w:val="1"/>
            </w:pPr>
            <w:r w:rsidRPr="000C14A4">
              <w:rPr>
                <w:rFonts w:eastAsia="Arial"/>
                <w:sz w:val="16"/>
              </w:rPr>
              <w:t xml:space="preserve">6 </w:t>
            </w:r>
          </w:p>
        </w:tc>
      </w:tr>
      <w:tr w:rsidR="003E3106" w:rsidRPr="000C14A4" w14:paraId="5AD3EFD5" w14:textId="77777777">
        <w:trPr>
          <w:trHeight w:val="320"/>
        </w:trPr>
        <w:tc>
          <w:tcPr>
            <w:tcW w:w="1620" w:type="dxa"/>
            <w:gridSpan w:val="2"/>
            <w:vMerge/>
          </w:tcPr>
          <w:p w14:paraId="70260EBF" w14:textId="77777777" w:rsidR="003E3106" w:rsidRPr="000C14A4" w:rsidRDefault="003E3106"/>
        </w:tc>
        <w:tc>
          <w:tcPr>
            <w:tcW w:w="1620" w:type="dxa"/>
            <w:gridSpan w:val="2"/>
            <w:tcBorders>
              <w:bottom w:val="dotted" w:sz="4" w:space="0" w:color="auto"/>
            </w:tcBorders>
            <w:vAlign w:val="center"/>
          </w:tcPr>
          <w:p w14:paraId="7F109E6F" w14:textId="77777777" w:rsidR="003E3106" w:rsidRPr="000C14A4" w:rsidRDefault="004851CA">
            <w:pPr>
              <w:jc w:val="left"/>
              <w:divId w:val="1"/>
            </w:pPr>
            <w:r w:rsidRPr="000C14A4">
              <w:rPr>
                <w:sz w:val="16"/>
              </w:rPr>
              <w:t>brown red</w:t>
            </w:r>
          </w:p>
        </w:tc>
        <w:tc>
          <w:tcPr>
            <w:tcW w:w="1620" w:type="dxa"/>
            <w:gridSpan w:val="2"/>
            <w:tcBorders>
              <w:bottom w:val="dotted" w:sz="4" w:space="0" w:color="auto"/>
            </w:tcBorders>
            <w:vAlign w:val="center"/>
          </w:tcPr>
          <w:p w14:paraId="3B9AFBA4" w14:textId="77777777" w:rsidR="003E3106" w:rsidRPr="000C14A4" w:rsidRDefault="003E3106"/>
        </w:tc>
        <w:tc>
          <w:tcPr>
            <w:tcW w:w="1620" w:type="dxa"/>
            <w:tcBorders>
              <w:bottom w:val="dotted" w:sz="4" w:space="0" w:color="auto"/>
            </w:tcBorders>
            <w:vAlign w:val="center"/>
          </w:tcPr>
          <w:p w14:paraId="43B48B09" w14:textId="77777777" w:rsidR="003E3106" w:rsidRPr="000C14A4" w:rsidRDefault="003E3106"/>
        </w:tc>
        <w:tc>
          <w:tcPr>
            <w:tcW w:w="1620" w:type="dxa"/>
            <w:tcBorders>
              <w:bottom w:val="dotted" w:sz="4" w:space="0" w:color="auto"/>
            </w:tcBorders>
            <w:vAlign w:val="center"/>
          </w:tcPr>
          <w:p w14:paraId="0046A48D" w14:textId="77777777" w:rsidR="003E3106" w:rsidRPr="000C14A4" w:rsidRDefault="003E3106"/>
        </w:tc>
        <w:tc>
          <w:tcPr>
            <w:tcW w:w="1620" w:type="dxa"/>
            <w:tcBorders>
              <w:bottom w:val="dotted" w:sz="4" w:space="0" w:color="auto"/>
            </w:tcBorders>
            <w:vAlign w:val="center"/>
          </w:tcPr>
          <w:p w14:paraId="31236541" w14:textId="77777777" w:rsidR="003E3106" w:rsidRPr="000C14A4" w:rsidRDefault="003E3106"/>
        </w:tc>
        <w:tc>
          <w:tcPr>
            <w:tcW w:w="1620" w:type="dxa"/>
            <w:tcBorders>
              <w:bottom w:val="dotted" w:sz="4" w:space="0" w:color="auto"/>
            </w:tcBorders>
            <w:vAlign w:val="center"/>
          </w:tcPr>
          <w:p w14:paraId="35F032A7" w14:textId="77777777" w:rsidR="003E3106" w:rsidRPr="000C14A4" w:rsidRDefault="004851CA">
            <w:pPr>
              <w:jc w:val="center"/>
              <w:divId w:val="1"/>
            </w:pPr>
            <w:r w:rsidRPr="000C14A4">
              <w:rPr>
                <w:rFonts w:eastAsia="Arial"/>
                <w:sz w:val="16"/>
              </w:rPr>
              <w:t xml:space="preserve">7 </w:t>
            </w:r>
          </w:p>
        </w:tc>
      </w:tr>
      <w:tr w:rsidR="003E3106" w:rsidRPr="000C14A4" w14:paraId="7D91D05B" w14:textId="77777777">
        <w:trPr>
          <w:trHeight w:val="320"/>
        </w:trPr>
        <w:tc>
          <w:tcPr>
            <w:tcW w:w="1620" w:type="dxa"/>
            <w:gridSpan w:val="2"/>
            <w:vMerge/>
          </w:tcPr>
          <w:p w14:paraId="0FA49CF1" w14:textId="77777777" w:rsidR="003E3106" w:rsidRPr="000C14A4" w:rsidRDefault="003E3106"/>
        </w:tc>
        <w:tc>
          <w:tcPr>
            <w:tcW w:w="1620" w:type="dxa"/>
            <w:gridSpan w:val="2"/>
            <w:tcBorders>
              <w:bottom w:val="dotted" w:sz="4" w:space="0" w:color="auto"/>
            </w:tcBorders>
            <w:vAlign w:val="center"/>
          </w:tcPr>
          <w:p w14:paraId="392585DE" w14:textId="77777777" w:rsidR="003E3106" w:rsidRPr="000C14A4" w:rsidRDefault="004851CA">
            <w:pPr>
              <w:jc w:val="left"/>
              <w:divId w:val="1"/>
            </w:pPr>
            <w:r w:rsidRPr="000C14A4">
              <w:rPr>
                <w:sz w:val="16"/>
              </w:rPr>
              <w:t>brown purple</w:t>
            </w:r>
          </w:p>
        </w:tc>
        <w:tc>
          <w:tcPr>
            <w:tcW w:w="1620" w:type="dxa"/>
            <w:gridSpan w:val="2"/>
            <w:tcBorders>
              <w:bottom w:val="dotted" w:sz="4" w:space="0" w:color="auto"/>
            </w:tcBorders>
            <w:vAlign w:val="center"/>
          </w:tcPr>
          <w:p w14:paraId="6F8D77F4" w14:textId="77777777" w:rsidR="003E3106" w:rsidRPr="000C14A4" w:rsidRDefault="003E3106"/>
        </w:tc>
        <w:tc>
          <w:tcPr>
            <w:tcW w:w="1620" w:type="dxa"/>
            <w:tcBorders>
              <w:bottom w:val="dotted" w:sz="4" w:space="0" w:color="auto"/>
            </w:tcBorders>
            <w:vAlign w:val="center"/>
          </w:tcPr>
          <w:p w14:paraId="213FB178" w14:textId="77777777" w:rsidR="003E3106" w:rsidRPr="000C14A4" w:rsidRDefault="003E3106"/>
        </w:tc>
        <w:tc>
          <w:tcPr>
            <w:tcW w:w="1620" w:type="dxa"/>
            <w:tcBorders>
              <w:bottom w:val="dotted" w:sz="4" w:space="0" w:color="auto"/>
            </w:tcBorders>
            <w:vAlign w:val="center"/>
          </w:tcPr>
          <w:p w14:paraId="23881CBE" w14:textId="77777777" w:rsidR="003E3106" w:rsidRPr="000C14A4" w:rsidRDefault="003E3106"/>
        </w:tc>
        <w:tc>
          <w:tcPr>
            <w:tcW w:w="1620" w:type="dxa"/>
            <w:tcBorders>
              <w:bottom w:val="dotted" w:sz="4" w:space="0" w:color="auto"/>
            </w:tcBorders>
            <w:vAlign w:val="center"/>
          </w:tcPr>
          <w:p w14:paraId="37C357D3" w14:textId="77777777" w:rsidR="003E3106" w:rsidRPr="000C14A4" w:rsidRDefault="004851CA">
            <w:pPr>
              <w:jc w:val="left"/>
              <w:divId w:val="1"/>
            </w:pPr>
            <w:r w:rsidRPr="000C14A4">
              <w:rPr>
                <w:sz w:val="16"/>
              </w:rPr>
              <w:t>Lombacad, Radana, Thimo</w:t>
            </w:r>
          </w:p>
        </w:tc>
        <w:tc>
          <w:tcPr>
            <w:tcW w:w="1620" w:type="dxa"/>
            <w:tcBorders>
              <w:bottom w:val="dotted" w:sz="4" w:space="0" w:color="auto"/>
            </w:tcBorders>
            <w:vAlign w:val="center"/>
          </w:tcPr>
          <w:p w14:paraId="5C0D1956" w14:textId="77777777" w:rsidR="003E3106" w:rsidRPr="000C14A4" w:rsidRDefault="004851CA">
            <w:pPr>
              <w:jc w:val="center"/>
              <w:divId w:val="1"/>
            </w:pPr>
            <w:r w:rsidRPr="000C14A4">
              <w:rPr>
                <w:rFonts w:eastAsia="Arial"/>
                <w:sz w:val="16"/>
              </w:rPr>
              <w:t xml:space="preserve">8 </w:t>
            </w:r>
          </w:p>
        </w:tc>
      </w:tr>
      <w:tr w:rsidR="003E3106" w:rsidRPr="000C14A4" w14:paraId="17922D91" w14:textId="77777777">
        <w:trPr>
          <w:trHeight w:val="360"/>
        </w:trPr>
        <w:tc>
          <w:tcPr>
            <w:tcW w:w="810" w:type="dxa"/>
            <w:tcBorders>
              <w:right w:val="dotted" w:sz="4" w:space="0" w:color="auto"/>
            </w:tcBorders>
            <w:shd w:val="clear" w:color="auto" w:fill="DFDFD7"/>
            <w:vAlign w:val="center"/>
          </w:tcPr>
          <w:p w14:paraId="5DF32446" w14:textId="77777777" w:rsidR="003E3106" w:rsidRPr="000C14A4" w:rsidRDefault="004851CA" w:rsidP="00A53D1E">
            <w:pPr>
              <w:keepNext/>
            </w:pPr>
            <w:r w:rsidRPr="000C14A4">
              <w:rPr>
                <w:rFonts w:eastAsia="Arial"/>
                <w:b/>
                <w:sz w:val="16"/>
              </w:rPr>
              <w:lastRenderedPageBreak/>
              <w:t>5.</w:t>
            </w:r>
          </w:p>
        </w:tc>
        <w:tc>
          <w:tcPr>
            <w:tcW w:w="810" w:type="dxa"/>
            <w:tcBorders>
              <w:right w:val="dotted" w:sz="4" w:space="0" w:color="auto"/>
            </w:tcBorders>
            <w:shd w:val="clear" w:color="auto" w:fill="DFDFD7"/>
            <w:vAlign w:val="center"/>
          </w:tcPr>
          <w:p w14:paraId="53C37CF3" w14:textId="77777777" w:rsidR="003E3106" w:rsidRPr="000C14A4" w:rsidRDefault="004851CA" w:rsidP="00A53D1E">
            <w:pPr>
              <w:keepNext/>
            </w:pPr>
            <w:r w:rsidRPr="000C14A4">
              <w:rPr>
                <w:rFonts w:eastAsia="Arial"/>
                <w:b/>
                <w:sz w:val="16"/>
              </w:rPr>
              <w:t>(*)</w:t>
            </w:r>
          </w:p>
        </w:tc>
        <w:tc>
          <w:tcPr>
            <w:tcW w:w="810" w:type="dxa"/>
            <w:tcBorders>
              <w:right w:val="dotted" w:sz="4" w:space="0" w:color="auto"/>
            </w:tcBorders>
            <w:shd w:val="clear" w:color="auto" w:fill="DFDFD7"/>
            <w:vAlign w:val="center"/>
          </w:tcPr>
          <w:p w14:paraId="0D9D6939" w14:textId="77777777" w:rsidR="003E3106" w:rsidRPr="000C14A4" w:rsidRDefault="004851CA" w:rsidP="00A53D1E">
            <w:pPr>
              <w:keepNext/>
            </w:pPr>
            <w:r w:rsidRPr="000C14A4">
              <w:rPr>
                <w:rFonts w:eastAsia="Arial"/>
                <w:b/>
                <w:sz w:val="16"/>
              </w:rPr>
              <w:t>QN</w:t>
            </w:r>
          </w:p>
        </w:tc>
        <w:tc>
          <w:tcPr>
            <w:tcW w:w="810" w:type="dxa"/>
            <w:tcBorders>
              <w:right w:val="dotted" w:sz="4" w:space="0" w:color="auto"/>
            </w:tcBorders>
            <w:shd w:val="clear" w:color="auto" w:fill="DFDFD7"/>
            <w:vAlign w:val="center"/>
          </w:tcPr>
          <w:p w14:paraId="6ADA553E" w14:textId="77777777" w:rsidR="003E3106" w:rsidRPr="000C14A4" w:rsidRDefault="004851CA" w:rsidP="00A53D1E">
            <w:pPr>
              <w:keepNext/>
            </w:pPr>
            <w:r w:rsidRPr="000C14A4">
              <w:rPr>
                <w:rFonts w:eastAsia="Arial"/>
                <w:b/>
                <w:sz w:val="16"/>
              </w:rPr>
              <w:t>MG/VG</w:t>
            </w:r>
          </w:p>
        </w:tc>
        <w:tc>
          <w:tcPr>
            <w:tcW w:w="810" w:type="dxa"/>
            <w:tcBorders>
              <w:right w:val="dotted" w:sz="4" w:space="0" w:color="auto"/>
            </w:tcBorders>
            <w:shd w:val="clear" w:color="auto" w:fill="DFDFD7"/>
            <w:vAlign w:val="center"/>
          </w:tcPr>
          <w:p w14:paraId="55052BCD" w14:textId="77777777" w:rsidR="003E3106" w:rsidRPr="000C14A4" w:rsidRDefault="004851CA" w:rsidP="00A53D1E">
            <w:pPr>
              <w:keepNext/>
            </w:pPr>
            <w:r w:rsidRPr="000C14A4">
              <w:rPr>
                <w:rFonts w:eastAsia="Arial"/>
                <w:b/>
                <w:sz w:val="16"/>
              </w:rPr>
              <w:t>(+)</w:t>
            </w:r>
          </w:p>
        </w:tc>
        <w:tc>
          <w:tcPr>
            <w:tcW w:w="810" w:type="dxa"/>
            <w:tcBorders>
              <w:right w:val="dotted" w:sz="4" w:space="0" w:color="auto"/>
            </w:tcBorders>
            <w:shd w:val="clear" w:color="auto" w:fill="DFDFD7"/>
            <w:vAlign w:val="center"/>
          </w:tcPr>
          <w:p w14:paraId="426E301D" w14:textId="77777777" w:rsidR="003E3106" w:rsidRPr="000C14A4" w:rsidRDefault="004851CA" w:rsidP="00A53D1E">
            <w:pPr>
              <w:keepNext/>
            </w:pPr>
            <w:r w:rsidRPr="000C14A4">
              <w:rPr>
                <w:rFonts w:eastAsia="Arial"/>
                <w:b/>
                <w:sz w:val="16"/>
              </w:rPr>
              <w:t>(b)</w:t>
            </w:r>
          </w:p>
        </w:tc>
        <w:tc>
          <w:tcPr>
            <w:tcW w:w="1620" w:type="dxa"/>
            <w:shd w:val="clear" w:color="auto" w:fill="DFDFD7"/>
            <w:vAlign w:val="center"/>
          </w:tcPr>
          <w:p w14:paraId="18389DCE" w14:textId="77777777" w:rsidR="003E3106" w:rsidRPr="000C14A4" w:rsidRDefault="004851CA" w:rsidP="00A53D1E">
            <w:pPr>
              <w:keepNext/>
            </w:pPr>
            <w:r w:rsidRPr="000C14A4">
              <w:rPr>
                <w:rFonts w:eastAsia="Arial"/>
                <w:b/>
                <w:sz w:val="16"/>
              </w:rPr>
              <w:t>00</w:t>
            </w:r>
          </w:p>
        </w:tc>
        <w:tc>
          <w:tcPr>
            <w:tcW w:w="1620" w:type="dxa"/>
            <w:shd w:val="clear" w:color="auto" w:fill="DFDFD7"/>
          </w:tcPr>
          <w:p w14:paraId="4F0AB66F" w14:textId="77777777" w:rsidR="003E3106" w:rsidRPr="000C14A4" w:rsidRDefault="003E3106" w:rsidP="00A53D1E">
            <w:pPr>
              <w:keepNext/>
            </w:pPr>
          </w:p>
        </w:tc>
        <w:tc>
          <w:tcPr>
            <w:tcW w:w="1620" w:type="dxa"/>
            <w:shd w:val="clear" w:color="auto" w:fill="DFDFD7"/>
          </w:tcPr>
          <w:p w14:paraId="6905AEEB" w14:textId="77777777" w:rsidR="003E3106" w:rsidRPr="000C14A4" w:rsidRDefault="003E3106" w:rsidP="00A53D1E">
            <w:pPr>
              <w:keepNext/>
            </w:pPr>
          </w:p>
        </w:tc>
        <w:tc>
          <w:tcPr>
            <w:tcW w:w="1620" w:type="dxa"/>
            <w:shd w:val="clear" w:color="auto" w:fill="DFDFD7"/>
          </w:tcPr>
          <w:p w14:paraId="1A144B1C" w14:textId="77777777" w:rsidR="003E3106" w:rsidRPr="000C14A4" w:rsidRDefault="003E3106" w:rsidP="00A53D1E">
            <w:pPr>
              <w:keepNext/>
            </w:pPr>
          </w:p>
        </w:tc>
      </w:tr>
      <w:tr w:rsidR="003E3106" w:rsidRPr="000C14A4" w14:paraId="415D532C" w14:textId="77777777">
        <w:trPr>
          <w:trHeight w:val="440"/>
        </w:trPr>
        <w:tc>
          <w:tcPr>
            <w:tcW w:w="1620" w:type="dxa"/>
            <w:gridSpan w:val="2"/>
            <w:vMerge w:val="restart"/>
          </w:tcPr>
          <w:p w14:paraId="5DEAD696" w14:textId="77777777" w:rsidR="003E3106" w:rsidRPr="000C14A4" w:rsidRDefault="003E3106"/>
        </w:tc>
        <w:tc>
          <w:tcPr>
            <w:tcW w:w="1620" w:type="dxa"/>
            <w:gridSpan w:val="2"/>
            <w:tcBorders>
              <w:bottom w:val="dotted" w:sz="4" w:space="0" w:color="auto"/>
            </w:tcBorders>
          </w:tcPr>
          <w:p w14:paraId="15371A34" w14:textId="77777777" w:rsidR="003E3106" w:rsidRPr="000C14A4" w:rsidRDefault="004851CA">
            <w:pPr>
              <w:spacing w:before="113" w:after="113"/>
              <w:jc w:val="left"/>
              <w:divId w:val="1"/>
            </w:pPr>
            <w:r w:rsidRPr="000C14A4">
              <w:rPr>
                <w:b/>
                <w:sz w:val="16"/>
              </w:rPr>
              <w:t>One-year-old shoot: number of lenticels</w:t>
            </w:r>
          </w:p>
        </w:tc>
        <w:tc>
          <w:tcPr>
            <w:tcW w:w="1620" w:type="dxa"/>
            <w:gridSpan w:val="2"/>
            <w:tcBorders>
              <w:bottom w:val="dotted" w:sz="4" w:space="0" w:color="auto"/>
            </w:tcBorders>
          </w:tcPr>
          <w:p w14:paraId="7DF4EAF8" w14:textId="77777777" w:rsidR="003E3106" w:rsidRPr="000C14A4" w:rsidRDefault="003E3106"/>
        </w:tc>
        <w:tc>
          <w:tcPr>
            <w:tcW w:w="1620" w:type="dxa"/>
            <w:tcBorders>
              <w:bottom w:val="dotted" w:sz="4" w:space="0" w:color="auto"/>
            </w:tcBorders>
          </w:tcPr>
          <w:p w14:paraId="37E72122" w14:textId="77777777" w:rsidR="003E3106" w:rsidRPr="000C14A4" w:rsidRDefault="003E3106"/>
        </w:tc>
        <w:tc>
          <w:tcPr>
            <w:tcW w:w="1620" w:type="dxa"/>
            <w:tcBorders>
              <w:bottom w:val="dotted" w:sz="4" w:space="0" w:color="auto"/>
            </w:tcBorders>
          </w:tcPr>
          <w:p w14:paraId="38EEE4B4" w14:textId="77777777" w:rsidR="003E3106" w:rsidRPr="000C14A4" w:rsidRDefault="003E3106"/>
        </w:tc>
        <w:tc>
          <w:tcPr>
            <w:tcW w:w="1620" w:type="dxa"/>
            <w:tcBorders>
              <w:bottom w:val="dotted" w:sz="4" w:space="0" w:color="auto"/>
            </w:tcBorders>
          </w:tcPr>
          <w:p w14:paraId="3FC88E94" w14:textId="77777777" w:rsidR="003E3106" w:rsidRPr="000C14A4" w:rsidRDefault="003E3106"/>
        </w:tc>
        <w:tc>
          <w:tcPr>
            <w:tcW w:w="1620" w:type="dxa"/>
            <w:tcBorders>
              <w:bottom w:val="dotted" w:sz="4" w:space="0" w:color="auto"/>
            </w:tcBorders>
          </w:tcPr>
          <w:p w14:paraId="0C129EA8" w14:textId="77777777" w:rsidR="003E3106" w:rsidRPr="000C14A4" w:rsidRDefault="003E3106"/>
        </w:tc>
      </w:tr>
      <w:tr w:rsidR="003E3106" w:rsidRPr="000C14A4" w14:paraId="1A585763" w14:textId="77777777">
        <w:trPr>
          <w:trHeight w:val="320"/>
        </w:trPr>
        <w:tc>
          <w:tcPr>
            <w:tcW w:w="1620" w:type="dxa"/>
            <w:gridSpan w:val="2"/>
            <w:vMerge/>
          </w:tcPr>
          <w:p w14:paraId="344C850B" w14:textId="77777777" w:rsidR="003E3106" w:rsidRPr="000C14A4" w:rsidRDefault="003E3106"/>
        </w:tc>
        <w:tc>
          <w:tcPr>
            <w:tcW w:w="1620" w:type="dxa"/>
            <w:gridSpan w:val="2"/>
            <w:tcBorders>
              <w:bottom w:val="dotted" w:sz="4" w:space="0" w:color="auto"/>
            </w:tcBorders>
            <w:vAlign w:val="center"/>
          </w:tcPr>
          <w:p w14:paraId="7698CA77" w14:textId="77777777" w:rsidR="003E3106" w:rsidRPr="000C14A4" w:rsidRDefault="004851CA">
            <w:pPr>
              <w:jc w:val="left"/>
              <w:divId w:val="1"/>
            </w:pPr>
            <w:r w:rsidRPr="000C14A4">
              <w:rPr>
                <w:sz w:val="16"/>
              </w:rPr>
              <w:t>very few</w:t>
            </w:r>
          </w:p>
        </w:tc>
        <w:tc>
          <w:tcPr>
            <w:tcW w:w="1620" w:type="dxa"/>
            <w:gridSpan w:val="2"/>
            <w:tcBorders>
              <w:bottom w:val="dotted" w:sz="4" w:space="0" w:color="auto"/>
            </w:tcBorders>
            <w:vAlign w:val="center"/>
          </w:tcPr>
          <w:p w14:paraId="5E9C1E68" w14:textId="77777777" w:rsidR="003E3106" w:rsidRPr="000C14A4" w:rsidRDefault="003E3106"/>
        </w:tc>
        <w:tc>
          <w:tcPr>
            <w:tcW w:w="1620" w:type="dxa"/>
            <w:tcBorders>
              <w:bottom w:val="dotted" w:sz="4" w:space="0" w:color="auto"/>
            </w:tcBorders>
            <w:vAlign w:val="center"/>
          </w:tcPr>
          <w:p w14:paraId="26475A45" w14:textId="77777777" w:rsidR="003E3106" w:rsidRPr="000C14A4" w:rsidRDefault="003E3106"/>
        </w:tc>
        <w:tc>
          <w:tcPr>
            <w:tcW w:w="1620" w:type="dxa"/>
            <w:tcBorders>
              <w:bottom w:val="dotted" w:sz="4" w:space="0" w:color="auto"/>
            </w:tcBorders>
            <w:vAlign w:val="center"/>
          </w:tcPr>
          <w:p w14:paraId="1A5EBE6B" w14:textId="77777777" w:rsidR="003E3106" w:rsidRPr="000C14A4" w:rsidRDefault="003E3106"/>
        </w:tc>
        <w:tc>
          <w:tcPr>
            <w:tcW w:w="1620" w:type="dxa"/>
            <w:tcBorders>
              <w:bottom w:val="dotted" w:sz="4" w:space="0" w:color="auto"/>
            </w:tcBorders>
            <w:vAlign w:val="center"/>
          </w:tcPr>
          <w:p w14:paraId="3FBBCEEF" w14:textId="77777777" w:rsidR="003E3106" w:rsidRPr="000C14A4" w:rsidRDefault="003E3106"/>
        </w:tc>
        <w:tc>
          <w:tcPr>
            <w:tcW w:w="1620" w:type="dxa"/>
            <w:tcBorders>
              <w:bottom w:val="dotted" w:sz="4" w:space="0" w:color="auto"/>
            </w:tcBorders>
            <w:vAlign w:val="center"/>
          </w:tcPr>
          <w:p w14:paraId="22FE8C47" w14:textId="77777777" w:rsidR="003E3106" w:rsidRPr="000C14A4" w:rsidRDefault="004851CA">
            <w:pPr>
              <w:jc w:val="center"/>
              <w:divId w:val="1"/>
            </w:pPr>
            <w:r w:rsidRPr="000C14A4">
              <w:rPr>
                <w:rFonts w:eastAsia="Arial"/>
                <w:sz w:val="16"/>
              </w:rPr>
              <w:t xml:space="preserve">1 </w:t>
            </w:r>
          </w:p>
        </w:tc>
      </w:tr>
      <w:tr w:rsidR="003E3106" w:rsidRPr="000C14A4" w14:paraId="7AF73592" w14:textId="77777777">
        <w:trPr>
          <w:trHeight w:val="320"/>
        </w:trPr>
        <w:tc>
          <w:tcPr>
            <w:tcW w:w="1620" w:type="dxa"/>
            <w:gridSpan w:val="2"/>
            <w:vMerge/>
          </w:tcPr>
          <w:p w14:paraId="4A1D3167" w14:textId="77777777" w:rsidR="003E3106" w:rsidRPr="000C14A4" w:rsidRDefault="003E3106"/>
        </w:tc>
        <w:tc>
          <w:tcPr>
            <w:tcW w:w="1620" w:type="dxa"/>
            <w:gridSpan w:val="2"/>
            <w:tcBorders>
              <w:bottom w:val="dotted" w:sz="4" w:space="0" w:color="auto"/>
            </w:tcBorders>
            <w:vAlign w:val="center"/>
          </w:tcPr>
          <w:p w14:paraId="5CFD1E59" w14:textId="77777777" w:rsidR="003E3106" w:rsidRPr="000C14A4" w:rsidRDefault="004851CA">
            <w:pPr>
              <w:jc w:val="left"/>
              <w:divId w:val="1"/>
            </w:pPr>
            <w:r w:rsidRPr="000C14A4">
              <w:rPr>
                <w:sz w:val="16"/>
              </w:rPr>
              <w:t>few</w:t>
            </w:r>
          </w:p>
        </w:tc>
        <w:tc>
          <w:tcPr>
            <w:tcW w:w="1620" w:type="dxa"/>
            <w:gridSpan w:val="2"/>
            <w:tcBorders>
              <w:bottom w:val="dotted" w:sz="4" w:space="0" w:color="auto"/>
            </w:tcBorders>
            <w:vAlign w:val="center"/>
          </w:tcPr>
          <w:p w14:paraId="758225AE" w14:textId="77777777" w:rsidR="003E3106" w:rsidRPr="000C14A4" w:rsidRDefault="003E3106"/>
        </w:tc>
        <w:tc>
          <w:tcPr>
            <w:tcW w:w="1620" w:type="dxa"/>
            <w:tcBorders>
              <w:bottom w:val="dotted" w:sz="4" w:space="0" w:color="auto"/>
            </w:tcBorders>
            <w:vAlign w:val="center"/>
          </w:tcPr>
          <w:p w14:paraId="1CEC6CE3" w14:textId="77777777" w:rsidR="003E3106" w:rsidRPr="000C14A4" w:rsidRDefault="003E3106"/>
        </w:tc>
        <w:tc>
          <w:tcPr>
            <w:tcW w:w="1620" w:type="dxa"/>
            <w:tcBorders>
              <w:bottom w:val="dotted" w:sz="4" w:space="0" w:color="auto"/>
            </w:tcBorders>
            <w:vAlign w:val="center"/>
          </w:tcPr>
          <w:p w14:paraId="351A10DD" w14:textId="77777777" w:rsidR="003E3106" w:rsidRPr="000C14A4" w:rsidRDefault="003E3106"/>
        </w:tc>
        <w:tc>
          <w:tcPr>
            <w:tcW w:w="1620" w:type="dxa"/>
            <w:tcBorders>
              <w:bottom w:val="dotted" w:sz="4" w:space="0" w:color="auto"/>
            </w:tcBorders>
            <w:vAlign w:val="center"/>
          </w:tcPr>
          <w:p w14:paraId="4405C44E" w14:textId="77777777" w:rsidR="003E3106" w:rsidRPr="000C14A4" w:rsidRDefault="004851CA">
            <w:pPr>
              <w:jc w:val="left"/>
              <w:divId w:val="1"/>
            </w:pPr>
            <w:r w:rsidRPr="000C14A4">
              <w:rPr>
                <w:sz w:val="16"/>
              </w:rPr>
              <w:t>Cape Rose ARC 1, Deldap, Holenicka</w:t>
            </w:r>
          </w:p>
        </w:tc>
        <w:tc>
          <w:tcPr>
            <w:tcW w:w="1620" w:type="dxa"/>
            <w:tcBorders>
              <w:bottom w:val="dotted" w:sz="4" w:space="0" w:color="auto"/>
            </w:tcBorders>
            <w:vAlign w:val="center"/>
          </w:tcPr>
          <w:p w14:paraId="2C48ABE5" w14:textId="77777777" w:rsidR="003E3106" w:rsidRPr="000C14A4" w:rsidRDefault="004851CA">
            <w:pPr>
              <w:jc w:val="center"/>
              <w:divId w:val="1"/>
            </w:pPr>
            <w:r w:rsidRPr="000C14A4">
              <w:rPr>
                <w:rFonts w:eastAsia="Arial"/>
                <w:sz w:val="16"/>
              </w:rPr>
              <w:t xml:space="preserve">2 </w:t>
            </w:r>
          </w:p>
        </w:tc>
      </w:tr>
      <w:tr w:rsidR="003E3106" w:rsidRPr="000C14A4" w14:paraId="673907B5" w14:textId="77777777">
        <w:trPr>
          <w:trHeight w:val="320"/>
        </w:trPr>
        <w:tc>
          <w:tcPr>
            <w:tcW w:w="1620" w:type="dxa"/>
            <w:gridSpan w:val="2"/>
            <w:vMerge/>
          </w:tcPr>
          <w:p w14:paraId="78CF29E2" w14:textId="77777777" w:rsidR="003E3106" w:rsidRPr="000C14A4" w:rsidRDefault="003E3106"/>
        </w:tc>
        <w:tc>
          <w:tcPr>
            <w:tcW w:w="1620" w:type="dxa"/>
            <w:gridSpan w:val="2"/>
            <w:tcBorders>
              <w:bottom w:val="dotted" w:sz="4" w:space="0" w:color="auto"/>
            </w:tcBorders>
            <w:vAlign w:val="center"/>
          </w:tcPr>
          <w:p w14:paraId="3E86A914" w14:textId="77777777" w:rsidR="003E3106" w:rsidRPr="000C14A4" w:rsidRDefault="004851CA">
            <w:pPr>
              <w:jc w:val="left"/>
              <w:divId w:val="1"/>
            </w:pPr>
            <w:r w:rsidRPr="000C14A4">
              <w:rPr>
                <w:sz w:val="16"/>
              </w:rPr>
              <w:t>medium</w:t>
            </w:r>
          </w:p>
        </w:tc>
        <w:tc>
          <w:tcPr>
            <w:tcW w:w="1620" w:type="dxa"/>
            <w:gridSpan w:val="2"/>
            <w:tcBorders>
              <w:bottom w:val="dotted" w:sz="4" w:space="0" w:color="auto"/>
            </w:tcBorders>
            <w:vAlign w:val="center"/>
          </w:tcPr>
          <w:p w14:paraId="4F114659" w14:textId="77777777" w:rsidR="003E3106" w:rsidRPr="000C14A4" w:rsidRDefault="003E3106"/>
        </w:tc>
        <w:tc>
          <w:tcPr>
            <w:tcW w:w="1620" w:type="dxa"/>
            <w:tcBorders>
              <w:bottom w:val="dotted" w:sz="4" w:space="0" w:color="auto"/>
            </w:tcBorders>
            <w:vAlign w:val="center"/>
          </w:tcPr>
          <w:p w14:paraId="64C49541" w14:textId="77777777" w:rsidR="003E3106" w:rsidRPr="000C14A4" w:rsidRDefault="003E3106"/>
        </w:tc>
        <w:tc>
          <w:tcPr>
            <w:tcW w:w="1620" w:type="dxa"/>
            <w:tcBorders>
              <w:bottom w:val="dotted" w:sz="4" w:space="0" w:color="auto"/>
            </w:tcBorders>
            <w:vAlign w:val="center"/>
          </w:tcPr>
          <w:p w14:paraId="649EBF0B" w14:textId="77777777" w:rsidR="003E3106" w:rsidRPr="000C14A4" w:rsidRDefault="003E3106"/>
        </w:tc>
        <w:tc>
          <w:tcPr>
            <w:tcW w:w="1620" w:type="dxa"/>
            <w:tcBorders>
              <w:bottom w:val="dotted" w:sz="4" w:space="0" w:color="auto"/>
            </w:tcBorders>
            <w:vAlign w:val="center"/>
          </w:tcPr>
          <w:p w14:paraId="3914006F" w14:textId="77777777" w:rsidR="003E3106" w:rsidRPr="000C14A4" w:rsidRDefault="004851CA">
            <w:pPr>
              <w:jc w:val="left"/>
              <w:divId w:val="1"/>
            </w:pPr>
            <w:r w:rsidRPr="000C14A4">
              <w:rPr>
                <w:sz w:val="16"/>
              </w:rPr>
              <w:t>Conference, Louise Bonne d'Avranches</w:t>
            </w:r>
          </w:p>
        </w:tc>
        <w:tc>
          <w:tcPr>
            <w:tcW w:w="1620" w:type="dxa"/>
            <w:tcBorders>
              <w:bottom w:val="dotted" w:sz="4" w:space="0" w:color="auto"/>
            </w:tcBorders>
            <w:vAlign w:val="center"/>
          </w:tcPr>
          <w:p w14:paraId="4F616A54" w14:textId="77777777" w:rsidR="003E3106" w:rsidRPr="000C14A4" w:rsidRDefault="004851CA">
            <w:pPr>
              <w:jc w:val="center"/>
              <w:divId w:val="1"/>
            </w:pPr>
            <w:r w:rsidRPr="000C14A4">
              <w:rPr>
                <w:rFonts w:eastAsia="Arial"/>
                <w:sz w:val="16"/>
              </w:rPr>
              <w:t xml:space="preserve">3 </w:t>
            </w:r>
          </w:p>
        </w:tc>
      </w:tr>
      <w:tr w:rsidR="003E3106" w:rsidRPr="000C14A4" w14:paraId="4B66CC1C" w14:textId="77777777">
        <w:trPr>
          <w:trHeight w:val="320"/>
        </w:trPr>
        <w:tc>
          <w:tcPr>
            <w:tcW w:w="1620" w:type="dxa"/>
            <w:gridSpan w:val="2"/>
            <w:vMerge/>
          </w:tcPr>
          <w:p w14:paraId="11E999E0" w14:textId="77777777" w:rsidR="003E3106" w:rsidRPr="000C14A4" w:rsidRDefault="003E3106"/>
        </w:tc>
        <w:tc>
          <w:tcPr>
            <w:tcW w:w="1620" w:type="dxa"/>
            <w:gridSpan w:val="2"/>
            <w:tcBorders>
              <w:bottom w:val="dotted" w:sz="4" w:space="0" w:color="auto"/>
            </w:tcBorders>
            <w:vAlign w:val="center"/>
          </w:tcPr>
          <w:p w14:paraId="49C0E829" w14:textId="77777777" w:rsidR="003E3106" w:rsidRPr="000C14A4" w:rsidRDefault="004851CA">
            <w:pPr>
              <w:jc w:val="left"/>
              <w:divId w:val="1"/>
            </w:pPr>
            <w:r w:rsidRPr="000C14A4">
              <w:rPr>
                <w:sz w:val="16"/>
              </w:rPr>
              <w:t>many</w:t>
            </w:r>
          </w:p>
        </w:tc>
        <w:tc>
          <w:tcPr>
            <w:tcW w:w="1620" w:type="dxa"/>
            <w:gridSpan w:val="2"/>
            <w:tcBorders>
              <w:bottom w:val="dotted" w:sz="4" w:space="0" w:color="auto"/>
            </w:tcBorders>
            <w:vAlign w:val="center"/>
          </w:tcPr>
          <w:p w14:paraId="0897592B" w14:textId="77777777" w:rsidR="003E3106" w:rsidRPr="000C14A4" w:rsidRDefault="003E3106"/>
        </w:tc>
        <w:tc>
          <w:tcPr>
            <w:tcW w:w="1620" w:type="dxa"/>
            <w:tcBorders>
              <w:bottom w:val="dotted" w:sz="4" w:space="0" w:color="auto"/>
            </w:tcBorders>
            <w:vAlign w:val="center"/>
          </w:tcPr>
          <w:p w14:paraId="31448C28" w14:textId="77777777" w:rsidR="003E3106" w:rsidRPr="000C14A4" w:rsidRDefault="003E3106"/>
        </w:tc>
        <w:tc>
          <w:tcPr>
            <w:tcW w:w="1620" w:type="dxa"/>
            <w:tcBorders>
              <w:bottom w:val="dotted" w:sz="4" w:space="0" w:color="auto"/>
            </w:tcBorders>
            <w:vAlign w:val="center"/>
          </w:tcPr>
          <w:p w14:paraId="2DC1A396" w14:textId="77777777" w:rsidR="003E3106" w:rsidRPr="000C14A4" w:rsidRDefault="003E3106"/>
        </w:tc>
        <w:tc>
          <w:tcPr>
            <w:tcW w:w="1620" w:type="dxa"/>
            <w:tcBorders>
              <w:bottom w:val="dotted" w:sz="4" w:space="0" w:color="auto"/>
            </w:tcBorders>
            <w:vAlign w:val="center"/>
          </w:tcPr>
          <w:p w14:paraId="78AD8F26" w14:textId="77777777" w:rsidR="003E3106" w:rsidRPr="000C14A4" w:rsidRDefault="004851CA">
            <w:pPr>
              <w:jc w:val="left"/>
              <w:divId w:val="1"/>
              <w:rPr>
                <w:lang w:val="fr-FR"/>
              </w:rPr>
            </w:pPr>
            <w:r w:rsidRPr="000C14A4">
              <w:rPr>
                <w:sz w:val="16"/>
                <w:lang w:val="fr-FR"/>
              </w:rPr>
              <w:t>Comtesse de Paris, Doyenné du Comice, Jeanne d'Arc</w:t>
            </w:r>
          </w:p>
        </w:tc>
        <w:tc>
          <w:tcPr>
            <w:tcW w:w="1620" w:type="dxa"/>
            <w:tcBorders>
              <w:bottom w:val="dotted" w:sz="4" w:space="0" w:color="auto"/>
            </w:tcBorders>
            <w:vAlign w:val="center"/>
          </w:tcPr>
          <w:p w14:paraId="3559A6F5" w14:textId="77777777" w:rsidR="003E3106" w:rsidRPr="000C14A4" w:rsidRDefault="004851CA">
            <w:pPr>
              <w:jc w:val="center"/>
              <w:divId w:val="1"/>
            </w:pPr>
            <w:r w:rsidRPr="000C14A4">
              <w:rPr>
                <w:rFonts w:eastAsia="Arial"/>
                <w:sz w:val="16"/>
              </w:rPr>
              <w:t xml:space="preserve">4 </w:t>
            </w:r>
          </w:p>
        </w:tc>
      </w:tr>
      <w:tr w:rsidR="003E3106" w:rsidRPr="000C14A4" w14:paraId="7C22C0CF" w14:textId="77777777">
        <w:trPr>
          <w:trHeight w:val="320"/>
        </w:trPr>
        <w:tc>
          <w:tcPr>
            <w:tcW w:w="1620" w:type="dxa"/>
            <w:gridSpan w:val="2"/>
            <w:vMerge/>
          </w:tcPr>
          <w:p w14:paraId="41B13679" w14:textId="77777777" w:rsidR="003E3106" w:rsidRPr="000C14A4" w:rsidRDefault="003E3106"/>
        </w:tc>
        <w:tc>
          <w:tcPr>
            <w:tcW w:w="1620" w:type="dxa"/>
            <w:gridSpan w:val="2"/>
            <w:tcBorders>
              <w:bottom w:val="dotted" w:sz="4" w:space="0" w:color="auto"/>
            </w:tcBorders>
            <w:vAlign w:val="center"/>
          </w:tcPr>
          <w:p w14:paraId="468393CD" w14:textId="77777777" w:rsidR="003E3106" w:rsidRPr="000C14A4" w:rsidRDefault="004851CA">
            <w:pPr>
              <w:jc w:val="left"/>
              <w:divId w:val="1"/>
            </w:pPr>
            <w:r w:rsidRPr="000C14A4">
              <w:rPr>
                <w:sz w:val="16"/>
              </w:rPr>
              <w:t>very many</w:t>
            </w:r>
          </w:p>
        </w:tc>
        <w:tc>
          <w:tcPr>
            <w:tcW w:w="1620" w:type="dxa"/>
            <w:gridSpan w:val="2"/>
            <w:tcBorders>
              <w:bottom w:val="dotted" w:sz="4" w:space="0" w:color="auto"/>
            </w:tcBorders>
            <w:vAlign w:val="center"/>
          </w:tcPr>
          <w:p w14:paraId="40CA0321" w14:textId="77777777" w:rsidR="003E3106" w:rsidRPr="000C14A4" w:rsidRDefault="003E3106"/>
        </w:tc>
        <w:tc>
          <w:tcPr>
            <w:tcW w:w="1620" w:type="dxa"/>
            <w:tcBorders>
              <w:bottom w:val="dotted" w:sz="4" w:space="0" w:color="auto"/>
            </w:tcBorders>
            <w:vAlign w:val="center"/>
          </w:tcPr>
          <w:p w14:paraId="20E6D2CB" w14:textId="77777777" w:rsidR="003E3106" w:rsidRPr="000C14A4" w:rsidRDefault="003E3106"/>
        </w:tc>
        <w:tc>
          <w:tcPr>
            <w:tcW w:w="1620" w:type="dxa"/>
            <w:tcBorders>
              <w:bottom w:val="dotted" w:sz="4" w:space="0" w:color="auto"/>
            </w:tcBorders>
            <w:vAlign w:val="center"/>
          </w:tcPr>
          <w:p w14:paraId="52318C5D" w14:textId="77777777" w:rsidR="003E3106" w:rsidRPr="000C14A4" w:rsidRDefault="003E3106"/>
        </w:tc>
        <w:tc>
          <w:tcPr>
            <w:tcW w:w="1620" w:type="dxa"/>
            <w:tcBorders>
              <w:bottom w:val="dotted" w:sz="4" w:space="0" w:color="auto"/>
            </w:tcBorders>
            <w:vAlign w:val="center"/>
          </w:tcPr>
          <w:p w14:paraId="51E2A4B9" w14:textId="77777777" w:rsidR="003E3106" w:rsidRPr="000C14A4" w:rsidRDefault="004851CA">
            <w:pPr>
              <w:jc w:val="left"/>
              <w:divId w:val="1"/>
            </w:pPr>
            <w:r w:rsidRPr="000C14A4">
              <w:rPr>
                <w:sz w:val="16"/>
              </w:rPr>
              <w:t>Roksolana</w:t>
            </w:r>
          </w:p>
        </w:tc>
        <w:tc>
          <w:tcPr>
            <w:tcW w:w="1620" w:type="dxa"/>
            <w:tcBorders>
              <w:bottom w:val="dotted" w:sz="4" w:space="0" w:color="auto"/>
            </w:tcBorders>
            <w:vAlign w:val="center"/>
          </w:tcPr>
          <w:p w14:paraId="7ED63E58" w14:textId="77777777" w:rsidR="003E3106" w:rsidRPr="000C14A4" w:rsidRDefault="004851CA">
            <w:pPr>
              <w:jc w:val="center"/>
              <w:divId w:val="1"/>
            </w:pPr>
            <w:r w:rsidRPr="000C14A4">
              <w:rPr>
                <w:rFonts w:eastAsia="Arial"/>
                <w:sz w:val="16"/>
              </w:rPr>
              <w:t xml:space="preserve">5 </w:t>
            </w:r>
          </w:p>
        </w:tc>
      </w:tr>
      <w:tr w:rsidR="003E3106" w:rsidRPr="000C14A4" w14:paraId="5FD0439C" w14:textId="77777777">
        <w:trPr>
          <w:trHeight w:val="360"/>
        </w:trPr>
        <w:tc>
          <w:tcPr>
            <w:tcW w:w="810" w:type="dxa"/>
            <w:tcBorders>
              <w:right w:val="dotted" w:sz="4" w:space="0" w:color="auto"/>
            </w:tcBorders>
            <w:shd w:val="clear" w:color="auto" w:fill="DFDFD7"/>
            <w:vAlign w:val="center"/>
          </w:tcPr>
          <w:p w14:paraId="5C4BB55E" w14:textId="77777777" w:rsidR="003E3106" w:rsidRPr="000C14A4" w:rsidRDefault="004851CA">
            <w:r w:rsidRPr="000C14A4">
              <w:rPr>
                <w:rFonts w:eastAsia="Arial"/>
                <w:b/>
                <w:sz w:val="16"/>
              </w:rPr>
              <w:t>6.</w:t>
            </w:r>
          </w:p>
        </w:tc>
        <w:tc>
          <w:tcPr>
            <w:tcW w:w="810" w:type="dxa"/>
            <w:tcBorders>
              <w:right w:val="dotted" w:sz="4" w:space="0" w:color="auto"/>
            </w:tcBorders>
            <w:shd w:val="clear" w:color="auto" w:fill="DFDFD7"/>
            <w:vAlign w:val="center"/>
          </w:tcPr>
          <w:p w14:paraId="5F79ADD7"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5A0EF103" w14:textId="77777777" w:rsidR="003E3106" w:rsidRPr="000C14A4" w:rsidRDefault="004851CA">
            <w:r w:rsidRPr="000C14A4">
              <w:rPr>
                <w:rFonts w:eastAsia="Arial"/>
                <w:b/>
                <w:sz w:val="16"/>
              </w:rPr>
              <w:t>QN</w:t>
            </w:r>
          </w:p>
        </w:tc>
        <w:tc>
          <w:tcPr>
            <w:tcW w:w="810" w:type="dxa"/>
            <w:tcBorders>
              <w:right w:val="dotted" w:sz="4" w:space="0" w:color="auto"/>
            </w:tcBorders>
            <w:shd w:val="clear" w:color="auto" w:fill="DFDFD7"/>
            <w:vAlign w:val="center"/>
          </w:tcPr>
          <w:p w14:paraId="0A40ED1D" w14:textId="77777777" w:rsidR="003E3106" w:rsidRPr="000C14A4" w:rsidRDefault="004851CA">
            <w:r w:rsidRPr="000C14A4">
              <w:rPr>
                <w:rFonts w:eastAsia="Arial"/>
                <w:b/>
                <w:sz w:val="16"/>
              </w:rPr>
              <w:t>VG</w:t>
            </w:r>
          </w:p>
        </w:tc>
        <w:tc>
          <w:tcPr>
            <w:tcW w:w="810" w:type="dxa"/>
            <w:tcBorders>
              <w:right w:val="dotted" w:sz="4" w:space="0" w:color="auto"/>
            </w:tcBorders>
            <w:shd w:val="clear" w:color="auto" w:fill="DFDFD7"/>
            <w:vAlign w:val="center"/>
          </w:tcPr>
          <w:p w14:paraId="77D53006"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48A042C0" w14:textId="77777777" w:rsidR="003E3106" w:rsidRPr="000C14A4" w:rsidRDefault="004851CA">
            <w:r w:rsidRPr="000C14A4">
              <w:rPr>
                <w:rFonts w:eastAsia="Arial"/>
                <w:b/>
                <w:sz w:val="16"/>
              </w:rPr>
              <w:t>(b)</w:t>
            </w:r>
          </w:p>
        </w:tc>
        <w:tc>
          <w:tcPr>
            <w:tcW w:w="1620" w:type="dxa"/>
            <w:shd w:val="clear" w:color="auto" w:fill="DFDFD7"/>
            <w:vAlign w:val="center"/>
          </w:tcPr>
          <w:p w14:paraId="472DA13B" w14:textId="77777777" w:rsidR="003E3106" w:rsidRPr="000C14A4" w:rsidRDefault="004851CA">
            <w:r w:rsidRPr="000C14A4">
              <w:rPr>
                <w:rFonts w:eastAsia="Arial"/>
                <w:b/>
                <w:sz w:val="16"/>
              </w:rPr>
              <w:t>00</w:t>
            </w:r>
          </w:p>
        </w:tc>
        <w:tc>
          <w:tcPr>
            <w:tcW w:w="1620" w:type="dxa"/>
            <w:shd w:val="clear" w:color="auto" w:fill="DFDFD7"/>
          </w:tcPr>
          <w:p w14:paraId="3C8F3A56" w14:textId="77777777" w:rsidR="003E3106" w:rsidRPr="000C14A4" w:rsidRDefault="003E3106"/>
        </w:tc>
        <w:tc>
          <w:tcPr>
            <w:tcW w:w="1620" w:type="dxa"/>
            <w:shd w:val="clear" w:color="auto" w:fill="DFDFD7"/>
          </w:tcPr>
          <w:p w14:paraId="5DBDD047" w14:textId="77777777" w:rsidR="003E3106" w:rsidRPr="000C14A4" w:rsidRDefault="003E3106"/>
        </w:tc>
        <w:tc>
          <w:tcPr>
            <w:tcW w:w="1620" w:type="dxa"/>
            <w:shd w:val="clear" w:color="auto" w:fill="DFDFD7"/>
          </w:tcPr>
          <w:p w14:paraId="55EC283B" w14:textId="77777777" w:rsidR="003E3106" w:rsidRPr="000C14A4" w:rsidRDefault="003E3106"/>
        </w:tc>
      </w:tr>
      <w:tr w:rsidR="003E3106" w:rsidRPr="000C14A4" w14:paraId="65BBB98C" w14:textId="77777777">
        <w:trPr>
          <w:trHeight w:val="440"/>
        </w:trPr>
        <w:tc>
          <w:tcPr>
            <w:tcW w:w="1620" w:type="dxa"/>
            <w:gridSpan w:val="2"/>
            <w:vMerge w:val="restart"/>
          </w:tcPr>
          <w:p w14:paraId="53BEB241" w14:textId="77777777" w:rsidR="003E3106" w:rsidRPr="000C14A4" w:rsidRDefault="003E3106"/>
        </w:tc>
        <w:tc>
          <w:tcPr>
            <w:tcW w:w="1620" w:type="dxa"/>
            <w:gridSpan w:val="2"/>
            <w:tcBorders>
              <w:bottom w:val="dotted" w:sz="4" w:space="0" w:color="auto"/>
            </w:tcBorders>
          </w:tcPr>
          <w:p w14:paraId="55C947BF" w14:textId="77777777" w:rsidR="003E3106" w:rsidRPr="000C14A4" w:rsidRDefault="004851CA">
            <w:pPr>
              <w:spacing w:before="113" w:after="113"/>
              <w:jc w:val="left"/>
              <w:divId w:val="1"/>
            </w:pPr>
            <w:r w:rsidRPr="000C14A4">
              <w:rPr>
                <w:b/>
                <w:sz w:val="16"/>
              </w:rPr>
              <w:t>One-year-old shoot: position of vegeta­tive bud in relation to shoot</w:t>
            </w:r>
          </w:p>
        </w:tc>
        <w:tc>
          <w:tcPr>
            <w:tcW w:w="1620" w:type="dxa"/>
            <w:gridSpan w:val="2"/>
            <w:tcBorders>
              <w:bottom w:val="dotted" w:sz="4" w:space="0" w:color="auto"/>
            </w:tcBorders>
          </w:tcPr>
          <w:p w14:paraId="25D245F3" w14:textId="77777777" w:rsidR="003E3106" w:rsidRPr="000C14A4" w:rsidRDefault="003E3106"/>
        </w:tc>
        <w:tc>
          <w:tcPr>
            <w:tcW w:w="1620" w:type="dxa"/>
            <w:tcBorders>
              <w:bottom w:val="dotted" w:sz="4" w:space="0" w:color="auto"/>
            </w:tcBorders>
          </w:tcPr>
          <w:p w14:paraId="0ED253C5" w14:textId="77777777" w:rsidR="003E3106" w:rsidRPr="000C14A4" w:rsidRDefault="003E3106"/>
        </w:tc>
        <w:tc>
          <w:tcPr>
            <w:tcW w:w="1620" w:type="dxa"/>
            <w:tcBorders>
              <w:bottom w:val="dotted" w:sz="4" w:space="0" w:color="auto"/>
            </w:tcBorders>
          </w:tcPr>
          <w:p w14:paraId="35E473E6" w14:textId="77777777" w:rsidR="003E3106" w:rsidRPr="000C14A4" w:rsidRDefault="003E3106"/>
        </w:tc>
        <w:tc>
          <w:tcPr>
            <w:tcW w:w="1620" w:type="dxa"/>
            <w:tcBorders>
              <w:bottom w:val="dotted" w:sz="4" w:space="0" w:color="auto"/>
            </w:tcBorders>
          </w:tcPr>
          <w:p w14:paraId="183F1566" w14:textId="77777777" w:rsidR="003E3106" w:rsidRPr="000C14A4" w:rsidRDefault="003E3106"/>
        </w:tc>
        <w:tc>
          <w:tcPr>
            <w:tcW w:w="1620" w:type="dxa"/>
            <w:tcBorders>
              <w:bottom w:val="dotted" w:sz="4" w:space="0" w:color="auto"/>
            </w:tcBorders>
          </w:tcPr>
          <w:p w14:paraId="4724B189" w14:textId="77777777" w:rsidR="003E3106" w:rsidRPr="000C14A4" w:rsidRDefault="003E3106"/>
        </w:tc>
      </w:tr>
      <w:tr w:rsidR="003E3106" w:rsidRPr="000C14A4" w14:paraId="10A55D4C" w14:textId="77777777">
        <w:trPr>
          <w:trHeight w:val="320"/>
        </w:trPr>
        <w:tc>
          <w:tcPr>
            <w:tcW w:w="1620" w:type="dxa"/>
            <w:gridSpan w:val="2"/>
            <w:vMerge/>
          </w:tcPr>
          <w:p w14:paraId="6DCA1576" w14:textId="77777777" w:rsidR="003E3106" w:rsidRPr="000C14A4" w:rsidRDefault="003E3106"/>
        </w:tc>
        <w:tc>
          <w:tcPr>
            <w:tcW w:w="1620" w:type="dxa"/>
            <w:gridSpan w:val="2"/>
            <w:tcBorders>
              <w:bottom w:val="dotted" w:sz="4" w:space="0" w:color="auto"/>
            </w:tcBorders>
            <w:vAlign w:val="center"/>
          </w:tcPr>
          <w:p w14:paraId="7CA63564" w14:textId="77777777" w:rsidR="003E3106" w:rsidRPr="000C14A4" w:rsidRDefault="004851CA">
            <w:pPr>
              <w:jc w:val="left"/>
              <w:divId w:val="1"/>
            </w:pPr>
            <w:r w:rsidRPr="000C14A4">
              <w:rPr>
                <w:sz w:val="16"/>
              </w:rPr>
              <w:t>adpressed</w:t>
            </w:r>
          </w:p>
        </w:tc>
        <w:tc>
          <w:tcPr>
            <w:tcW w:w="1620" w:type="dxa"/>
            <w:gridSpan w:val="2"/>
            <w:tcBorders>
              <w:bottom w:val="dotted" w:sz="4" w:space="0" w:color="auto"/>
            </w:tcBorders>
            <w:vAlign w:val="center"/>
          </w:tcPr>
          <w:p w14:paraId="0F5B4254" w14:textId="77777777" w:rsidR="003E3106" w:rsidRPr="000C14A4" w:rsidRDefault="003E3106"/>
        </w:tc>
        <w:tc>
          <w:tcPr>
            <w:tcW w:w="1620" w:type="dxa"/>
            <w:tcBorders>
              <w:bottom w:val="dotted" w:sz="4" w:space="0" w:color="auto"/>
            </w:tcBorders>
            <w:vAlign w:val="center"/>
          </w:tcPr>
          <w:p w14:paraId="3B0C53E0" w14:textId="77777777" w:rsidR="003E3106" w:rsidRPr="000C14A4" w:rsidRDefault="003E3106"/>
        </w:tc>
        <w:tc>
          <w:tcPr>
            <w:tcW w:w="1620" w:type="dxa"/>
            <w:tcBorders>
              <w:bottom w:val="dotted" w:sz="4" w:space="0" w:color="auto"/>
            </w:tcBorders>
            <w:vAlign w:val="center"/>
          </w:tcPr>
          <w:p w14:paraId="62FA9D87" w14:textId="77777777" w:rsidR="003E3106" w:rsidRPr="000C14A4" w:rsidRDefault="003E3106"/>
        </w:tc>
        <w:tc>
          <w:tcPr>
            <w:tcW w:w="1620" w:type="dxa"/>
            <w:tcBorders>
              <w:bottom w:val="dotted" w:sz="4" w:space="0" w:color="auto"/>
            </w:tcBorders>
            <w:vAlign w:val="center"/>
          </w:tcPr>
          <w:p w14:paraId="437A2620" w14:textId="77777777" w:rsidR="003E3106" w:rsidRPr="000C14A4" w:rsidRDefault="004851CA">
            <w:pPr>
              <w:jc w:val="left"/>
              <w:divId w:val="1"/>
            </w:pPr>
            <w:r w:rsidRPr="000C14A4">
              <w:rPr>
                <w:sz w:val="16"/>
              </w:rPr>
              <w:t>Delwimor, Hortensia</w:t>
            </w:r>
          </w:p>
        </w:tc>
        <w:tc>
          <w:tcPr>
            <w:tcW w:w="1620" w:type="dxa"/>
            <w:tcBorders>
              <w:bottom w:val="dotted" w:sz="4" w:space="0" w:color="auto"/>
            </w:tcBorders>
            <w:vAlign w:val="center"/>
          </w:tcPr>
          <w:p w14:paraId="40156A8C" w14:textId="77777777" w:rsidR="003E3106" w:rsidRPr="000C14A4" w:rsidRDefault="004851CA">
            <w:pPr>
              <w:jc w:val="center"/>
              <w:divId w:val="1"/>
            </w:pPr>
            <w:r w:rsidRPr="000C14A4">
              <w:rPr>
                <w:rFonts w:eastAsia="Arial"/>
                <w:sz w:val="16"/>
              </w:rPr>
              <w:t xml:space="preserve">1 </w:t>
            </w:r>
          </w:p>
        </w:tc>
      </w:tr>
      <w:tr w:rsidR="003E3106" w:rsidRPr="000C14A4" w14:paraId="74E704DB" w14:textId="77777777">
        <w:trPr>
          <w:trHeight w:val="320"/>
        </w:trPr>
        <w:tc>
          <w:tcPr>
            <w:tcW w:w="1620" w:type="dxa"/>
            <w:gridSpan w:val="2"/>
            <w:vMerge/>
          </w:tcPr>
          <w:p w14:paraId="32F8D752" w14:textId="77777777" w:rsidR="003E3106" w:rsidRPr="000C14A4" w:rsidRDefault="003E3106"/>
        </w:tc>
        <w:tc>
          <w:tcPr>
            <w:tcW w:w="1620" w:type="dxa"/>
            <w:gridSpan w:val="2"/>
            <w:tcBorders>
              <w:bottom w:val="dotted" w:sz="4" w:space="0" w:color="auto"/>
            </w:tcBorders>
            <w:vAlign w:val="center"/>
          </w:tcPr>
          <w:p w14:paraId="0F692CCC" w14:textId="77777777" w:rsidR="003E3106" w:rsidRPr="000C14A4" w:rsidRDefault="004851CA">
            <w:pPr>
              <w:jc w:val="left"/>
              <w:divId w:val="1"/>
            </w:pPr>
            <w:r w:rsidRPr="000C14A4">
              <w:rPr>
                <w:sz w:val="16"/>
              </w:rPr>
              <w:t>slightly held out</w:t>
            </w:r>
          </w:p>
        </w:tc>
        <w:tc>
          <w:tcPr>
            <w:tcW w:w="1620" w:type="dxa"/>
            <w:gridSpan w:val="2"/>
            <w:tcBorders>
              <w:bottom w:val="dotted" w:sz="4" w:space="0" w:color="auto"/>
            </w:tcBorders>
            <w:vAlign w:val="center"/>
          </w:tcPr>
          <w:p w14:paraId="50E856F0" w14:textId="77777777" w:rsidR="003E3106" w:rsidRPr="000C14A4" w:rsidRDefault="003E3106"/>
        </w:tc>
        <w:tc>
          <w:tcPr>
            <w:tcW w:w="1620" w:type="dxa"/>
            <w:tcBorders>
              <w:bottom w:val="dotted" w:sz="4" w:space="0" w:color="auto"/>
            </w:tcBorders>
            <w:vAlign w:val="center"/>
          </w:tcPr>
          <w:p w14:paraId="7C5C244E" w14:textId="77777777" w:rsidR="003E3106" w:rsidRPr="000C14A4" w:rsidRDefault="003E3106"/>
        </w:tc>
        <w:tc>
          <w:tcPr>
            <w:tcW w:w="1620" w:type="dxa"/>
            <w:tcBorders>
              <w:bottom w:val="dotted" w:sz="4" w:space="0" w:color="auto"/>
            </w:tcBorders>
            <w:vAlign w:val="center"/>
          </w:tcPr>
          <w:p w14:paraId="75E9AC7C" w14:textId="77777777" w:rsidR="003E3106" w:rsidRPr="000C14A4" w:rsidRDefault="003E3106"/>
        </w:tc>
        <w:tc>
          <w:tcPr>
            <w:tcW w:w="1620" w:type="dxa"/>
            <w:tcBorders>
              <w:bottom w:val="dotted" w:sz="4" w:space="0" w:color="auto"/>
            </w:tcBorders>
            <w:vAlign w:val="center"/>
          </w:tcPr>
          <w:p w14:paraId="208AFD78" w14:textId="77777777" w:rsidR="003E3106" w:rsidRPr="000C14A4" w:rsidRDefault="004851CA">
            <w:pPr>
              <w:jc w:val="left"/>
              <w:divId w:val="1"/>
            </w:pPr>
            <w:r w:rsidRPr="000C14A4">
              <w:rPr>
                <w:sz w:val="16"/>
              </w:rPr>
              <w:t>Concorde, Delwini, Lombacad, Verdi</w:t>
            </w:r>
          </w:p>
        </w:tc>
        <w:tc>
          <w:tcPr>
            <w:tcW w:w="1620" w:type="dxa"/>
            <w:tcBorders>
              <w:bottom w:val="dotted" w:sz="4" w:space="0" w:color="auto"/>
            </w:tcBorders>
            <w:vAlign w:val="center"/>
          </w:tcPr>
          <w:p w14:paraId="0F2AB824" w14:textId="77777777" w:rsidR="003E3106" w:rsidRPr="000C14A4" w:rsidRDefault="004851CA">
            <w:pPr>
              <w:jc w:val="center"/>
              <w:divId w:val="1"/>
            </w:pPr>
            <w:r w:rsidRPr="000C14A4">
              <w:rPr>
                <w:rFonts w:eastAsia="Arial"/>
                <w:sz w:val="16"/>
              </w:rPr>
              <w:t xml:space="preserve">2 </w:t>
            </w:r>
          </w:p>
        </w:tc>
      </w:tr>
      <w:tr w:rsidR="003E3106" w:rsidRPr="000C14A4" w14:paraId="6A56314C" w14:textId="77777777">
        <w:trPr>
          <w:trHeight w:val="320"/>
        </w:trPr>
        <w:tc>
          <w:tcPr>
            <w:tcW w:w="1620" w:type="dxa"/>
            <w:gridSpan w:val="2"/>
            <w:vMerge/>
          </w:tcPr>
          <w:p w14:paraId="5DB24636" w14:textId="77777777" w:rsidR="003E3106" w:rsidRPr="000C14A4" w:rsidRDefault="003E3106"/>
        </w:tc>
        <w:tc>
          <w:tcPr>
            <w:tcW w:w="1620" w:type="dxa"/>
            <w:gridSpan w:val="2"/>
            <w:tcBorders>
              <w:bottom w:val="dotted" w:sz="4" w:space="0" w:color="auto"/>
            </w:tcBorders>
            <w:vAlign w:val="center"/>
          </w:tcPr>
          <w:p w14:paraId="1B3C5AD0" w14:textId="77777777" w:rsidR="003E3106" w:rsidRPr="000C14A4" w:rsidRDefault="004851CA">
            <w:pPr>
              <w:jc w:val="left"/>
              <w:divId w:val="1"/>
            </w:pPr>
            <w:r w:rsidRPr="000C14A4">
              <w:rPr>
                <w:sz w:val="16"/>
              </w:rPr>
              <w:t>markedly held out</w:t>
            </w:r>
          </w:p>
        </w:tc>
        <w:tc>
          <w:tcPr>
            <w:tcW w:w="1620" w:type="dxa"/>
            <w:gridSpan w:val="2"/>
            <w:tcBorders>
              <w:bottom w:val="dotted" w:sz="4" w:space="0" w:color="auto"/>
            </w:tcBorders>
            <w:vAlign w:val="center"/>
          </w:tcPr>
          <w:p w14:paraId="7574A531" w14:textId="77777777" w:rsidR="003E3106" w:rsidRPr="000C14A4" w:rsidRDefault="003E3106"/>
        </w:tc>
        <w:tc>
          <w:tcPr>
            <w:tcW w:w="1620" w:type="dxa"/>
            <w:tcBorders>
              <w:bottom w:val="dotted" w:sz="4" w:space="0" w:color="auto"/>
            </w:tcBorders>
            <w:vAlign w:val="center"/>
          </w:tcPr>
          <w:p w14:paraId="16F23B85" w14:textId="77777777" w:rsidR="003E3106" w:rsidRPr="000C14A4" w:rsidRDefault="003E3106"/>
        </w:tc>
        <w:tc>
          <w:tcPr>
            <w:tcW w:w="1620" w:type="dxa"/>
            <w:tcBorders>
              <w:bottom w:val="dotted" w:sz="4" w:space="0" w:color="auto"/>
            </w:tcBorders>
            <w:vAlign w:val="center"/>
          </w:tcPr>
          <w:p w14:paraId="65E21463" w14:textId="77777777" w:rsidR="003E3106" w:rsidRPr="000C14A4" w:rsidRDefault="003E3106"/>
        </w:tc>
        <w:tc>
          <w:tcPr>
            <w:tcW w:w="1620" w:type="dxa"/>
            <w:tcBorders>
              <w:bottom w:val="dotted" w:sz="4" w:space="0" w:color="auto"/>
            </w:tcBorders>
            <w:vAlign w:val="center"/>
          </w:tcPr>
          <w:p w14:paraId="2D350736" w14:textId="77777777" w:rsidR="003E3106" w:rsidRPr="000C14A4" w:rsidRDefault="004851CA">
            <w:pPr>
              <w:jc w:val="left"/>
              <w:divId w:val="1"/>
            </w:pPr>
            <w:r w:rsidRPr="000C14A4">
              <w:rPr>
                <w:sz w:val="16"/>
              </w:rPr>
              <w:t>Jaco, Roksolana, Uta</w:t>
            </w:r>
          </w:p>
        </w:tc>
        <w:tc>
          <w:tcPr>
            <w:tcW w:w="1620" w:type="dxa"/>
            <w:tcBorders>
              <w:bottom w:val="dotted" w:sz="4" w:space="0" w:color="auto"/>
            </w:tcBorders>
            <w:vAlign w:val="center"/>
          </w:tcPr>
          <w:p w14:paraId="66627603" w14:textId="77777777" w:rsidR="003E3106" w:rsidRPr="000C14A4" w:rsidRDefault="004851CA">
            <w:pPr>
              <w:jc w:val="center"/>
              <w:divId w:val="1"/>
            </w:pPr>
            <w:r w:rsidRPr="000C14A4">
              <w:rPr>
                <w:rFonts w:eastAsia="Arial"/>
                <w:sz w:val="16"/>
              </w:rPr>
              <w:t xml:space="preserve">3 </w:t>
            </w:r>
          </w:p>
        </w:tc>
      </w:tr>
      <w:tr w:rsidR="003E3106" w:rsidRPr="000C14A4" w14:paraId="2BE354A0" w14:textId="77777777">
        <w:trPr>
          <w:trHeight w:val="360"/>
        </w:trPr>
        <w:tc>
          <w:tcPr>
            <w:tcW w:w="810" w:type="dxa"/>
            <w:tcBorders>
              <w:right w:val="dotted" w:sz="4" w:space="0" w:color="auto"/>
            </w:tcBorders>
            <w:shd w:val="clear" w:color="auto" w:fill="DFDFD7"/>
            <w:vAlign w:val="center"/>
          </w:tcPr>
          <w:p w14:paraId="07AE1325" w14:textId="77777777" w:rsidR="003E3106" w:rsidRPr="000C14A4" w:rsidRDefault="004851CA">
            <w:r w:rsidRPr="000C14A4">
              <w:rPr>
                <w:rFonts w:eastAsia="Arial"/>
                <w:b/>
                <w:sz w:val="16"/>
              </w:rPr>
              <w:t>7.</w:t>
            </w:r>
          </w:p>
        </w:tc>
        <w:tc>
          <w:tcPr>
            <w:tcW w:w="810" w:type="dxa"/>
            <w:tcBorders>
              <w:right w:val="dotted" w:sz="4" w:space="0" w:color="auto"/>
            </w:tcBorders>
            <w:shd w:val="clear" w:color="auto" w:fill="DFDFD7"/>
            <w:vAlign w:val="center"/>
          </w:tcPr>
          <w:p w14:paraId="3C212073"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5DE6A37B" w14:textId="77777777" w:rsidR="003E3106" w:rsidRPr="000C14A4" w:rsidRDefault="004851CA">
            <w:r w:rsidRPr="000C14A4">
              <w:rPr>
                <w:rFonts w:eastAsia="Arial"/>
                <w:b/>
                <w:sz w:val="16"/>
              </w:rPr>
              <w:t>PQ</w:t>
            </w:r>
          </w:p>
        </w:tc>
        <w:tc>
          <w:tcPr>
            <w:tcW w:w="810" w:type="dxa"/>
            <w:tcBorders>
              <w:right w:val="dotted" w:sz="4" w:space="0" w:color="auto"/>
            </w:tcBorders>
            <w:shd w:val="clear" w:color="auto" w:fill="DFDFD7"/>
            <w:vAlign w:val="center"/>
          </w:tcPr>
          <w:p w14:paraId="741A9F5D" w14:textId="77777777" w:rsidR="003E3106" w:rsidRPr="000C14A4" w:rsidRDefault="004851CA">
            <w:r w:rsidRPr="000C14A4">
              <w:rPr>
                <w:rFonts w:eastAsia="Arial"/>
                <w:b/>
                <w:sz w:val="16"/>
              </w:rPr>
              <w:t>VG</w:t>
            </w:r>
          </w:p>
        </w:tc>
        <w:tc>
          <w:tcPr>
            <w:tcW w:w="810" w:type="dxa"/>
            <w:tcBorders>
              <w:right w:val="dotted" w:sz="4" w:space="0" w:color="auto"/>
            </w:tcBorders>
            <w:shd w:val="clear" w:color="auto" w:fill="DFDFD7"/>
            <w:vAlign w:val="center"/>
          </w:tcPr>
          <w:p w14:paraId="3C60B263"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64A866B1" w14:textId="77777777" w:rsidR="003E3106" w:rsidRPr="000C14A4" w:rsidRDefault="004851CA">
            <w:r w:rsidRPr="000C14A4">
              <w:rPr>
                <w:rFonts w:eastAsia="Arial"/>
                <w:b/>
                <w:sz w:val="16"/>
              </w:rPr>
              <w:t>(b)</w:t>
            </w:r>
          </w:p>
        </w:tc>
        <w:tc>
          <w:tcPr>
            <w:tcW w:w="1620" w:type="dxa"/>
            <w:shd w:val="clear" w:color="auto" w:fill="DFDFD7"/>
            <w:vAlign w:val="center"/>
          </w:tcPr>
          <w:p w14:paraId="2B786F44" w14:textId="77777777" w:rsidR="003E3106" w:rsidRPr="000C14A4" w:rsidRDefault="004851CA">
            <w:r w:rsidRPr="000C14A4">
              <w:rPr>
                <w:rFonts w:eastAsia="Arial"/>
                <w:b/>
                <w:sz w:val="16"/>
              </w:rPr>
              <w:t>00</w:t>
            </w:r>
          </w:p>
        </w:tc>
        <w:tc>
          <w:tcPr>
            <w:tcW w:w="1620" w:type="dxa"/>
            <w:shd w:val="clear" w:color="auto" w:fill="DFDFD7"/>
          </w:tcPr>
          <w:p w14:paraId="46514ACF" w14:textId="77777777" w:rsidR="003E3106" w:rsidRPr="000C14A4" w:rsidRDefault="003E3106"/>
        </w:tc>
        <w:tc>
          <w:tcPr>
            <w:tcW w:w="1620" w:type="dxa"/>
            <w:shd w:val="clear" w:color="auto" w:fill="DFDFD7"/>
          </w:tcPr>
          <w:p w14:paraId="37AFCF80" w14:textId="77777777" w:rsidR="003E3106" w:rsidRPr="000C14A4" w:rsidRDefault="003E3106"/>
        </w:tc>
        <w:tc>
          <w:tcPr>
            <w:tcW w:w="1620" w:type="dxa"/>
            <w:shd w:val="clear" w:color="auto" w:fill="DFDFD7"/>
          </w:tcPr>
          <w:p w14:paraId="6EB83558" w14:textId="77777777" w:rsidR="003E3106" w:rsidRPr="000C14A4" w:rsidRDefault="003E3106"/>
        </w:tc>
      </w:tr>
      <w:tr w:rsidR="003E3106" w:rsidRPr="000C14A4" w14:paraId="5E04B3CE" w14:textId="77777777">
        <w:trPr>
          <w:trHeight w:val="440"/>
        </w:trPr>
        <w:tc>
          <w:tcPr>
            <w:tcW w:w="1620" w:type="dxa"/>
            <w:gridSpan w:val="2"/>
            <w:vMerge w:val="restart"/>
          </w:tcPr>
          <w:p w14:paraId="4B324814" w14:textId="77777777" w:rsidR="003E3106" w:rsidRPr="000C14A4" w:rsidRDefault="003E3106"/>
        </w:tc>
        <w:tc>
          <w:tcPr>
            <w:tcW w:w="1620" w:type="dxa"/>
            <w:gridSpan w:val="2"/>
            <w:tcBorders>
              <w:bottom w:val="dotted" w:sz="4" w:space="0" w:color="auto"/>
            </w:tcBorders>
          </w:tcPr>
          <w:p w14:paraId="63040BD1" w14:textId="77777777" w:rsidR="003E3106" w:rsidRPr="000C14A4" w:rsidRDefault="004851CA">
            <w:pPr>
              <w:spacing w:before="113" w:after="113"/>
              <w:jc w:val="left"/>
              <w:divId w:val="1"/>
            </w:pPr>
            <w:r w:rsidRPr="000C14A4">
              <w:rPr>
                <w:b/>
                <w:sz w:val="16"/>
              </w:rPr>
              <w:t>One-year-old shoot: shape of apex of vegetative bud</w:t>
            </w:r>
          </w:p>
        </w:tc>
        <w:tc>
          <w:tcPr>
            <w:tcW w:w="1620" w:type="dxa"/>
            <w:gridSpan w:val="2"/>
            <w:tcBorders>
              <w:bottom w:val="dotted" w:sz="4" w:space="0" w:color="auto"/>
            </w:tcBorders>
          </w:tcPr>
          <w:p w14:paraId="2D4647FD" w14:textId="77777777" w:rsidR="003E3106" w:rsidRPr="000C14A4" w:rsidRDefault="003E3106"/>
        </w:tc>
        <w:tc>
          <w:tcPr>
            <w:tcW w:w="1620" w:type="dxa"/>
            <w:tcBorders>
              <w:bottom w:val="dotted" w:sz="4" w:space="0" w:color="auto"/>
            </w:tcBorders>
          </w:tcPr>
          <w:p w14:paraId="7C44806F" w14:textId="77777777" w:rsidR="003E3106" w:rsidRPr="000C14A4" w:rsidRDefault="003E3106"/>
        </w:tc>
        <w:tc>
          <w:tcPr>
            <w:tcW w:w="1620" w:type="dxa"/>
            <w:tcBorders>
              <w:bottom w:val="dotted" w:sz="4" w:space="0" w:color="auto"/>
            </w:tcBorders>
          </w:tcPr>
          <w:p w14:paraId="6B00261F" w14:textId="77777777" w:rsidR="003E3106" w:rsidRPr="000C14A4" w:rsidRDefault="003E3106"/>
        </w:tc>
        <w:tc>
          <w:tcPr>
            <w:tcW w:w="1620" w:type="dxa"/>
            <w:tcBorders>
              <w:bottom w:val="dotted" w:sz="4" w:space="0" w:color="auto"/>
            </w:tcBorders>
          </w:tcPr>
          <w:p w14:paraId="7FC36094" w14:textId="77777777" w:rsidR="003E3106" w:rsidRPr="000C14A4" w:rsidRDefault="003E3106"/>
        </w:tc>
        <w:tc>
          <w:tcPr>
            <w:tcW w:w="1620" w:type="dxa"/>
            <w:tcBorders>
              <w:bottom w:val="dotted" w:sz="4" w:space="0" w:color="auto"/>
            </w:tcBorders>
          </w:tcPr>
          <w:p w14:paraId="055D0E92" w14:textId="77777777" w:rsidR="003E3106" w:rsidRPr="000C14A4" w:rsidRDefault="003E3106"/>
        </w:tc>
      </w:tr>
      <w:tr w:rsidR="003E3106" w:rsidRPr="000C14A4" w14:paraId="46695D2B" w14:textId="77777777">
        <w:trPr>
          <w:trHeight w:val="320"/>
        </w:trPr>
        <w:tc>
          <w:tcPr>
            <w:tcW w:w="1620" w:type="dxa"/>
            <w:gridSpan w:val="2"/>
            <w:vMerge/>
          </w:tcPr>
          <w:p w14:paraId="7572CB96" w14:textId="77777777" w:rsidR="003E3106" w:rsidRPr="000C14A4" w:rsidRDefault="003E3106"/>
        </w:tc>
        <w:tc>
          <w:tcPr>
            <w:tcW w:w="1620" w:type="dxa"/>
            <w:gridSpan w:val="2"/>
            <w:tcBorders>
              <w:bottom w:val="dotted" w:sz="4" w:space="0" w:color="auto"/>
            </w:tcBorders>
            <w:vAlign w:val="center"/>
          </w:tcPr>
          <w:p w14:paraId="4FF92CF5" w14:textId="77777777" w:rsidR="003E3106" w:rsidRPr="000C14A4" w:rsidRDefault="004851CA">
            <w:pPr>
              <w:jc w:val="left"/>
              <w:divId w:val="1"/>
            </w:pPr>
            <w:r w:rsidRPr="000C14A4">
              <w:rPr>
                <w:sz w:val="16"/>
              </w:rPr>
              <w:t>acute</w:t>
            </w:r>
          </w:p>
        </w:tc>
        <w:tc>
          <w:tcPr>
            <w:tcW w:w="1620" w:type="dxa"/>
            <w:gridSpan w:val="2"/>
            <w:tcBorders>
              <w:bottom w:val="dotted" w:sz="4" w:space="0" w:color="auto"/>
            </w:tcBorders>
            <w:vAlign w:val="center"/>
          </w:tcPr>
          <w:p w14:paraId="253E8966" w14:textId="77777777" w:rsidR="003E3106" w:rsidRPr="000C14A4" w:rsidRDefault="003E3106"/>
        </w:tc>
        <w:tc>
          <w:tcPr>
            <w:tcW w:w="1620" w:type="dxa"/>
            <w:tcBorders>
              <w:bottom w:val="dotted" w:sz="4" w:space="0" w:color="auto"/>
            </w:tcBorders>
            <w:vAlign w:val="center"/>
          </w:tcPr>
          <w:p w14:paraId="6B29D216" w14:textId="77777777" w:rsidR="003E3106" w:rsidRPr="000C14A4" w:rsidRDefault="003E3106"/>
        </w:tc>
        <w:tc>
          <w:tcPr>
            <w:tcW w:w="1620" w:type="dxa"/>
            <w:tcBorders>
              <w:bottom w:val="dotted" w:sz="4" w:space="0" w:color="auto"/>
            </w:tcBorders>
            <w:vAlign w:val="center"/>
          </w:tcPr>
          <w:p w14:paraId="3E6D937F" w14:textId="77777777" w:rsidR="003E3106" w:rsidRPr="000C14A4" w:rsidRDefault="003E3106"/>
        </w:tc>
        <w:tc>
          <w:tcPr>
            <w:tcW w:w="1620" w:type="dxa"/>
            <w:tcBorders>
              <w:bottom w:val="dotted" w:sz="4" w:space="0" w:color="auto"/>
            </w:tcBorders>
            <w:vAlign w:val="center"/>
          </w:tcPr>
          <w:p w14:paraId="0CC05292" w14:textId="77777777" w:rsidR="003E3106" w:rsidRPr="000C14A4" w:rsidRDefault="004851CA">
            <w:pPr>
              <w:jc w:val="left"/>
              <w:divId w:val="1"/>
              <w:rPr>
                <w:lang w:val="fr-FR"/>
              </w:rPr>
            </w:pPr>
            <w:r w:rsidRPr="000C14A4">
              <w:rPr>
                <w:sz w:val="16"/>
                <w:lang w:val="fr-FR"/>
              </w:rPr>
              <w:t>Beko, Concorde, Louise Bonne d'Avranches</w:t>
            </w:r>
          </w:p>
        </w:tc>
        <w:tc>
          <w:tcPr>
            <w:tcW w:w="1620" w:type="dxa"/>
            <w:tcBorders>
              <w:bottom w:val="dotted" w:sz="4" w:space="0" w:color="auto"/>
            </w:tcBorders>
            <w:vAlign w:val="center"/>
          </w:tcPr>
          <w:p w14:paraId="492C5FF0" w14:textId="77777777" w:rsidR="003E3106" w:rsidRPr="000C14A4" w:rsidRDefault="004851CA">
            <w:pPr>
              <w:jc w:val="center"/>
              <w:divId w:val="1"/>
            </w:pPr>
            <w:r w:rsidRPr="000C14A4">
              <w:rPr>
                <w:rFonts w:eastAsia="Arial"/>
                <w:sz w:val="16"/>
              </w:rPr>
              <w:t xml:space="preserve">1 </w:t>
            </w:r>
          </w:p>
        </w:tc>
      </w:tr>
      <w:tr w:rsidR="003E3106" w:rsidRPr="000C14A4" w14:paraId="40E30829" w14:textId="77777777">
        <w:trPr>
          <w:trHeight w:val="320"/>
        </w:trPr>
        <w:tc>
          <w:tcPr>
            <w:tcW w:w="1620" w:type="dxa"/>
            <w:gridSpan w:val="2"/>
            <w:vMerge/>
          </w:tcPr>
          <w:p w14:paraId="53281270" w14:textId="77777777" w:rsidR="003E3106" w:rsidRPr="000C14A4" w:rsidRDefault="003E3106"/>
        </w:tc>
        <w:tc>
          <w:tcPr>
            <w:tcW w:w="1620" w:type="dxa"/>
            <w:gridSpan w:val="2"/>
            <w:tcBorders>
              <w:bottom w:val="dotted" w:sz="4" w:space="0" w:color="auto"/>
            </w:tcBorders>
            <w:vAlign w:val="center"/>
          </w:tcPr>
          <w:p w14:paraId="43582808" w14:textId="77777777" w:rsidR="003E3106" w:rsidRPr="000C14A4" w:rsidRDefault="004851CA">
            <w:pPr>
              <w:jc w:val="left"/>
              <w:divId w:val="1"/>
            </w:pPr>
            <w:r w:rsidRPr="000C14A4">
              <w:rPr>
                <w:sz w:val="16"/>
              </w:rPr>
              <w:t>obtuse</w:t>
            </w:r>
          </w:p>
        </w:tc>
        <w:tc>
          <w:tcPr>
            <w:tcW w:w="1620" w:type="dxa"/>
            <w:gridSpan w:val="2"/>
            <w:tcBorders>
              <w:bottom w:val="dotted" w:sz="4" w:space="0" w:color="auto"/>
            </w:tcBorders>
            <w:vAlign w:val="center"/>
          </w:tcPr>
          <w:p w14:paraId="2804907A" w14:textId="77777777" w:rsidR="003E3106" w:rsidRPr="000C14A4" w:rsidRDefault="003E3106"/>
        </w:tc>
        <w:tc>
          <w:tcPr>
            <w:tcW w:w="1620" w:type="dxa"/>
            <w:tcBorders>
              <w:bottom w:val="dotted" w:sz="4" w:space="0" w:color="auto"/>
            </w:tcBorders>
            <w:vAlign w:val="center"/>
          </w:tcPr>
          <w:p w14:paraId="52275C6E" w14:textId="77777777" w:rsidR="003E3106" w:rsidRPr="000C14A4" w:rsidRDefault="003E3106"/>
        </w:tc>
        <w:tc>
          <w:tcPr>
            <w:tcW w:w="1620" w:type="dxa"/>
            <w:tcBorders>
              <w:bottom w:val="dotted" w:sz="4" w:space="0" w:color="auto"/>
            </w:tcBorders>
            <w:vAlign w:val="center"/>
          </w:tcPr>
          <w:p w14:paraId="4B11C612" w14:textId="77777777" w:rsidR="003E3106" w:rsidRPr="000C14A4" w:rsidRDefault="003E3106"/>
        </w:tc>
        <w:tc>
          <w:tcPr>
            <w:tcW w:w="1620" w:type="dxa"/>
            <w:tcBorders>
              <w:bottom w:val="dotted" w:sz="4" w:space="0" w:color="auto"/>
            </w:tcBorders>
            <w:vAlign w:val="center"/>
          </w:tcPr>
          <w:p w14:paraId="03E87FC7" w14:textId="77777777" w:rsidR="003E3106" w:rsidRPr="000C14A4" w:rsidRDefault="004851CA">
            <w:pPr>
              <w:jc w:val="left"/>
              <w:divId w:val="1"/>
            </w:pPr>
            <w:r w:rsidRPr="000C14A4">
              <w:rPr>
                <w:sz w:val="16"/>
              </w:rPr>
              <w:t>Précoce de Trévoux</w:t>
            </w:r>
          </w:p>
        </w:tc>
        <w:tc>
          <w:tcPr>
            <w:tcW w:w="1620" w:type="dxa"/>
            <w:tcBorders>
              <w:bottom w:val="dotted" w:sz="4" w:space="0" w:color="auto"/>
            </w:tcBorders>
            <w:vAlign w:val="center"/>
          </w:tcPr>
          <w:p w14:paraId="097AA39A" w14:textId="77777777" w:rsidR="003E3106" w:rsidRPr="000C14A4" w:rsidRDefault="004851CA">
            <w:pPr>
              <w:jc w:val="center"/>
              <w:divId w:val="1"/>
            </w:pPr>
            <w:r w:rsidRPr="000C14A4">
              <w:rPr>
                <w:rFonts w:eastAsia="Arial"/>
                <w:sz w:val="16"/>
              </w:rPr>
              <w:t xml:space="preserve">2 </w:t>
            </w:r>
          </w:p>
        </w:tc>
      </w:tr>
      <w:tr w:rsidR="003E3106" w:rsidRPr="000C14A4" w14:paraId="2A309811" w14:textId="77777777">
        <w:trPr>
          <w:trHeight w:val="320"/>
        </w:trPr>
        <w:tc>
          <w:tcPr>
            <w:tcW w:w="1620" w:type="dxa"/>
            <w:gridSpan w:val="2"/>
            <w:vMerge/>
          </w:tcPr>
          <w:p w14:paraId="60BCF618" w14:textId="77777777" w:rsidR="003E3106" w:rsidRPr="000C14A4" w:rsidRDefault="003E3106"/>
        </w:tc>
        <w:tc>
          <w:tcPr>
            <w:tcW w:w="1620" w:type="dxa"/>
            <w:gridSpan w:val="2"/>
            <w:tcBorders>
              <w:bottom w:val="dotted" w:sz="4" w:space="0" w:color="auto"/>
            </w:tcBorders>
            <w:vAlign w:val="center"/>
          </w:tcPr>
          <w:p w14:paraId="4C39D175" w14:textId="77777777" w:rsidR="003E3106" w:rsidRPr="000C14A4" w:rsidRDefault="004851CA">
            <w:pPr>
              <w:jc w:val="left"/>
              <w:divId w:val="1"/>
            </w:pPr>
            <w:r w:rsidRPr="000C14A4">
              <w:rPr>
                <w:sz w:val="16"/>
              </w:rPr>
              <w:t>rounded</w:t>
            </w:r>
          </w:p>
        </w:tc>
        <w:tc>
          <w:tcPr>
            <w:tcW w:w="1620" w:type="dxa"/>
            <w:gridSpan w:val="2"/>
            <w:tcBorders>
              <w:bottom w:val="dotted" w:sz="4" w:space="0" w:color="auto"/>
            </w:tcBorders>
            <w:vAlign w:val="center"/>
          </w:tcPr>
          <w:p w14:paraId="61254E11" w14:textId="77777777" w:rsidR="003E3106" w:rsidRPr="000C14A4" w:rsidRDefault="003E3106"/>
        </w:tc>
        <w:tc>
          <w:tcPr>
            <w:tcW w:w="1620" w:type="dxa"/>
            <w:tcBorders>
              <w:bottom w:val="dotted" w:sz="4" w:space="0" w:color="auto"/>
            </w:tcBorders>
            <w:vAlign w:val="center"/>
          </w:tcPr>
          <w:p w14:paraId="6F30D6D6" w14:textId="77777777" w:rsidR="003E3106" w:rsidRPr="000C14A4" w:rsidRDefault="003E3106"/>
        </w:tc>
        <w:tc>
          <w:tcPr>
            <w:tcW w:w="1620" w:type="dxa"/>
            <w:tcBorders>
              <w:bottom w:val="dotted" w:sz="4" w:space="0" w:color="auto"/>
            </w:tcBorders>
            <w:vAlign w:val="center"/>
          </w:tcPr>
          <w:p w14:paraId="3FAEC8D4" w14:textId="77777777" w:rsidR="003E3106" w:rsidRPr="000C14A4" w:rsidRDefault="003E3106"/>
        </w:tc>
        <w:tc>
          <w:tcPr>
            <w:tcW w:w="1620" w:type="dxa"/>
            <w:tcBorders>
              <w:bottom w:val="dotted" w:sz="4" w:space="0" w:color="auto"/>
            </w:tcBorders>
            <w:vAlign w:val="center"/>
          </w:tcPr>
          <w:p w14:paraId="2F5B34E0" w14:textId="77777777" w:rsidR="003E3106" w:rsidRPr="000C14A4" w:rsidRDefault="004851CA">
            <w:pPr>
              <w:jc w:val="left"/>
              <w:divId w:val="1"/>
            </w:pPr>
            <w:r w:rsidRPr="000C14A4">
              <w:rPr>
                <w:sz w:val="16"/>
              </w:rPr>
              <w:t>Dessertnaja, Diana, Highland, Packham’s Triumph</w:t>
            </w:r>
          </w:p>
        </w:tc>
        <w:tc>
          <w:tcPr>
            <w:tcW w:w="1620" w:type="dxa"/>
            <w:tcBorders>
              <w:bottom w:val="dotted" w:sz="4" w:space="0" w:color="auto"/>
            </w:tcBorders>
            <w:vAlign w:val="center"/>
          </w:tcPr>
          <w:p w14:paraId="59083044" w14:textId="77777777" w:rsidR="003E3106" w:rsidRPr="000C14A4" w:rsidRDefault="004851CA">
            <w:pPr>
              <w:jc w:val="center"/>
              <w:divId w:val="1"/>
            </w:pPr>
            <w:r w:rsidRPr="000C14A4">
              <w:rPr>
                <w:rFonts w:eastAsia="Arial"/>
                <w:sz w:val="16"/>
              </w:rPr>
              <w:t xml:space="preserve">3 </w:t>
            </w:r>
          </w:p>
        </w:tc>
      </w:tr>
      <w:tr w:rsidR="003E3106" w:rsidRPr="000C14A4" w14:paraId="2D93D172" w14:textId="77777777">
        <w:trPr>
          <w:trHeight w:val="360"/>
        </w:trPr>
        <w:tc>
          <w:tcPr>
            <w:tcW w:w="810" w:type="dxa"/>
            <w:tcBorders>
              <w:right w:val="dotted" w:sz="4" w:space="0" w:color="auto"/>
            </w:tcBorders>
            <w:shd w:val="clear" w:color="auto" w:fill="DFDFD7"/>
            <w:vAlign w:val="center"/>
          </w:tcPr>
          <w:p w14:paraId="25468537" w14:textId="77777777" w:rsidR="003E3106" w:rsidRPr="000C14A4" w:rsidRDefault="004851CA">
            <w:r w:rsidRPr="000C14A4">
              <w:rPr>
                <w:rFonts w:eastAsia="Arial"/>
                <w:b/>
                <w:sz w:val="16"/>
              </w:rPr>
              <w:t>8.</w:t>
            </w:r>
          </w:p>
        </w:tc>
        <w:tc>
          <w:tcPr>
            <w:tcW w:w="810" w:type="dxa"/>
            <w:tcBorders>
              <w:right w:val="dotted" w:sz="4" w:space="0" w:color="auto"/>
            </w:tcBorders>
            <w:shd w:val="clear" w:color="auto" w:fill="DFDFD7"/>
            <w:vAlign w:val="center"/>
          </w:tcPr>
          <w:p w14:paraId="1D715BEF"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20E0A835" w14:textId="77777777" w:rsidR="003E3106" w:rsidRPr="000C14A4" w:rsidRDefault="004851CA">
            <w:r w:rsidRPr="000C14A4">
              <w:rPr>
                <w:rFonts w:eastAsia="Arial"/>
                <w:b/>
                <w:sz w:val="16"/>
              </w:rPr>
              <w:t>QN</w:t>
            </w:r>
          </w:p>
        </w:tc>
        <w:tc>
          <w:tcPr>
            <w:tcW w:w="810" w:type="dxa"/>
            <w:tcBorders>
              <w:right w:val="dotted" w:sz="4" w:space="0" w:color="auto"/>
            </w:tcBorders>
            <w:shd w:val="clear" w:color="auto" w:fill="DFDFD7"/>
            <w:vAlign w:val="center"/>
          </w:tcPr>
          <w:p w14:paraId="65A1BE90" w14:textId="77777777" w:rsidR="003E3106" w:rsidRPr="000C14A4" w:rsidRDefault="004851CA">
            <w:r w:rsidRPr="000C14A4">
              <w:rPr>
                <w:rFonts w:eastAsia="Arial"/>
                <w:b/>
                <w:sz w:val="16"/>
              </w:rPr>
              <w:t>VG</w:t>
            </w:r>
          </w:p>
        </w:tc>
        <w:tc>
          <w:tcPr>
            <w:tcW w:w="810" w:type="dxa"/>
            <w:tcBorders>
              <w:right w:val="dotted" w:sz="4" w:space="0" w:color="auto"/>
            </w:tcBorders>
            <w:shd w:val="clear" w:color="auto" w:fill="DFDFD7"/>
            <w:vAlign w:val="center"/>
          </w:tcPr>
          <w:p w14:paraId="091874D4"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0A46ACAE" w14:textId="77777777" w:rsidR="003E3106" w:rsidRPr="000C14A4" w:rsidRDefault="003E3106"/>
        </w:tc>
        <w:tc>
          <w:tcPr>
            <w:tcW w:w="1620" w:type="dxa"/>
            <w:shd w:val="clear" w:color="auto" w:fill="DFDFD7"/>
            <w:vAlign w:val="center"/>
          </w:tcPr>
          <w:p w14:paraId="545B4383" w14:textId="77777777" w:rsidR="003E3106" w:rsidRPr="000C14A4" w:rsidRDefault="004851CA">
            <w:r w:rsidRPr="000C14A4">
              <w:rPr>
                <w:rFonts w:eastAsia="Arial"/>
                <w:b/>
                <w:sz w:val="16"/>
              </w:rPr>
              <w:t>32-35</w:t>
            </w:r>
          </w:p>
        </w:tc>
        <w:tc>
          <w:tcPr>
            <w:tcW w:w="1620" w:type="dxa"/>
            <w:shd w:val="clear" w:color="auto" w:fill="DFDFD7"/>
          </w:tcPr>
          <w:p w14:paraId="4C39CA30" w14:textId="77777777" w:rsidR="003E3106" w:rsidRPr="000C14A4" w:rsidRDefault="003E3106"/>
        </w:tc>
        <w:tc>
          <w:tcPr>
            <w:tcW w:w="1620" w:type="dxa"/>
            <w:shd w:val="clear" w:color="auto" w:fill="DFDFD7"/>
          </w:tcPr>
          <w:p w14:paraId="600E65DB" w14:textId="77777777" w:rsidR="003E3106" w:rsidRPr="000C14A4" w:rsidRDefault="003E3106"/>
        </w:tc>
        <w:tc>
          <w:tcPr>
            <w:tcW w:w="1620" w:type="dxa"/>
            <w:shd w:val="clear" w:color="auto" w:fill="DFDFD7"/>
          </w:tcPr>
          <w:p w14:paraId="23667B45" w14:textId="77777777" w:rsidR="003E3106" w:rsidRPr="000C14A4" w:rsidRDefault="003E3106"/>
        </w:tc>
      </w:tr>
      <w:tr w:rsidR="003E3106" w:rsidRPr="000C14A4" w14:paraId="6E951659" w14:textId="77777777">
        <w:trPr>
          <w:trHeight w:val="440"/>
        </w:trPr>
        <w:tc>
          <w:tcPr>
            <w:tcW w:w="1620" w:type="dxa"/>
            <w:gridSpan w:val="2"/>
            <w:vMerge w:val="restart"/>
          </w:tcPr>
          <w:p w14:paraId="1AD6D1EA" w14:textId="77777777" w:rsidR="003E3106" w:rsidRPr="000C14A4" w:rsidRDefault="003E3106"/>
        </w:tc>
        <w:tc>
          <w:tcPr>
            <w:tcW w:w="1620" w:type="dxa"/>
            <w:gridSpan w:val="2"/>
            <w:tcBorders>
              <w:bottom w:val="dotted" w:sz="4" w:space="0" w:color="auto"/>
            </w:tcBorders>
          </w:tcPr>
          <w:p w14:paraId="3E3FCD22" w14:textId="77777777" w:rsidR="003E3106" w:rsidRPr="000C14A4" w:rsidRDefault="004851CA">
            <w:pPr>
              <w:spacing w:before="113" w:after="113"/>
              <w:jc w:val="left"/>
              <w:divId w:val="1"/>
            </w:pPr>
            <w:r w:rsidRPr="000C14A4">
              <w:rPr>
                <w:b/>
                <w:sz w:val="16"/>
              </w:rPr>
              <w:t>Young shoot: anthocyanin coloration of growing tip</w:t>
            </w:r>
          </w:p>
        </w:tc>
        <w:tc>
          <w:tcPr>
            <w:tcW w:w="1620" w:type="dxa"/>
            <w:gridSpan w:val="2"/>
            <w:tcBorders>
              <w:bottom w:val="dotted" w:sz="4" w:space="0" w:color="auto"/>
            </w:tcBorders>
          </w:tcPr>
          <w:p w14:paraId="30AD6400" w14:textId="77777777" w:rsidR="003E3106" w:rsidRPr="000C14A4" w:rsidRDefault="003E3106"/>
        </w:tc>
        <w:tc>
          <w:tcPr>
            <w:tcW w:w="1620" w:type="dxa"/>
            <w:tcBorders>
              <w:bottom w:val="dotted" w:sz="4" w:space="0" w:color="auto"/>
            </w:tcBorders>
          </w:tcPr>
          <w:p w14:paraId="06E214E4" w14:textId="77777777" w:rsidR="003E3106" w:rsidRPr="000C14A4" w:rsidRDefault="003E3106"/>
        </w:tc>
        <w:tc>
          <w:tcPr>
            <w:tcW w:w="1620" w:type="dxa"/>
            <w:tcBorders>
              <w:bottom w:val="dotted" w:sz="4" w:space="0" w:color="auto"/>
            </w:tcBorders>
          </w:tcPr>
          <w:p w14:paraId="2A482DD8" w14:textId="77777777" w:rsidR="003E3106" w:rsidRPr="000C14A4" w:rsidRDefault="003E3106"/>
        </w:tc>
        <w:tc>
          <w:tcPr>
            <w:tcW w:w="1620" w:type="dxa"/>
            <w:tcBorders>
              <w:bottom w:val="dotted" w:sz="4" w:space="0" w:color="auto"/>
            </w:tcBorders>
          </w:tcPr>
          <w:p w14:paraId="2E138818" w14:textId="77777777" w:rsidR="003E3106" w:rsidRPr="000C14A4" w:rsidRDefault="003E3106"/>
        </w:tc>
        <w:tc>
          <w:tcPr>
            <w:tcW w:w="1620" w:type="dxa"/>
            <w:tcBorders>
              <w:bottom w:val="dotted" w:sz="4" w:space="0" w:color="auto"/>
            </w:tcBorders>
          </w:tcPr>
          <w:p w14:paraId="3E58C547" w14:textId="77777777" w:rsidR="003E3106" w:rsidRPr="000C14A4" w:rsidRDefault="003E3106"/>
        </w:tc>
      </w:tr>
      <w:tr w:rsidR="003E3106" w:rsidRPr="000C14A4" w14:paraId="3E3AED95" w14:textId="77777777">
        <w:trPr>
          <w:trHeight w:val="320"/>
        </w:trPr>
        <w:tc>
          <w:tcPr>
            <w:tcW w:w="1620" w:type="dxa"/>
            <w:gridSpan w:val="2"/>
            <w:vMerge/>
          </w:tcPr>
          <w:p w14:paraId="68874133" w14:textId="77777777" w:rsidR="003E3106" w:rsidRPr="000C14A4" w:rsidRDefault="003E3106"/>
        </w:tc>
        <w:tc>
          <w:tcPr>
            <w:tcW w:w="1620" w:type="dxa"/>
            <w:gridSpan w:val="2"/>
            <w:tcBorders>
              <w:bottom w:val="dotted" w:sz="4" w:space="0" w:color="auto"/>
            </w:tcBorders>
            <w:vAlign w:val="center"/>
          </w:tcPr>
          <w:p w14:paraId="27DD3EE2" w14:textId="77777777" w:rsidR="003E3106" w:rsidRPr="000C14A4" w:rsidRDefault="004851CA">
            <w:pPr>
              <w:jc w:val="left"/>
              <w:divId w:val="1"/>
            </w:pPr>
            <w:r w:rsidRPr="000C14A4">
              <w:rPr>
                <w:sz w:val="16"/>
              </w:rPr>
              <w:t>absent or very weak</w:t>
            </w:r>
          </w:p>
        </w:tc>
        <w:tc>
          <w:tcPr>
            <w:tcW w:w="1620" w:type="dxa"/>
            <w:gridSpan w:val="2"/>
            <w:tcBorders>
              <w:bottom w:val="dotted" w:sz="4" w:space="0" w:color="auto"/>
            </w:tcBorders>
            <w:vAlign w:val="center"/>
          </w:tcPr>
          <w:p w14:paraId="6DC23984" w14:textId="77777777" w:rsidR="003E3106" w:rsidRPr="000C14A4" w:rsidRDefault="003E3106"/>
        </w:tc>
        <w:tc>
          <w:tcPr>
            <w:tcW w:w="1620" w:type="dxa"/>
            <w:tcBorders>
              <w:bottom w:val="dotted" w:sz="4" w:space="0" w:color="auto"/>
            </w:tcBorders>
            <w:vAlign w:val="center"/>
          </w:tcPr>
          <w:p w14:paraId="4F257FDA" w14:textId="77777777" w:rsidR="003E3106" w:rsidRPr="000C14A4" w:rsidRDefault="003E3106"/>
        </w:tc>
        <w:tc>
          <w:tcPr>
            <w:tcW w:w="1620" w:type="dxa"/>
            <w:tcBorders>
              <w:bottom w:val="dotted" w:sz="4" w:space="0" w:color="auto"/>
            </w:tcBorders>
            <w:vAlign w:val="center"/>
          </w:tcPr>
          <w:p w14:paraId="6CA6B49F" w14:textId="77777777" w:rsidR="003E3106" w:rsidRPr="000C14A4" w:rsidRDefault="003E3106"/>
        </w:tc>
        <w:tc>
          <w:tcPr>
            <w:tcW w:w="1620" w:type="dxa"/>
            <w:tcBorders>
              <w:bottom w:val="dotted" w:sz="4" w:space="0" w:color="auto"/>
            </w:tcBorders>
            <w:vAlign w:val="center"/>
          </w:tcPr>
          <w:p w14:paraId="526C1D37" w14:textId="77777777" w:rsidR="003E3106" w:rsidRPr="000C14A4" w:rsidRDefault="004851CA">
            <w:pPr>
              <w:jc w:val="left"/>
              <w:divId w:val="1"/>
            </w:pPr>
            <w:r w:rsidRPr="000C14A4">
              <w:rPr>
                <w:sz w:val="16"/>
              </w:rPr>
              <w:t>Beurré des Enfants Nantais</w:t>
            </w:r>
          </w:p>
        </w:tc>
        <w:tc>
          <w:tcPr>
            <w:tcW w:w="1620" w:type="dxa"/>
            <w:tcBorders>
              <w:bottom w:val="dotted" w:sz="4" w:space="0" w:color="auto"/>
            </w:tcBorders>
            <w:vAlign w:val="center"/>
          </w:tcPr>
          <w:p w14:paraId="18A99EB9" w14:textId="77777777" w:rsidR="003E3106" w:rsidRPr="000C14A4" w:rsidRDefault="004851CA">
            <w:pPr>
              <w:jc w:val="center"/>
              <w:divId w:val="1"/>
            </w:pPr>
            <w:r w:rsidRPr="000C14A4">
              <w:rPr>
                <w:rFonts w:eastAsia="Arial"/>
                <w:sz w:val="16"/>
              </w:rPr>
              <w:t xml:space="preserve">1 </w:t>
            </w:r>
          </w:p>
        </w:tc>
      </w:tr>
      <w:tr w:rsidR="003E3106" w:rsidRPr="000C14A4" w14:paraId="41C93833" w14:textId="77777777">
        <w:trPr>
          <w:trHeight w:val="320"/>
        </w:trPr>
        <w:tc>
          <w:tcPr>
            <w:tcW w:w="1620" w:type="dxa"/>
            <w:gridSpan w:val="2"/>
            <w:vMerge/>
          </w:tcPr>
          <w:p w14:paraId="75B946D1" w14:textId="77777777" w:rsidR="003E3106" w:rsidRPr="000C14A4" w:rsidRDefault="003E3106"/>
        </w:tc>
        <w:tc>
          <w:tcPr>
            <w:tcW w:w="1620" w:type="dxa"/>
            <w:gridSpan w:val="2"/>
            <w:tcBorders>
              <w:bottom w:val="dotted" w:sz="4" w:space="0" w:color="auto"/>
            </w:tcBorders>
            <w:vAlign w:val="center"/>
          </w:tcPr>
          <w:p w14:paraId="5FDEAA06" w14:textId="77777777" w:rsidR="003E3106" w:rsidRPr="000C14A4" w:rsidRDefault="004851CA">
            <w:pPr>
              <w:jc w:val="left"/>
              <w:divId w:val="1"/>
            </w:pPr>
            <w:r w:rsidRPr="000C14A4">
              <w:rPr>
                <w:sz w:val="16"/>
              </w:rPr>
              <w:t>weak</w:t>
            </w:r>
          </w:p>
        </w:tc>
        <w:tc>
          <w:tcPr>
            <w:tcW w:w="1620" w:type="dxa"/>
            <w:gridSpan w:val="2"/>
            <w:tcBorders>
              <w:bottom w:val="dotted" w:sz="4" w:space="0" w:color="auto"/>
            </w:tcBorders>
            <w:vAlign w:val="center"/>
          </w:tcPr>
          <w:p w14:paraId="7C2D89CF" w14:textId="77777777" w:rsidR="003E3106" w:rsidRPr="000C14A4" w:rsidRDefault="003E3106"/>
        </w:tc>
        <w:tc>
          <w:tcPr>
            <w:tcW w:w="1620" w:type="dxa"/>
            <w:tcBorders>
              <w:bottom w:val="dotted" w:sz="4" w:space="0" w:color="auto"/>
            </w:tcBorders>
            <w:vAlign w:val="center"/>
          </w:tcPr>
          <w:p w14:paraId="7A0CBE09" w14:textId="77777777" w:rsidR="003E3106" w:rsidRPr="000C14A4" w:rsidRDefault="003E3106"/>
        </w:tc>
        <w:tc>
          <w:tcPr>
            <w:tcW w:w="1620" w:type="dxa"/>
            <w:tcBorders>
              <w:bottom w:val="dotted" w:sz="4" w:space="0" w:color="auto"/>
            </w:tcBorders>
            <w:vAlign w:val="center"/>
          </w:tcPr>
          <w:p w14:paraId="55E35894" w14:textId="77777777" w:rsidR="003E3106" w:rsidRPr="000C14A4" w:rsidRDefault="003E3106"/>
        </w:tc>
        <w:tc>
          <w:tcPr>
            <w:tcW w:w="1620" w:type="dxa"/>
            <w:tcBorders>
              <w:bottom w:val="dotted" w:sz="4" w:space="0" w:color="auto"/>
            </w:tcBorders>
            <w:vAlign w:val="center"/>
          </w:tcPr>
          <w:p w14:paraId="0DCA029B" w14:textId="77777777" w:rsidR="003E3106" w:rsidRPr="000C14A4" w:rsidRDefault="004851CA">
            <w:pPr>
              <w:jc w:val="left"/>
              <w:divId w:val="1"/>
            </w:pPr>
            <w:r w:rsidRPr="000C14A4">
              <w:rPr>
                <w:sz w:val="16"/>
              </w:rPr>
              <w:t>Concorde, Radana, Uta</w:t>
            </w:r>
          </w:p>
        </w:tc>
        <w:tc>
          <w:tcPr>
            <w:tcW w:w="1620" w:type="dxa"/>
            <w:tcBorders>
              <w:bottom w:val="dotted" w:sz="4" w:space="0" w:color="auto"/>
            </w:tcBorders>
            <w:vAlign w:val="center"/>
          </w:tcPr>
          <w:p w14:paraId="19D2A9CF" w14:textId="77777777" w:rsidR="003E3106" w:rsidRPr="000C14A4" w:rsidRDefault="004851CA">
            <w:pPr>
              <w:jc w:val="center"/>
              <w:divId w:val="1"/>
            </w:pPr>
            <w:r w:rsidRPr="000C14A4">
              <w:rPr>
                <w:rFonts w:eastAsia="Arial"/>
                <w:sz w:val="16"/>
              </w:rPr>
              <w:t xml:space="preserve">2 </w:t>
            </w:r>
          </w:p>
        </w:tc>
      </w:tr>
      <w:tr w:rsidR="003E3106" w:rsidRPr="000C14A4" w14:paraId="006CD966" w14:textId="77777777">
        <w:trPr>
          <w:trHeight w:val="320"/>
        </w:trPr>
        <w:tc>
          <w:tcPr>
            <w:tcW w:w="1620" w:type="dxa"/>
            <w:gridSpan w:val="2"/>
            <w:vMerge/>
          </w:tcPr>
          <w:p w14:paraId="5F7DD9BD" w14:textId="77777777" w:rsidR="003E3106" w:rsidRPr="000C14A4" w:rsidRDefault="003E3106"/>
        </w:tc>
        <w:tc>
          <w:tcPr>
            <w:tcW w:w="1620" w:type="dxa"/>
            <w:gridSpan w:val="2"/>
            <w:tcBorders>
              <w:bottom w:val="dotted" w:sz="4" w:space="0" w:color="auto"/>
            </w:tcBorders>
            <w:vAlign w:val="center"/>
          </w:tcPr>
          <w:p w14:paraId="7A16FFFF" w14:textId="77777777" w:rsidR="003E3106" w:rsidRPr="000C14A4" w:rsidRDefault="004851CA">
            <w:pPr>
              <w:jc w:val="left"/>
              <w:divId w:val="1"/>
            </w:pPr>
            <w:r w:rsidRPr="000C14A4">
              <w:rPr>
                <w:sz w:val="16"/>
              </w:rPr>
              <w:t>medium</w:t>
            </w:r>
          </w:p>
        </w:tc>
        <w:tc>
          <w:tcPr>
            <w:tcW w:w="1620" w:type="dxa"/>
            <w:gridSpan w:val="2"/>
            <w:tcBorders>
              <w:bottom w:val="dotted" w:sz="4" w:space="0" w:color="auto"/>
            </w:tcBorders>
            <w:vAlign w:val="center"/>
          </w:tcPr>
          <w:p w14:paraId="5F67DFC2" w14:textId="77777777" w:rsidR="003E3106" w:rsidRPr="000C14A4" w:rsidRDefault="003E3106"/>
        </w:tc>
        <w:tc>
          <w:tcPr>
            <w:tcW w:w="1620" w:type="dxa"/>
            <w:tcBorders>
              <w:bottom w:val="dotted" w:sz="4" w:space="0" w:color="auto"/>
            </w:tcBorders>
            <w:vAlign w:val="center"/>
          </w:tcPr>
          <w:p w14:paraId="2EFFF4B6" w14:textId="77777777" w:rsidR="003E3106" w:rsidRPr="000C14A4" w:rsidRDefault="003E3106"/>
        </w:tc>
        <w:tc>
          <w:tcPr>
            <w:tcW w:w="1620" w:type="dxa"/>
            <w:tcBorders>
              <w:bottom w:val="dotted" w:sz="4" w:space="0" w:color="auto"/>
            </w:tcBorders>
            <w:vAlign w:val="center"/>
          </w:tcPr>
          <w:p w14:paraId="2C5BBECA" w14:textId="77777777" w:rsidR="003E3106" w:rsidRPr="000C14A4" w:rsidRDefault="003E3106"/>
        </w:tc>
        <w:tc>
          <w:tcPr>
            <w:tcW w:w="1620" w:type="dxa"/>
            <w:tcBorders>
              <w:bottom w:val="dotted" w:sz="4" w:space="0" w:color="auto"/>
            </w:tcBorders>
            <w:vAlign w:val="center"/>
          </w:tcPr>
          <w:p w14:paraId="56B30899" w14:textId="77777777" w:rsidR="003E3106" w:rsidRPr="000C14A4" w:rsidRDefault="004851CA">
            <w:pPr>
              <w:jc w:val="left"/>
              <w:divId w:val="1"/>
            </w:pPr>
            <w:r w:rsidRPr="000C14A4">
              <w:rPr>
                <w:sz w:val="16"/>
              </w:rPr>
              <w:t>Clara Frijs, Tristan</w:t>
            </w:r>
          </w:p>
        </w:tc>
        <w:tc>
          <w:tcPr>
            <w:tcW w:w="1620" w:type="dxa"/>
            <w:tcBorders>
              <w:bottom w:val="dotted" w:sz="4" w:space="0" w:color="auto"/>
            </w:tcBorders>
            <w:vAlign w:val="center"/>
          </w:tcPr>
          <w:p w14:paraId="2D5DBEC8" w14:textId="77777777" w:rsidR="003E3106" w:rsidRPr="000C14A4" w:rsidRDefault="004851CA">
            <w:pPr>
              <w:jc w:val="center"/>
              <w:divId w:val="1"/>
            </w:pPr>
            <w:r w:rsidRPr="000C14A4">
              <w:rPr>
                <w:rFonts w:eastAsia="Arial"/>
                <w:sz w:val="16"/>
              </w:rPr>
              <w:t xml:space="preserve">3 </w:t>
            </w:r>
          </w:p>
        </w:tc>
      </w:tr>
      <w:tr w:rsidR="003E3106" w:rsidRPr="000C14A4" w14:paraId="2F2EFCC6" w14:textId="77777777">
        <w:trPr>
          <w:trHeight w:val="320"/>
        </w:trPr>
        <w:tc>
          <w:tcPr>
            <w:tcW w:w="1620" w:type="dxa"/>
            <w:gridSpan w:val="2"/>
            <w:vMerge/>
          </w:tcPr>
          <w:p w14:paraId="6ADCD041" w14:textId="77777777" w:rsidR="003E3106" w:rsidRPr="000C14A4" w:rsidRDefault="003E3106"/>
        </w:tc>
        <w:tc>
          <w:tcPr>
            <w:tcW w:w="1620" w:type="dxa"/>
            <w:gridSpan w:val="2"/>
            <w:tcBorders>
              <w:bottom w:val="dotted" w:sz="4" w:space="0" w:color="auto"/>
            </w:tcBorders>
            <w:vAlign w:val="center"/>
          </w:tcPr>
          <w:p w14:paraId="342E4247" w14:textId="77777777" w:rsidR="003E3106" w:rsidRPr="000C14A4" w:rsidRDefault="004851CA">
            <w:pPr>
              <w:jc w:val="left"/>
              <w:divId w:val="1"/>
            </w:pPr>
            <w:r w:rsidRPr="000C14A4">
              <w:rPr>
                <w:sz w:val="16"/>
              </w:rPr>
              <w:t>strong</w:t>
            </w:r>
          </w:p>
        </w:tc>
        <w:tc>
          <w:tcPr>
            <w:tcW w:w="1620" w:type="dxa"/>
            <w:gridSpan w:val="2"/>
            <w:tcBorders>
              <w:bottom w:val="dotted" w:sz="4" w:space="0" w:color="auto"/>
            </w:tcBorders>
            <w:vAlign w:val="center"/>
          </w:tcPr>
          <w:p w14:paraId="6DB17C20" w14:textId="77777777" w:rsidR="003E3106" w:rsidRPr="000C14A4" w:rsidRDefault="003E3106"/>
        </w:tc>
        <w:tc>
          <w:tcPr>
            <w:tcW w:w="1620" w:type="dxa"/>
            <w:tcBorders>
              <w:bottom w:val="dotted" w:sz="4" w:space="0" w:color="auto"/>
            </w:tcBorders>
            <w:vAlign w:val="center"/>
          </w:tcPr>
          <w:p w14:paraId="4CF3CBC3" w14:textId="77777777" w:rsidR="003E3106" w:rsidRPr="000C14A4" w:rsidRDefault="003E3106"/>
        </w:tc>
        <w:tc>
          <w:tcPr>
            <w:tcW w:w="1620" w:type="dxa"/>
            <w:tcBorders>
              <w:bottom w:val="dotted" w:sz="4" w:space="0" w:color="auto"/>
            </w:tcBorders>
            <w:vAlign w:val="center"/>
          </w:tcPr>
          <w:p w14:paraId="3FDCE6A9" w14:textId="77777777" w:rsidR="003E3106" w:rsidRPr="000C14A4" w:rsidRDefault="003E3106"/>
        </w:tc>
        <w:tc>
          <w:tcPr>
            <w:tcW w:w="1620" w:type="dxa"/>
            <w:tcBorders>
              <w:bottom w:val="dotted" w:sz="4" w:space="0" w:color="auto"/>
            </w:tcBorders>
            <w:vAlign w:val="center"/>
          </w:tcPr>
          <w:p w14:paraId="1889ADAD" w14:textId="77777777" w:rsidR="003E3106" w:rsidRPr="000C14A4" w:rsidRDefault="004851CA">
            <w:pPr>
              <w:jc w:val="left"/>
              <w:divId w:val="1"/>
              <w:rPr>
                <w:lang w:val="es-ES"/>
              </w:rPr>
            </w:pPr>
            <w:r w:rsidRPr="000C14A4">
              <w:rPr>
                <w:sz w:val="16"/>
                <w:lang w:val="es-ES"/>
              </w:rPr>
              <w:t xml:space="preserve">Armida, Canal Red, </w:t>
            </w:r>
            <w:proofErr w:type="spellStart"/>
            <w:r w:rsidRPr="000C14A4">
              <w:rPr>
                <w:sz w:val="16"/>
                <w:lang w:val="es-ES"/>
              </w:rPr>
              <w:t>Holenicka</w:t>
            </w:r>
            <w:proofErr w:type="spellEnd"/>
            <w:r w:rsidRPr="000C14A4">
              <w:rPr>
                <w:sz w:val="16"/>
                <w:lang w:val="es-ES"/>
              </w:rPr>
              <w:t xml:space="preserve">, Red </w:t>
            </w:r>
            <w:proofErr w:type="spellStart"/>
            <w:r w:rsidRPr="000C14A4">
              <w:rPr>
                <w:sz w:val="16"/>
                <w:lang w:val="es-ES"/>
              </w:rPr>
              <w:t>Druz</w:t>
            </w:r>
            <w:proofErr w:type="spellEnd"/>
          </w:p>
        </w:tc>
        <w:tc>
          <w:tcPr>
            <w:tcW w:w="1620" w:type="dxa"/>
            <w:tcBorders>
              <w:bottom w:val="dotted" w:sz="4" w:space="0" w:color="auto"/>
            </w:tcBorders>
            <w:vAlign w:val="center"/>
          </w:tcPr>
          <w:p w14:paraId="74D875E0" w14:textId="77777777" w:rsidR="003E3106" w:rsidRPr="000C14A4" w:rsidRDefault="004851CA">
            <w:pPr>
              <w:jc w:val="center"/>
              <w:divId w:val="1"/>
            </w:pPr>
            <w:r w:rsidRPr="000C14A4">
              <w:rPr>
                <w:rFonts w:eastAsia="Arial"/>
                <w:sz w:val="16"/>
              </w:rPr>
              <w:t xml:space="preserve">4 </w:t>
            </w:r>
          </w:p>
        </w:tc>
      </w:tr>
      <w:tr w:rsidR="003E3106" w:rsidRPr="000C14A4" w14:paraId="022D1C57" w14:textId="77777777">
        <w:trPr>
          <w:trHeight w:val="320"/>
        </w:trPr>
        <w:tc>
          <w:tcPr>
            <w:tcW w:w="1620" w:type="dxa"/>
            <w:gridSpan w:val="2"/>
            <w:vMerge/>
          </w:tcPr>
          <w:p w14:paraId="38A40F12" w14:textId="77777777" w:rsidR="003E3106" w:rsidRPr="000C14A4" w:rsidRDefault="003E3106"/>
        </w:tc>
        <w:tc>
          <w:tcPr>
            <w:tcW w:w="1620" w:type="dxa"/>
            <w:gridSpan w:val="2"/>
            <w:tcBorders>
              <w:bottom w:val="dotted" w:sz="4" w:space="0" w:color="auto"/>
            </w:tcBorders>
            <w:vAlign w:val="center"/>
          </w:tcPr>
          <w:p w14:paraId="08E308E6" w14:textId="77777777" w:rsidR="003E3106" w:rsidRPr="000C14A4" w:rsidRDefault="004851CA">
            <w:pPr>
              <w:jc w:val="left"/>
              <w:divId w:val="1"/>
            </w:pPr>
            <w:r w:rsidRPr="000C14A4">
              <w:rPr>
                <w:sz w:val="16"/>
              </w:rPr>
              <w:t>very strong</w:t>
            </w:r>
          </w:p>
        </w:tc>
        <w:tc>
          <w:tcPr>
            <w:tcW w:w="1620" w:type="dxa"/>
            <w:gridSpan w:val="2"/>
            <w:tcBorders>
              <w:bottom w:val="dotted" w:sz="4" w:space="0" w:color="auto"/>
            </w:tcBorders>
            <w:vAlign w:val="center"/>
          </w:tcPr>
          <w:p w14:paraId="08D90D7D" w14:textId="77777777" w:rsidR="003E3106" w:rsidRPr="000C14A4" w:rsidRDefault="003E3106"/>
        </w:tc>
        <w:tc>
          <w:tcPr>
            <w:tcW w:w="1620" w:type="dxa"/>
            <w:tcBorders>
              <w:bottom w:val="dotted" w:sz="4" w:space="0" w:color="auto"/>
            </w:tcBorders>
            <w:vAlign w:val="center"/>
          </w:tcPr>
          <w:p w14:paraId="09E73527" w14:textId="77777777" w:rsidR="003E3106" w:rsidRPr="000C14A4" w:rsidRDefault="003E3106"/>
        </w:tc>
        <w:tc>
          <w:tcPr>
            <w:tcW w:w="1620" w:type="dxa"/>
            <w:tcBorders>
              <w:bottom w:val="dotted" w:sz="4" w:space="0" w:color="auto"/>
            </w:tcBorders>
            <w:vAlign w:val="center"/>
          </w:tcPr>
          <w:p w14:paraId="05EECA40" w14:textId="77777777" w:rsidR="003E3106" w:rsidRPr="000C14A4" w:rsidRDefault="003E3106"/>
        </w:tc>
        <w:tc>
          <w:tcPr>
            <w:tcW w:w="1620" w:type="dxa"/>
            <w:tcBorders>
              <w:bottom w:val="dotted" w:sz="4" w:space="0" w:color="auto"/>
            </w:tcBorders>
            <w:vAlign w:val="center"/>
          </w:tcPr>
          <w:p w14:paraId="34D1ABC1" w14:textId="77777777" w:rsidR="003E3106" w:rsidRPr="000C14A4" w:rsidRDefault="004851CA">
            <w:pPr>
              <w:jc w:val="left"/>
              <w:divId w:val="1"/>
            </w:pPr>
            <w:r w:rsidRPr="000C14A4">
              <w:rPr>
                <w:sz w:val="16"/>
              </w:rPr>
              <w:t>Bay 6474, Lombacad</w:t>
            </w:r>
          </w:p>
        </w:tc>
        <w:tc>
          <w:tcPr>
            <w:tcW w:w="1620" w:type="dxa"/>
            <w:tcBorders>
              <w:bottom w:val="dotted" w:sz="4" w:space="0" w:color="auto"/>
            </w:tcBorders>
            <w:vAlign w:val="center"/>
          </w:tcPr>
          <w:p w14:paraId="6AB6CEEC" w14:textId="77777777" w:rsidR="003E3106" w:rsidRPr="000C14A4" w:rsidRDefault="004851CA">
            <w:pPr>
              <w:jc w:val="center"/>
              <w:divId w:val="1"/>
            </w:pPr>
            <w:r w:rsidRPr="000C14A4">
              <w:rPr>
                <w:rFonts w:eastAsia="Arial"/>
                <w:sz w:val="16"/>
              </w:rPr>
              <w:t xml:space="preserve">5 </w:t>
            </w:r>
          </w:p>
        </w:tc>
      </w:tr>
      <w:tr w:rsidR="003E3106" w:rsidRPr="000C14A4" w14:paraId="0DE5C168" w14:textId="77777777">
        <w:trPr>
          <w:trHeight w:val="360"/>
        </w:trPr>
        <w:tc>
          <w:tcPr>
            <w:tcW w:w="810" w:type="dxa"/>
            <w:tcBorders>
              <w:right w:val="dotted" w:sz="4" w:space="0" w:color="auto"/>
            </w:tcBorders>
            <w:shd w:val="clear" w:color="auto" w:fill="DFDFD7"/>
            <w:vAlign w:val="center"/>
          </w:tcPr>
          <w:p w14:paraId="17A4D89A" w14:textId="77777777" w:rsidR="003E3106" w:rsidRPr="000C14A4" w:rsidRDefault="004851CA">
            <w:r w:rsidRPr="000C14A4">
              <w:rPr>
                <w:rFonts w:eastAsia="Arial"/>
                <w:b/>
                <w:sz w:val="16"/>
              </w:rPr>
              <w:t>9.</w:t>
            </w:r>
          </w:p>
        </w:tc>
        <w:tc>
          <w:tcPr>
            <w:tcW w:w="810" w:type="dxa"/>
            <w:tcBorders>
              <w:right w:val="dotted" w:sz="4" w:space="0" w:color="auto"/>
            </w:tcBorders>
            <w:shd w:val="clear" w:color="auto" w:fill="DFDFD7"/>
            <w:vAlign w:val="center"/>
          </w:tcPr>
          <w:p w14:paraId="2A1638C2"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318C266C" w14:textId="77777777" w:rsidR="003E3106" w:rsidRPr="000C14A4" w:rsidRDefault="004851CA">
            <w:r w:rsidRPr="000C14A4">
              <w:rPr>
                <w:rFonts w:eastAsia="Arial"/>
                <w:b/>
                <w:sz w:val="16"/>
              </w:rPr>
              <w:t>QN</w:t>
            </w:r>
          </w:p>
        </w:tc>
        <w:tc>
          <w:tcPr>
            <w:tcW w:w="810" w:type="dxa"/>
            <w:tcBorders>
              <w:right w:val="dotted" w:sz="4" w:space="0" w:color="auto"/>
            </w:tcBorders>
            <w:shd w:val="clear" w:color="auto" w:fill="DFDFD7"/>
            <w:vAlign w:val="center"/>
          </w:tcPr>
          <w:p w14:paraId="68AABCB2" w14:textId="77777777" w:rsidR="003E3106" w:rsidRPr="000C14A4" w:rsidRDefault="004851CA">
            <w:r w:rsidRPr="000C14A4">
              <w:rPr>
                <w:rFonts w:eastAsia="Arial"/>
                <w:b/>
                <w:sz w:val="16"/>
              </w:rPr>
              <w:t>VG</w:t>
            </w:r>
          </w:p>
        </w:tc>
        <w:tc>
          <w:tcPr>
            <w:tcW w:w="810" w:type="dxa"/>
            <w:tcBorders>
              <w:right w:val="dotted" w:sz="4" w:space="0" w:color="auto"/>
            </w:tcBorders>
            <w:shd w:val="clear" w:color="auto" w:fill="DFDFD7"/>
            <w:vAlign w:val="center"/>
          </w:tcPr>
          <w:p w14:paraId="7915F318" w14:textId="77777777" w:rsidR="003E3106" w:rsidRPr="000C14A4" w:rsidRDefault="003E3106"/>
        </w:tc>
        <w:tc>
          <w:tcPr>
            <w:tcW w:w="810" w:type="dxa"/>
            <w:tcBorders>
              <w:right w:val="dotted" w:sz="4" w:space="0" w:color="auto"/>
            </w:tcBorders>
            <w:shd w:val="clear" w:color="auto" w:fill="DFDFD7"/>
            <w:vAlign w:val="center"/>
          </w:tcPr>
          <w:p w14:paraId="5A1BD847" w14:textId="77777777" w:rsidR="003E3106" w:rsidRPr="000C14A4" w:rsidRDefault="003E3106"/>
        </w:tc>
        <w:tc>
          <w:tcPr>
            <w:tcW w:w="1620" w:type="dxa"/>
            <w:shd w:val="clear" w:color="auto" w:fill="DFDFD7"/>
            <w:vAlign w:val="center"/>
          </w:tcPr>
          <w:p w14:paraId="7944FFAB" w14:textId="77777777" w:rsidR="003E3106" w:rsidRPr="000C14A4" w:rsidRDefault="004851CA">
            <w:r w:rsidRPr="000C14A4">
              <w:rPr>
                <w:rFonts w:eastAsia="Arial"/>
                <w:b/>
                <w:sz w:val="16"/>
              </w:rPr>
              <w:t>32-35</w:t>
            </w:r>
          </w:p>
        </w:tc>
        <w:tc>
          <w:tcPr>
            <w:tcW w:w="1620" w:type="dxa"/>
            <w:shd w:val="clear" w:color="auto" w:fill="DFDFD7"/>
          </w:tcPr>
          <w:p w14:paraId="67114831" w14:textId="77777777" w:rsidR="003E3106" w:rsidRPr="000C14A4" w:rsidRDefault="003E3106"/>
        </w:tc>
        <w:tc>
          <w:tcPr>
            <w:tcW w:w="1620" w:type="dxa"/>
            <w:shd w:val="clear" w:color="auto" w:fill="DFDFD7"/>
          </w:tcPr>
          <w:p w14:paraId="1D0B706C" w14:textId="77777777" w:rsidR="003E3106" w:rsidRPr="000C14A4" w:rsidRDefault="003E3106"/>
        </w:tc>
        <w:tc>
          <w:tcPr>
            <w:tcW w:w="1620" w:type="dxa"/>
            <w:shd w:val="clear" w:color="auto" w:fill="DFDFD7"/>
          </w:tcPr>
          <w:p w14:paraId="5AE492EF" w14:textId="77777777" w:rsidR="003E3106" w:rsidRPr="000C14A4" w:rsidRDefault="003E3106"/>
        </w:tc>
      </w:tr>
      <w:tr w:rsidR="003E3106" w:rsidRPr="000C14A4" w14:paraId="0EBE4CD8" w14:textId="77777777">
        <w:trPr>
          <w:trHeight w:val="440"/>
        </w:trPr>
        <w:tc>
          <w:tcPr>
            <w:tcW w:w="1620" w:type="dxa"/>
            <w:gridSpan w:val="2"/>
            <w:vMerge w:val="restart"/>
          </w:tcPr>
          <w:p w14:paraId="42395972" w14:textId="77777777" w:rsidR="003E3106" w:rsidRPr="000C14A4" w:rsidRDefault="003E3106"/>
        </w:tc>
        <w:tc>
          <w:tcPr>
            <w:tcW w:w="1620" w:type="dxa"/>
            <w:gridSpan w:val="2"/>
            <w:tcBorders>
              <w:bottom w:val="dotted" w:sz="4" w:space="0" w:color="auto"/>
            </w:tcBorders>
          </w:tcPr>
          <w:p w14:paraId="2D2939C4" w14:textId="77777777" w:rsidR="003E3106" w:rsidRPr="000C14A4" w:rsidRDefault="004851CA">
            <w:pPr>
              <w:spacing w:before="113" w:after="113"/>
              <w:jc w:val="left"/>
              <w:divId w:val="1"/>
            </w:pPr>
            <w:r w:rsidRPr="000C14A4">
              <w:rPr>
                <w:b/>
                <w:sz w:val="16"/>
              </w:rPr>
              <w:t>Young shoot: density of pubescence</w:t>
            </w:r>
          </w:p>
        </w:tc>
        <w:tc>
          <w:tcPr>
            <w:tcW w:w="1620" w:type="dxa"/>
            <w:gridSpan w:val="2"/>
            <w:tcBorders>
              <w:bottom w:val="dotted" w:sz="4" w:space="0" w:color="auto"/>
            </w:tcBorders>
          </w:tcPr>
          <w:p w14:paraId="2199D565" w14:textId="77777777" w:rsidR="003E3106" w:rsidRPr="000C14A4" w:rsidRDefault="003E3106"/>
        </w:tc>
        <w:tc>
          <w:tcPr>
            <w:tcW w:w="1620" w:type="dxa"/>
            <w:tcBorders>
              <w:bottom w:val="dotted" w:sz="4" w:space="0" w:color="auto"/>
            </w:tcBorders>
          </w:tcPr>
          <w:p w14:paraId="259C3838" w14:textId="77777777" w:rsidR="003E3106" w:rsidRPr="000C14A4" w:rsidRDefault="003E3106"/>
        </w:tc>
        <w:tc>
          <w:tcPr>
            <w:tcW w:w="1620" w:type="dxa"/>
            <w:tcBorders>
              <w:bottom w:val="dotted" w:sz="4" w:space="0" w:color="auto"/>
            </w:tcBorders>
          </w:tcPr>
          <w:p w14:paraId="75257C7B" w14:textId="77777777" w:rsidR="003E3106" w:rsidRPr="000C14A4" w:rsidRDefault="003E3106"/>
        </w:tc>
        <w:tc>
          <w:tcPr>
            <w:tcW w:w="1620" w:type="dxa"/>
            <w:tcBorders>
              <w:bottom w:val="dotted" w:sz="4" w:space="0" w:color="auto"/>
            </w:tcBorders>
          </w:tcPr>
          <w:p w14:paraId="3A25671B" w14:textId="77777777" w:rsidR="003E3106" w:rsidRPr="000C14A4" w:rsidRDefault="003E3106"/>
        </w:tc>
        <w:tc>
          <w:tcPr>
            <w:tcW w:w="1620" w:type="dxa"/>
            <w:tcBorders>
              <w:bottom w:val="dotted" w:sz="4" w:space="0" w:color="auto"/>
            </w:tcBorders>
          </w:tcPr>
          <w:p w14:paraId="47F14A5A" w14:textId="77777777" w:rsidR="003E3106" w:rsidRPr="000C14A4" w:rsidRDefault="003E3106"/>
        </w:tc>
      </w:tr>
      <w:tr w:rsidR="003E3106" w:rsidRPr="000C14A4" w14:paraId="42F9052A" w14:textId="77777777">
        <w:trPr>
          <w:trHeight w:val="320"/>
        </w:trPr>
        <w:tc>
          <w:tcPr>
            <w:tcW w:w="1620" w:type="dxa"/>
            <w:gridSpan w:val="2"/>
            <w:vMerge/>
          </w:tcPr>
          <w:p w14:paraId="3596AE65" w14:textId="77777777" w:rsidR="003E3106" w:rsidRPr="000C14A4" w:rsidRDefault="003E3106"/>
        </w:tc>
        <w:tc>
          <w:tcPr>
            <w:tcW w:w="1620" w:type="dxa"/>
            <w:gridSpan w:val="2"/>
            <w:tcBorders>
              <w:bottom w:val="dotted" w:sz="4" w:space="0" w:color="auto"/>
            </w:tcBorders>
            <w:vAlign w:val="center"/>
          </w:tcPr>
          <w:p w14:paraId="70AD2DCF" w14:textId="77777777" w:rsidR="003E3106" w:rsidRPr="000C14A4" w:rsidRDefault="004851CA">
            <w:pPr>
              <w:jc w:val="left"/>
              <w:divId w:val="1"/>
            </w:pPr>
            <w:r w:rsidRPr="000C14A4">
              <w:rPr>
                <w:sz w:val="16"/>
              </w:rPr>
              <w:t>absent or very sparse</w:t>
            </w:r>
          </w:p>
        </w:tc>
        <w:tc>
          <w:tcPr>
            <w:tcW w:w="1620" w:type="dxa"/>
            <w:gridSpan w:val="2"/>
            <w:tcBorders>
              <w:bottom w:val="dotted" w:sz="4" w:space="0" w:color="auto"/>
            </w:tcBorders>
            <w:vAlign w:val="center"/>
          </w:tcPr>
          <w:p w14:paraId="3EC3453A" w14:textId="77777777" w:rsidR="003E3106" w:rsidRPr="000C14A4" w:rsidRDefault="003E3106"/>
        </w:tc>
        <w:tc>
          <w:tcPr>
            <w:tcW w:w="1620" w:type="dxa"/>
            <w:tcBorders>
              <w:bottom w:val="dotted" w:sz="4" w:space="0" w:color="auto"/>
            </w:tcBorders>
            <w:vAlign w:val="center"/>
          </w:tcPr>
          <w:p w14:paraId="6443929E" w14:textId="77777777" w:rsidR="003E3106" w:rsidRPr="000C14A4" w:rsidRDefault="003E3106"/>
        </w:tc>
        <w:tc>
          <w:tcPr>
            <w:tcW w:w="1620" w:type="dxa"/>
            <w:tcBorders>
              <w:bottom w:val="dotted" w:sz="4" w:space="0" w:color="auto"/>
            </w:tcBorders>
            <w:vAlign w:val="center"/>
          </w:tcPr>
          <w:p w14:paraId="0F5C9B5B" w14:textId="77777777" w:rsidR="003E3106" w:rsidRPr="000C14A4" w:rsidRDefault="003E3106"/>
        </w:tc>
        <w:tc>
          <w:tcPr>
            <w:tcW w:w="1620" w:type="dxa"/>
            <w:tcBorders>
              <w:bottom w:val="dotted" w:sz="4" w:space="0" w:color="auto"/>
            </w:tcBorders>
            <w:vAlign w:val="center"/>
          </w:tcPr>
          <w:p w14:paraId="6EC0B15F" w14:textId="77777777" w:rsidR="003E3106" w:rsidRPr="000C14A4" w:rsidRDefault="004851CA">
            <w:pPr>
              <w:jc w:val="left"/>
              <w:divId w:val="1"/>
            </w:pPr>
            <w:r w:rsidRPr="000C14A4">
              <w:rPr>
                <w:sz w:val="16"/>
              </w:rPr>
              <w:t>Red Druz</w:t>
            </w:r>
          </w:p>
        </w:tc>
        <w:tc>
          <w:tcPr>
            <w:tcW w:w="1620" w:type="dxa"/>
            <w:tcBorders>
              <w:bottom w:val="dotted" w:sz="4" w:space="0" w:color="auto"/>
            </w:tcBorders>
            <w:vAlign w:val="center"/>
          </w:tcPr>
          <w:p w14:paraId="71617601" w14:textId="77777777" w:rsidR="003E3106" w:rsidRPr="000C14A4" w:rsidRDefault="004851CA">
            <w:pPr>
              <w:jc w:val="center"/>
              <w:divId w:val="1"/>
            </w:pPr>
            <w:r w:rsidRPr="000C14A4">
              <w:rPr>
                <w:rFonts w:eastAsia="Arial"/>
                <w:sz w:val="16"/>
              </w:rPr>
              <w:t xml:space="preserve">1 </w:t>
            </w:r>
          </w:p>
        </w:tc>
      </w:tr>
      <w:tr w:rsidR="003E3106" w:rsidRPr="000C14A4" w14:paraId="62848E29" w14:textId="77777777">
        <w:trPr>
          <w:trHeight w:val="320"/>
        </w:trPr>
        <w:tc>
          <w:tcPr>
            <w:tcW w:w="1620" w:type="dxa"/>
            <w:gridSpan w:val="2"/>
            <w:vMerge/>
          </w:tcPr>
          <w:p w14:paraId="6647FF63" w14:textId="77777777" w:rsidR="003E3106" w:rsidRPr="000C14A4" w:rsidRDefault="003E3106"/>
        </w:tc>
        <w:tc>
          <w:tcPr>
            <w:tcW w:w="1620" w:type="dxa"/>
            <w:gridSpan w:val="2"/>
            <w:tcBorders>
              <w:bottom w:val="dotted" w:sz="4" w:space="0" w:color="auto"/>
            </w:tcBorders>
            <w:vAlign w:val="center"/>
          </w:tcPr>
          <w:p w14:paraId="731D5EB7" w14:textId="77777777" w:rsidR="003E3106" w:rsidRPr="000C14A4" w:rsidRDefault="004851CA">
            <w:pPr>
              <w:jc w:val="left"/>
              <w:divId w:val="1"/>
            </w:pPr>
            <w:r w:rsidRPr="000C14A4">
              <w:rPr>
                <w:sz w:val="16"/>
              </w:rPr>
              <w:t>sparse</w:t>
            </w:r>
          </w:p>
        </w:tc>
        <w:tc>
          <w:tcPr>
            <w:tcW w:w="1620" w:type="dxa"/>
            <w:gridSpan w:val="2"/>
            <w:tcBorders>
              <w:bottom w:val="dotted" w:sz="4" w:space="0" w:color="auto"/>
            </w:tcBorders>
            <w:vAlign w:val="center"/>
          </w:tcPr>
          <w:p w14:paraId="48C785F2" w14:textId="77777777" w:rsidR="003E3106" w:rsidRPr="000C14A4" w:rsidRDefault="003E3106"/>
        </w:tc>
        <w:tc>
          <w:tcPr>
            <w:tcW w:w="1620" w:type="dxa"/>
            <w:tcBorders>
              <w:bottom w:val="dotted" w:sz="4" w:space="0" w:color="auto"/>
            </w:tcBorders>
            <w:vAlign w:val="center"/>
          </w:tcPr>
          <w:p w14:paraId="296A6B4F" w14:textId="77777777" w:rsidR="003E3106" w:rsidRPr="000C14A4" w:rsidRDefault="003E3106"/>
        </w:tc>
        <w:tc>
          <w:tcPr>
            <w:tcW w:w="1620" w:type="dxa"/>
            <w:tcBorders>
              <w:bottom w:val="dotted" w:sz="4" w:space="0" w:color="auto"/>
            </w:tcBorders>
            <w:vAlign w:val="center"/>
          </w:tcPr>
          <w:p w14:paraId="72A379BB" w14:textId="77777777" w:rsidR="003E3106" w:rsidRPr="000C14A4" w:rsidRDefault="003E3106"/>
        </w:tc>
        <w:tc>
          <w:tcPr>
            <w:tcW w:w="1620" w:type="dxa"/>
            <w:tcBorders>
              <w:bottom w:val="dotted" w:sz="4" w:space="0" w:color="auto"/>
            </w:tcBorders>
            <w:vAlign w:val="center"/>
          </w:tcPr>
          <w:p w14:paraId="0481F871" w14:textId="77777777" w:rsidR="003E3106" w:rsidRPr="000C14A4" w:rsidRDefault="004851CA">
            <w:pPr>
              <w:jc w:val="left"/>
              <w:divId w:val="1"/>
            </w:pPr>
            <w:r w:rsidRPr="000C14A4">
              <w:rPr>
                <w:sz w:val="16"/>
              </w:rPr>
              <w:t>Amfora, Concorde, Lombacad</w:t>
            </w:r>
          </w:p>
        </w:tc>
        <w:tc>
          <w:tcPr>
            <w:tcW w:w="1620" w:type="dxa"/>
            <w:tcBorders>
              <w:bottom w:val="dotted" w:sz="4" w:space="0" w:color="auto"/>
            </w:tcBorders>
            <w:vAlign w:val="center"/>
          </w:tcPr>
          <w:p w14:paraId="0924C41F" w14:textId="77777777" w:rsidR="003E3106" w:rsidRPr="000C14A4" w:rsidRDefault="004851CA">
            <w:pPr>
              <w:jc w:val="center"/>
              <w:divId w:val="1"/>
            </w:pPr>
            <w:r w:rsidRPr="000C14A4">
              <w:rPr>
                <w:rFonts w:eastAsia="Arial"/>
                <w:sz w:val="16"/>
              </w:rPr>
              <w:t xml:space="preserve">2 </w:t>
            </w:r>
          </w:p>
        </w:tc>
      </w:tr>
      <w:tr w:rsidR="003E3106" w:rsidRPr="000C14A4" w14:paraId="63B3B4C2" w14:textId="77777777">
        <w:trPr>
          <w:trHeight w:val="320"/>
        </w:trPr>
        <w:tc>
          <w:tcPr>
            <w:tcW w:w="1620" w:type="dxa"/>
            <w:gridSpan w:val="2"/>
            <w:vMerge/>
          </w:tcPr>
          <w:p w14:paraId="124E9DE1" w14:textId="77777777" w:rsidR="003E3106" w:rsidRPr="000C14A4" w:rsidRDefault="003E3106"/>
        </w:tc>
        <w:tc>
          <w:tcPr>
            <w:tcW w:w="1620" w:type="dxa"/>
            <w:gridSpan w:val="2"/>
            <w:tcBorders>
              <w:bottom w:val="dotted" w:sz="4" w:space="0" w:color="auto"/>
            </w:tcBorders>
            <w:vAlign w:val="center"/>
          </w:tcPr>
          <w:p w14:paraId="6D0B7230" w14:textId="77777777" w:rsidR="003E3106" w:rsidRPr="000C14A4" w:rsidRDefault="004851CA">
            <w:pPr>
              <w:jc w:val="left"/>
              <w:divId w:val="1"/>
            </w:pPr>
            <w:r w:rsidRPr="000C14A4">
              <w:rPr>
                <w:sz w:val="16"/>
              </w:rPr>
              <w:t>medium</w:t>
            </w:r>
          </w:p>
        </w:tc>
        <w:tc>
          <w:tcPr>
            <w:tcW w:w="1620" w:type="dxa"/>
            <w:gridSpan w:val="2"/>
            <w:tcBorders>
              <w:bottom w:val="dotted" w:sz="4" w:space="0" w:color="auto"/>
            </w:tcBorders>
            <w:vAlign w:val="center"/>
          </w:tcPr>
          <w:p w14:paraId="6B289724" w14:textId="77777777" w:rsidR="003E3106" w:rsidRPr="000C14A4" w:rsidRDefault="003E3106"/>
        </w:tc>
        <w:tc>
          <w:tcPr>
            <w:tcW w:w="1620" w:type="dxa"/>
            <w:tcBorders>
              <w:bottom w:val="dotted" w:sz="4" w:space="0" w:color="auto"/>
            </w:tcBorders>
            <w:vAlign w:val="center"/>
          </w:tcPr>
          <w:p w14:paraId="0F3B3C16" w14:textId="77777777" w:rsidR="003E3106" w:rsidRPr="000C14A4" w:rsidRDefault="003E3106"/>
        </w:tc>
        <w:tc>
          <w:tcPr>
            <w:tcW w:w="1620" w:type="dxa"/>
            <w:tcBorders>
              <w:bottom w:val="dotted" w:sz="4" w:space="0" w:color="auto"/>
            </w:tcBorders>
            <w:vAlign w:val="center"/>
          </w:tcPr>
          <w:p w14:paraId="6E7CE325" w14:textId="77777777" w:rsidR="003E3106" w:rsidRPr="000C14A4" w:rsidRDefault="003E3106"/>
        </w:tc>
        <w:tc>
          <w:tcPr>
            <w:tcW w:w="1620" w:type="dxa"/>
            <w:tcBorders>
              <w:bottom w:val="dotted" w:sz="4" w:space="0" w:color="auto"/>
            </w:tcBorders>
            <w:vAlign w:val="center"/>
          </w:tcPr>
          <w:p w14:paraId="4822E366" w14:textId="77777777" w:rsidR="003E3106" w:rsidRPr="000C14A4" w:rsidRDefault="004851CA">
            <w:pPr>
              <w:jc w:val="left"/>
              <w:divId w:val="1"/>
            </w:pPr>
            <w:r w:rsidRPr="000C14A4">
              <w:rPr>
                <w:sz w:val="16"/>
              </w:rPr>
              <w:t>Hortensia</w:t>
            </w:r>
          </w:p>
        </w:tc>
        <w:tc>
          <w:tcPr>
            <w:tcW w:w="1620" w:type="dxa"/>
            <w:tcBorders>
              <w:bottom w:val="dotted" w:sz="4" w:space="0" w:color="auto"/>
            </w:tcBorders>
            <w:vAlign w:val="center"/>
          </w:tcPr>
          <w:p w14:paraId="7D7A9BB0" w14:textId="77777777" w:rsidR="003E3106" w:rsidRPr="000C14A4" w:rsidRDefault="004851CA">
            <w:pPr>
              <w:jc w:val="center"/>
              <w:divId w:val="1"/>
            </w:pPr>
            <w:r w:rsidRPr="000C14A4">
              <w:rPr>
                <w:rFonts w:eastAsia="Arial"/>
                <w:sz w:val="16"/>
              </w:rPr>
              <w:t xml:space="preserve">3 </w:t>
            </w:r>
          </w:p>
        </w:tc>
      </w:tr>
      <w:tr w:rsidR="003E3106" w:rsidRPr="000C14A4" w14:paraId="35EF54F7" w14:textId="77777777">
        <w:trPr>
          <w:trHeight w:val="320"/>
        </w:trPr>
        <w:tc>
          <w:tcPr>
            <w:tcW w:w="1620" w:type="dxa"/>
            <w:gridSpan w:val="2"/>
            <w:vMerge/>
          </w:tcPr>
          <w:p w14:paraId="002A6034" w14:textId="77777777" w:rsidR="003E3106" w:rsidRPr="000C14A4" w:rsidRDefault="003E3106"/>
        </w:tc>
        <w:tc>
          <w:tcPr>
            <w:tcW w:w="1620" w:type="dxa"/>
            <w:gridSpan w:val="2"/>
            <w:tcBorders>
              <w:bottom w:val="dotted" w:sz="4" w:space="0" w:color="auto"/>
            </w:tcBorders>
            <w:vAlign w:val="center"/>
          </w:tcPr>
          <w:p w14:paraId="74B969AD" w14:textId="77777777" w:rsidR="003E3106" w:rsidRPr="000C14A4" w:rsidRDefault="004851CA">
            <w:pPr>
              <w:jc w:val="left"/>
              <w:divId w:val="1"/>
            </w:pPr>
            <w:r w:rsidRPr="000C14A4">
              <w:rPr>
                <w:sz w:val="16"/>
              </w:rPr>
              <w:t>dense</w:t>
            </w:r>
          </w:p>
        </w:tc>
        <w:tc>
          <w:tcPr>
            <w:tcW w:w="1620" w:type="dxa"/>
            <w:gridSpan w:val="2"/>
            <w:tcBorders>
              <w:bottom w:val="dotted" w:sz="4" w:space="0" w:color="auto"/>
            </w:tcBorders>
            <w:vAlign w:val="center"/>
          </w:tcPr>
          <w:p w14:paraId="08181A4C" w14:textId="77777777" w:rsidR="003E3106" w:rsidRPr="000C14A4" w:rsidRDefault="003E3106"/>
        </w:tc>
        <w:tc>
          <w:tcPr>
            <w:tcW w:w="1620" w:type="dxa"/>
            <w:tcBorders>
              <w:bottom w:val="dotted" w:sz="4" w:space="0" w:color="auto"/>
            </w:tcBorders>
            <w:vAlign w:val="center"/>
          </w:tcPr>
          <w:p w14:paraId="1FB58EA2" w14:textId="77777777" w:rsidR="003E3106" w:rsidRPr="000C14A4" w:rsidRDefault="003E3106"/>
        </w:tc>
        <w:tc>
          <w:tcPr>
            <w:tcW w:w="1620" w:type="dxa"/>
            <w:tcBorders>
              <w:bottom w:val="dotted" w:sz="4" w:space="0" w:color="auto"/>
            </w:tcBorders>
            <w:vAlign w:val="center"/>
          </w:tcPr>
          <w:p w14:paraId="132D9919" w14:textId="77777777" w:rsidR="003E3106" w:rsidRPr="000C14A4" w:rsidRDefault="003E3106"/>
        </w:tc>
        <w:tc>
          <w:tcPr>
            <w:tcW w:w="1620" w:type="dxa"/>
            <w:tcBorders>
              <w:bottom w:val="dotted" w:sz="4" w:space="0" w:color="auto"/>
            </w:tcBorders>
            <w:vAlign w:val="center"/>
          </w:tcPr>
          <w:p w14:paraId="5757090E" w14:textId="77777777" w:rsidR="003E3106" w:rsidRPr="000C14A4" w:rsidRDefault="004851CA">
            <w:pPr>
              <w:jc w:val="left"/>
              <w:divId w:val="1"/>
            </w:pPr>
            <w:r w:rsidRPr="000C14A4">
              <w:rPr>
                <w:sz w:val="16"/>
              </w:rPr>
              <w:t>Armida, Dicolor</w:t>
            </w:r>
          </w:p>
        </w:tc>
        <w:tc>
          <w:tcPr>
            <w:tcW w:w="1620" w:type="dxa"/>
            <w:tcBorders>
              <w:bottom w:val="dotted" w:sz="4" w:space="0" w:color="auto"/>
            </w:tcBorders>
            <w:vAlign w:val="center"/>
          </w:tcPr>
          <w:p w14:paraId="41034809" w14:textId="77777777" w:rsidR="003E3106" w:rsidRPr="000C14A4" w:rsidRDefault="004851CA">
            <w:pPr>
              <w:jc w:val="center"/>
              <w:divId w:val="1"/>
            </w:pPr>
            <w:r w:rsidRPr="000C14A4">
              <w:rPr>
                <w:rFonts w:eastAsia="Arial"/>
                <w:sz w:val="16"/>
              </w:rPr>
              <w:t xml:space="preserve">4 </w:t>
            </w:r>
          </w:p>
        </w:tc>
      </w:tr>
      <w:tr w:rsidR="003E3106" w:rsidRPr="000C14A4" w14:paraId="116FF57C" w14:textId="77777777">
        <w:trPr>
          <w:trHeight w:val="320"/>
        </w:trPr>
        <w:tc>
          <w:tcPr>
            <w:tcW w:w="1620" w:type="dxa"/>
            <w:gridSpan w:val="2"/>
            <w:vMerge/>
          </w:tcPr>
          <w:p w14:paraId="399B5D73" w14:textId="77777777" w:rsidR="003E3106" w:rsidRPr="000C14A4" w:rsidRDefault="003E3106"/>
        </w:tc>
        <w:tc>
          <w:tcPr>
            <w:tcW w:w="1620" w:type="dxa"/>
            <w:gridSpan w:val="2"/>
            <w:tcBorders>
              <w:bottom w:val="dotted" w:sz="4" w:space="0" w:color="auto"/>
            </w:tcBorders>
            <w:vAlign w:val="center"/>
          </w:tcPr>
          <w:p w14:paraId="185CD6D4" w14:textId="77777777" w:rsidR="003E3106" w:rsidRPr="000C14A4" w:rsidRDefault="004851CA">
            <w:pPr>
              <w:jc w:val="left"/>
              <w:divId w:val="1"/>
            </w:pPr>
            <w:r w:rsidRPr="000C14A4">
              <w:rPr>
                <w:sz w:val="16"/>
              </w:rPr>
              <w:t>very dense</w:t>
            </w:r>
          </w:p>
        </w:tc>
        <w:tc>
          <w:tcPr>
            <w:tcW w:w="1620" w:type="dxa"/>
            <w:gridSpan w:val="2"/>
            <w:tcBorders>
              <w:bottom w:val="dotted" w:sz="4" w:space="0" w:color="auto"/>
            </w:tcBorders>
            <w:vAlign w:val="center"/>
          </w:tcPr>
          <w:p w14:paraId="3CAA3285" w14:textId="77777777" w:rsidR="003E3106" w:rsidRPr="000C14A4" w:rsidRDefault="003E3106"/>
        </w:tc>
        <w:tc>
          <w:tcPr>
            <w:tcW w:w="1620" w:type="dxa"/>
            <w:tcBorders>
              <w:bottom w:val="dotted" w:sz="4" w:space="0" w:color="auto"/>
            </w:tcBorders>
            <w:vAlign w:val="center"/>
          </w:tcPr>
          <w:p w14:paraId="6860F84C" w14:textId="77777777" w:rsidR="003E3106" w:rsidRPr="000C14A4" w:rsidRDefault="003E3106"/>
        </w:tc>
        <w:tc>
          <w:tcPr>
            <w:tcW w:w="1620" w:type="dxa"/>
            <w:tcBorders>
              <w:bottom w:val="dotted" w:sz="4" w:space="0" w:color="auto"/>
            </w:tcBorders>
            <w:vAlign w:val="center"/>
          </w:tcPr>
          <w:p w14:paraId="6B226F99" w14:textId="77777777" w:rsidR="003E3106" w:rsidRPr="000C14A4" w:rsidRDefault="003E3106"/>
        </w:tc>
        <w:tc>
          <w:tcPr>
            <w:tcW w:w="1620" w:type="dxa"/>
            <w:tcBorders>
              <w:bottom w:val="dotted" w:sz="4" w:space="0" w:color="auto"/>
            </w:tcBorders>
            <w:vAlign w:val="center"/>
          </w:tcPr>
          <w:p w14:paraId="23202151" w14:textId="77777777" w:rsidR="003E3106" w:rsidRPr="000C14A4" w:rsidRDefault="004851CA">
            <w:pPr>
              <w:jc w:val="left"/>
              <w:divId w:val="1"/>
            </w:pPr>
            <w:r w:rsidRPr="000C14A4">
              <w:rPr>
                <w:sz w:val="16"/>
              </w:rPr>
              <w:t>Comtesse de Paris, RNA 0801</w:t>
            </w:r>
          </w:p>
        </w:tc>
        <w:tc>
          <w:tcPr>
            <w:tcW w:w="1620" w:type="dxa"/>
            <w:tcBorders>
              <w:bottom w:val="dotted" w:sz="4" w:space="0" w:color="auto"/>
            </w:tcBorders>
            <w:vAlign w:val="center"/>
          </w:tcPr>
          <w:p w14:paraId="22AAE716" w14:textId="77777777" w:rsidR="003E3106" w:rsidRPr="000C14A4" w:rsidRDefault="004851CA">
            <w:pPr>
              <w:jc w:val="center"/>
              <w:divId w:val="1"/>
            </w:pPr>
            <w:r w:rsidRPr="000C14A4">
              <w:rPr>
                <w:rFonts w:eastAsia="Arial"/>
                <w:sz w:val="16"/>
              </w:rPr>
              <w:t xml:space="preserve">5 </w:t>
            </w:r>
          </w:p>
        </w:tc>
      </w:tr>
      <w:tr w:rsidR="003E3106" w:rsidRPr="000C14A4" w14:paraId="4777D33D" w14:textId="77777777">
        <w:trPr>
          <w:trHeight w:val="360"/>
        </w:trPr>
        <w:tc>
          <w:tcPr>
            <w:tcW w:w="810" w:type="dxa"/>
            <w:tcBorders>
              <w:right w:val="dotted" w:sz="4" w:space="0" w:color="auto"/>
            </w:tcBorders>
            <w:shd w:val="clear" w:color="auto" w:fill="DFDFD7"/>
            <w:vAlign w:val="center"/>
          </w:tcPr>
          <w:p w14:paraId="0F295C42" w14:textId="77777777" w:rsidR="003E3106" w:rsidRPr="000C14A4" w:rsidRDefault="004851CA">
            <w:r w:rsidRPr="000C14A4">
              <w:rPr>
                <w:rFonts w:eastAsia="Arial"/>
                <w:b/>
                <w:sz w:val="16"/>
              </w:rPr>
              <w:lastRenderedPageBreak/>
              <w:t>10.</w:t>
            </w:r>
          </w:p>
        </w:tc>
        <w:tc>
          <w:tcPr>
            <w:tcW w:w="810" w:type="dxa"/>
            <w:tcBorders>
              <w:right w:val="dotted" w:sz="4" w:space="0" w:color="auto"/>
            </w:tcBorders>
            <w:shd w:val="clear" w:color="auto" w:fill="DFDFD7"/>
            <w:vAlign w:val="center"/>
          </w:tcPr>
          <w:p w14:paraId="40C50B05"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62449DC0" w14:textId="77777777" w:rsidR="003E3106" w:rsidRPr="000C14A4" w:rsidRDefault="004851CA">
            <w:r w:rsidRPr="000C14A4">
              <w:rPr>
                <w:rFonts w:eastAsia="Arial"/>
                <w:b/>
                <w:sz w:val="16"/>
              </w:rPr>
              <w:t>QN</w:t>
            </w:r>
          </w:p>
        </w:tc>
        <w:tc>
          <w:tcPr>
            <w:tcW w:w="810" w:type="dxa"/>
            <w:tcBorders>
              <w:right w:val="dotted" w:sz="4" w:space="0" w:color="auto"/>
            </w:tcBorders>
            <w:shd w:val="clear" w:color="auto" w:fill="DFDFD7"/>
            <w:vAlign w:val="center"/>
          </w:tcPr>
          <w:p w14:paraId="7D64ADE8" w14:textId="77777777" w:rsidR="003E3106" w:rsidRPr="000C14A4" w:rsidRDefault="004851CA">
            <w:r w:rsidRPr="000C14A4">
              <w:rPr>
                <w:rFonts w:eastAsia="Arial"/>
                <w:b/>
                <w:sz w:val="16"/>
              </w:rPr>
              <w:t>VG</w:t>
            </w:r>
          </w:p>
        </w:tc>
        <w:tc>
          <w:tcPr>
            <w:tcW w:w="810" w:type="dxa"/>
            <w:tcBorders>
              <w:right w:val="dotted" w:sz="4" w:space="0" w:color="auto"/>
            </w:tcBorders>
            <w:shd w:val="clear" w:color="auto" w:fill="DFDFD7"/>
            <w:vAlign w:val="center"/>
          </w:tcPr>
          <w:p w14:paraId="1A709159"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6B84C4BE" w14:textId="77777777" w:rsidR="003E3106" w:rsidRPr="000C14A4" w:rsidRDefault="004851CA">
            <w:r w:rsidRPr="000C14A4">
              <w:rPr>
                <w:rFonts w:eastAsia="Arial"/>
                <w:b/>
                <w:sz w:val="16"/>
              </w:rPr>
              <w:t>(c)</w:t>
            </w:r>
          </w:p>
        </w:tc>
        <w:tc>
          <w:tcPr>
            <w:tcW w:w="1620" w:type="dxa"/>
            <w:shd w:val="clear" w:color="auto" w:fill="DFDFD7"/>
            <w:vAlign w:val="center"/>
          </w:tcPr>
          <w:p w14:paraId="5F7C9CD1" w14:textId="77777777" w:rsidR="003E3106" w:rsidRPr="000C14A4" w:rsidRDefault="004851CA">
            <w:r w:rsidRPr="000C14A4">
              <w:rPr>
                <w:rFonts w:eastAsia="Arial"/>
                <w:b/>
                <w:sz w:val="16"/>
              </w:rPr>
              <w:t>71-77</w:t>
            </w:r>
          </w:p>
        </w:tc>
        <w:tc>
          <w:tcPr>
            <w:tcW w:w="1620" w:type="dxa"/>
            <w:shd w:val="clear" w:color="auto" w:fill="DFDFD7"/>
          </w:tcPr>
          <w:p w14:paraId="4A98D810" w14:textId="77777777" w:rsidR="003E3106" w:rsidRPr="000C14A4" w:rsidRDefault="003E3106"/>
        </w:tc>
        <w:tc>
          <w:tcPr>
            <w:tcW w:w="1620" w:type="dxa"/>
            <w:shd w:val="clear" w:color="auto" w:fill="DFDFD7"/>
          </w:tcPr>
          <w:p w14:paraId="64A5CB5B" w14:textId="77777777" w:rsidR="003E3106" w:rsidRPr="000C14A4" w:rsidRDefault="003E3106"/>
        </w:tc>
        <w:tc>
          <w:tcPr>
            <w:tcW w:w="1620" w:type="dxa"/>
            <w:shd w:val="clear" w:color="auto" w:fill="DFDFD7"/>
          </w:tcPr>
          <w:p w14:paraId="47775154" w14:textId="77777777" w:rsidR="003E3106" w:rsidRPr="000C14A4" w:rsidRDefault="003E3106"/>
        </w:tc>
      </w:tr>
      <w:tr w:rsidR="003E3106" w:rsidRPr="000C14A4" w14:paraId="23DD53B1" w14:textId="77777777">
        <w:trPr>
          <w:trHeight w:val="440"/>
        </w:trPr>
        <w:tc>
          <w:tcPr>
            <w:tcW w:w="1620" w:type="dxa"/>
            <w:gridSpan w:val="2"/>
            <w:vMerge w:val="restart"/>
          </w:tcPr>
          <w:p w14:paraId="5AEFAF30" w14:textId="77777777" w:rsidR="003E3106" w:rsidRPr="000C14A4" w:rsidRDefault="003E3106"/>
        </w:tc>
        <w:tc>
          <w:tcPr>
            <w:tcW w:w="1620" w:type="dxa"/>
            <w:gridSpan w:val="2"/>
            <w:tcBorders>
              <w:bottom w:val="dotted" w:sz="4" w:space="0" w:color="auto"/>
            </w:tcBorders>
          </w:tcPr>
          <w:p w14:paraId="3820B116" w14:textId="77777777" w:rsidR="003E3106" w:rsidRPr="000C14A4" w:rsidRDefault="004851CA">
            <w:pPr>
              <w:spacing w:before="113" w:after="113"/>
              <w:jc w:val="left"/>
              <w:divId w:val="1"/>
            </w:pPr>
            <w:r w:rsidRPr="000C14A4">
              <w:rPr>
                <w:b/>
                <w:sz w:val="16"/>
              </w:rPr>
              <w:t>Leaf blade: attitude in relation to shoot</w:t>
            </w:r>
          </w:p>
        </w:tc>
        <w:tc>
          <w:tcPr>
            <w:tcW w:w="1620" w:type="dxa"/>
            <w:gridSpan w:val="2"/>
            <w:tcBorders>
              <w:bottom w:val="dotted" w:sz="4" w:space="0" w:color="auto"/>
            </w:tcBorders>
          </w:tcPr>
          <w:p w14:paraId="59365B01" w14:textId="77777777" w:rsidR="003E3106" w:rsidRPr="000C14A4" w:rsidRDefault="003E3106"/>
        </w:tc>
        <w:tc>
          <w:tcPr>
            <w:tcW w:w="1620" w:type="dxa"/>
            <w:tcBorders>
              <w:bottom w:val="dotted" w:sz="4" w:space="0" w:color="auto"/>
            </w:tcBorders>
          </w:tcPr>
          <w:p w14:paraId="154E102E" w14:textId="77777777" w:rsidR="003E3106" w:rsidRPr="000C14A4" w:rsidRDefault="003E3106"/>
        </w:tc>
        <w:tc>
          <w:tcPr>
            <w:tcW w:w="1620" w:type="dxa"/>
            <w:tcBorders>
              <w:bottom w:val="dotted" w:sz="4" w:space="0" w:color="auto"/>
            </w:tcBorders>
          </w:tcPr>
          <w:p w14:paraId="6ECF6DE1" w14:textId="77777777" w:rsidR="003E3106" w:rsidRPr="000C14A4" w:rsidRDefault="003E3106"/>
        </w:tc>
        <w:tc>
          <w:tcPr>
            <w:tcW w:w="1620" w:type="dxa"/>
            <w:tcBorders>
              <w:bottom w:val="dotted" w:sz="4" w:space="0" w:color="auto"/>
            </w:tcBorders>
          </w:tcPr>
          <w:p w14:paraId="26B74148" w14:textId="77777777" w:rsidR="003E3106" w:rsidRPr="000C14A4" w:rsidRDefault="003E3106"/>
        </w:tc>
        <w:tc>
          <w:tcPr>
            <w:tcW w:w="1620" w:type="dxa"/>
            <w:tcBorders>
              <w:bottom w:val="dotted" w:sz="4" w:space="0" w:color="auto"/>
            </w:tcBorders>
          </w:tcPr>
          <w:p w14:paraId="5F503A66" w14:textId="77777777" w:rsidR="003E3106" w:rsidRPr="000C14A4" w:rsidRDefault="003E3106"/>
        </w:tc>
      </w:tr>
      <w:tr w:rsidR="003E3106" w:rsidRPr="000C14A4" w14:paraId="6324CFD4" w14:textId="77777777">
        <w:trPr>
          <w:trHeight w:val="320"/>
        </w:trPr>
        <w:tc>
          <w:tcPr>
            <w:tcW w:w="1620" w:type="dxa"/>
            <w:gridSpan w:val="2"/>
            <w:vMerge/>
          </w:tcPr>
          <w:p w14:paraId="7CE071B5" w14:textId="77777777" w:rsidR="003E3106" w:rsidRPr="000C14A4" w:rsidRDefault="003E3106"/>
        </w:tc>
        <w:tc>
          <w:tcPr>
            <w:tcW w:w="1620" w:type="dxa"/>
            <w:gridSpan w:val="2"/>
            <w:tcBorders>
              <w:bottom w:val="dotted" w:sz="4" w:space="0" w:color="auto"/>
            </w:tcBorders>
            <w:vAlign w:val="center"/>
          </w:tcPr>
          <w:p w14:paraId="497726BD" w14:textId="77777777" w:rsidR="003E3106" w:rsidRPr="000C14A4" w:rsidRDefault="004851CA">
            <w:pPr>
              <w:jc w:val="left"/>
              <w:divId w:val="1"/>
            </w:pPr>
            <w:r w:rsidRPr="000C14A4">
              <w:rPr>
                <w:sz w:val="16"/>
              </w:rPr>
              <w:t>upwards</w:t>
            </w:r>
          </w:p>
        </w:tc>
        <w:tc>
          <w:tcPr>
            <w:tcW w:w="1620" w:type="dxa"/>
            <w:gridSpan w:val="2"/>
            <w:tcBorders>
              <w:bottom w:val="dotted" w:sz="4" w:space="0" w:color="auto"/>
            </w:tcBorders>
            <w:vAlign w:val="center"/>
          </w:tcPr>
          <w:p w14:paraId="7B15EF68" w14:textId="77777777" w:rsidR="003E3106" w:rsidRPr="000C14A4" w:rsidRDefault="003E3106"/>
        </w:tc>
        <w:tc>
          <w:tcPr>
            <w:tcW w:w="1620" w:type="dxa"/>
            <w:tcBorders>
              <w:bottom w:val="dotted" w:sz="4" w:space="0" w:color="auto"/>
            </w:tcBorders>
            <w:vAlign w:val="center"/>
          </w:tcPr>
          <w:p w14:paraId="138E6551" w14:textId="77777777" w:rsidR="003E3106" w:rsidRPr="000C14A4" w:rsidRDefault="003E3106"/>
        </w:tc>
        <w:tc>
          <w:tcPr>
            <w:tcW w:w="1620" w:type="dxa"/>
            <w:tcBorders>
              <w:bottom w:val="dotted" w:sz="4" w:space="0" w:color="auto"/>
            </w:tcBorders>
            <w:vAlign w:val="center"/>
          </w:tcPr>
          <w:p w14:paraId="58D183B4" w14:textId="77777777" w:rsidR="003E3106" w:rsidRPr="000C14A4" w:rsidRDefault="003E3106"/>
        </w:tc>
        <w:tc>
          <w:tcPr>
            <w:tcW w:w="1620" w:type="dxa"/>
            <w:tcBorders>
              <w:bottom w:val="dotted" w:sz="4" w:space="0" w:color="auto"/>
            </w:tcBorders>
            <w:vAlign w:val="center"/>
          </w:tcPr>
          <w:p w14:paraId="78B681D4" w14:textId="77777777" w:rsidR="003E3106" w:rsidRPr="000C14A4" w:rsidRDefault="004851CA">
            <w:pPr>
              <w:jc w:val="left"/>
              <w:divId w:val="1"/>
            </w:pPr>
            <w:r w:rsidRPr="000C14A4">
              <w:rPr>
                <w:sz w:val="16"/>
              </w:rPr>
              <w:t>Dekora</w:t>
            </w:r>
          </w:p>
        </w:tc>
        <w:tc>
          <w:tcPr>
            <w:tcW w:w="1620" w:type="dxa"/>
            <w:tcBorders>
              <w:bottom w:val="dotted" w:sz="4" w:space="0" w:color="auto"/>
            </w:tcBorders>
            <w:vAlign w:val="center"/>
          </w:tcPr>
          <w:p w14:paraId="0C9FA25F" w14:textId="77777777" w:rsidR="003E3106" w:rsidRPr="000C14A4" w:rsidRDefault="004851CA">
            <w:pPr>
              <w:jc w:val="center"/>
              <w:divId w:val="1"/>
            </w:pPr>
            <w:r w:rsidRPr="000C14A4">
              <w:rPr>
                <w:rFonts w:eastAsia="Arial"/>
                <w:sz w:val="16"/>
              </w:rPr>
              <w:t xml:space="preserve">1 </w:t>
            </w:r>
          </w:p>
        </w:tc>
      </w:tr>
      <w:tr w:rsidR="003E3106" w:rsidRPr="000C14A4" w14:paraId="1ADE48C5" w14:textId="77777777">
        <w:trPr>
          <w:trHeight w:val="320"/>
        </w:trPr>
        <w:tc>
          <w:tcPr>
            <w:tcW w:w="1620" w:type="dxa"/>
            <w:gridSpan w:val="2"/>
            <w:vMerge/>
          </w:tcPr>
          <w:p w14:paraId="1645F67F" w14:textId="77777777" w:rsidR="003E3106" w:rsidRPr="000C14A4" w:rsidRDefault="003E3106"/>
        </w:tc>
        <w:tc>
          <w:tcPr>
            <w:tcW w:w="1620" w:type="dxa"/>
            <w:gridSpan w:val="2"/>
            <w:tcBorders>
              <w:bottom w:val="dotted" w:sz="4" w:space="0" w:color="auto"/>
            </w:tcBorders>
            <w:vAlign w:val="center"/>
          </w:tcPr>
          <w:p w14:paraId="150E30FE" w14:textId="77777777" w:rsidR="003E3106" w:rsidRPr="000C14A4" w:rsidRDefault="004851CA">
            <w:pPr>
              <w:jc w:val="left"/>
              <w:divId w:val="1"/>
            </w:pPr>
            <w:r w:rsidRPr="000C14A4">
              <w:rPr>
                <w:sz w:val="16"/>
              </w:rPr>
              <w:t>outwards</w:t>
            </w:r>
          </w:p>
        </w:tc>
        <w:tc>
          <w:tcPr>
            <w:tcW w:w="1620" w:type="dxa"/>
            <w:gridSpan w:val="2"/>
            <w:tcBorders>
              <w:bottom w:val="dotted" w:sz="4" w:space="0" w:color="auto"/>
            </w:tcBorders>
            <w:vAlign w:val="center"/>
          </w:tcPr>
          <w:p w14:paraId="5C7A455B" w14:textId="77777777" w:rsidR="003E3106" w:rsidRPr="000C14A4" w:rsidRDefault="003E3106"/>
        </w:tc>
        <w:tc>
          <w:tcPr>
            <w:tcW w:w="1620" w:type="dxa"/>
            <w:tcBorders>
              <w:bottom w:val="dotted" w:sz="4" w:space="0" w:color="auto"/>
            </w:tcBorders>
            <w:vAlign w:val="center"/>
          </w:tcPr>
          <w:p w14:paraId="59C3A007" w14:textId="77777777" w:rsidR="003E3106" w:rsidRPr="000C14A4" w:rsidRDefault="003E3106"/>
        </w:tc>
        <w:tc>
          <w:tcPr>
            <w:tcW w:w="1620" w:type="dxa"/>
            <w:tcBorders>
              <w:bottom w:val="dotted" w:sz="4" w:space="0" w:color="auto"/>
            </w:tcBorders>
            <w:vAlign w:val="center"/>
          </w:tcPr>
          <w:p w14:paraId="40DF22EE" w14:textId="77777777" w:rsidR="003E3106" w:rsidRPr="000C14A4" w:rsidRDefault="003E3106"/>
        </w:tc>
        <w:tc>
          <w:tcPr>
            <w:tcW w:w="1620" w:type="dxa"/>
            <w:tcBorders>
              <w:bottom w:val="dotted" w:sz="4" w:space="0" w:color="auto"/>
            </w:tcBorders>
            <w:vAlign w:val="center"/>
          </w:tcPr>
          <w:p w14:paraId="4B4BDE00" w14:textId="77777777" w:rsidR="003E3106" w:rsidRPr="000C14A4" w:rsidRDefault="004851CA">
            <w:pPr>
              <w:jc w:val="left"/>
              <w:divId w:val="1"/>
            </w:pPr>
            <w:r w:rsidRPr="000C14A4">
              <w:rPr>
                <w:sz w:val="16"/>
              </w:rPr>
              <w:t>Isolda, Lombacad</w:t>
            </w:r>
          </w:p>
        </w:tc>
        <w:tc>
          <w:tcPr>
            <w:tcW w:w="1620" w:type="dxa"/>
            <w:tcBorders>
              <w:bottom w:val="dotted" w:sz="4" w:space="0" w:color="auto"/>
            </w:tcBorders>
            <w:vAlign w:val="center"/>
          </w:tcPr>
          <w:p w14:paraId="3890822A" w14:textId="77777777" w:rsidR="003E3106" w:rsidRPr="000C14A4" w:rsidRDefault="004851CA">
            <w:pPr>
              <w:jc w:val="center"/>
              <w:divId w:val="1"/>
            </w:pPr>
            <w:r w:rsidRPr="000C14A4">
              <w:rPr>
                <w:rFonts w:eastAsia="Arial"/>
                <w:sz w:val="16"/>
              </w:rPr>
              <w:t xml:space="preserve">2 </w:t>
            </w:r>
          </w:p>
        </w:tc>
      </w:tr>
      <w:tr w:rsidR="003E3106" w:rsidRPr="000C14A4" w14:paraId="2EAF2B65" w14:textId="77777777">
        <w:trPr>
          <w:trHeight w:val="320"/>
        </w:trPr>
        <w:tc>
          <w:tcPr>
            <w:tcW w:w="1620" w:type="dxa"/>
            <w:gridSpan w:val="2"/>
            <w:vMerge/>
          </w:tcPr>
          <w:p w14:paraId="5C9A7A4B" w14:textId="77777777" w:rsidR="003E3106" w:rsidRPr="000C14A4" w:rsidRDefault="003E3106"/>
        </w:tc>
        <w:tc>
          <w:tcPr>
            <w:tcW w:w="1620" w:type="dxa"/>
            <w:gridSpan w:val="2"/>
            <w:tcBorders>
              <w:bottom w:val="dotted" w:sz="4" w:space="0" w:color="auto"/>
            </w:tcBorders>
            <w:vAlign w:val="center"/>
          </w:tcPr>
          <w:p w14:paraId="2D526916" w14:textId="77777777" w:rsidR="003E3106" w:rsidRPr="000C14A4" w:rsidRDefault="004851CA">
            <w:pPr>
              <w:jc w:val="left"/>
              <w:divId w:val="1"/>
            </w:pPr>
            <w:r w:rsidRPr="000C14A4">
              <w:rPr>
                <w:sz w:val="16"/>
              </w:rPr>
              <w:t>downwards</w:t>
            </w:r>
          </w:p>
        </w:tc>
        <w:tc>
          <w:tcPr>
            <w:tcW w:w="1620" w:type="dxa"/>
            <w:gridSpan w:val="2"/>
            <w:tcBorders>
              <w:bottom w:val="dotted" w:sz="4" w:space="0" w:color="auto"/>
            </w:tcBorders>
            <w:vAlign w:val="center"/>
          </w:tcPr>
          <w:p w14:paraId="4D9642AA" w14:textId="77777777" w:rsidR="003E3106" w:rsidRPr="000C14A4" w:rsidRDefault="003E3106"/>
        </w:tc>
        <w:tc>
          <w:tcPr>
            <w:tcW w:w="1620" w:type="dxa"/>
            <w:tcBorders>
              <w:bottom w:val="dotted" w:sz="4" w:space="0" w:color="auto"/>
            </w:tcBorders>
            <w:vAlign w:val="center"/>
          </w:tcPr>
          <w:p w14:paraId="18884D26" w14:textId="77777777" w:rsidR="003E3106" w:rsidRPr="000C14A4" w:rsidRDefault="003E3106"/>
        </w:tc>
        <w:tc>
          <w:tcPr>
            <w:tcW w:w="1620" w:type="dxa"/>
            <w:tcBorders>
              <w:bottom w:val="dotted" w:sz="4" w:space="0" w:color="auto"/>
            </w:tcBorders>
            <w:vAlign w:val="center"/>
          </w:tcPr>
          <w:p w14:paraId="40047908" w14:textId="77777777" w:rsidR="003E3106" w:rsidRPr="000C14A4" w:rsidRDefault="003E3106"/>
        </w:tc>
        <w:tc>
          <w:tcPr>
            <w:tcW w:w="1620" w:type="dxa"/>
            <w:tcBorders>
              <w:bottom w:val="dotted" w:sz="4" w:space="0" w:color="auto"/>
            </w:tcBorders>
            <w:vAlign w:val="center"/>
          </w:tcPr>
          <w:p w14:paraId="06A3F3AA" w14:textId="77777777" w:rsidR="003E3106" w:rsidRPr="000C14A4" w:rsidRDefault="004851CA">
            <w:pPr>
              <w:jc w:val="left"/>
              <w:divId w:val="1"/>
            </w:pPr>
            <w:r w:rsidRPr="000C14A4">
              <w:rPr>
                <w:sz w:val="16"/>
              </w:rPr>
              <w:t>Concorde, Conference, Santa Maria</w:t>
            </w:r>
          </w:p>
        </w:tc>
        <w:tc>
          <w:tcPr>
            <w:tcW w:w="1620" w:type="dxa"/>
            <w:tcBorders>
              <w:bottom w:val="dotted" w:sz="4" w:space="0" w:color="auto"/>
            </w:tcBorders>
            <w:vAlign w:val="center"/>
          </w:tcPr>
          <w:p w14:paraId="5AC7665F" w14:textId="77777777" w:rsidR="003E3106" w:rsidRPr="000C14A4" w:rsidRDefault="004851CA">
            <w:pPr>
              <w:jc w:val="center"/>
              <w:divId w:val="1"/>
            </w:pPr>
            <w:r w:rsidRPr="000C14A4">
              <w:rPr>
                <w:rFonts w:eastAsia="Arial"/>
                <w:sz w:val="16"/>
              </w:rPr>
              <w:t xml:space="preserve">3 </w:t>
            </w:r>
          </w:p>
        </w:tc>
      </w:tr>
      <w:tr w:rsidR="003E3106" w:rsidRPr="000C14A4" w14:paraId="033C3E57" w14:textId="77777777">
        <w:trPr>
          <w:trHeight w:val="360"/>
        </w:trPr>
        <w:tc>
          <w:tcPr>
            <w:tcW w:w="810" w:type="dxa"/>
            <w:tcBorders>
              <w:right w:val="dotted" w:sz="4" w:space="0" w:color="auto"/>
            </w:tcBorders>
            <w:shd w:val="clear" w:color="auto" w:fill="DFDFD7"/>
            <w:vAlign w:val="center"/>
          </w:tcPr>
          <w:p w14:paraId="11209637" w14:textId="77777777" w:rsidR="003E3106" w:rsidRPr="000C14A4" w:rsidRDefault="004851CA">
            <w:r w:rsidRPr="000C14A4">
              <w:rPr>
                <w:rFonts w:eastAsia="Arial"/>
                <w:b/>
                <w:sz w:val="16"/>
              </w:rPr>
              <w:t>11.</w:t>
            </w:r>
          </w:p>
        </w:tc>
        <w:tc>
          <w:tcPr>
            <w:tcW w:w="810" w:type="dxa"/>
            <w:tcBorders>
              <w:right w:val="dotted" w:sz="4" w:space="0" w:color="auto"/>
            </w:tcBorders>
            <w:shd w:val="clear" w:color="auto" w:fill="DFDFD7"/>
            <w:vAlign w:val="center"/>
          </w:tcPr>
          <w:p w14:paraId="2A2F6B43"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7832B46A" w14:textId="77777777" w:rsidR="003E3106" w:rsidRPr="000C14A4" w:rsidRDefault="004851CA">
            <w:r w:rsidRPr="000C14A4">
              <w:rPr>
                <w:rFonts w:eastAsia="Arial"/>
                <w:b/>
                <w:sz w:val="16"/>
              </w:rPr>
              <w:t>QN</w:t>
            </w:r>
          </w:p>
        </w:tc>
        <w:tc>
          <w:tcPr>
            <w:tcW w:w="810" w:type="dxa"/>
            <w:tcBorders>
              <w:right w:val="dotted" w:sz="4" w:space="0" w:color="auto"/>
            </w:tcBorders>
            <w:shd w:val="clear" w:color="auto" w:fill="DFDFD7"/>
            <w:vAlign w:val="center"/>
          </w:tcPr>
          <w:p w14:paraId="4C4046DC" w14:textId="77777777" w:rsidR="003E3106" w:rsidRPr="000C14A4" w:rsidRDefault="004851CA">
            <w:r w:rsidRPr="000C14A4">
              <w:rPr>
                <w:rFonts w:eastAsia="Arial"/>
                <w:b/>
                <w:sz w:val="16"/>
              </w:rPr>
              <w:t>MG/VG</w:t>
            </w:r>
          </w:p>
        </w:tc>
        <w:tc>
          <w:tcPr>
            <w:tcW w:w="810" w:type="dxa"/>
            <w:tcBorders>
              <w:right w:val="dotted" w:sz="4" w:space="0" w:color="auto"/>
            </w:tcBorders>
            <w:shd w:val="clear" w:color="auto" w:fill="DFDFD7"/>
            <w:vAlign w:val="center"/>
          </w:tcPr>
          <w:p w14:paraId="58EB459B"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54DA236C" w14:textId="77777777" w:rsidR="003E3106" w:rsidRPr="000C14A4" w:rsidRDefault="004851CA">
            <w:r w:rsidRPr="000C14A4">
              <w:rPr>
                <w:rFonts w:eastAsia="Arial"/>
                <w:b/>
                <w:sz w:val="16"/>
              </w:rPr>
              <w:t>(c)</w:t>
            </w:r>
          </w:p>
        </w:tc>
        <w:tc>
          <w:tcPr>
            <w:tcW w:w="1620" w:type="dxa"/>
            <w:shd w:val="clear" w:color="auto" w:fill="DFDFD7"/>
            <w:vAlign w:val="center"/>
          </w:tcPr>
          <w:p w14:paraId="4F8DD773" w14:textId="77777777" w:rsidR="003E3106" w:rsidRPr="000C14A4" w:rsidRDefault="004851CA">
            <w:r w:rsidRPr="000C14A4">
              <w:rPr>
                <w:rFonts w:eastAsia="Arial"/>
                <w:b/>
                <w:sz w:val="16"/>
              </w:rPr>
              <w:t>71-77</w:t>
            </w:r>
          </w:p>
        </w:tc>
        <w:tc>
          <w:tcPr>
            <w:tcW w:w="1620" w:type="dxa"/>
            <w:shd w:val="clear" w:color="auto" w:fill="DFDFD7"/>
          </w:tcPr>
          <w:p w14:paraId="0F8F423A" w14:textId="77777777" w:rsidR="003E3106" w:rsidRPr="000C14A4" w:rsidRDefault="003E3106"/>
        </w:tc>
        <w:tc>
          <w:tcPr>
            <w:tcW w:w="1620" w:type="dxa"/>
            <w:shd w:val="clear" w:color="auto" w:fill="DFDFD7"/>
          </w:tcPr>
          <w:p w14:paraId="05EC70AF" w14:textId="77777777" w:rsidR="003E3106" w:rsidRPr="000C14A4" w:rsidRDefault="003E3106"/>
        </w:tc>
        <w:tc>
          <w:tcPr>
            <w:tcW w:w="1620" w:type="dxa"/>
            <w:shd w:val="clear" w:color="auto" w:fill="DFDFD7"/>
          </w:tcPr>
          <w:p w14:paraId="5AAB933C" w14:textId="77777777" w:rsidR="003E3106" w:rsidRPr="000C14A4" w:rsidRDefault="003E3106"/>
        </w:tc>
      </w:tr>
      <w:tr w:rsidR="003E3106" w:rsidRPr="000C14A4" w14:paraId="40A15606" w14:textId="77777777">
        <w:trPr>
          <w:trHeight w:val="440"/>
        </w:trPr>
        <w:tc>
          <w:tcPr>
            <w:tcW w:w="1620" w:type="dxa"/>
            <w:gridSpan w:val="2"/>
            <w:vMerge w:val="restart"/>
          </w:tcPr>
          <w:p w14:paraId="39304568" w14:textId="77777777" w:rsidR="003E3106" w:rsidRPr="000C14A4" w:rsidRDefault="003E3106"/>
        </w:tc>
        <w:tc>
          <w:tcPr>
            <w:tcW w:w="1620" w:type="dxa"/>
            <w:gridSpan w:val="2"/>
            <w:tcBorders>
              <w:bottom w:val="dotted" w:sz="4" w:space="0" w:color="auto"/>
            </w:tcBorders>
          </w:tcPr>
          <w:p w14:paraId="0BE36A4C" w14:textId="77777777" w:rsidR="003E3106" w:rsidRPr="000C14A4" w:rsidRDefault="004851CA">
            <w:pPr>
              <w:spacing w:before="113" w:after="113"/>
              <w:jc w:val="left"/>
              <w:divId w:val="1"/>
            </w:pPr>
            <w:r w:rsidRPr="000C14A4">
              <w:rPr>
                <w:b/>
                <w:sz w:val="16"/>
              </w:rPr>
              <w:t>Leaf blade: length</w:t>
            </w:r>
          </w:p>
        </w:tc>
        <w:tc>
          <w:tcPr>
            <w:tcW w:w="1620" w:type="dxa"/>
            <w:gridSpan w:val="2"/>
            <w:tcBorders>
              <w:bottom w:val="dotted" w:sz="4" w:space="0" w:color="auto"/>
            </w:tcBorders>
          </w:tcPr>
          <w:p w14:paraId="2E71A2FA" w14:textId="77777777" w:rsidR="003E3106" w:rsidRPr="000C14A4" w:rsidRDefault="003E3106"/>
        </w:tc>
        <w:tc>
          <w:tcPr>
            <w:tcW w:w="1620" w:type="dxa"/>
            <w:tcBorders>
              <w:bottom w:val="dotted" w:sz="4" w:space="0" w:color="auto"/>
            </w:tcBorders>
          </w:tcPr>
          <w:p w14:paraId="58862198" w14:textId="77777777" w:rsidR="003E3106" w:rsidRPr="000C14A4" w:rsidRDefault="003E3106"/>
        </w:tc>
        <w:tc>
          <w:tcPr>
            <w:tcW w:w="1620" w:type="dxa"/>
            <w:tcBorders>
              <w:bottom w:val="dotted" w:sz="4" w:space="0" w:color="auto"/>
            </w:tcBorders>
          </w:tcPr>
          <w:p w14:paraId="2CC396B7" w14:textId="77777777" w:rsidR="003E3106" w:rsidRPr="000C14A4" w:rsidRDefault="003E3106"/>
        </w:tc>
        <w:tc>
          <w:tcPr>
            <w:tcW w:w="1620" w:type="dxa"/>
            <w:tcBorders>
              <w:bottom w:val="dotted" w:sz="4" w:space="0" w:color="auto"/>
            </w:tcBorders>
          </w:tcPr>
          <w:p w14:paraId="6679C3CB" w14:textId="77777777" w:rsidR="003E3106" w:rsidRPr="000C14A4" w:rsidRDefault="003E3106"/>
        </w:tc>
        <w:tc>
          <w:tcPr>
            <w:tcW w:w="1620" w:type="dxa"/>
            <w:tcBorders>
              <w:bottom w:val="dotted" w:sz="4" w:space="0" w:color="auto"/>
            </w:tcBorders>
          </w:tcPr>
          <w:p w14:paraId="6859305D" w14:textId="77777777" w:rsidR="003E3106" w:rsidRPr="000C14A4" w:rsidRDefault="003E3106"/>
        </w:tc>
      </w:tr>
      <w:tr w:rsidR="003E3106" w:rsidRPr="000C14A4" w14:paraId="20245F00" w14:textId="77777777">
        <w:trPr>
          <w:trHeight w:val="320"/>
        </w:trPr>
        <w:tc>
          <w:tcPr>
            <w:tcW w:w="1620" w:type="dxa"/>
            <w:gridSpan w:val="2"/>
            <w:vMerge/>
          </w:tcPr>
          <w:p w14:paraId="086DEFC9" w14:textId="77777777" w:rsidR="003E3106" w:rsidRPr="000C14A4" w:rsidRDefault="003E3106"/>
        </w:tc>
        <w:tc>
          <w:tcPr>
            <w:tcW w:w="1620" w:type="dxa"/>
            <w:gridSpan w:val="2"/>
            <w:tcBorders>
              <w:bottom w:val="dotted" w:sz="4" w:space="0" w:color="auto"/>
            </w:tcBorders>
            <w:vAlign w:val="center"/>
          </w:tcPr>
          <w:p w14:paraId="7C94B00F" w14:textId="77777777" w:rsidR="003E3106" w:rsidRPr="000C14A4" w:rsidRDefault="004851CA">
            <w:pPr>
              <w:jc w:val="left"/>
              <w:divId w:val="1"/>
            </w:pPr>
            <w:r w:rsidRPr="000C14A4">
              <w:rPr>
                <w:sz w:val="16"/>
              </w:rPr>
              <w:t>very short</w:t>
            </w:r>
          </w:p>
        </w:tc>
        <w:tc>
          <w:tcPr>
            <w:tcW w:w="1620" w:type="dxa"/>
            <w:gridSpan w:val="2"/>
            <w:tcBorders>
              <w:bottom w:val="dotted" w:sz="4" w:space="0" w:color="auto"/>
            </w:tcBorders>
            <w:vAlign w:val="center"/>
          </w:tcPr>
          <w:p w14:paraId="6F331892" w14:textId="77777777" w:rsidR="003E3106" w:rsidRPr="000C14A4" w:rsidRDefault="003E3106"/>
        </w:tc>
        <w:tc>
          <w:tcPr>
            <w:tcW w:w="1620" w:type="dxa"/>
            <w:tcBorders>
              <w:bottom w:val="dotted" w:sz="4" w:space="0" w:color="auto"/>
            </w:tcBorders>
            <w:vAlign w:val="center"/>
          </w:tcPr>
          <w:p w14:paraId="16429340" w14:textId="77777777" w:rsidR="003E3106" w:rsidRPr="000C14A4" w:rsidRDefault="003E3106"/>
        </w:tc>
        <w:tc>
          <w:tcPr>
            <w:tcW w:w="1620" w:type="dxa"/>
            <w:tcBorders>
              <w:bottom w:val="dotted" w:sz="4" w:space="0" w:color="auto"/>
            </w:tcBorders>
            <w:vAlign w:val="center"/>
          </w:tcPr>
          <w:p w14:paraId="1317BB9F" w14:textId="77777777" w:rsidR="003E3106" w:rsidRPr="000C14A4" w:rsidRDefault="003E3106"/>
        </w:tc>
        <w:tc>
          <w:tcPr>
            <w:tcW w:w="1620" w:type="dxa"/>
            <w:tcBorders>
              <w:bottom w:val="dotted" w:sz="4" w:space="0" w:color="auto"/>
            </w:tcBorders>
            <w:vAlign w:val="center"/>
          </w:tcPr>
          <w:p w14:paraId="10856D2D" w14:textId="77777777" w:rsidR="003E3106" w:rsidRPr="000C14A4" w:rsidRDefault="003E3106"/>
        </w:tc>
        <w:tc>
          <w:tcPr>
            <w:tcW w:w="1620" w:type="dxa"/>
            <w:tcBorders>
              <w:bottom w:val="dotted" w:sz="4" w:space="0" w:color="auto"/>
            </w:tcBorders>
            <w:vAlign w:val="center"/>
          </w:tcPr>
          <w:p w14:paraId="69BA037A" w14:textId="77777777" w:rsidR="003E3106" w:rsidRPr="000C14A4" w:rsidRDefault="004851CA">
            <w:pPr>
              <w:jc w:val="center"/>
              <w:divId w:val="1"/>
            </w:pPr>
            <w:r w:rsidRPr="000C14A4">
              <w:rPr>
                <w:rFonts w:eastAsia="Arial"/>
                <w:sz w:val="16"/>
              </w:rPr>
              <w:t xml:space="preserve">1 </w:t>
            </w:r>
          </w:p>
        </w:tc>
      </w:tr>
      <w:tr w:rsidR="003E3106" w:rsidRPr="000C14A4" w14:paraId="1A8F9F1E" w14:textId="77777777">
        <w:trPr>
          <w:trHeight w:val="320"/>
        </w:trPr>
        <w:tc>
          <w:tcPr>
            <w:tcW w:w="1620" w:type="dxa"/>
            <w:gridSpan w:val="2"/>
            <w:vMerge/>
          </w:tcPr>
          <w:p w14:paraId="2E5D4A42" w14:textId="77777777" w:rsidR="003E3106" w:rsidRPr="000C14A4" w:rsidRDefault="003E3106"/>
        </w:tc>
        <w:tc>
          <w:tcPr>
            <w:tcW w:w="1620" w:type="dxa"/>
            <w:gridSpan w:val="2"/>
            <w:tcBorders>
              <w:bottom w:val="dotted" w:sz="4" w:space="0" w:color="auto"/>
            </w:tcBorders>
            <w:vAlign w:val="center"/>
          </w:tcPr>
          <w:p w14:paraId="4BF695DA" w14:textId="77777777" w:rsidR="003E3106" w:rsidRPr="000C14A4" w:rsidRDefault="004851CA">
            <w:pPr>
              <w:jc w:val="left"/>
              <w:divId w:val="1"/>
            </w:pPr>
            <w:r w:rsidRPr="000C14A4">
              <w:rPr>
                <w:sz w:val="16"/>
              </w:rPr>
              <w:t>very short to short</w:t>
            </w:r>
          </w:p>
        </w:tc>
        <w:tc>
          <w:tcPr>
            <w:tcW w:w="1620" w:type="dxa"/>
            <w:gridSpan w:val="2"/>
            <w:tcBorders>
              <w:bottom w:val="dotted" w:sz="4" w:space="0" w:color="auto"/>
            </w:tcBorders>
            <w:vAlign w:val="center"/>
          </w:tcPr>
          <w:p w14:paraId="4DDF97CC" w14:textId="77777777" w:rsidR="003E3106" w:rsidRPr="000C14A4" w:rsidRDefault="003E3106"/>
        </w:tc>
        <w:tc>
          <w:tcPr>
            <w:tcW w:w="1620" w:type="dxa"/>
            <w:tcBorders>
              <w:bottom w:val="dotted" w:sz="4" w:space="0" w:color="auto"/>
            </w:tcBorders>
            <w:vAlign w:val="center"/>
          </w:tcPr>
          <w:p w14:paraId="15CF5184" w14:textId="77777777" w:rsidR="003E3106" w:rsidRPr="000C14A4" w:rsidRDefault="003E3106"/>
        </w:tc>
        <w:tc>
          <w:tcPr>
            <w:tcW w:w="1620" w:type="dxa"/>
            <w:tcBorders>
              <w:bottom w:val="dotted" w:sz="4" w:space="0" w:color="auto"/>
            </w:tcBorders>
            <w:vAlign w:val="center"/>
          </w:tcPr>
          <w:p w14:paraId="4D76F7B7" w14:textId="77777777" w:rsidR="003E3106" w:rsidRPr="000C14A4" w:rsidRDefault="003E3106"/>
        </w:tc>
        <w:tc>
          <w:tcPr>
            <w:tcW w:w="1620" w:type="dxa"/>
            <w:tcBorders>
              <w:bottom w:val="dotted" w:sz="4" w:space="0" w:color="auto"/>
            </w:tcBorders>
            <w:vAlign w:val="center"/>
          </w:tcPr>
          <w:p w14:paraId="6809FB40" w14:textId="77777777" w:rsidR="003E3106" w:rsidRPr="000C14A4" w:rsidRDefault="003E3106"/>
        </w:tc>
        <w:tc>
          <w:tcPr>
            <w:tcW w:w="1620" w:type="dxa"/>
            <w:tcBorders>
              <w:bottom w:val="dotted" w:sz="4" w:space="0" w:color="auto"/>
            </w:tcBorders>
            <w:vAlign w:val="center"/>
          </w:tcPr>
          <w:p w14:paraId="61F8A2EF" w14:textId="77777777" w:rsidR="003E3106" w:rsidRPr="000C14A4" w:rsidRDefault="004851CA">
            <w:pPr>
              <w:jc w:val="center"/>
              <w:divId w:val="1"/>
            </w:pPr>
            <w:r w:rsidRPr="000C14A4">
              <w:rPr>
                <w:rFonts w:eastAsia="Arial"/>
                <w:sz w:val="16"/>
              </w:rPr>
              <w:t xml:space="preserve">2 </w:t>
            </w:r>
          </w:p>
        </w:tc>
      </w:tr>
      <w:tr w:rsidR="003E3106" w:rsidRPr="000C14A4" w14:paraId="000B7126" w14:textId="77777777">
        <w:trPr>
          <w:trHeight w:val="320"/>
        </w:trPr>
        <w:tc>
          <w:tcPr>
            <w:tcW w:w="1620" w:type="dxa"/>
            <w:gridSpan w:val="2"/>
            <w:vMerge/>
          </w:tcPr>
          <w:p w14:paraId="12D7F1C8" w14:textId="77777777" w:rsidR="003E3106" w:rsidRPr="000C14A4" w:rsidRDefault="003E3106"/>
        </w:tc>
        <w:tc>
          <w:tcPr>
            <w:tcW w:w="1620" w:type="dxa"/>
            <w:gridSpan w:val="2"/>
            <w:tcBorders>
              <w:bottom w:val="dotted" w:sz="4" w:space="0" w:color="auto"/>
            </w:tcBorders>
            <w:vAlign w:val="center"/>
          </w:tcPr>
          <w:p w14:paraId="01633BC2" w14:textId="77777777" w:rsidR="003E3106" w:rsidRPr="000C14A4" w:rsidRDefault="004851CA">
            <w:pPr>
              <w:jc w:val="left"/>
              <w:divId w:val="1"/>
            </w:pPr>
            <w:r w:rsidRPr="000C14A4">
              <w:rPr>
                <w:sz w:val="16"/>
              </w:rPr>
              <w:t>short</w:t>
            </w:r>
          </w:p>
        </w:tc>
        <w:tc>
          <w:tcPr>
            <w:tcW w:w="1620" w:type="dxa"/>
            <w:gridSpan w:val="2"/>
            <w:tcBorders>
              <w:bottom w:val="dotted" w:sz="4" w:space="0" w:color="auto"/>
            </w:tcBorders>
            <w:vAlign w:val="center"/>
          </w:tcPr>
          <w:p w14:paraId="56F83A7F" w14:textId="77777777" w:rsidR="003E3106" w:rsidRPr="000C14A4" w:rsidRDefault="003E3106"/>
        </w:tc>
        <w:tc>
          <w:tcPr>
            <w:tcW w:w="1620" w:type="dxa"/>
            <w:tcBorders>
              <w:bottom w:val="dotted" w:sz="4" w:space="0" w:color="auto"/>
            </w:tcBorders>
            <w:vAlign w:val="center"/>
          </w:tcPr>
          <w:p w14:paraId="0BE8FCBF" w14:textId="77777777" w:rsidR="003E3106" w:rsidRPr="000C14A4" w:rsidRDefault="003E3106"/>
        </w:tc>
        <w:tc>
          <w:tcPr>
            <w:tcW w:w="1620" w:type="dxa"/>
            <w:tcBorders>
              <w:bottom w:val="dotted" w:sz="4" w:space="0" w:color="auto"/>
            </w:tcBorders>
            <w:vAlign w:val="center"/>
          </w:tcPr>
          <w:p w14:paraId="0434EBD4" w14:textId="77777777" w:rsidR="003E3106" w:rsidRPr="000C14A4" w:rsidRDefault="003E3106"/>
        </w:tc>
        <w:tc>
          <w:tcPr>
            <w:tcW w:w="1620" w:type="dxa"/>
            <w:tcBorders>
              <w:bottom w:val="dotted" w:sz="4" w:space="0" w:color="auto"/>
            </w:tcBorders>
            <w:vAlign w:val="center"/>
          </w:tcPr>
          <w:p w14:paraId="7D47DF95" w14:textId="77777777" w:rsidR="003E3106" w:rsidRPr="000C14A4" w:rsidRDefault="004851CA">
            <w:pPr>
              <w:jc w:val="left"/>
              <w:divId w:val="1"/>
            </w:pPr>
            <w:r w:rsidRPr="000C14A4">
              <w:rPr>
                <w:sz w:val="16"/>
              </w:rPr>
              <w:t>Curé, Remele</w:t>
            </w:r>
          </w:p>
        </w:tc>
        <w:tc>
          <w:tcPr>
            <w:tcW w:w="1620" w:type="dxa"/>
            <w:tcBorders>
              <w:bottom w:val="dotted" w:sz="4" w:space="0" w:color="auto"/>
            </w:tcBorders>
            <w:vAlign w:val="center"/>
          </w:tcPr>
          <w:p w14:paraId="4959407A" w14:textId="77777777" w:rsidR="003E3106" w:rsidRPr="000C14A4" w:rsidRDefault="004851CA">
            <w:pPr>
              <w:jc w:val="center"/>
              <w:divId w:val="1"/>
            </w:pPr>
            <w:r w:rsidRPr="000C14A4">
              <w:rPr>
                <w:rFonts w:eastAsia="Arial"/>
                <w:sz w:val="16"/>
              </w:rPr>
              <w:t xml:space="preserve">3 </w:t>
            </w:r>
          </w:p>
        </w:tc>
      </w:tr>
      <w:tr w:rsidR="003E3106" w:rsidRPr="000C14A4" w14:paraId="35CFDF7D" w14:textId="77777777">
        <w:trPr>
          <w:trHeight w:val="320"/>
        </w:trPr>
        <w:tc>
          <w:tcPr>
            <w:tcW w:w="1620" w:type="dxa"/>
            <w:gridSpan w:val="2"/>
            <w:vMerge/>
          </w:tcPr>
          <w:p w14:paraId="520076B3" w14:textId="77777777" w:rsidR="003E3106" w:rsidRPr="000C14A4" w:rsidRDefault="003E3106"/>
        </w:tc>
        <w:tc>
          <w:tcPr>
            <w:tcW w:w="1620" w:type="dxa"/>
            <w:gridSpan w:val="2"/>
            <w:tcBorders>
              <w:bottom w:val="dotted" w:sz="4" w:space="0" w:color="auto"/>
            </w:tcBorders>
            <w:vAlign w:val="center"/>
          </w:tcPr>
          <w:p w14:paraId="76D69E32" w14:textId="77777777" w:rsidR="003E3106" w:rsidRPr="000C14A4" w:rsidRDefault="004851CA">
            <w:pPr>
              <w:jc w:val="left"/>
              <w:divId w:val="1"/>
            </w:pPr>
            <w:r w:rsidRPr="000C14A4">
              <w:rPr>
                <w:sz w:val="16"/>
              </w:rPr>
              <w:t>short to medium</w:t>
            </w:r>
          </w:p>
        </w:tc>
        <w:tc>
          <w:tcPr>
            <w:tcW w:w="1620" w:type="dxa"/>
            <w:gridSpan w:val="2"/>
            <w:tcBorders>
              <w:bottom w:val="dotted" w:sz="4" w:space="0" w:color="auto"/>
            </w:tcBorders>
            <w:vAlign w:val="center"/>
          </w:tcPr>
          <w:p w14:paraId="227FE498" w14:textId="77777777" w:rsidR="003E3106" w:rsidRPr="000C14A4" w:rsidRDefault="003E3106"/>
        </w:tc>
        <w:tc>
          <w:tcPr>
            <w:tcW w:w="1620" w:type="dxa"/>
            <w:tcBorders>
              <w:bottom w:val="dotted" w:sz="4" w:space="0" w:color="auto"/>
            </w:tcBorders>
            <w:vAlign w:val="center"/>
          </w:tcPr>
          <w:p w14:paraId="1F715B96" w14:textId="77777777" w:rsidR="003E3106" w:rsidRPr="000C14A4" w:rsidRDefault="003E3106"/>
        </w:tc>
        <w:tc>
          <w:tcPr>
            <w:tcW w:w="1620" w:type="dxa"/>
            <w:tcBorders>
              <w:bottom w:val="dotted" w:sz="4" w:space="0" w:color="auto"/>
            </w:tcBorders>
            <w:vAlign w:val="center"/>
          </w:tcPr>
          <w:p w14:paraId="5AD33E17" w14:textId="77777777" w:rsidR="003E3106" w:rsidRPr="000C14A4" w:rsidRDefault="003E3106"/>
        </w:tc>
        <w:tc>
          <w:tcPr>
            <w:tcW w:w="1620" w:type="dxa"/>
            <w:tcBorders>
              <w:bottom w:val="dotted" w:sz="4" w:space="0" w:color="auto"/>
            </w:tcBorders>
            <w:vAlign w:val="center"/>
          </w:tcPr>
          <w:p w14:paraId="7501E5D3" w14:textId="77777777" w:rsidR="003E3106" w:rsidRPr="000C14A4" w:rsidRDefault="004851CA">
            <w:pPr>
              <w:jc w:val="left"/>
              <w:divId w:val="1"/>
            </w:pPr>
            <w:r w:rsidRPr="000C14A4">
              <w:rPr>
                <w:sz w:val="16"/>
              </w:rPr>
              <w:t>Beurré des Enfants Nantais</w:t>
            </w:r>
          </w:p>
        </w:tc>
        <w:tc>
          <w:tcPr>
            <w:tcW w:w="1620" w:type="dxa"/>
            <w:tcBorders>
              <w:bottom w:val="dotted" w:sz="4" w:space="0" w:color="auto"/>
            </w:tcBorders>
            <w:vAlign w:val="center"/>
          </w:tcPr>
          <w:p w14:paraId="64DAB7F3" w14:textId="77777777" w:rsidR="003E3106" w:rsidRPr="000C14A4" w:rsidRDefault="004851CA">
            <w:pPr>
              <w:jc w:val="center"/>
              <w:divId w:val="1"/>
            </w:pPr>
            <w:r w:rsidRPr="000C14A4">
              <w:rPr>
                <w:rFonts w:eastAsia="Arial"/>
                <w:sz w:val="16"/>
              </w:rPr>
              <w:t xml:space="preserve">4 </w:t>
            </w:r>
          </w:p>
        </w:tc>
      </w:tr>
      <w:tr w:rsidR="003E3106" w:rsidRPr="000C14A4" w14:paraId="3207553C" w14:textId="77777777">
        <w:trPr>
          <w:trHeight w:val="320"/>
        </w:trPr>
        <w:tc>
          <w:tcPr>
            <w:tcW w:w="1620" w:type="dxa"/>
            <w:gridSpan w:val="2"/>
            <w:vMerge/>
          </w:tcPr>
          <w:p w14:paraId="02BD7BB5" w14:textId="77777777" w:rsidR="003E3106" w:rsidRPr="000C14A4" w:rsidRDefault="003E3106"/>
        </w:tc>
        <w:tc>
          <w:tcPr>
            <w:tcW w:w="1620" w:type="dxa"/>
            <w:gridSpan w:val="2"/>
            <w:tcBorders>
              <w:bottom w:val="dotted" w:sz="4" w:space="0" w:color="auto"/>
            </w:tcBorders>
            <w:vAlign w:val="center"/>
          </w:tcPr>
          <w:p w14:paraId="3A3F7232" w14:textId="77777777" w:rsidR="003E3106" w:rsidRPr="000C14A4" w:rsidRDefault="004851CA">
            <w:pPr>
              <w:jc w:val="left"/>
              <w:divId w:val="1"/>
            </w:pPr>
            <w:r w:rsidRPr="000C14A4">
              <w:rPr>
                <w:sz w:val="16"/>
              </w:rPr>
              <w:t>medium</w:t>
            </w:r>
          </w:p>
        </w:tc>
        <w:tc>
          <w:tcPr>
            <w:tcW w:w="1620" w:type="dxa"/>
            <w:gridSpan w:val="2"/>
            <w:tcBorders>
              <w:bottom w:val="dotted" w:sz="4" w:space="0" w:color="auto"/>
            </w:tcBorders>
            <w:vAlign w:val="center"/>
          </w:tcPr>
          <w:p w14:paraId="2F0CBEC9" w14:textId="77777777" w:rsidR="003E3106" w:rsidRPr="000C14A4" w:rsidRDefault="003E3106"/>
        </w:tc>
        <w:tc>
          <w:tcPr>
            <w:tcW w:w="1620" w:type="dxa"/>
            <w:tcBorders>
              <w:bottom w:val="dotted" w:sz="4" w:space="0" w:color="auto"/>
            </w:tcBorders>
            <w:vAlign w:val="center"/>
          </w:tcPr>
          <w:p w14:paraId="16FFEE9A" w14:textId="77777777" w:rsidR="003E3106" w:rsidRPr="000C14A4" w:rsidRDefault="003E3106"/>
        </w:tc>
        <w:tc>
          <w:tcPr>
            <w:tcW w:w="1620" w:type="dxa"/>
            <w:tcBorders>
              <w:bottom w:val="dotted" w:sz="4" w:space="0" w:color="auto"/>
            </w:tcBorders>
            <w:vAlign w:val="center"/>
          </w:tcPr>
          <w:p w14:paraId="73714BA8" w14:textId="77777777" w:rsidR="003E3106" w:rsidRPr="000C14A4" w:rsidRDefault="003E3106"/>
        </w:tc>
        <w:tc>
          <w:tcPr>
            <w:tcW w:w="1620" w:type="dxa"/>
            <w:tcBorders>
              <w:bottom w:val="dotted" w:sz="4" w:space="0" w:color="auto"/>
            </w:tcBorders>
            <w:vAlign w:val="center"/>
          </w:tcPr>
          <w:p w14:paraId="5C705155" w14:textId="77777777" w:rsidR="003E3106" w:rsidRPr="000C14A4" w:rsidRDefault="004851CA">
            <w:pPr>
              <w:jc w:val="left"/>
              <w:divId w:val="1"/>
            </w:pPr>
            <w:r w:rsidRPr="000C14A4">
              <w:rPr>
                <w:sz w:val="16"/>
              </w:rPr>
              <w:t>Bohemica, Highland</w:t>
            </w:r>
          </w:p>
        </w:tc>
        <w:tc>
          <w:tcPr>
            <w:tcW w:w="1620" w:type="dxa"/>
            <w:tcBorders>
              <w:bottom w:val="dotted" w:sz="4" w:space="0" w:color="auto"/>
            </w:tcBorders>
            <w:vAlign w:val="center"/>
          </w:tcPr>
          <w:p w14:paraId="5BED19E5" w14:textId="77777777" w:rsidR="003E3106" w:rsidRPr="000C14A4" w:rsidRDefault="004851CA">
            <w:pPr>
              <w:jc w:val="center"/>
              <w:divId w:val="1"/>
            </w:pPr>
            <w:r w:rsidRPr="000C14A4">
              <w:rPr>
                <w:rFonts w:eastAsia="Arial"/>
                <w:sz w:val="16"/>
              </w:rPr>
              <w:t xml:space="preserve">5 </w:t>
            </w:r>
          </w:p>
        </w:tc>
      </w:tr>
      <w:tr w:rsidR="003E3106" w:rsidRPr="000C14A4" w14:paraId="1A613C22" w14:textId="77777777">
        <w:trPr>
          <w:trHeight w:val="320"/>
        </w:trPr>
        <w:tc>
          <w:tcPr>
            <w:tcW w:w="1620" w:type="dxa"/>
            <w:gridSpan w:val="2"/>
            <w:vMerge/>
          </w:tcPr>
          <w:p w14:paraId="5E5DBFFA" w14:textId="77777777" w:rsidR="003E3106" w:rsidRPr="000C14A4" w:rsidRDefault="003E3106"/>
        </w:tc>
        <w:tc>
          <w:tcPr>
            <w:tcW w:w="1620" w:type="dxa"/>
            <w:gridSpan w:val="2"/>
            <w:tcBorders>
              <w:bottom w:val="dotted" w:sz="4" w:space="0" w:color="auto"/>
            </w:tcBorders>
            <w:vAlign w:val="center"/>
          </w:tcPr>
          <w:p w14:paraId="4D9ACA36" w14:textId="77777777" w:rsidR="003E3106" w:rsidRPr="000C14A4" w:rsidRDefault="004851CA">
            <w:pPr>
              <w:jc w:val="left"/>
              <w:divId w:val="1"/>
            </w:pPr>
            <w:r w:rsidRPr="000C14A4">
              <w:rPr>
                <w:sz w:val="16"/>
              </w:rPr>
              <w:t>medium to long</w:t>
            </w:r>
          </w:p>
        </w:tc>
        <w:tc>
          <w:tcPr>
            <w:tcW w:w="1620" w:type="dxa"/>
            <w:gridSpan w:val="2"/>
            <w:tcBorders>
              <w:bottom w:val="dotted" w:sz="4" w:space="0" w:color="auto"/>
            </w:tcBorders>
            <w:vAlign w:val="center"/>
          </w:tcPr>
          <w:p w14:paraId="464C6524" w14:textId="77777777" w:rsidR="003E3106" w:rsidRPr="000C14A4" w:rsidRDefault="003E3106"/>
        </w:tc>
        <w:tc>
          <w:tcPr>
            <w:tcW w:w="1620" w:type="dxa"/>
            <w:tcBorders>
              <w:bottom w:val="dotted" w:sz="4" w:space="0" w:color="auto"/>
            </w:tcBorders>
            <w:vAlign w:val="center"/>
          </w:tcPr>
          <w:p w14:paraId="7BD0E2A7" w14:textId="77777777" w:rsidR="003E3106" w:rsidRPr="000C14A4" w:rsidRDefault="003E3106"/>
        </w:tc>
        <w:tc>
          <w:tcPr>
            <w:tcW w:w="1620" w:type="dxa"/>
            <w:tcBorders>
              <w:bottom w:val="dotted" w:sz="4" w:space="0" w:color="auto"/>
            </w:tcBorders>
            <w:vAlign w:val="center"/>
          </w:tcPr>
          <w:p w14:paraId="179412F0" w14:textId="77777777" w:rsidR="003E3106" w:rsidRPr="000C14A4" w:rsidRDefault="003E3106"/>
        </w:tc>
        <w:tc>
          <w:tcPr>
            <w:tcW w:w="1620" w:type="dxa"/>
            <w:tcBorders>
              <w:bottom w:val="dotted" w:sz="4" w:space="0" w:color="auto"/>
            </w:tcBorders>
            <w:vAlign w:val="center"/>
          </w:tcPr>
          <w:p w14:paraId="26A734D1" w14:textId="77777777" w:rsidR="003E3106" w:rsidRPr="000C14A4" w:rsidRDefault="004851CA">
            <w:pPr>
              <w:jc w:val="left"/>
              <w:divId w:val="1"/>
            </w:pPr>
            <w:r w:rsidRPr="000C14A4">
              <w:rPr>
                <w:sz w:val="16"/>
              </w:rPr>
              <w:t>Delwini, Red Druz, Uta</w:t>
            </w:r>
          </w:p>
        </w:tc>
        <w:tc>
          <w:tcPr>
            <w:tcW w:w="1620" w:type="dxa"/>
            <w:tcBorders>
              <w:bottom w:val="dotted" w:sz="4" w:space="0" w:color="auto"/>
            </w:tcBorders>
            <w:vAlign w:val="center"/>
          </w:tcPr>
          <w:p w14:paraId="77A1EF2B" w14:textId="77777777" w:rsidR="003E3106" w:rsidRPr="000C14A4" w:rsidRDefault="004851CA">
            <w:pPr>
              <w:jc w:val="center"/>
              <w:divId w:val="1"/>
            </w:pPr>
            <w:r w:rsidRPr="000C14A4">
              <w:rPr>
                <w:rFonts w:eastAsia="Arial"/>
                <w:sz w:val="16"/>
              </w:rPr>
              <w:t xml:space="preserve">6 </w:t>
            </w:r>
          </w:p>
        </w:tc>
      </w:tr>
      <w:tr w:rsidR="003E3106" w:rsidRPr="000C14A4" w14:paraId="529BA17F" w14:textId="77777777">
        <w:trPr>
          <w:trHeight w:val="320"/>
        </w:trPr>
        <w:tc>
          <w:tcPr>
            <w:tcW w:w="1620" w:type="dxa"/>
            <w:gridSpan w:val="2"/>
            <w:vMerge/>
          </w:tcPr>
          <w:p w14:paraId="1F4CB367" w14:textId="77777777" w:rsidR="003E3106" w:rsidRPr="000C14A4" w:rsidRDefault="003E3106"/>
        </w:tc>
        <w:tc>
          <w:tcPr>
            <w:tcW w:w="1620" w:type="dxa"/>
            <w:gridSpan w:val="2"/>
            <w:tcBorders>
              <w:bottom w:val="dotted" w:sz="4" w:space="0" w:color="auto"/>
            </w:tcBorders>
            <w:vAlign w:val="center"/>
          </w:tcPr>
          <w:p w14:paraId="5C8B4218" w14:textId="77777777" w:rsidR="003E3106" w:rsidRPr="000C14A4" w:rsidRDefault="004851CA">
            <w:pPr>
              <w:jc w:val="left"/>
              <w:divId w:val="1"/>
            </w:pPr>
            <w:r w:rsidRPr="000C14A4">
              <w:rPr>
                <w:sz w:val="16"/>
              </w:rPr>
              <w:t>long</w:t>
            </w:r>
          </w:p>
        </w:tc>
        <w:tc>
          <w:tcPr>
            <w:tcW w:w="1620" w:type="dxa"/>
            <w:gridSpan w:val="2"/>
            <w:tcBorders>
              <w:bottom w:val="dotted" w:sz="4" w:space="0" w:color="auto"/>
            </w:tcBorders>
            <w:vAlign w:val="center"/>
          </w:tcPr>
          <w:p w14:paraId="65737E17" w14:textId="77777777" w:rsidR="003E3106" w:rsidRPr="000C14A4" w:rsidRDefault="003E3106"/>
        </w:tc>
        <w:tc>
          <w:tcPr>
            <w:tcW w:w="1620" w:type="dxa"/>
            <w:tcBorders>
              <w:bottom w:val="dotted" w:sz="4" w:space="0" w:color="auto"/>
            </w:tcBorders>
            <w:vAlign w:val="center"/>
          </w:tcPr>
          <w:p w14:paraId="1AB91D5D" w14:textId="77777777" w:rsidR="003E3106" w:rsidRPr="000C14A4" w:rsidRDefault="003E3106"/>
        </w:tc>
        <w:tc>
          <w:tcPr>
            <w:tcW w:w="1620" w:type="dxa"/>
            <w:tcBorders>
              <w:bottom w:val="dotted" w:sz="4" w:space="0" w:color="auto"/>
            </w:tcBorders>
            <w:vAlign w:val="center"/>
          </w:tcPr>
          <w:p w14:paraId="4AA82691" w14:textId="77777777" w:rsidR="003E3106" w:rsidRPr="000C14A4" w:rsidRDefault="003E3106"/>
        </w:tc>
        <w:tc>
          <w:tcPr>
            <w:tcW w:w="1620" w:type="dxa"/>
            <w:tcBorders>
              <w:bottom w:val="dotted" w:sz="4" w:space="0" w:color="auto"/>
            </w:tcBorders>
            <w:vAlign w:val="center"/>
          </w:tcPr>
          <w:p w14:paraId="2FDC61D7" w14:textId="77777777" w:rsidR="003E3106" w:rsidRPr="000C14A4" w:rsidRDefault="004851CA">
            <w:pPr>
              <w:jc w:val="left"/>
              <w:divId w:val="1"/>
            </w:pPr>
            <w:r w:rsidRPr="000C14A4">
              <w:rPr>
                <w:sz w:val="16"/>
              </w:rPr>
              <w:t>Concorde, Hortensia, Jaco</w:t>
            </w:r>
          </w:p>
        </w:tc>
        <w:tc>
          <w:tcPr>
            <w:tcW w:w="1620" w:type="dxa"/>
            <w:tcBorders>
              <w:bottom w:val="dotted" w:sz="4" w:space="0" w:color="auto"/>
            </w:tcBorders>
            <w:vAlign w:val="center"/>
          </w:tcPr>
          <w:p w14:paraId="34A254CA" w14:textId="77777777" w:rsidR="003E3106" w:rsidRPr="000C14A4" w:rsidRDefault="004851CA">
            <w:pPr>
              <w:jc w:val="center"/>
              <w:divId w:val="1"/>
            </w:pPr>
            <w:r w:rsidRPr="000C14A4">
              <w:rPr>
                <w:rFonts w:eastAsia="Arial"/>
                <w:sz w:val="16"/>
              </w:rPr>
              <w:t xml:space="preserve">7 </w:t>
            </w:r>
          </w:p>
        </w:tc>
      </w:tr>
      <w:tr w:rsidR="003E3106" w:rsidRPr="000C14A4" w14:paraId="176347D1" w14:textId="77777777">
        <w:trPr>
          <w:trHeight w:val="320"/>
        </w:trPr>
        <w:tc>
          <w:tcPr>
            <w:tcW w:w="1620" w:type="dxa"/>
            <w:gridSpan w:val="2"/>
            <w:vMerge/>
          </w:tcPr>
          <w:p w14:paraId="378F765B" w14:textId="77777777" w:rsidR="003E3106" w:rsidRPr="000C14A4" w:rsidRDefault="003E3106"/>
        </w:tc>
        <w:tc>
          <w:tcPr>
            <w:tcW w:w="1620" w:type="dxa"/>
            <w:gridSpan w:val="2"/>
            <w:tcBorders>
              <w:bottom w:val="dotted" w:sz="4" w:space="0" w:color="auto"/>
            </w:tcBorders>
            <w:vAlign w:val="center"/>
          </w:tcPr>
          <w:p w14:paraId="15BC4625" w14:textId="77777777" w:rsidR="003E3106" w:rsidRPr="000C14A4" w:rsidRDefault="004851CA">
            <w:pPr>
              <w:jc w:val="left"/>
              <w:divId w:val="1"/>
            </w:pPr>
            <w:r w:rsidRPr="000C14A4">
              <w:rPr>
                <w:sz w:val="16"/>
              </w:rPr>
              <w:t>long to very long</w:t>
            </w:r>
          </w:p>
        </w:tc>
        <w:tc>
          <w:tcPr>
            <w:tcW w:w="1620" w:type="dxa"/>
            <w:gridSpan w:val="2"/>
            <w:tcBorders>
              <w:bottom w:val="dotted" w:sz="4" w:space="0" w:color="auto"/>
            </w:tcBorders>
            <w:vAlign w:val="center"/>
          </w:tcPr>
          <w:p w14:paraId="72DBBF0C" w14:textId="77777777" w:rsidR="003E3106" w:rsidRPr="000C14A4" w:rsidRDefault="003E3106"/>
        </w:tc>
        <w:tc>
          <w:tcPr>
            <w:tcW w:w="1620" w:type="dxa"/>
            <w:tcBorders>
              <w:bottom w:val="dotted" w:sz="4" w:space="0" w:color="auto"/>
            </w:tcBorders>
            <w:vAlign w:val="center"/>
          </w:tcPr>
          <w:p w14:paraId="733D25BE" w14:textId="77777777" w:rsidR="003E3106" w:rsidRPr="000C14A4" w:rsidRDefault="003E3106"/>
        </w:tc>
        <w:tc>
          <w:tcPr>
            <w:tcW w:w="1620" w:type="dxa"/>
            <w:tcBorders>
              <w:bottom w:val="dotted" w:sz="4" w:space="0" w:color="auto"/>
            </w:tcBorders>
            <w:vAlign w:val="center"/>
          </w:tcPr>
          <w:p w14:paraId="0BDDE9EE" w14:textId="77777777" w:rsidR="003E3106" w:rsidRPr="000C14A4" w:rsidRDefault="003E3106"/>
        </w:tc>
        <w:tc>
          <w:tcPr>
            <w:tcW w:w="1620" w:type="dxa"/>
            <w:tcBorders>
              <w:bottom w:val="dotted" w:sz="4" w:space="0" w:color="auto"/>
            </w:tcBorders>
            <w:vAlign w:val="center"/>
          </w:tcPr>
          <w:p w14:paraId="5B640555" w14:textId="77777777" w:rsidR="003E3106" w:rsidRPr="000C14A4" w:rsidRDefault="004851CA">
            <w:pPr>
              <w:jc w:val="left"/>
              <w:divId w:val="1"/>
            </w:pPr>
            <w:r w:rsidRPr="000C14A4">
              <w:rPr>
                <w:sz w:val="16"/>
              </w:rPr>
              <w:t>Sierra</w:t>
            </w:r>
          </w:p>
        </w:tc>
        <w:tc>
          <w:tcPr>
            <w:tcW w:w="1620" w:type="dxa"/>
            <w:tcBorders>
              <w:bottom w:val="dotted" w:sz="4" w:space="0" w:color="auto"/>
            </w:tcBorders>
            <w:vAlign w:val="center"/>
          </w:tcPr>
          <w:p w14:paraId="272D7EB9" w14:textId="77777777" w:rsidR="003E3106" w:rsidRPr="000C14A4" w:rsidRDefault="004851CA">
            <w:pPr>
              <w:jc w:val="center"/>
              <w:divId w:val="1"/>
            </w:pPr>
            <w:r w:rsidRPr="000C14A4">
              <w:rPr>
                <w:rFonts w:eastAsia="Arial"/>
                <w:sz w:val="16"/>
              </w:rPr>
              <w:t xml:space="preserve">8 </w:t>
            </w:r>
          </w:p>
        </w:tc>
      </w:tr>
      <w:tr w:rsidR="003E3106" w:rsidRPr="000C14A4" w14:paraId="7C5D7D67" w14:textId="77777777">
        <w:trPr>
          <w:trHeight w:val="320"/>
        </w:trPr>
        <w:tc>
          <w:tcPr>
            <w:tcW w:w="1620" w:type="dxa"/>
            <w:gridSpan w:val="2"/>
            <w:vMerge/>
          </w:tcPr>
          <w:p w14:paraId="56C6D0C6" w14:textId="77777777" w:rsidR="003E3106" w:rsidRPr="000C14A4" w:rsidRDefault="003E3106"/>
        </w:tc>
        <w:tc>
          <w:tcPr>
            <w:tcW w:w="1620" w:type="dxa"/>
            <w:gridSpan w:val="2"/>
            <w:tcBorders>
              <w:bottom w:val="dotted" w:sz="4" w:space="0" w:color="auto"/>
            </w:tcBorders>
            <w:vAlign w:val="center"/>
          </w:tcPr>
          <w:p w14:paraId="24443072" w14:textId="77777777" w:rsidR="003E3106" w:rsidRPr="000C14A4" w:rsidRDefault="004851CA">
            <w:pPr>
              <w:jc w:val="left"/>
              <w:divId w:val="1"/>
            </w:pPr>
            <w:r w:rsidRPr="000C14A4">
              <w:rPr>
                <w:sz w:val="16"/>
              </w:rPr>
              <w:t>very long</w:t>
            </w:r>
          </w:p>
        </w:tc>
        <w:tc>
          <w:tcPr>
            <w:tcW w:w="1620" w:type="dxa"/>
            <w:gridSpan w:val="2"/>
            <w:tcBorders>
              <w:bottom w:val="dotted" w:sz="4" w:space="0" w:color="auto"/>
            </w:tcBorders>
            <w:vAlign w:val="center"/>
          </w:tcPr>
          <w:p w14:paraId="67034A32" w14:textId="77777777" w:rsidR="003E3106" w:rsidRPr="000C14A4" w:rsidRDefault="003E3106"/>
        </w:tc>
        <w:tc>
          <w:tcPr>
            <w:tcW w:w="1620" w:type="dxa"/>
            <w:tcBorders>
              <w:bottom w:val="dotted" w:sz="4" w:space="0" w:color="auto"/>
            </w:tcBorders>
            <w:vAlign w:val="center"/>
          </w:tcPr>
          <w:p w14:paraId="044256A1" w14:textId="77777777" w:rsidR="003E3106" w:rsidRPr="000C14A4" w:rsidRDefault="003E3106"/>
        </w:tc>
        <w:tc>
          <w:tcPr>
            <w:tcW w:w="1620" w:type="dxa"/>
            <w:tcBorders>
              <w:bottom w:val="dotted" w:sz="4" w:space="0" w:color="auto"/>
            </w:tcBorders>
            <w:vAlign w:val="center"/>
          </w:tcPr>
          <w:p w14:paraId="000218A3" w14:textId="77777777" w:rsidR="003E3106" w:rsidRPr="000C14A4" w:rsidRDefault="003E3106"/>
        </w:tc>
        <w:tc>
          <w:tcPr>
            <w:tcW w:w="1620" w:type="dxa"/>
            <w:tcBorders>
              <w:bottom w:val="dotted" w:sz="4" w:space="0" w:color="auto"/>
            </w:tcBorders>
            <w:vAlign w:val="center"/>
          </w:tcPr>
          <w:p w14:paraId="6B77D6E4" w14:textId="77777777" w:rsidR="003E3106" w:rsidRPr="000C14A4" w:rsidRDefault="003E3106"/>
        </w:tc>
        <w:tc>
          <w:tcPr>
            <w:tcW w:w="1620" w:type="dxa"/>
            <w:tcBorders>
              <w:bottom w:val="dotted" w:sz="4" w:space="0" w:color="auto"/>
            </w:tcBorders>
            <w:vAlign w:val="center"/>
          </w:tcPr>
          <w:p w14:paraId="6F7BD313" w14:textId="77777777" w:rsidR="003E3106" w:rsidRPr="000C14A4" w:rsidRDefault="004851CA">
            <w:pPr>
              <w:jc w:val="center"/>
              <w:divId w:val="1"/>
            </w:pPr>
            <w:r w:rsidRPr="000C14A4">
              <w:rPr>
                <w:rFonts w:eastAsia="Arial"/>
                <w:sz w:val="16"/>
              </w:rPr>
              <w:t xml:space="preserve">9 </w:t>
            </w:r>
          </w:p>
        </w:tc>
      </w:tr>
      <w:tr w:rsidR="003E3106" w:rsidRPr="000C14A4" w14:paraId="05590978" w14:textId="77777777">
        <w:trPr>
          <w:trHeight w:val="360"/>
        </w:trPr>
        <w:tc>
          <w:tcPr>
            <w:tcW w:w="810" w:type="dxa"/>
            <w:tcBorders>
              <w:right w:val="dotted" w:sz="4" w:space="0" w:color="auto"/>
            </w:tcBorders>
            <w:shd w:val="clear" w:color="auto" w:fill="DFDFD7"/>
            <w:vAlign w:val="center"/>
          </w:tcPr>
          <w:p w14:paraId="29A0E236" w14:textId="77777777" w:rsidR="003E3106" w:rsidRPr="000C14A4" w:rsidRDefault="004851CA">
            <w:r w:rsidRPr="000C14A4">
              <w:rPr>
                <w:rFonts w:eastAsia="Arial"/>
                <w:b/>
                <w:sz w:val="16"/>
              </w:rPr>
              <w:t>12.</w:t>
            </w:r>
          </w:p>
        </w:tc>
        <w:tc>
          <w:tcPr>
            <w:tcW w:w="810" w:type="dxa"/>
            <w:tcBorders>
              <w:right w:val="dotted" w:sz="4" w:space="0" w:color="auto"/>
            </w:tcBorders>
            <w:shd w:val="clear" w:color="auto" w:fill="DFDFD7"/>
            <w:vAlign w:val="center"/>
          </w:tcPr>
          <w:p w14:paraId="1C130CF5"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21E4D697" w14:textId="77777777" w:rsidR="003E3106" w:rsidRPr="000C14A4" w:rsidRDefault="004851CA">
            <w:r w:rsidRPr="000C14A4">
              <w:rPr>
                <w:rFonts w:eastAsia="Arial"/>
                <w:b/>
                <w:sz w:val="16"/>
              </w:rPr>
              <w:t>QN</w:t>
            </w:r>
          </w:p>
        </w:tc>
        <w:tc>
          <w:tcPr>
            <w:tcW w:w="810" w:type="dxa"/>
            <w:tcBorders>
              <w:right w:val="dotted" w:sz="4" w:space="0" w:color="auto"/>
            </w:tcBorders>
            <w:shd w:val="clear" w:color="auto" w:fill="DFDFD7"/>
            <w:vAlign w:val="center"/>
          </w:tcPr>
          <w:p w14:paraId="6309328C" w14:textId="77777777" w:rsidR="003E3106" w:rsidRPr="000C14A4" w:rsidRDefault="004851CA">
            <w:r w:rsidRPr="000C14A4">
              <w:rPr>
                <w:rFonts w:eastAsia="Arial"/>
                <w:b/>
                <w:sz w:val="16"/>
              </w:rPr>
              <w:t>MG/VG</w:t>
            </w:r>
          </w:p>
        </w:tc>
        <w:tc>
          <w:tcPr>
            <w:tcW w:w="810" w:type="dxa"/>
            <w:tcBorders>
              <w:right w:val="dotted" w:sz="4" w:space="0" w:color="auto"/>
            </w:tcBorders>
            <w:shd w:val="clear" w:color="auto" w:fill="DFDFD7"/>
            <w:vAlign w:val="center"/>
          </w:tcPr>
          <w:p w14:paraId="72E520F0"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5B2D8F99" w14:textId="77777777" w:rsidR="003E3106" w:rsidRPr="000C14A4" w:rsidRDefault="004851CA">
            <w:r w:rsidRPr="000C14A4">
              <w:rPr>
                <w:rFonts w:eastAsia="Arial"/>
                <w:b/>
                <w:sz w:val="16"/>
              </w:rPr>
              <w:t>(c)</w:t>
            </w:r>
          </w:p>
        </w:tc>
        <w:tc>
          <w:tcPr>
            <w:tcW w:w="1620" w:type="dxa"/>
            <w:shd w:val="clear" w:color="auto" w:fill="DFDFD7"/>
            <w:vAlign w:val="center"/>
          </w:tcPr>
          <w:p w14:paraId="7DEAB685" w14:textId="77777777" w:rsidR="003E3106" w:rsidRPr="000C14A4" w:rsidRDefault="004851CA">
            <w:r w:rsidRPr="000C14A4">
              <w:rPr>
                <w:rFonts w:eastAsia="Arial"/>
                <w:b/>
                <w:sz w:val="16"/>
              </w:rPr>
              <w:t>71-77</w:t>
            </w:r>
          </w:p>
        </w:tc>
        <w:tc>
          <w:tcPr>
            <w:tcW w:w="1620" w:type="dxa"/>
            <w:shd w:val="clear" w:color="auto" w:fill="DFDFD7"/>
          </w:tcPr>
          <w:p w14:paraId="306919A2" w14:textId="77777777" w:rsidR="003E3106" w:rsidRPr="000C14A4" w:rsidRDefault="003E3106"/>
        </w:tc>
        <w:tc>
          <w:tcPr>
            <w:tcW w:w="1620" w:type="dxa"/>
            <w:shd w:val="clear" w:color="auto" w:fill="DFDFD7"/>
          </w:tcPr>
          <w:p w14:paraId="4B092581" w14:textId="77777777" w:rsidR="003E3106" w:rsidRPr="000C14A4" w:rsidRDefault="003E3106"/>
        </w:tc>
        <w:tc>
          <w:tcPr>
            <w:tcW w:w="1620" w:type="dxa"/>
            <w:shd w:val="clear" w:color="auto" w:fill="DFDFD7"/>
          </w:tcPr>
          <w:p w14:paraId="38F0B4E8" w14:textId="77777777" w:rsidR="003E3106" w:rsidRPr="000C14A4" w:rsidRDefault="003E3106"/>
        </w:tc>
      </w:tr>
      <w:tr w:rsidR="003E3106" w:rsidRPr="000C14A4" w14:paraId="39728A63" w14:textId="77777777">
        <w:trPr>
          <w:trHeight w:val="440"/>
        </w:trPr>
        <w:tc>
          <w:tcPr>
            <w:tcW w:w="1620" w:type="dxa"/>
            <w:gridSpan w:val="2"/>
            <w:vMerge w:val="restart"/>
          </w:tcPr>
          <w:p w14:paraId="43CCE442" w14:textId="77777777" w:rsidR="003E3106" w:rsidRPr="000C14A4" w:rsidRDefault="003E3106"/>
        </w:tc>
        <w:tc>
          <w:tcPr>
            <w:tcW w:w="1620" w:type="dxa"/>
            <w:gridSpan w:val="2"/>
            <w:tcBorders>
              <w:bottom w:val="dotted" w:sz="4" w:space="0" w:color="auto"/>
            </w:tcBorders>
          </w:tcPr>
          <w:p w14:paraId="265DA380" w14:textId="77777777" w:rsidR="003E3106" w:rsidRPr="000C14A4" w:rsidRDefault="004851CA">
            <w:pPr>
              <w:spacing w:before="113" w:after="113"/>
              <w:jc w:val="left"/>
              <w:divId w:val="1"/>
            </w:pPr>
            <w:r w:rsidRPr="000C14A4">
              <w:rPr>
                <w:b/>
                <w:sz w:val="16"/>
              </w:rPr>
              <w:t>Leaf blade: width</w:t>
            </w:r>
          </w:p>
        </w:tc>
        <w:tc>
          <w:tcPr>
            <w:tcW w:w="1620" w:type="dxa"/>
            <w:gridSpan w:val="2"/>
            <w:tcBorders>
              <w:bottom w:val="dotted" w:sz="4" w:space="0" w:color="auto"/>
            </w:tcBorders>
          </w:tcPr>
          <w:p w14:paraId="71563213" w14:textId="77777777" w:rsidR="003E3106" w:rsidRPr="000C14A4" w:rsidRDefault="003E3106"/>
        </w:tc>
        <w:tc>
          <w:tcPr>
            <w:tcW w:w="1620" w:type="dxa"/>
            <w:tcBorders>
              <w:bottom w:val="dotted" w:sz="4" w:space="0" w:color="auto"/>
            </w:tcBorders>
          </w:tcPr>
          <w:p w14:paraId="12CBF52C" w14:textId="77777777" w:rsidR="003E3106" w:rsidRPr="000C14A4" w:rsidRDefault="003E3106"/>
        </w:tc>
        <w:tc>
          <w:tcPr>
            <w:tcW w:w="1620" w:type="dxa"/>
            <w:tcBorders>
              <w:bottom w:val="dotted" w:sz="4" w:space="0" w:color="auto"/>
            </w:tcBorders>
          </w:tcPr>
          <w:p w14:paraId="35894C9C" w14:textId="77777777" w:rsidR="003E3106" w:rsidRPr="000C14A4" w:rsidRDefault="003E3106"/>
        </w:tc>
        <w:tc>
          <w:tcPr>
            <w:tcW w:w="1620" w:type="dxa"/>
            <w:tcBorders>
              <w:bottom w:val="dotted" w:sz="4" w:space="0" w:color="auto"/>
            </w:tcBorders>
          </w:tcPr>
          <w:p w14:paraId="6F4CDC47" w14:textId="77777777" w:rsidR="003E3106" w:rsidRPr="000C14A4" w:rsidRDefault="003E3106"/>
        </w:tc>
        <w:tc>
          <w:tcPr>
            <w:tcW w:w="1620" w:type="dxa"/>
            <w:tcBorders>
              <w:bottom w:val="dotted" w:sz="4" w:space="0" w:color="auto"/>
            </w:tcBorders>
          </w:tcPr>
          <w:p w14:paraId="72AB874D" w14:textId="77777777" w:rsidR="003E3106" w:rsidRPr="000C14A4" w:rsidRDefault="003E3106"/>
        </w:tc>
      </w:tr>
      <w:tr w:rsidR="003E3106" w:rsidRPr="000C14A4" w14:paraId="34387D93" w14:textId="77777777">
        <w:trPr>
          <w:trHeight w:val="320"/>
        </w:trPr>
        <w:tc>
          <w:tcPr>
            <w:tcW w:w="1620" w:type="dxa"/>
            <w:gridSpan w:val="2"/>
            <w:vMerge/>
          </w:tcPr>
          <w:p w14:paraId="7A33C3B7" w14:textId="77777777" w:rsidR="003E3106" w:rsidRPr="000C14A4" w:rsidRDefault="003E3106"/>
        </w:tc>
        <w:tc>
          <w:tcPr>
            <w:tcW w:w="1620" w:type="dxa"/>
            <w:gridSpan w:val="2"/>
            <w:tcBorders>
              <w:bottom w:val="dotted" w:sz="4" w:space="0" w:color="auto"/>
            </w:tcBorders>
            <w:vAlign w:val="center"/>
          </w:tcPr>
          <w:p w14:paraId="2EE835D3" w14:textId="77777777" w:rsidR="003E3106" w:rsidRPr="000C14A4" w:rsidRDefault="004851CA">
            <w:pPr>
              <w:jc w:val="left"/>
              <w:divId w:val="1"/>
            </w:pPr>
            <w:r w:rsidRPr="000C14A4">
              <w:rPr>
                <w:sz w:val="16"/>
              </w:rPr>
              <w:t>very narrow</w:t>
            </w:r>
          </w:p>
        </w:tc>
        <w:tc>
          <w:tcPr>
            <w:tcW w:w="1620" w:type="dxa"/>
            <w:gridSpan w:val="2"/>
            <w:tcBorders>
              <w:bottom w:val="dotted" w:sz="4" w:space="0" w:color="auto"/>
            </w:tcBorders>
            <w:vAlign w:val="center"/>
          </w:tcPr>
          <w:p w14:paraId="1D659A53" w14:textId="77777777" w:rsidR="003E3106" w:rsidRPr="000C14A4" w:rsidRDefault="003E3106"/>
        </w:tc>
        <w:tc>
          <w:tcPr>
            <w:tcW w:w="1620" w:type="dxa"/>
            <w:tcBorders>
              <w:bottom w:val="dotted" w:sz="4" w:space="0" w:color="auto"/>
            </w:tcBorders>
            <w:vAlign w:val="center"/>
          </w:tcPr>
          <w:p w14:paraId="5DDE1E3E" w14:textId="77777777" w:rsidR="003E3106" w:rsidRPr="000C14A4" w:rsidRDefault="003E3106"/>
        </w:tc>
        <w:tc>
          <w:tcPr>
            <w:tcW w:w="1620" w:type="dxa"/>
            <w:tcBorders>
              <w:bottom w:val="dotted" w:sz="4" w:space="0" w:color="auto"/>
            </w:tcBorders>
            <w:vAlign w:val="center"/>
          </w:tcPr>
          <w:p w14:paraId="2D3B244A" w14:textId="77777777" w:rsidR="003E3106" w:rsidRPr="000C14A4" w:rsidRDefault="003E3106"/>
        </w:tc>
        <w:tc>
          <w:tcPr>
            <w:tcW w:w="1620" w:type="dxa"/>
            <w:tcBorders>
              <w:bottom w:val="dotted" w:sz="4" w:space="0" w:color="auto"/>
            </w:tcBorders>
            <w:vAlign w:val="center"/>
          </w:tcPr>
          <w:p w14:paraId="50EBF6B6" w14:textId="77777777" w:rsidR="003E3106" w:rsidRPr="000C14A4" w:rsidRDefault="003E3106"/>
        </w:tc>
        <w:tc>
          <w:tcPr>
            <w:tcW w:w="1620" w:type="dxa"/>
            <w:tcBorders>
              <w:bottom w:val="dotted" w:sz="4" w:space="0" w:color="auto"/>
            </w:tcBorders>
            <w:vAlign w:val="center"/>
          </w:tcPr>
          <w:p w14:paraId="07647711" w14:textId="77777777" w:rsidR="003E3106" w:rsidRPr="000C14A4" w:rsidRDefault="004851CA">
            <w:pPr>
              <w:jc w:val="center"/>
              <w:divId w:val="1"/>
            </w:pPr>
            <w:r w:rsidRPr="000C14A4">
              <w:rPr>
                <w:rFonts w:eastAsia="Arial"/>
                <w:sz w:val="16"/>
              </w:rPr>
              <w:t xml:space="preserve">1 </w:t>
            </w:r>
          </w:p>
        </w:tc>
      </w:tr>
      <w:tr w:rsidR="003E3106" w:rsidRPr="000C14A4" w14:paraId="0042D192" w14:textId="77777777">
        <w:trPr>
          <w:trHeight w:val="320"/>
        </w:trPr>
        <w:tc>
          <w:tcPr>
            <w:tcW w:w="1620" w:type="dxa"/>
            <w:gridSpan w:val="2"/>
            <w:vMerge/>
          </w:tcPr>
          <w:p w14:paraId="7636454B" w14:textId="77777777" w:rsidR="003E3106" w:rsidRPr="000C14A4" w:rsidRDefault="003E3106"/>
        </w:tc>
        <w:tc>
          <w:tcPr>
            <w:tcW w:w="1620" w:type="dxa"/>
            <w:gridSpan w:val="2"/>
            <w:tcBorders>
              <w:bottom w:val="dotted" w:sz="4" w:space="0" w:color="auto"/>
            </w:tcBorders>
            <w:vAlign w:val="center"/>
          </w:tcPr>
          <w:p w14:paraId="1B0D46BC" w14:textId="77777777" w:rsidR="003E3106" w:rsidRPr="000C14A4" w:rsidRDefault="004851CA">
            <w:pPr>
              <w:jc w:val="left"/>
              <w:divId w:val="1"/>
            </w:pPr>
            <w:r w:rsidRPr="000C14A4">
              <w:rPr>
                <w:sz w:val="16"/>
              </w:rPr>
              <w:t>very narrow to narrow</w:t>
            </w:r>
          </w:p>
        </w:tc>
        <w:tc>
          <w:tcPr>
            <w:tcW w:w="1620" w:type="dxa"/>
            <w:gridSpan w:val="2"/>
            <w:tcBorders>
              <w:bottom w:val="dotted" w:sz="4" w:space="0" w:color="auto"/>
            </w:tcBorders>
            <w:vAlign w:val="center"/>
          </w:tcPr>
          <w:p w14:paraId="675F50C5" w14:textId="77777777" w:rsidR="003E3106" w:rsidRPr="000C14A4" w:rsidRDefault="003E3106"/>
        </w:tc>
        <w:tc>
          <w:tcPr>
            <w:tcW w:w="1620" w:type="dxa"/>
            <w:tcBorders>
              <w:bottom w:val="dotted" w:sz="4" w:space="0" w:color="auto"/>
            </w:tcBorders>
            <w:vAlign w:val="center"/>
          </w:tcPr>
          <w:p w14:paraId="4EAA716E" w14:textId="77777777" w:rsidR="003E3106" w:rsidRPr="000C14A4" w:rsidRDefault="003E3106"/>
        </w:tc>
        <w:tc>
          <w:tcPr>
            <w:tcW w:w="1620" w:type="dxa"/>
            <w:tcBorders>
              <w:bottom w:val="dotted" w:sz="4" w:space="0" w:color="auto"/>
            </w:tcBorders>
            <w:vAlign w:val="center"/>
          </w:tcPr>
          <w:p w14:paraId="7BCE56F5" w14:textId="77777777" w:rsidR="003E3106" w:rsidRPr="000C14A4" w:rsidRDefault="003E3106"/>
        </w:tc>
        <w:tc>
          <w:tcPr>
            <w:tcW w:w="1620" w:type="dxa"/>
            <w:tcBorders>
              <w:bottom w:val="dotted" w:sz="4" w:space="0" w:color="auto"/>
            </w:tcBorders>
            <w:vAlign w:val="center"/>
          </w:tcPr>
          <w:p w14:paraId="35EAF894" w14:textId="77777777" w:rsidR="003E3106" w:rsidRPr="000C14A4" w:rsidRDefault="003E3106"/>
        </w:tc>
        <w:tc>
          <w:tcPr>
            <w:tcW w:w="1620" w:type="dxa"/>
            <w:tcBorders>
              <w:bottom w:val="dotted" w:sz="4" w:space="0" w:color="auto"/>
            </w:tcBorders>
            <w:vAlign w:val="center"/>
          </w:tcPr>
          <w:p w14:paraId="124F1E1C" w14:textId="77777777" w:rsidR="003E3106" w:rsidRPr="000C14A4" w:rsidRDefault="004851CA">
            <w:pPr>
              <w:jc w:val="center"/>
              <w:divId w:val="1"/>
            </w:pPr>
            <w:r w:rsidRPr="000C14A4">
              <w:rPr>
                <w:rFonts w:eastAsia="Arial"/>
                <w:sz w:val="16"/>
              </w:rPr>
              <w:t xml:space="preserve">2 </w:t>
            </w:r>
          </w:p>
        </w:tc>
      </w:tr>
      <w:tr w:rsidR="003E3106" w:rsidRPr="000C14A4" w14:paraId="2BF3FFE4" w14:textId="77777777">
        <w:trPr>
          <w:trHeight w:val="320"/>
        </w:trPr>
        <w:tc>
          <w:tcPr>
            <w:tcW w:w="1620" w:type="dxa"/>
            <w:gridSpan w:val="2"/>
            <w:vMerge/>
          </w:tcPr>
          <w:p w14:paraId="1E6E86C3" w14:textId="77777777" w:rsidR="003E3106" w:rsidRPr="000C14A4" w:rsidRDefault="003E3106"/>
        </w:tc>
        <w:tc>
          <w:tcPr>
            <w:tcW w:w="1620" w:type="dxa"/>
            <w:gridSpan w:val="2"/>
            <w:tcBorders>
              <w:bottom w:val="dotted" w:sz="4" w:space="0" w:color="auto"/>
            </w:tcBorders>
            <w:vAlign w:val="center"/>
          </w:tcPr>
          <w:p w14:paraId="1134AD94" w14:textId="77777777" w:rsidR="003E3106" w:rsidRPr="000C14A4" w:rsidRDefault="004851CA">
            <w:pPr>
              <w:jc w:val="left"/>
              <w:divId w:val="1"/>
            </w:pPr>
            <w:r w:rsidRPr="000C14A4">
              <w:rPr>
                <w:sz w:val="16"/>
              </w:rPr>
              <w:t>narrow</w:t>
            </w:r>
          </w:p>
        </w:tc>
        <w:tc>
          <w:tcPr>
            <w:tcW w:w="1620" w:type="dxa"/>
            <w:gridSpan w:val="2"/>
            <w:tcBorders>
              <w:bottom w:val="dotted" w:sz="4" w:space="0" w:color="auto"/>
            </w:tcBorders>
            <w:vAlign w:val="center"/>
          </w:tcPr>
          <w:p w14:paraId="2CF3B440" w14:textId="77777777" w:rsidR="003E3106" w:rsidRPr="000C14A4" w:rsidRDefault="003E3106"/>
        </w:tc>
        <w:tc>
          <w:tcPr>
            <w:tcW w:w="1620" w:type="dxa"/>
            <w:tcBorders>
              <w:bottom w:val="dotted" w:sz="4" w:space="0" w:color="auto"/>
            </w:tcBorders>
            <w:vAlign w:val="center"/>
          </w:tcPr>
          <w:p w14:paraId="1C56B88B" w14:textId="77777777" w:rsidR="003E3106" w:rsidRPr="000C14A4" w:rsidRDefault="003E3106"/>
        </w:tc>
        <w:tc>
          <w:tcPr>
            <w:tcW w:w="1620" w:type="dxa"/>
            <w:tcBorders>
              <w:bottom w:val="dotted" w:sz="4" w:space="0" w:color="auto"/>
            </w:tcBorders>
            <w:vAlign w:val="center"/>
          </w:tcPr>
          <w:p w14:paraId="45F2764D" w14:textId="77777777" w:rsidR="003E3106" w:rsidRPr="000C14A4" w:rsidRDefault="003E3106"/>
        </w:tc>
        <w:tc>
          <w:tcPr>
            <w:tcW w:w="1620" w:type="dxa"/>
            <w:tcBorders>
              <w:bottom w:val="dotted" w:sz="4" w:space="0" w:color="auto"/>
            </w:tcBorders>
            <w:vAlign w:val="center"/>
          </w:tcPr>
          <w:p w14:paraId="01B13E98" w14:textId="77777777" w:rsidR="003E3106" w:rsidRPr="000C14A4" w:rsidRDefault="004851CA">
            <w:pPr>
              <w:jc w:val="left"/>
              <w:divId w:val="1"/>
            </w:pPr>
            <w:r w:rsidRPr="000C14A4">
              <w:rPr>
                <w:sz w:val="16"/>
              </w:rPr>
              <w:t>Olivier de Serres</w:t>
            </w:r>
          </w:p>
        </w:tc>
        <w:tc>
          <w:tcPr>
            <w:tcW w:w="1620" w:type="dxa"/>
            <w:tcBorders>
              <w:bottom w:val="dotted" w:sz="4" w:space="0" w:color="auto"/>
            </w:tcBorders>
            <w:vAlign w:val="center"/>
          </w:tcPr>
          <w:p w14:paraId="07BAFFCD" w14:textId="77777777" w:rsidR="003E3106" w:rsidRPr="000C14A4" w:rsidRDefault="004851CA">
            <w:pPr>
              <w:jc w:val="center"/>
              <w:divId w:val="1"/>
            </w:pPr>
            <w:r w:rsidRPr="000C14A4">
              <w:rPr>
                <w:rFonts w:eastAsia="Arial"/>
                <w:sz w:val="16"/>
              </w:rPr>
              <w:t xml:space="preserve">3 </w:t>
            </w:r>
          </w:p>
        </w:tc>
      </w:tr>
      <w:tr w:rsidR="003E3106" w:rsidRPr="000C14A4" w14:paraId="334C861A" w14:textId="77777777">
        <w:trPr>
          <w:trHeight w:val="320"/>
        </w:trPr>
        <w:tc>
          <w:tcPr>
            <w:tcW w:w="1620" w:type="dxa"/>
            <w:gridSpan w:val="2"/>
            <w:vMerge/>
          </w:tcPr>
          <w:p w14:paraId="4AACA2F0" w14:textId="77777777" w:rsidR="003E3106" w:rsidRPr="000C14A4" w:rsidRDefault="003E3106"/>
        </w:tc>
        <w:tc>
          <w:tcPr>
            <w:tcW w:w="1620" w:type="dxa"/>
            <w:gridSpan w:val="2"/>
            <w:tcBorders>
              <w:bottom w:val="dotted" w:sz="4" w:space="0" w:color="auto"/>
            </w:tcBorders>
            <w:vAlign w:val="center"/>
          </w:tcPr>
          <w:p w14:paraId="5BF3A8F7" w14:textId="77777777" w:rsidR="003E3106" w:rsidRPr="000C14A4" w:rsidRDefault="004851CA">
            <w:pPr>
              <w:jc w:val="left"/>
              <w:divId w:val="1"/>
            </w:pPr>
            <w:r w:rsidRPr="000C14A4">
              <w:rPr>
                <w:sz w:val="16"/>
              </w:rPr>
              <w:t>narrow to medium</w:t>
            </w:r>
          </w:p>
        </w:tc>
        <w:tc>
          <w:tcPr>
            <w:tcW w:w="1620" w:type="dxa"/>
            <w:gridSpan w:val="2"/>
            <w:tcBorders>
              <w:bottom w:val="dotted" w:sz="4" w:space="0" w:color="auto"/>
            </w:tcBorders>
            <w:vAlign w:val="center"/>
          </w:tcPr>
          <w:p w14:paraId="2DA5F0BC" w14:textId="77777777" w:rsidR="003E3106" w:rsidRPr="000C14A4" w:rsidRDefault="003E3106"/>
        </w:tc>
        <w:tc>
          <w:tcPr>
            <w:tcW w:w="1620" w:type="dxa"/>
            <w:tcBorders>
              <w:bottom w:val="dotted" w:sz="4" w:space="0" w:color="auto"/>
            </w:tcBorders>
            <w:vAlign w:val="center"/>
          </w:tcPr>
          <w:p w14:paraId="52113071" w14:textId="77777777" w:rsidR="003E3106" w:rsidRPr="000C14A4" w:rsidRDefault="003E3106"/>
        </w:tc>
        <w:tc>
          <w:tcPr>
            <w:tcW w:w="1620" w:type="dxa"/>
            <w:tcBorders>
              <w:bottom w:val="dotted" w:sz="4" w:space="0" w:color="auto"/>
            </w:tcBorders>
            <w:vAlign w:val="center"/>
          </w:tcPr>
          <w:p w14:paraId="787C3836" w14:textId="77777777" w:rsidR="003E3106" w:rsidRPr="000C14A4" w:rsidRDefault="003E3106"/>
        </w:tc>
        <w:tc>
          <w:tcPr>
            <w:tcW w:w="1620" w:type="dxa"/>
            <w:tcBorders>
              <w:bottom w:val="dotted" w:sz="4" w:space="0" w:color="auto"/>
            </w:tcBorders>
            <w:vAlign w:val="center"/>
          </w:tcPr>
          <w:p w14:paraId="508575AA" w14:textId="77777777" w:rsidR="003E3106" w:rsidRPr="000C14A4" w:rsidRDefault="004851CA">
            <w:pPr>
              <w:jc w:val="left"/>
              <w:divId w:val="1"/>
            </w:pPr>
            <w:r w:rsidRPr="000C14A4">
              <w:rPr>
                <w:sz w:val="16"/>
              </w:rPr>
              <w:t>Harrow Delight, Harvest Queen</w:t>
            </w:r>
          </w:p>
        </w:tc>
        <w:tc>
          <w:tcPr>
            <w:tcW w:w="1620" w:type="dxa"/>
            <w:tcBorders>
              <w:bottom w:val="dotted" w:sz="4" w:space="0" w:color="auto"/>
            </w:tcBorders>
            <w:vAlign w:val="center"/>
          </w:tcPr>
          <w:p w14:paraId="2AFFD2F3" w14:textId="77777777" w:rsidR="003E3106" w:rsidRPr="000C14A4" w:rsidRDefault="004851CA">
            <w:pPr>
              <w:jc w:val="center"/>
              <w:divId w:val="1"/>
            </w:pPr>
            <w:r w:rsidRPr="000C14A4">
              <w:rPr>
                <w:rFonts w:eastAsia="Arial"/>
                <w:sz w:val="16"/>
              </w:rPr>
              <w:t xml:space="preserve">4 </w:t>
            </w:r>
          </w:p>
        </w:tc>
      </w:tr>
      <w:tr w:rsidR="003E3106" w:rsidRPr="000C14A4" w14:paraId="24B368ED" w14:textId="77777777">
        <w:trPr>
          <w:trHeight w:val="320"/>
        </w:trPr>
        <w:tc>
          <w:tcPr>
            <w:tcW w:w="1620" w:type="dxa"/>
            <w:gridSpan w:val="2"/>
            <w:vMerge/>
          </w:tcPr>
          <w:p w14:paraId="19C15469" w14:textId="77777777" w:rsidR="003E3106" w:rsidRPr="000C14A4" w:rsidRDefault="003E3106"/>
        </w:tc>
        <w:tc>
          <w:tcPr>
            <w:tcW w:w="1620" w:type="dxa"/>
            <w:gridSpan w:val="2"/>
            <w:tcBorders>
              <w:bottom w:val="dotted" w:sz="4" w:space="0" w:color="auto"/>
            </w:tcBorders>
            <w:vAlign w:val="center"/>
          </w:tcPr>
          <w:p w14:paraId="28D00621" w14:textId="77777777" w:rsidR="003E3106" w:rsidRPr="000C14A4" w:rsidRDefault="004851CA">
            <w:pPr>
              <w:jc w:val="left"/>
              <w:divId w:val="1"/>
            </w:pPr>
            <w:r w:rsidRPr="000C14A4">
              <w:rPr>
                <w:sz w:val="16"/>
              </w:rPr>
              <w:t>medium</w:t>
            </w:r>
          </w:p>
        </w:tc>
        <w:tc>
          <w:tcPr>
            <w:tcW w:w="1620" w:type="dxa"/>
            <w:gridSpan w:val="2"/>
            <w:tcBorders>
              <w:bottom w:val="dotted" w:sz="4" w:space="0" w:color="auto"/>
            </w:tcBorders>
            <w:vAlign w:val="center"/>
          </w:tcPr>
          <w:p w14:paraId="4F87EC7D" w14:textId="77777777" w:rsidR="003E3106" w:rsidRPr="000C14A4" w:rsidRDefault="003E3106"/>
        </w:tc>
        <w:tc>
          <w:tcPr>
            <w:tcW w:w="1620" w:type="dxa"/>
            <w:tcBorders>
              <w:bottom w:val="dotted" w:sz="4" w:space="0" w:color="auto"/>
            </w:tcBorders>
            <w:vAlign w:val="center"/>
          </w:tcPr>
          <w:p w14:paraId="2C8862B5" w14:textId="77777777" w:rsidR="003E3106" w:rsidRPr="000C14A4" w:rsidRDefault="003E3106"/>
        </w:tc>
        <w:tc>
          <w:tcPr>
            <w:tcW w:w="1620" w:type="dxa"/>
            <w:tcBorders>
              <w:bottom w:val="dotted" w:sz="4" w:space="0" w:color="auto"/>
            </w:tcBorders>
            <w:vAlign w:val="center"/>
          </w:tcPr>
          <w:p w14:paraId="073F97CB" w14:textId="77777777" w:rsidR="003E3106" w:rsidRPr="000C14A4" w:rsidRDefault="003E3106"/>
        </w:tc>
        <w:tc>
          <w:tcPr>
            <w:tcW w:w="1620" w:type="dxa"/>
            <w:tcBorders>
              <w:bottom w:val="dotted" w:sz="4" w:space="0" w:color="auto"/>
            </w:tcBorders>
            <w:vAlign w:val="center"/>
          </w:tcPr>
          <w:p w14:paraId="2DAEF8A6" w14:textId="77777777" w:rsidR="003E3106" w:rsidRPr="000C14A4" w:rsidRDefault="004851CA">
            <w:pPr>
              <w:jc w:val="left"/>
              <w:divId w:val="1"/>
            </w:pPr>
            <w:r w:rsidRPr="000C14A4">
              <w:rPr>
                <w:sz w:val="16"/>
              </w:rPr>
              <w:t>Dicolor, Uta</w:t>
            </w:r>
          </w:p>
        </w:tc>
        <w:tc>
          <w:tcPr>
            <w:tcW w:w="1620" w:type="dxa"/>
            <w:tcBorders>
              <w:bottom w:val="dotted" w:sz="4" w:space="0" w:color="auto"/>
            </w:tcBorders>
            <w:vAlign w:val="center"/>
          </w:tcPr>
          <w:p w14:paraId="2C85D119" w14:textId="77777777" w:rsidR="003E3106" w:rsidRPr="000C14A4" w:rsidRDefault="004851CA">
            <w:pPr>
              <w:jc w:val="center"/>
              <w:divId w:val="1"/>
            </w:pPr>
            <w:r w:rsidRPr="000C14A4">
              <w:rPr>
                <w:rFonts w:eastAsia="Arial"/>
                <w:sz w:val="16"/>
              </w:rPr>
              <w:t xml:space="preserve">5 </w:t>
            </w:r>
          </w:p>
        </w:tc>
      </w:tr>
      <w:tr w:rsidR="003E3106" w:rsidRPr="000C14A4" w14:paraId="3F11E856" w14:textId="77777777">
        <w:trPr>
          <w:trHeight w:val="320"/>
        </w:trPr>
        <w:tc>
          <w:tcPr>
            <w:tcW w:w="1620" w:type="dxa"/>
            <w:gridSpan w:val="2"/>
            <w:vMerge/>
          </w:tcPr>
          <w:p w14:paraId="11CD1275" w14:textId="77777777" w:rsidR="003E3106" w:rsidRPr="000C14A4" w:rsidRDefault="003E3106"/>
        </w:tc>
        <w:tc>
          <w:tcPr>
            <w:tcW w:w="1620" w:type="dxa"/>
            <w:gridSpan w:val="2"/>
            <w:tcBorders>
              <w:bottom w:val="dotted" w:sz="4" w:space="0" w:color="auto"/>
            </w:tcBorders>
            <w:vAlign w:val="center"/>
          </w:tcPr>
          <w:p w14:paraId="0349DB7D" w14:textId="77777777" w:rsidR="003E3106" w:rsidRPr="000C14A4" w:rsidRDefault="004851CA">
            <w:pPr>
              <w:jc w:val="left"/>
              <w:divId w:val="1"/>
            </w:pPr>
            <w:r w:rsidRPr="000C14A4">
              <w:rPr>
                <w:sz w:val="16"/>
              </w:rPr>
              <w:t>medium to broad</w:t>
            </w:r>
          </w:p>
        </w:tc>
        <w:tc>
          <w:tcPr>
            <w:tcW w:w="1620" w:type="dxa"/>
            <w:gridSpan w:val="2"/>
            <w:tcBorders>
              <w:bottom w:val="dotted" w:sz="4" w:space="0" w:color="auto"/>
            </w:tcBorders>
            <w:vAlign w:val="center"/>
          </w:tcPr>
          <w:p w14:paraId="4375FABD" w14:textId="77777777" w:rsidR="003E3106" w:rsidRPr="000C14A4" w:rsidRDefault="003E3106"/>
        </w:tc>
        <w:tc>
          <w:tcPr>
            <w:tcW w:w="1620" w:type="dxa"/>
            <w:tcBorders>
              <w:bottom w:val="dotted" w:sz="4" w:space="0" w:color="auto"/>
            </w:tcBorders>
            <w:vAlign w:val="center"/>
          </w:tcPr>
          <w:p w14:paraId="20210493" w14:textId="77777777" w:rsidR="003E3106" w:rsidRPr="000C14A4" w:rsidRDefault="003E3106"/>
        </w:tc>
        <w:tc>
          <w:tcPr>
            <w:tcW w:w="1620" w:type="dxa"/>
            <w:tcBorders>
              <w:bottom w:val="dotted" w:sz="4" w:space="0" w:color="auto"/>
            </w:tcBorders>
            <w:vAlign w:val="center"/>
          </w:tcPr>
          <w:p w14:paraId="2DB932B3" w14:textId="77777777" w:rsidR="003E3106" w:rsidRPr="000C14A4" w:rsidRDefault="003E3106"/>
        </w:tc>
        <w:tc>
          <w:tcPr>
            <w:tcW w:w="1620" w:type="dxa"/>
            <w:tcBorders>
              <w:bottom w:val="dotted" w:sz="4" w:space="0" w:color="auto"/>
            </w:tcBorders>
            <w:vAlign w:val="center"/>
          </w:tcPr>
          <w:p w14:paraId="34DAD8D1" w14:textId="77777777" w:rsidR="003E3106" w:rsidRPr="000C14A4" w:rsidRDefault="004851CA">
            <w:pPr>
              <w:jc w:val="left"/>
              <w:divId w:val="1"/>
            </w:pPr>
            <w:r w:rsidRPr="000C14A4">
              <w:rPr>
                <w:sz w:val="16"/>
              </w:rPr>
              <w:t>Delsanne, Delwini, Jaco</w:t>
            </w:r>
          </w:p>
        </w:tc>
        <w:tc>
          <w:tcPr>
            <w:tcW w:w="1620" w:type="dxa"/>
            <w:tcBorders>
              <w:bottom w:val="dotted" w:sz="4" w:space="0" w:color="auto"/>
            </w:tcBorders>
            <w:vAlign w:val="center"/>
          </w:tcPr>
          <w:p w14:paraId="4ABC90F5" w14:textId="77777777" w:rsidR="003E3106" w:rsidRPr="000C14A4" w:rsidRDefault="004851CA">
            <w:pPr>
              <w:jc w:val="center"/>
              <w:divId w:val="1"/>
            </w:pPr>
            <w:r w:rsidRPr="000C14A4">
              <w:rPr>
                <w:rFonts w:eastAsia="Arial"/>
                <w:sz w:val="16"/>
              </w:rPr>
              <w:t xml:space="preserve">6 </w:t>
            </w:r>
          </w:p>
        </w:tc>
      </w:tr>
      <w:tr w:rsidR="003E3106" w:rsidRPr="000C14A4" w14:paraId="0561300E" w14:textId="77777777">
        <w:trPr>
          <w:trHeight w:val="320"/>
        </w:trPr>
        <w:tc>
          <w:tcPr>
            <w:tcW w:w="1620" w:type="dxa"/>
            <w:gridSpan w:val="2"/>
            <w:vMerge/>
          </w:tcPr>
          <w:p w14:paraId="2D0B0336" w14:textId="77777777" w:rsidR="003E3106" w:rsidRPr="000C14A4" w:rsidRDefault="003E3106"/>
        </w:tc>
        <w:tc>
          <w:tcPr>
            <w:tcW w:w="1620" w:type="dxa"/>
            <w:gridSpan w:val="2"/>
            <w:tcBorders>
              <w:bottom w:val="dotted" w:sz="4" w:space="0" w:color="auto"/>
            </w:tcBorders>
            <w:vAlign w:val="center"/>
          </w:tcPr>
          <w:p w14:paraId="1A86EB89" w14:textId="77777777" w:rsidR="003E3106" w:rsidRPr="000C14A4" w:rsidRDefault="004851CA">
            <w:pPr>
              <w:jc w:val="left"/>
              <w:divId w:val="1"/>
            </w:pPr>
            <w:r w:rsidRPr="000C14A4">
              <w:rPr>
                <w:sz w:val="16"/>
              </w:rPr>
              <w:t>broad</w:t>
            </w:r>
          </w:p>
        </w:tc>
        <w:tc>
          <w:tcPr>
            <w:tcW w:w="1620" w:type="dxa"/>
            <w:gridSpan w:val="2"/>
            <w:tcBorders>
              <w:bottom w:val="dotted" w:sz="4" w:space="0" w:color="auto"/>
            </w:tcBorders>
            <w:vAlign w:val="center"/>
          </w:tcPr>
          <w:p w14:paraId="4506B418" w14:textId="77777777" w:rsidR="003E3106" w:rsidRPr="000C14A4" w:rsidRDefault="003E3106"/>
        </w:tc>
        <w:tc>
          <w:tcPr>
            <w:tcW w:w="1620" w:type="dxa"/>
            <w:tcBorders>
              <w:bottom w:val="dotted" w:sz="4" w:space="0" w:color="auto"/>
            </w:tcBorders>
            <w:vAlign w:val="center"/>
          </w:tcPr>
          <w:p w14:paraId="2D37E7F1" w14:textId="77777777" w:rsidR="003E3106" w:rsidRPr="000C14A4" w:rsidRDefault="003E3106"/>
        </w:tc>
        <w:tc>
          <w:tcPr>
            <w:tcW w:w="1620" w:type="dxa"/>
            <w:tcBorders>
              <w:bottom w:val="dotted" w:sz="4" w:space="0" w:color="auto"/>
            </w:tcBorders>
            <w:vAlign w:val="center"/>
          </w:tcPr>
          <w:p w14:paraId="54C9DF9E" w14:textId="77777777" w:rsidR="003E3106" w:rsidRPr="000C14A4" w:rsidRDefault="003E3106"/>
        </w:tc>
        <w:tc>
          <w:tcPr>
            <w:tcW w:w="1620" w:type="dxa"/>
            <w:tcBorders>
              <w:bottom w:val="dotted" w:sz="4" w:space="0" w:color="auto"/>
            </w:tcBorders>
            <w:vAlign w:val="center"/>
          </w:tcPr>
          <w:p w14:paraId="5F948CC9" w14:textId="77777777" w:rsidR="003E3106" w:rsidRPr="000C14A4" w:rsidRDefault="004851CA">
            <w:pPr>
              <w:jc w:val="left"/>
              <w:divId w:val="1"/>
            </w:pPr>
            <w:r w:rsidRPr="000C14A4">
              <w:rPr>
                <w:sz w:val="16"/>
              </w:rPr>
              <w:t>Radana, Santa Maria, Verdi</w:t>
            </w:r>
          </w:p>
        </w:tc>
        <w:tc>
          <w:tcPr>
            <w:tcW w:w="1620" w:type="dxa"/>
            <w:tcBorders>
              <w:bottom w:val="dotted" w:sz="4" w:space="0" w:color="auto"/>
            </w:tcBorders>
            <w:vAlign w:val="center"/>
          </w:tcPr>
          <w:p w14:paraId="60E9D36F" w14:textId="77777777" w:rsidR="003E3106" w:rsidRPr="000C14A4" w:rsidRDefault="004851CA">
            <w:pPr>
              <w:jc w:val="center"/>
              <w:divId w:val="1"/>
            </w:pPr>
            <w:r w:rsidRPr="000C14A4">
              <w:rPr>
                <w:rFonts w:eastAsia="Arial"/>
                <w:sz w:val="16"/>
              </w:rPr>
              <w:t xml:space="preserve">7 </w:t>
            </w:r>
          </w:p>
        </w:tc>
      </w:tr>
      <w:tr w:rsidR="003E3106" w:rsidRPr="000C14A4" w14:paraId="346B8B6F" w14:textId="77777777">
        <w:trPr>
          <w:trHeight w:val="320"/>
        </w:trPr>
        <w:tc>
          <w:tcPr>
            <w:tcW w:w="1620" w:type="dxa"/>
            <w:gridSpan w:val="2"/>
            <w:vMerge/>
          </w:tcPr>
          <w:p w14:paraId="7C7D3DAF" w14:textId="77777777" w:rsidR="003E3106" w:rsidRPr="000C14A4" w:rsidRDefault="003E3106"/>
        </w:tc>
        <w:tc>
          <w:tcPr>
            <w:tcW w:w="1620" w:type="dxa"/>
            <w:gridSpan w:val="2"/>
            <w:tcBorders>
              <w:bottom w:val="dotted" w:sz="4" w:space="0" w:color="auto"/>
            </w:tcBorders>
            <w:vAlign w:val="center"/>
          </w:tcPr>
          <w:p w14:paraId="6BB4500B" w14:textId="77777777" w:rsidR="003E3106" w:rsidRPr="000C14A4" w:rsidRDefault="004851CA">
            <w:pPr>
              <w:jc w:val="left"/>
              <w:divId w:val="1"/>
            </w:pPr>
            <w:r w:rsidRPr="000C14A4">
              <w:rPr>
                <w:sz w:val="16"/>
              </w:rPr>
              <w:t>broad to very broad</w:t>
            </w:r>
          </w:p>
        </w:tc>
        <w:tc>
          <w:tcPr>
            <w:tcW w:w="1620" w:type="dxa"/>
            <w:gridSpan w:val="2"/>
            <w:tcBorders>
              <w:bottom w:val="dotted" w:sz="4" w:space="0" w:color="auto"/>
            </w:tcBorders>
            <w:vAlign w:val="center"/>
          </w:tcPr>
          <w:p w14:paraId="7F6F9E5E" w14:textId="77777777" w:rsidR="003E3106" w:rsidRPr="000C14A4" w:rsidRDefault="003E3106"/>
        </w:tc>
        <w:tc>
          <w:tcPr>
            <w:tcW w:w="1620" w:type="dxa"/>
            <w:tcBorders>
              <w:bottom w:val="dotted" w:sz="4" w:space="0" w:color="auto"/>
            </w:tcBorders>
            <w:vAlign w:val="center"/>
          </w:tcPr>
          <w:p w14:paraId="781B7D66" w14:textId="77777777" w:rsidR="003E3106" w:rsidRPr="000C14A4" w:rsidRDefault="003E3106"/>
        </w:tc>
        <w:tc>
          <w:tcPr>
            <w:tcW w:w="1620" w:type="dxa"/>
            <w:tcBorders>
              <w:bottom w:val="dotted" w:sz="4" w:space="0" w:color="auto"/>
            </w:tcBorders>
            <w:vAlign w:val="center"/>
          </w:tcPr>
          <w:p w14:paraId="51A698A1" w14:textId="77777777" w:rsidR="003E3106" w:rsidRPr="000C14A4" w:rsidRDefault="003E3106"/>
        </w:tc>
        <w:tc>
          <w:tcPr>
            <w:tcW w:w="1620" w:type="dxa"/>
            <w:tcBorders>
              <w:bottom w:val="dotted" w:sz="4" w:space="0" w:color="auto"/>
            </w:tcBorders>
            <w:vAlign w:val="center"/>
          </w:tcPr>
          <w:p w14:paraId="7F3A4BF3" w14:textId="77777777" w:rsidR="003E3106" w:rsidRPr="000C14A4" w:rsidRDefault="004851CA">
            <w:pPr>
              <w:jc w:val="left"/>
              <w:divId w:val="1"/>
            </w:pPr>
            <w:r w:rsidRPr="000C14A4">
              <w:rPr>
                <w:sz w:val="16"/>
              </w:rPr>
              <w:t>Remele</w:t>
            </w:r>
          </w:p>
        </w:tc>
        <w:tc>
          <w:tcPr>
            <w:tcW w:w="1620" w:type="dxa"/>
            <w:tcBorders>
              <w:bottom w:val="dotted" w:sz="4" w:space="0" w:color="auto"/>
            </w:tcBorders>
            <w:vAlign w:val="center"/>
          </w:tcPr>
          <w:p w14:paraId="7A80A5F4" w14:textId="77777777" w:rsidR="003E3106" w:rsidRPr="000C14A4" w:rsidRDefault="004851CA">
            <w:pPr>
              <w:jc w:val="center"/>
              <w:divId w:val="1"/>
            </w:pPr>
            <w:r w:rsidRPr="000C14A4">
              <w:rPr>
                <w:rFonts w:eastAsia="Arial"/>
                <w:sz w:val="16"/>
              </w:rPr>
              <w:t xml:space="preserve">8 </w:t>
            </w:r>
          </w:p>
        </w:tc>
      </w:tr>
      <w:tr w:rsidR="003E3106" w:rsidRPr="000C14A4" w14:paraId="60D04050" w14:textId="77777777">
        <w:trPr>
          <w:trHeight w:val="320"/>
        </w:trPr>
        <w:tc>
          <w:tcPr>
            <w:tcW w:w="1620" w:type="dxa"/>
            <w:gridSpan w:val="2"/>
            <w:vMerge/>
          </w:tcPr>
          <w:p w14:paraId="1CD0FCAA" w14:textId="77777777" w:rsidR="003E3106" w:rsidRPr="000C14A4" w:rsidRDefault="003E3106"/>
        </w:tc>
        <w:tc>
          <w:tcPr>
            <w:tcW w:w="1620" w:type="dxa"/>
            <w:gridSpan w:val="2"/>
            <w:tcBorders>
              <w:bottom w:val="dotted" w:sz="4" w:space="0" w:color="auto"/>
            </w:tcBorders>
            <w:vAlign w:val="center"/>
          </w:tcPr>
          <w:p w14:paraId="1879C959" w14:textId="77777777" w:rsidR="003E3106" w:rsidRPr="000C14A4" w:rsidRDefault="004851CA">
            <w:pPr>
              <w:jc w:val="left"/>
              <w:divId w:val="1"/>
            </w:pPr>
            <w:r w:rsidRPr="000C14A4">
              <w:rPr>
                <w:sz w:val="16"/>
              </w:rPr>
              <w:t>very broad</w:t>
            </w:r>
          </w:p>
        </w:tc>
        <w:tc>
          <w:tcPr>
            <w:tcW w:w="1620" w:type="dxa"/>
            <w:gridSpan w:val="2"/>
            <w:tcBorders>
              <w:bottom w:val="dotted" w:sz="4" w:space="0" w:color="auto"/>
            </w:tcBorders>
            <w:vAlign w:val="center"/>
          </w:tcPr>
          <w:p w14:paraId="132E08AB" w14:textId="77777777" w:rsidR="003E3106" w:rsidRPr="000C14A4" w:rsidRDefault="003E3106"/>
        </w:tc>
        <w:tc>
          <w:tcPr>
            <w:tcW w:w="1620" w:type="dxa"/>
            <w:tcBorders>
              <w:bottom w:val="dotted" w:sz="4" w:space="0" w:color="auto"/>
            </w:tcBorders>
            <w:vAlign w:val="center"/>
          </w:tcPr>
          <w:p w14:paraId="680F3779" w14:textId="77777777" w:rsidR="003E3106" w:rsidRPr="000C14A4" w:rsidRDefault="003E3106"/>
        </w:tc>
        <w:tc>
          <w:tcPr>
            <w:tcW w:w="1620" w:type="dxa"/>
            <w:tcBorders>
              <w:bottom w:val="dotted" w:sz="4" w:space="0" w:color="auto"/>
            </w:tcBorders>
            <w:vAlign w:val="center"/>
          </w:tcPr>
          <w:p w14:paraId="2AD0155E" w14:textId="77777777" w:rsidR="003E3106" w:rsidRPr="000C14A4" w:rsidRDefault="003E3106"/>
        </w:tc>
        <w:tc>
          <w:tcPr>
            <w:tcW w:w="1620" w:type="dxa"/>
            <w:tcBorders>
              <w:bottom w:val="dotted" w:sz="4" w:space="0" w:color="auto"/>
            </w:tcBorders>
            <w:vAlign w:val="center"/>
          </w:tcPr>
          <w:p w14:paraId="0BD08D05" w14:textId="77777777" w:rsidR="003E3106" w:rsidRPr="000C14A4" w:rsidRDefault="003E3106"/>
        </w:tc>
        <w:tc>
          <w:tcPr>
            <w:tcW w:w="1620" w:type="dxa"/>
            <w:tcBorders>
              <w:bottom w:val="dotted" w:sz="4" w:space="0" w:color="auto"/>
            </w:tcBorders>
            <w:vAlign w:val="center"/>
          </w:tcPr>
          <w:p w14:paraId="5ABEB26F" w14:textId="77777777" w:rsidR="003E3106" w:rsidRPr="000C14A4" w:rsidRDefault="004851CA">
            <w:pPr>
              <w:jc w:val="center"/>
              <w:divId w:val="1"/>
            </w:pPr>
            <w:r w:rsidRPr="000C14A4">
              <w:rPr>
                <w:rFonts w:eastAsia="Arial"/>
                <w:sz w:val="16"/>
              </w:rPr>
              <w:t xml:space="preserve">9 </w:t>
            </w:r>
          </w:p>
        </w:tc>
      </w:tr>
      <w:tr w:rsidR="003E3106" w:rsidRPr="000C14A4" w14:paraId="4D460824" w14:textId="77777777">
        <w:trPr>
          <w:trHeight w:val="360"/>
        </w:trPr>
        <w:tc>
          <w:tcPr>
            <w:tcW w:w="810" w:type="dxa"/>
            <w:tcBorders>
              <w:right w:val="dotted" w:sz="4" w:space="0" w:color="auto"/>
            </w:tcBorders>
            <w:shd w:val="clear" w:color="auto" w:fill="DFDFD7"/>
            <w:vAlign w:val="center"/>
          </w:tcPr>
          <w:p w14:paraId="30401DCC" w14:textId="77777777" w:rsidR="003E3106" w:rsidRPr="000C14A4" w:rsidRDefault="004851CA" w:rsidP="00A53D1E">
            <w:pPr>
              <w:keepNext/>
            </w:pPr>
            <w:r w:rsidRPr="000C14A4">
              <w:rPr>
                <w:rFonts w:eastAsia="Arial"/>
                <w:b/>
                <w:sz w:val="16"/>
              </w:rPr>
              <w:lastRenderedPageBreak/>
              <w:t>13.</w:t>
            </w:r>
          </w:p>
        </w:tc>
        <w:tc>
          <w:tcPr>
            <w:tcW w:w="810" w:type="dxa"/>
            <w:tcBorders>
              <w:right w:val="dotted" w:sz="4" w:space="0" w:color="auto"/>
            </w:tcBorders>
            <w:shd w:val="clear" w:color="auto" w:fill="DFDFD7"/>
            <w:vAlign w:val="center"/>
          </w:tcPr>
          <w:p w14:paraId="26C3E1B2" w14:textId="77777777" w:rsidR="003E3106" w:rsidRPr="000C14A4" w:rsidRDefault="004851CA" w:rsidP="00A53D1E">
            <w:pPr>
              <w:keepNext/>
            </w:pPr>
            <w:r w:rsidRPr="000C14A4">
              <w:rPr>
                <w:rFonts w:eastAsia="Arial"/>
                <w:b/>
                <w:sz w:val="16"/>
              </w:rPr>
              <w:t>(*)</w:t>
            </w:r>
          </w:p>
        </w:tc>
        <w:tc>
          <w:tcPr>
            <w:tcW w:w="810" w:type="dxa"/>
            <w:tcBorders>
              <w:right w:val="dotted" w:sz="4" w:space="0" w:color="auto"/>
            </w:tcBorders>
            <w:shd w:val="clear" w:color="auto" w:fill="DFDFD7"/>
            <w:vAlign w:val="center"/>
          </w:tcPr>
          <w:p w14:paraId="43B62130" w14:textId="77777777" w:rsidR="003E3106" w:rsidRPr="000C14A4" w:rsidRDefault="004851CA" w:rsidP="00A53D1E">
            <w:pPr>
              <w:keepNext/>
            </w:pPr>
            <w:r w:rsidRPr="000C14A4">
              <w:rPr>
                <w:rFonts w:eastAsia="Arial"/>
                <w:b/>
                <w:sz w:val="16"/>
              </w:rPr>
              <w:t>QN</w:t>
            </w:r>
          </w:p>
        </w:tc>
        <w:tc>
          <w:tcPr>
            <w:tcW w:w="810" w:type="dxa"/>
            <w:tcBorders>
              <w:right w:val="dotted" w:sz="4" w:space="0" w:color="auto"/>
            </w:tcBorders>
            <w:shd w:val="clear" w:color="auto" w:fill="DFDFD7"/>
            <w:vAlign w:val="center"/>
          </w:tcPr>
          <w:p w14:paraId="3D23F8C4" w14:textId="77777777" w:rsidR="003E3106" w:rsidRPr="000C14A4" w:rsidRDefault="004851CA" w:rsidP="00A53D1E">
            <w:pPr>
              <w:keepNext/>
            </w:pPr>
            <w:r w:rsidRPr="000C14A4">
              <w:rPr>
                <w:rFonts w:eastAsia="Arial"/>
                <w:b/>
                <w:sz w:val="16"/>
              </w:rPr>
              <w:t>MG/VG</w:t>
            </w:r>
          </w:p>
        </w:tc>
        <w:tc>
          <w:tcPr>
            <w:tcW w:w="810" w:type="dxa"/>
            <w:tcBorders>
              <w:right w:val="dotted" w:sz="4" w:space="0" w:color="auto"/>
            </w:tcBorders>
            <w:shd w:val="clear" w:color="auto" w:fill="DFDFD7"/>
            <w:vAlign w:val="center"/>
          </w:tcPr>
          <w:p w14:paraId="280B583D" w14:textId="77777777" w:rsidR="003E3106" w:rsidRPr="000C14A4" w:rsidRDefault="004851CA" w:rsidP="00A53D1E">
            <w:pPr>
              <w:keepNext/>
            </w:pPr>
            <w:r w:rsidRPr="000C14A4">
              <w:rPr>
                <w:rFonts w:eastAsia="Arial"/>
                <w:b/>
                <w:sz w:val="16"/>
              </w:rPr>
              <w:t>(+)</w:t>
            </w:r>
          </w:p>
        </w:tc>
        <w:tc>
          <w:tcPr>
            <w:tcW w:w="810" w:type="dxa"/>
            <w:tcBorders>
              <w:right w:val="dotted" w:sz="4" w:space="0" w:color="auto"/>
            </w:tcBorders>
            <w:shd w:val="clear" w:color="auto" w:fill="DFDFD7"/>
            <w:vAlign w:val="center"/>
          </w:tcPr>
          <w:p w14:paraId="5644D840" w14:textId="77777777" w:rsidR="003E3106" w:rsidRPr="000C14A4" w:rsidRDefault="004851CA" w:rsidP="00A53D1E">
            <w:pPr>
              <w:keepNext/>
            </w:pPr>
            <w:r w:rsidRPr="000C14A4">
              <w:rPr>
                <w:rFonts w:eastAsia="Arial"/>
                <w:b/>
                <w:sz w:val="16"/>
              </w:rPr>
              <w:t>(c)</w:t>
            </w:r>
          </w:p>
        </w:tc>
        <w:tc>
          <w:tcPr>
            <w:tcW w:w="1620" w:type="dxa"/>
            <w:shd w:val="clear" w:color="auto" w:fill="DFDFD7"/>
            <w:vAlign w:val="center"/>
          </w:tcPr>
          <w:p w14:paraId="2A290304" w14:textId="77777777" w:rsidR="003E3106" w:rsidRPr="000C14A4" w:rsidRDefault="004851CA" w:rsidP="00A53D1E">
            <w:pPr>
              <w:keepNext/>
            </w:pPr>
            <w:r w:rsidRPr="000C14A4">
              <w:rPr>
                <w:rFonts w:eastAsia="Arial"/>
                <w:b/>
                <w:sz w:val="16"/>
              </w:rPr>
              <w:t>71-77</w:t>
            </w:r>
          </w:p>
        </w:tc>
        <w:tc>
          <w:tcPr>
            <w:tcW w:w="1620" w:type="dxa"/>
            <w:shd w:val="clear" w:color="auto" w:fill="DFDFD7"/>
          </w:tcPr>
          <w:p w14:paraId="02657C49" w14:textId="77777777" w:rsidR="003E3106" w:rsidRPr="000C14A4" w:rsidRDefault="003E3106" w:rsidP="00A53D1E">
            <w:pPr>
              <w:keepNext/>
            </w:pPr>
          </w:p>
        </w:tc>
        <w:tc>
          <w:tcPr>
            <w:tcW w:w="1620" w:type="dxa"/>
            <w:shd w:val="clear" w:color="auto" w:fill="DFDFD7"/>
          </w:tcPr>
          <w:p w14:paraId="0A5DA91B" w14:textId="77777777" w:rsidR="003E3106" w:rsidRPr="000C14A4" w:rsidRDefault="003E3106" w:rsidP="00A53D1E">
            <w:pPr>
              <w:keepNext/>
            </w:pPr>
          </w:p>
        </w:tc>
        <w:tc>
          <w:tcPr>
            <w:tcW w:w="1620" w:type="dxa"/>
            <w:shd w:val="clear" w:color="auto" w:fill="DFDFD7"/>
          </w:tcPr>
          <w:p w14:paraId="462D2735" w14:textId="77777777" w:rsidR="003E3106" w:rsidRPr="000C14A4" w:rsidRDefault="003E3106" w:rsidP="00A53D1E">
            <w:pPr>
              <w:keepNext/>
            </w:pPr>
          </w:p>
        </w:tc>
      </w:tr>
      <w:tr w:rsidR="003E3106" w:rsidRPr="000C14A4" w14:paraId="6BEA8418" w14:textId="77777777">
        <w:trPr>
          <w:trHeight w:val="440"/>
        </w:trPr>
        <w:tc>
          <w:tcPr>
            <w:tcW w:w="1620" w:type="dxa"/>
            <w:gridSpan w:val="2"/>
            <w:vMerge w:val="restart"/>
          </w:tcPr>
          <w:p w14:paraId="12B32D37" w14:textId="77777777" w:rsidR="003E3106" w:rsidRPr="000C14A4" w:rsidRDefault="003E3106" w:rsidP="00A53D1E">
            <w:pPr>
              <w:keepNext/>
            </w:pPr>
          </w:p>
        </w:tc>
        <w:tc>
          <w:tcPr>
            <w:tcW w:w="1620" w:type="dxa"/>
            <w:gridSpan w:val="2"/>
            <w:tcBorders>
              <w:bottom w:val="dotted" w:sz="4" w:space="0" w:color="auto"/>
            </w:tcBorders>
          </w:tcPr>
          <w:p w14:paraId="7EDA4C2D" w14:textId="77777777" w:rsidR="003E3106" w:rsidRPr="000C14A4" w:rsidRDefault="004851CA" w:rsidP="00A53D1E">
            <w:pPr>
              <w:keepNext/>
              <w:spacing w:before="113" w:after="113"/>
              <w:jc w:val="left"/>
              <w:divId w:val="1"/>
            </w:pPr>
            <w:r w:rsidRPr="000C14A4">
              <w:rPr>
                <w:b/>
                <w:sz w:val="16"/>
              </w:rPr>
              <w:t>Leaf blade: ratio length/width</w:t>
            </w:r>
          </w:p>
        </w:tc>
        <w:tc>
          <w:tcPr>
            <w:tcW w:w="1620" w:type="dxa"/>
            <w:gridSpan w:val="2"/>
            <w:tcBorders>
              <w:bottom w:val="dotted" w:sz="4" w:space="0" w:color="auto"/>
            </w:tcBorders>
          </w:tcPr>
          <w:p w14:paraId="17A95934" w14:textId="77777777" w:rsidR="003E3106" w:rsidRPr="000C14A4" w:rsidRDefault="003E3106" w:rsidP="00A53D1E">
            <w:pPr>
              <w:keepNext/>
            </w:pPr>
          </w:p>
        </w:tc>
        <w:tc>
          <w:tcPr>
            <w:tcW w:w="1620" w:type="dxa"/>
            <w:tcBorders>
              <w:bottom w:val="dotted" w:sz="4" w:space="0" w:color="auto"/>
            </w:tcBorders>
          </w:tcPr>
          <w:p w14:paraId="56CFE74C" w14:textId="77777777" w:rsidR="003E3106" w:rsidRPr="000C14A4" w:rsidRDefault="003E3106" w:rsidP="00A53D1E">
            <w:pPr>
              <w:keepNext/>
            </w:pPr>
          </w:p>
        </w:tc>
        <w:tc>
          <w:tcPr>
            <w:tcW w:w="1620" w:type="dxa"/>
            <w:tcBorders>
              <w:bottom w:val="dotted" w:sz="4" w:space="0" w:color="auto"/>
            </w:tcBorders>
          </w:tcPr>
          <w:p w14:paraId="00E92C6C" w14:textId="77777777" w:rsidR="003E3106" w:rsidRPr="000C14A4" w:rsidRDefault="003E3106" w:rsidP="00A53D1E">
            <w:pPr>
              <w:keepNext/>
            </w:pPr>
          </w:p>
        </w:tc>
        <w:tc>
          <w:tcPr>
            <w:tcW w:w="1620" w:type="dxa"/>
            <w:tcBorders>
              <w:bottom w:val="dotted" w:sz="4" w:space="0" w:color="auto"/>
            </w:tcBorders>
          </w:tcPr>
          <w:p w14:paraId="0C59EE99" w14:textId="77777777" w:rsidR="003E3106" w:rsidRPr="000C14A4" w:rsidRDefault="003E3106" w:rsidP="00A53D1E">
            <w:pPr>
              <w:keepNext/>
            </w:pPr>
          </w:p>
        </w:tc>
        <w:tc>
          <w:tcPr>
            <w:tcW w:w="1620" w:type="dxa"/>
            <w:tcBorders>
              <w:bottom w:val="dotted" w:sz="4" w:space="0" w:color="auto"/>
            </w:tcBorders>
          </w:tcPr>
          <w:p w14:paraId="7123225F" w14:textId="77777777" w:rsidR="003E3106" w:rsidRPr="000C14A4" w:rsidRDefault="003E3106" w:rsidP="00A53D1E">
            <w:pPr>
              <w:keepNext/>
            </w:pPr>
          </w:p>
        </w:tc>
      </w:tr>
      <w:tr w:rsidR="003E3106" w:rsidRPr="000C14A4" w14:paraId="4FDC284B" w14:textId="77777777">
        <w:trPr>
          <w:trHeight w:val="320"/>
        </w:trPr>
        <w:tc>
          <w:tcPr>
            <w:tcW w:w="1620" w:type="dxa"/>
            <w:gridSpan w:val="2"/>
            <w:vMerge/>
          </w:tcPr>
          <w:p w14:paraId="1EDA6C68" w14:textId="77777777" w:rsidR="003E3106" w:rsidRPr="000C14A4" w:rsidRDefault="003E3106" w:rsidP="00A53D1E">
            <w:pPr>
              <w:keepNext/>
            </w:pPr>
          </w:p>
        </w:tc>
        <w:tc>
          <w:tcPr>
            <w:tcW w:w="1620" w:type="dxa"/>
            <w:gridSpan w:val="2"/>
            <w:tcBorders>
              <w:bottom w:val="dotted" w:sz="4" w:space="0" w:color="auto"/>
            </w:tcBorders>
            <w:vAlign w:val="center"/>
          </w:tcPr>
          <w:p w14:paraId="3C7D839C" w14:textId="77777777" w:rsidR="003E3106" w:rsidRPr="000C14A4" w:rsidRDefault="004851CA" w:rsidP="00A53D1E">
            <w:pPr>
              <w:keepNext/>
              <w:jc w:val="left"/>
              <w:divId w:val="1"/>
            </w:pPr>
            <w:r w:rsidRPr="000C14A4">
              <w:rPr>
                <w:sz w:val="16"/>
              </w:rPr>
              <w:t>very low</w:t>
            </w:r>
          </w:p>
        </w:tc>
        <w:tc>
          <w:tcPr>
            <w:tcW w:w="1620" w:type="dxa"/>
            <w:gridSpan w:val="2"/>
            <w:tcBorders>
              <w:bottom w:val="dotted" w:sz="4" w:space="0" w:color="auto"/>
            </w:tcBorders>
            <w:vAlign w:val="center"/>
          </w:tcPr>
          <w:p w14:paraId="362EC97F" w14:textId="77777777" w:rsidR="003E3106" w:rsidRPr="000C14A4" w:rsidRDefault="003E3106" w:rsidP="00A53D1E">
            <w:pPr>
              <w:keepNext/>
            </w:pPr>
          </w:p>
        </w:tc>
        <w:tc>
          <w:tcPr>
            <w:tcW w:w="1620" w:type="dxa"/>
            <w:tcBorders>
              <w:bottom w:val="dotted" w:sz="4" w:space="0" w:color="auto"/>
            </w:tcBorders>
            <w:vAlign w:val="center"/>
          </w:tcPr>
          <w:p w14:paraId="3BF4CE1A" w14:textId="77777777" w:rsidR="003E3106" w:rsidRPr="000C14A4" w:rsidRDefault="003E3106" w:rsidP="00A53D1E">
            <w:pPr>
              <w:keepNext/>
            </w:pPr>
          </w:p>
        </w:tc>
        <w:tc>
          <w:tcPr>
            <w:tcW w:w="1620" w:type="dxa"/>
            <w:tcBorders>
              <w:bottom w:val="dotted" w:sz="4" w:space="0" w:color="auto"/>
            </w:tcBorders>
            <w:vAlign w:val="center"/>
          </w:tcPr>
          <w:p w14:paraId="3993816E" w14:textId="77777777" w:rsidR="003E3106" w:rsidRPr="000C14A4" w:rsidRDefault="003E3106" w:rsidP="00A53D1E">
            <w:pPr>
              <w:keepNext/>
            </w:pPr>
          </w:p>
        </w:tc>
        <w:tc>
          <w:tcPr>
            <w:tcW w:w="1620" w:type="dxa"/>
            <w:tcBorders>
              <w:bottom w:val="dotted" w:sz="4" w:space="0" w:color="auto"/>
            </w:tcBorders>
            <w:vAlign w:val="center"/>
          </w:tcPr>
          <w:p w14:paraId="6AD92576" w14:textId="77777777" w:rsidR="003E3106" w:rsidRPr="000C14A4" w:rsidRDefault="003E3106" w:rsidP="00A53D1E">
            <w:pPr>
              <w:keepNext/>
            </w:pPr>
          </w:p>
        </w:tc>
        <w:tc>
          <w:tcPr>
            <w:tcW w:w="1620" w:type="dxa"/>
            <w:tcBorders>
              <w:bottom w:val="dotted" w:sz="4" w:space="0" w:color="auto"/>
            </w:tcBorders>
            <w:vAlign w:val="center"/>
          </w:tcPr>
          <w:p w14:paraId="277F0B2B" w14:textId="77777777" w:rsidR="003E3106" w:rsidRPr="000C14A4" w:rsidRDefault="004851CA" w:rsidP="00A53D1E">
            <w:pPr>
              <w:keepNext/>
              <w:jc w:val="center"/>
              <w:divId w:val="1"/>
            </w:pPr>
            <w:r w:rsidRPr="000C14A4">
              <w:rPr>
                <w:rFonts w:eastAsia="Arial"/>
                <w:sz w:val="16"/>
              </w:rPr>
              <w:t xml:space="preserve">1 </w:t>
            </w:r>
          </w:p>
        </w:tc>
      </w:tr>
      <w:tr w:rsidR="003E3106" w:rsidRPr="000C14A4" w14:paraId="4DF5D4D3" w14:textId="77777777">
        <w:trPr>
          <w:trHeight w:val="320"/>
        </w:trPr>
        <w:tc>
          <w:tcPr>
            <w:tcW w:w="1620" w:type="dxa"/>
            <w:gridSpan w:val="2"/>
            <w:vMerge/>
          </w:tcPr>
          <w:p w14:paraId="4C029D83" w14:textId="77777777" w:rsidR="003E3106" w:rsidRPr="000C14A4" w:rsidRDefault="003E3106" w:rsidP="00A53D1E">
            <w:pPr>
              <w:keepNext/>
            </w:pPr>
          </w:p>
        </w:tc>
        <w:tc>
          <w:tcPr>
            <w:tcW w:w="1620" w:type="dxa"/>
            <w:gridSpan w:val="2"/>
            <w:tcBorders>
              <w:bottom w:val="dotted" w:sz="4" w:space="0" w:color="auto"/>
            </w:tcBorders>
            <w:vAlign w:val="center"/>
          </w:tcPr>
          <w:p w14:paraId="1B618362" w14:textId="77777777" w:rsidR="003E3106" w:rsidRPr="000C14A4" w:rsidRDefault="004851CA" w:rsidP="00A53D1E">
            <w:pPr>
              <w:keepNext/>
              <w:jc w:val="left"/>
              <w:divId w:val="1"/>
            </w:pPr>
            <w:r w:rsidRPr="000C14A4">
              <w:rPr>
                <w:sz w:val="16"/>
              </w:rPr>
              <w:t>very low to low</w:t>
            </w:r>
          </w:p>
        </w:tc>
        <w:tc>
          <w:tcPr>
            <w:tcW w:w="1620" w:type="dxa"/>
            <w:gridSpan w:val="2"/>
            <w:tcBorders>
              <w:bottom w:val="dotted" w:sz="4" w:space="0" w:color="auto"/>
            </w:tcBorders>
            <w:vAlign w:val="center"/>
          </w:tcPr>
          <w:p w14:paraId="06FA0372" w14:textId="77777777" w:rsidR="003E3106" w:rsidRPr="000C14A4" w:rsidRDefault="003E3106" w:rsidP="00A53D1E">
            <w:pPr>
              <w:keepNext/>
            </w:pPr>
          </w:p>
        </w:tc>
        <w:tc>
          <w:tcPr>
            <w:tcW w:w="1620" w:type="dxa"/>
            <w:tcBorders>
              <w:bottom w:val="dotted" w:sz="4" w:space="0" w:color="auto"/>
            </w:tcBorders>
            <w:vAlign w:val="center"/>
          </w:tcPr>
          <w:p w14:paraId="4062F2C6" w14:textId="77777777" w:rsidR="003E3106" w:rsidRPr="000C14A4" w:rsidRDefault="003E3106" w:rsidP="00A53D1E">
            <w:pPr>
              <w:keepNext/>
            </w:pPr>
          </w:p>
        </w:tc>
        <w:tc>
          <w:tcPr>
            <w:tcW w:w="1620" w:type="dxa"/>
            <w:tcBorders>
              <w:bottom w:val="dotted" w:sz="4" w:space="0" w:color="auto"/>
            </w:tcBorders>
            <w:vAlign w:val="center"/>
          </w:tcPr>
          <w:p w14:paraId="2F085EE9" w14:textId="77777777" w:rsidR="003E3106" w:rsidRPr="000C14A4" w:rsidRDefault="003E3106" w:rsidP="00A53D1E">
            <w:pPr>
              <w:keepNext/>
            </w:pPr>
          </w:p>
        </w:tc>
        <w:tc>
          <w:tcPr>
            <w:tcW w:w="1620" w:type="dxa"/>
            <w:tcBorders>
              <w:bottom w:val="dotted" w:sz="4" w:space="0" w:color="auto"/>
            </w:tcBorders>
            <w:vAlign w:val="center"/>
          </w:tcPr>
          <w:p w14:paraId="6F2DE756" w14:textId="77777777" w:rsidR="003E3106" w:rsidRPr="000C14A4" w:rsidRDefault="003E3106" w:rsidP="00A53D1E">
            <w:pPr>
              <w:keepNext/>
            </w:pPr>
          </w:p>
        </w:tc>
        <w:tc>
          <w:tcPr>
            <w:tcW w:w="1620" w:type="dxa"/>
            <w:tcBorders>
              <w:bottom w:val="dotted" w:sz="4" w:space="0" w:color="auto"/>
            </w:tcBorders>
            <w:vAlign w:val="center"/>
          </w:tcPr>
          <w:p w14:paraId="4F10AE26" w14:textId="77777777" w:rsidR="003E3106" w:rsidRPr="000C14A4" w:rsidRDefault="004851CA" w:rsidP="00A53D1E">
            <w:pPr>
              <w:keepNext/>
              <w:jc w:val="center"/>
              <w:divId w:val="1"/>
            </w:pPr>
            <w:r w:rsidRPr="000C14A4">
              <w:rPr>
                <w:rFonts w:eastAsia="Arial"/>
                <w:sz w:val="16"/>
              </w:rPr>
              <w:t xml:space="preserve">2 </w:t>
            </w:r>
          </w:p>
        </w:tc>
      </w:tr>
      <w:tr w:rsidR="003E3106" w:rsidRPr="000C14A4" w14:paraId="4D92FBEA" w14:textId="77777777">
        <w:trPr>
          <w:trHeight w:val="320"/>
        </w:trPr>
        <w:tc>
          <w:tcPr>
            <w:tcW w:w="1620" w:type="dxa"/>
            <w:gridSpan w:val="2"/>
            <w:vMerge/>
          </w:tcPr>
          <w:p w14:paraId="6AF28781" w14:textId="77777777" w:rsidR="003E3106" w:rsidRPr="000C14A4" w:rsidRDefault="003E3106" w:rsidP="00A53D1E">
            <w:pPr>
              <w:keepNext/>
            </w:pPr>
          </w:p>
        </w:tc>
        <w:tc>
          <w:tcPr>
            <w:tcW w:w="1620" w:type="dxa"/>
            <w:gridSpan w:val="2"/>
            <w:tcBorders>
              <w:bottom w:val="dotted" w:sz="4" w:space="0" w:color="auto"/>
            </w:tcBorders>
            <w:vAlign w:val="center"/>
          </w:tcPr>
          <w:p w14:paraId="75454C6E" w14:textId="77777777" w:rsidR="003E3106" w:rsidRPr="000C14A4" w:rsidRDefault="004851CA" w:rsidP="00A53D1E">
            <w:pPr>
              <w:keepNext/>
              <w:jc w:val="left"/>
              <w:divId w:val="1"/>
            </w:pPr>
            <w:r w:rsidRPr="000C14A4">
              <w:rPr>
                <w:sz w:val="16"/>
              </w:rPr>
              <w:t>low</w:t>
            </w:r>
          </w:p>
        </w:tc>
        <w:tc>
          <w:tcPr>
            <w:tcW w:w="1620" w:type="dxa"/>
            <w:gridSpan w:val="2"/>
            <w:tcBorders>
              <w:bottom w:val="dotted" w:sz="4" w:space="0" w:color="auto"/>
            </w:tcBorders>
            <w:vAlign w:val="center"/>
          </w:tcPr>
          <w:p w14:paraId="7E921FCD" w14:textId="77777777" w:rsidR="003E3106" w:rsidRPr="000C14A4" w:rsidRDefault="003E3106" w:rsidP="00A53D1E">
            <w:pPr>
              <w:keepNext/>
            </w:pPr>
          </w:p>
        </w:tc>
        <w:tc>
          <w:tcPr>
            <w:tcW w:w="1620" w:type="dxa"/>
            <w:tcBorders>
              <w:bottom w:val="dotted" w:sz="4" w:space="0" w:color="auto"/>
            </w:tcBorders>
            <w:vAlign w:val="center"/>
          </w:tcPr>
          <w:p w14:paraId="46DB07D0" w14:textId="77777777" w:rsidR="003E3106" w:rsidRPr="000C14A4" w:rsidRDefault="003E3106" w:rsidP="00A53D1E">
            <w:pPr>
              <w:keepNext/>
            </w:pPr>
          </w:p>
        </w:tc>
        <w:tc>
          <w:tcPr>
            <w:tcW w:w="1620" w:type="dxa"/>
            <w:tcBorders>
              <w:bottom w:val="dotted" w:sz="4" w:space="0" w:color="auto"/>
            </w:tcBorders>
            <w:vAlign w:val="center"/>
          </w:tcPr>
          <w:p w14:paraId="5BC798A4" w14:textId="77777777" w:rsidR="003E3106" w:rsidRPr="000C14A4" w:rsidRDefault="003E3106" w:rsidP="00A53D1E">
            <w:pPr>
              <w:keepNext/>
            </w:pPr>
          </w:p>
        </w:tc>
        <w:tc>
          <w:tcPr>
            <w:tcW w:w="1620" w:type="dxa"/>
            <w:tcBorders>
              <w:bottom w:val="dotted" w:sz="4" w:space="0" w:color="auto"/>
            </w:tcBorders>
            <w:vAlign w:val="center"/>
          </w:tcPr>
          <w:p w14:paraId="1337C2DE" w14:textId="77777777" w:rsidR="003E3106" w:rsidRPr="000C14A4" w:rsidRDefault="004851CA" w:rsidP="00A53D1E">
            <w:pPr>
              <w:keepNext/>
              <w:jc w:val="left"/>
              <w:divId w:val="1"/>
            </w:pPr>
            <w:r w:rsidRPr="000C14A4">
              <w:rPr>
                <w:sz w:val="16"/>
              </w:rPr>
              <w:t>Curé</w:t>
            </w:r>
          </w:p>
        </w:tc>
        <w:tc>
          <w:tcPr>
            <w:tcW w:w="1620" w:type="dxa"/>
            <w:tcBorders>
              <w:bottom w:val="dotted" w:sz="4" w:space="0" w:color="auto"/>
            </w:tcBorders>
            <w:vAlign w:val="center"/>
          </w:tcPr>
          <w:p w14:paraId="5D3B78B7" w14:textId="77777777" w:rsidR="003E3106" w:rsidRPr="000C14A4" w:rsidRDefault="004851CA" w:rsidP="00A53D1E">
            <w:pPr>
              <w:keepNext/>
              <w:jc w:val="center"/>
              <w:divId w:val="1"/>
            </w:pPr>
            <w:r w:rsidRPr="000C14A4">
              <w:rPr>
                <w:rFonts w:eastAsia="Arial"/>
                <w:sz w:val="16"/>
              </w:rPr>
              <w:t xml:space="preserve">3 </w:t>
            </w:r>
          </w:p>
        </w:tc>
      </w:tr>
      <w:tr w:rsidR="003E3106" w:rsidRPr="000C14A4" w14:paraId="72D65822" w14:textId="77777777">
        <w:trPr>
          <w:trHeight w:val="320"/>
        </w:trPr>
        <w:tc>
          <w:tcPr>
            <w:tcW w:w="1620" w:type="dxa"/>
            <w:gridSpan w:val="2"/>
            <w:vMerge/>
          </w:tcPr>
          <w:p w14:paraId="1AD72E61" w14:textId="77777777" w:rsidR="003E3106" w:rsidRPr="000C14A4" w:rsidRDefault="003E3106" w:rsidP="00A53D1E">
            <w:pPr>
              <w:keepNext/>
            </w:pPr>
          </w:p>
        </w:tc>
        <w:tc>
          <w:tcPr>
            <w:tcW w:w="1620" w:type="dxa"/>
            <w:gridSpan w:val="2"/>
            <w:tcBorders>
              <w:bottom w:val="dotted" w:sz="4" w:space="0" w:color="auto"/>
            </w:tcBorders>
            <w:vAlign w:val="center"/>
          </w:tcPr>
          <w:p w14:paraId="4C1B0811" w14:textId="77777777" w:rsidR="003E3106" w:rsidRPr="000C14A4" w:rsidRDefault="004851CA" w:rsidP="00A53D1E">
            <w:pPr>
              <w:keepNext/>
              <w:jc w:val="left"/>
              <w:divId w:val="1"/>
            </w:pPr>
            <w:r w:rsidRPr="000C14A4">
              <w:rPr>
                <w:sz w:val="16"/>
              </w:rPr>
              <w:t>low to medium</w:t>
            </w:r>
          </w:p>
        </w:tc>
        <w:tc>
          <w:tcPr>
            <w:tcW w:w="1620" w:type="dxa"/>
            <w:gridSpan w:val="2"/>
            <w:tcBorders>
              <w:bottom w:val="dotted" w:sz="4" w:space="0" w:color="auto"/>
            </w:tcBorders>
            <w:vAlign w:val="center"/>
          </w:tcPr>
          <w:p w14:paraId="4411634B" w14:textId="77777777" w:rsidR="003E3106" w:rsidRPr="000C14A4" w:rsidRDefault="003E3106" w:rsidP="00A53D1E">
            <w:pPr>
              <w:keepNext/>
            </w:pPr>
          </w:p>
        </w:tc>
        <w:tc>
          <w:tcPr>
            <w:tcW w:w="1620" w:type="dxa"/>
            <w:tcBorders>
              <w:bottom w:val="dotted" w:sz="4" w:space="0" w:color="auto"/>
            </w:tcBorders>
            <w:vAlign w:val="center"/>
          </w:tcPr>
          <w:p w14:paraId="6A1B1C65" w14:textId="77777777" w:rsidR="003E3106" w:rsidRPr="000C14A4" w:rsidRDefault="003E3106" w:rsidP="00A53D1E">
            <w:pPr>
              <w:keepNext/>
            </w:pPr>
          </w:p>
        </w:tc>
        <w:tc>
          <w:tcPr>
            <w:tcW w:w="1620" w:type="dxa"/>
            <w:tcBorders>
              <w:bottom w:val="dotted" w:sz="4" w:space="0" w:color="auto"/>
            </w:tcBorders>
            <w:vAlign w:val="center"/>
          </w:tcPr>
          <w:p w14:paraId="2D1D3AF7" w14:textId="77777777" w:rsidR="003E3106" w:rsidRPr="000C14A4" w:rsidRDefault="003E3106" w:rsidP="00A53D1E">
            <w:pPr>
              <w:keepNext/>
            </w:pPr>
          </w:p>
        </w:tc>
        <w:tc>
          <w:tcPr>
            <w:tcW w:w="1620" w:type="dxa"/>
            <w:tcBorders>
              <w:bottom w:val="dotted" w:sz="4" w:space="0" w:color="auto"/>
            </w:tcBorders>
            <w:vAlign w:val="center"/>
          </w:tcPr>
          <w:p w14:paraId="556BDB43" w14:textId="77777777" w:rsidR="003E3106" w:rsidRPr="000C14A4" w:rsidRDefault="004851CA" w:rsidP="00A53D1E">
            <w:pPr>
              <w:keepNext/>
              <w:jc w:val="left"/>
              <w:divId w:val="1"/>
            </w:pPr>
            <w:r w:rsidRPr="000C14A4">
              <w:rPr>
                <w:sz w:val="16"/>
              </w:rPr>
              <w:t>Bohemia, Clara Frijs</w:t>
            </w:r>
          </w:p>
        </w:tc>
        <w:tc>
          <w:tcPr>
            <w:tcW w:w="1620" w:type="dxa"/>
            <w:tcBorders>
              <w:bottom w:val="dotted" w:sz="4" w:space="0" w:color="auto"/>
            </w:tcBorders>
            <w:vAlign w:val="center"/>
          </w:tcPr>
          <w:p w14:paraId="25C788C3" w14:textId="77777777" w:rsidR="003E3106" w:rsidRPr="000C14A4" w:rsidRDefault="004851CA" w:rsidP="00A53D1E">
            <w:pPr>
              <w:keepNext/>
              <w:jc w:val="center"/>
              <w:divId w:val="1"/>
            </w:pPr>
            <w:r w:rsidRPr="000C14A4">
              <w:rPr>
                <w:rFonts w:eastAsia="Arial"/>
                <w:sz w:val="16"/>
              </w:rPr>
              <w:t xml:space="preserve">4 </w:t>
            </w:r>
          </w:p>
        </w:tc>
      </w:tr>
      <w:tr w:rsidR="003E3106" w:rsidRPr="000C14A4" w14:paraId="7605FB7C" w14:textId="77777777">
        <w:trPr>
          <w:trHeight w:val="320"/>
        </w:trPr>
        <w:tc>
          <w:tcPr>
            <w:tcW w:w="1620" w:type="dxa"/>
            <w:gridSpan w:val="2"/>
            <w:vMerge/>
          </w:tcPr>
          <w:p w14:paraId="24001281" w14:textId="77777777" w:rsidR="003E3106" w:rsidRPr="000C14A4" w:rsidRDefault="003E3106" w:rsidP="00A53D1E">
            <w:pPr>
              <w:keepNext/>
            </w:pPr>
          </w:p>
        </w:tc>
        <w:tc>
          <w:tcPr>
            <w:tcW w:w="1620" w:type="dxa"/>
            <w:gridSpan w:val="2"/>
            <w:tcBorders>
              <w:bottom w:val="dotted" w:sz="4" w:space="0" w:color="auto"/>
            </w:tcBorders>
            <w:vAlign w:val="center"/>
          </w:tcPr>
          <w:p w14:paraId="31D2A5F9" w14:textId="77777777" w:rsidR="003E3106" w:rsidRPr="000C14A4" w:rsidRDefault="004851CA" w:rsidP="00A53D1E">
            <w:pPr>
              <w:keepNext/>
              <w:jc w:val="left"/>
              <w:divId w:val="1"/>
            </w:pPr>
            <w:r w:rsidRPr="000C14A4">
              <w:rPr>
                <w:sz w:val="16"/>
              </w:rPr>
              <w:t>medium</w:t>
            </w:r>
          </w:p>
        </w:tc>
        <w:tc>
          <w:tcPr>
            <w:tcW w:w="1620" w:type="dxa"/>
            <w:gridSpan w:val="2"/>
            <w:tcBorders>
              <w:bottom w:val="dotted" w:sz="4" w:space="0" w:color="auto"/>
            </w:tcBorders>
            <w:vAlign w:val="center"/>
          </w:tcPr>
          <w:p w14:paraId="79360364" w14:textId="77777777" w:rsidR="003E3106" w:rsidRPr="000C14A4" w:rsidRDefault="003E3106" w:rsidP="00A53D1E">
            <w:pPr>
              <w:keepNext/>
            </w:pPr>
          </w:p>
        </w:tc>
        <w:tc>
          <w:tcPr>
            <w:tcW w:w="1620" w:type="dxa"/>
            <w:tcBorders>
              <w:bottom w:val="dotted" w:sz="4" w:space="0" w:color="auto"/>
            </w:tcBorders>
            <w:vAlign w:val="center"/>
          </w:tcPr>
          <w:p w14:paraId="282D0D8A" w14:textId="77777777" w:rsidR="003E3106" w:rsidRPr="000C14A4" w:rsidRDefault="003E3106" w:rsidP="00A53D1E">
            <w:pPr>
              <w:keepNext/>
            </w:pPr>
          </w:p>
        </w:tc>
        <w:tc>
          <w:tcPr>
            <w:tcW w:w="1620" w:type="dxa"/>
            <w:tcBorders>
              <w:bottom w:val="dotted" w:sz="4" w:space="0" w:color="auto"/>
            </w:tcBorders>
            <w:vAlign w:val="center"/>
          </w:tcPr>
          <w:p w14:paraId="636D247F" w14:textId="77777777" w:rsidR="003E3106" w:rsidRPr="000C14A4" w:rsidRDefault="003E3106" w:rsidP="00A53D1E">
            <w:pPr>
              <w:keepNext/>
            </w:pPr>
          </w:p>
        </w:tc>
        <w:tc>
          <w:tcPr>
            <w:tcW w:w="1620" w:type="dxa"/>
            <w:tcBorders>
              <w:bottom w:val="dotted" w:sz="4" w:space="0" w:color="auto"/>
            </w:tcBorders>
            <w:vAlign w:val="center"/>
          </w:tcPr>
          <w:p w14:paraId="6D1E1345" w14:textId="77777777" w:rsidR="003E3106" w:rsidRPr="000C14A4" w:rsidRDefault="004851CA" w:rsidP="00A53D1E">
            <w:pPr>
              <w:keepNext/>
              <w:jc w:val="left"/>
              <w:divId w:val="1"/>
            </w:pPr>
            <w:r w:rsidRPr="000C14A4">
              <w:rPr>
                <w:sz w:val="16"/>
              </w:rPr>
              <w:t>Isolda</w:t>
            </w:r>
          </w:p>
        </w:tc>
        <w:tc>
          <w:tcPr>
            <w:tcW w:w="1620" w:type="dxa"/>
            <w:tcBorders>
              <w:bottom w:val="dotted" w:sz="4" w:space="0" w:color="auto"/>
            </w:tcBorders>
            <w:vAlign w:val="center"/>
          </w:tcPr>
          <w:p w14:paraId="35D636ED" w14:textId="77777777" w:rsidR="003E3106" w:rsidRPr="000C14A4" w:rsidRDefault="004851CA" w:rsidP="00A53D1E">
            <w:pPr>
              <w:keepNext/>
              <w:jc w:val="center"/>
              <w:divId w:val="1"/>
            </w:pPr>
            <w:r w:rsidRPr="000C14A4">
              <w:rPr>
                <w:rFonts w:eastAsia="Arial"/>
                <w:sz w:val="16"/>
              </w:rPr>
              <w:t xml:space="preserve">5 </w:t>
            </w:r>
          </w:p>
        </w:tc>
      </w:tr>
      <w:tr w:rsidR="003E3106" w:rsidRPr="000C14A4" w14:paraId="55E50DD0" w14:textId="77777777">
        <w:trPr>
          <w:trHeight w:val="320"/>
        </w:trPr>
        <w:tc>
          <w:tcPr>
            <w:tcW w:w="1620" w:type="dxa"/>
            <w:gridSpan w:val="2"/>
            <w:vMerge/>
          </w:tcPr>
          <w:p w14:paraId="5E8DB8A2" w14:textId="77777777" w:rsidR="003E3106" w:rsidRPr="000C14A4" w:rsidRDefault="003E3106" w:rsidP="00A53D1E">
            <w:pPr>
              <w:keepNext/>
            </w:pPr>
          </w:p>
        </w:tc>
        <w:tc>
          <w:tcPr>
            <w:tcW w:w="1620" w:type="dxa"/>
            <w:gridSpan w:val="2"/>
            <w:tcBorders>
              <w:bottom w:val="dotted" w:sz="4" w:space="0" w:color="auto"/>
            </w:tcBorders>
            <w:vAlign w:val="center"/>
          </w:tcPr>
          <w:p w14:paraId="7DF110F7" w14:textId="77777777" w:rsidR="003E3106" w:rsidRPr="000C14A4" w:rsidRDefault="004851CA" w:rsidP="00A53D1E">
            <w:pPr>
              <w:keepNext/>
              <w:jc w:val="left"/>
              <w:divId w:val="1"/>
            </w:pPr>
            <w:r w:rsidRPr="000C14A4">
              <w:rPr>
                <w:sz w:val="16"/>
              </w:rPr>
              <w:t>medium to high</w:t>
            </w:r>
          </w:p>
        </w:tc>
        <w:tc>
          <w:tcPr>
            <w:tcW w:w="1620" w:type="dxa"/>
            <w:gridSpan w:val="2"/>
            <w:tcBorders>
              <w:bottom w:val="dotted" w:sz="4" w:space="0" w:color="auto"/>
            </w:tcBorders>
            <w:vAlign w:val="center"/>
          </w:tcPr>
          <w:p w14:paraId="2424C613" w14:textId="77777777" w:rsidR="003E3106" w:rsidRPr="000C14A4" w:rsidRDefault="003E3106" w:rsidP="00A53D1E">
            <w:pPr>
              <w:keepNext/>
            </w:pPr>
          </w:p>
        </w:tc>
        <w:tc>
          <w:tcPr>
            <w:tcW w:w="1620" w:type="dxa"/>
            <w:tcBorders>
              <w:bottom w:val="dotted" w:sz="4" w:space="0" w:color="auto"/>
            </w:tcBorders>
            <w:vAlign w:val="center"/>
          </w:tcPr>
          <w:p w14:paraId="31CF8193" w14:textId="77777777" w:rsidR="003E3106" w:rsidRPr="000C14A4" w:rsidRDefault="003E3106" w:rsidP="00A53D1E">
            <w:pPr>
              <w:keepNext/>
            </w:pPr>
          </w:p>
        </w:tc>
        <w:tc>
          <w:tcPr>
            <w:tcW w:w="1620" w:type="dxa"/>
            <w:tcBorders>
              <w:bottom w:val="dotted" w:sz="4" w:space="0" w:color="auto"/>
            </w:tcBorders>
            <w:vAlign w:val="center"/>
          </w:tcPr>
          <w:p w14:paraId="00AAA080" w14:textId="77777777" w:rsidR="003E3106" w:rsidRPr="000C14A4" w:rsidRDefault="003E3106" w:rsidP="00A53D1E">
            <w:pPr>
              <w:keepNext/>
            </w:pPr>
          </w:p>
        </w:tc>
        <w:tc>
          <w:tcPr>
            <w:tcW w:w="1620" w:type="dxa"/>
            <w:tcBorders>
              <w:bottom w:val="dotted" w:sz="4" w:space="0" w:color="auto"/>
            </w:tcBorders>
            <w:vAlign w:val="center"/>
          </w:tcPr>
          <w:p w14:paraId="2CDBF58A" w14:textId="77777777" w:rsidR="003E3106" w:rsidRPr="000C14A4" w:rsidRDefault="004851CA" w:rsidP="00A53D1E">
            <w:pPr>
              <w:keepNext/>
              <w:jc w:val="left"/>
              <w:divId w:val="1"/>
            </w:pPr>
            <w:r w:rsidRPr="000C14A4">
              <w:rPr>
                <w:sz w:val="16"/>
              </w:rPr>
              <w:t>Elektra</w:t>
            </w:r>
          </w:p>
        </w:tc>
        <w:tc>
          <w:tcPr>
            <w:tcW w:w="1620" w:type="dxa"/>
            <w:tcBorders>
              <w:bottom w:val="dotted" w:sz="4" w:space="0" w:color="auto"/>
            </w:tcBorders>
            <w:vAlign w:val="center"/>
          </w:tcPr>
          <w:p w14:paraId="0D677AF7" w14:textId="77777777" w:rsidR="003E3106" w:rsidRPr="000C14A4" w:rsidRDefault="004851CA" w:rsidP="00A53D1E">
            <w:pPr>
              <w:keepNext/>
              <w:jc w:val="center"/>
              <w:divId w:val="1"/>
            </w:pPr>
            <w:r w:rsidRPr="000C14A4">
              <w:rPr>
                <w:rFonts w:eastAsia="Arial"/>
                <w:sz w:val="16"/>
              </w:rPr>
              <w:t xml:space="preserve">6 </w:t>
            </w:r>
          </w:p>
        </w:tc>
      </w:tr>
      <w:tr w:rsidR="003E3106" w:rsidRPr="000C14A4" w14:paraId="6FC8C754" w14:textId="77777777">
        <w:trPr>
          <w:trHeight w:val="320"/>
        </w:trPr>
        <w:tc>
          <w:tcPr>
            <w:tcW w:w="1620" w:type="dxa"/>
            <w:gridSpan w:val="2"/>
            <w:vMerge/>
          </w:tcPr>
          <w:p w14:paraId="4F4FCFF9" w14:textId="77777777" w:rsidR="003E3106" w:rsidRPr="000C14A4" w:rsidRDefault="003E3106" w:rsidP="00A53D1E">
            <w:pPr>
              <w:keepNext/>
            </w:pPr>
          </w:p>
        </w:tc>
        <w:tc>
          <w:tcPr>
            <w:tcW w:w="1620" w:type="dxa"/>
            <w:gridSpan w:val="2"/>
            <w:tcBorders>
              <w:bottom w:val="dotted" w:sz="4" w:space="0" w:color="auto"/>
            </w:tcBorders>
            <w:vAlign w:val="center"/>
          </w:tcPr>
          <w:p w14:paraId="43EA58BA" w14:textId="77777777" w:rsidR="003E3106" w:rsidRPr="000C14A4" w:rsidRDefault="004851CA" w:rsidP="00A53D1E">
            <w:pPr>
              <w:keepNext/>
              <w:jc w:val="left"/>
              <w:divId w:val="1"/>
            </w:pPr>
            <w:r w:rsidRPr="000C14A4">
              <w:rPr>
                <w:sz w:val="16"/>
              </w:rPr>
              <w:t>high</w:t>
            </w:r>
          </w:p>
        </w:tc>
        <w:tc>
          <w:tcPr>
            <w:tcW w:w="1620" w:type="dxa"/>
            <w:gridSpan w:val="2"/>
            <w:tcBorders>
              <w:bottom w:val="dotted" w:sz="4" w:space="0" w:color="auto"/>
            </w:tcBorders>
            <w:vAlign w:val="center"/>
          </w:tcPr>
          <w:p w14:paraId="105AA62C" w14:textId="77777777" w:rsidR="003E3106" w:rsidRPr="000C14A4" w:rsidRDefault="003E3106" w:rsidP="00A53D1E">
            <w:pPr>
              <w:keepNext/>
            </w:pPr>
          </w:p>
        </w:tc>
        <w:tc>
          <w:tcPr>
            <w:tcW w:w="1620" w:type="dxa"/>
            <w:tcBorders>
              <w:bottom w:val="dotted" w:sz="4" w:space="0" w:color="auto"/>
            </w:tcBorders>
            <w:vAlign w:val="center"/>
          </w:tcPr>
          <w:p w14:paraId="00A5AE38" w14:textId="77777777" w:rsidR="003E3106" w:rsidRPr="000C14A4" w:rsidRDefault="003E3106" w:rsidP="00A53D1E">
            <w:pPr>
              <w:keepNext/>
            </w:pPr>
          </w:p>
        </w:tc>
        <w:tc>
          <w:tcPr>
            <w:tcW w:w="1620" w:type="dxa"/>
            <w:tcBorders>
              <w:bottom w:val="dotted" w:sz="4" w:space="0" w:color="auto"/>
            </w:tcBorders>
            <w:vAlign w:val="center"/>
          </w:tcPr>
          <w:p w14:paraId="6F1951B7" w14:textId="77777777" w:rsidR="003E3106" w:rsidRPr="000C14A4" w:rsidRDefault="003E3106" w:rsidP="00A53D1E">
            <w:pPr>
              <w:keepNext/>
            </w:pPr>
          </w:p>
        </w:tc>
        <w:tc>
          <w:tcPr>
            <w:tcW w:w="1620" w:type="dxa"/>
            <w:tcBorders>
              <w:bottom w:val="dotted" w:sz="4" w:space="0" w:color="auto"/>
            </w:tcBorders>
            <w:vAlign w:val="center"/>
          </w:tcPr>
          <w:p w14:paraId="3960BC3D" w14:textId="77777777" w:rsidR="003E3106" w:rsidRPr="000C14A4" w:rsidRDefault="004851CA" w:rsidP="00A53D1E">
            <w:pPr>
              <w:keepNext/>
              <w:jc w:val="left"/>
              <w:divId w:val="1"/>
            </w:pPr>
            <w:r w:rsidRPr="000C14A4">
              <w:rPr>
                <w:sz w:val="16"/>
              </w:rPr>
              <w:t>Dicolor, Harrow Sweet, Jaco, Roksolana</w:t>
            </w:r>
          </w:p>
        </w:tc>
        <w:tc>
          <w:tcPr>
            <w:tcW w:w="1620" w:type="dxa"/>
            <w:tcBorders>
              <w:bottom w:val="dotted" w:sz="4" w:space="0" w:color="auto"/>
            </w:tcBorders>
            <w:vAlign w:val="center"/>
          </w:tcPr>
          <w:p w14:paraId="4F223E9C" w14:textId="77777777" w:rsidR="003E3106" w:rsidRPr="000C14A4" w:rsidRDefault="004851CA" w:rsidP="00A53D1E">
            <w:pPr>
              <w:keepNext/>
              <w:jc w:val="center"/>
              <w:divId w:val="1"/>
            </w:pPr>
            <w:r w:rsidRPr="000C14A4">
              <w:rPr>
                <w:rFonts w:eastAsia="Arial"/>
                <w:sz w:val="16"/>
              </w:rPr>
              <w:t xml:space="preserve">7 </w:t>
            </w:r>
          </w:p>
        </w:tc>
      </w:tr>
      <w:tr w:rsidR="003E3106" w:rsidRPr="000C14A4" w14:paraId="0C5FCE92" w14:textId="77777777">
        <w:trPr>
          <w:trHeight w:val="320"/>
        </w:trPr>
        <w:tc>
          <w:tcPr>
            <w:tcW w:w="1620" w:type="dxa"/>
            <w:gridSpan w:val="2"/>
            <w:vMerge/>
          </w:tcPr>
          <w:p w14:paraId="0493C77F" w14:textId="77777777" w:rsidR="003E3106" w:rsidRPr="000C14A4" w:rsidRDefault="003E3106" w:rsidP="00A53D1E">
            <w:pPr>
              <w:keepNext/>
            </w:pPr>
          </w:p>
        </w:tc>
        <w:tc>
          <w:tcPr>
            <w:tcW w:w="1620" w:type="dxa"/>
            <w:gridSpan w:val="2"/>
            <w:tcBorders>
              <w:bottom w:val="dotted" w:sz="4" w:space="0" w:color="auto"/>
            </w:tcBorders>
            <w:vAlign w:val="center"/>
          </w:tcPr>
          <w:p w14:paraId="34590EDB" w14:textId="77777777" w:rsidR="003E3106" w:rsidRPr="000C14A4" w:rsidRDefault="004851CA" w:rsidP="00A53D1E">
            <w:pPr>
              <w:keepNext/>
              <w:jc w:val="left"/>
              <w:divId w:val="1"/>
            </w:pPr>
            <w:r w:rsidRPr="000C14A4">
              <w:rPr>
                <w:sz w:val="16"/>
              </w:rPr>
              <w:t>high to very high</w:t>
            </w:r>
          </w:p>
        </w:tc>
        <w:tc>
          <w:tcPr>
            <w:tcW w:w="1620" w:type="dxa"/>
            <w:gridSpan w:val="2"/>
            <w:tcBorders>
              <w:bottom w:val="dotted" w:sz="4" w:space="0" w:color="auto"/>
            </w:tcBorders>
            <w:vAlign w:val="center"/>
          </w:tcPr>
          <w:p w14:paraId="579BB87B" w14:textId="77777777" w:rsidR="003E3106" w:rsidRPr="000C14A4" w:rsidRDefault="003E3106" w:rsidP="00A53D1E">
            <w:pPr>
              <w:keepNext/>
            </w:pPr>
          </w:p>
        </w:tc>
        <w:tc>
          <w:tcPr>
            <w:tcW w:w="1620" w:type="dxa"/>
            <w:tcBorders>
              <w:bottom w:val="dotted" w:sz="4" w:space="0" w:color="auto"/>
            </w:tcBorders>
            <w:vAlign w:val="center"/>
          </w:tcPr>
          <w:p w14:paraId="0C01271F" w14:textId="77777777" w:rsidR="003E3106" w:rsidRPr="000C14A4" w:rsidRDefault="003E3106" w:rsidP="00A53D1E">
            <w:pPr>
              <w:keepNext/>
            </w:pPr>
          </w:p>
        </w:tc>
        <w:tc>
          <w:tcPr>
            <w:tcW w:w="1620" w:type="dxa"/>
            <w:tcBorders>
              <w:bottom w:val="dotted" w:sz="4" w:space="0" w:color="auto"/>
            </w:tcBorders>
            <w:vAlign w:val="center"/>
          </w:tcPr>
          <w:p w14:paraId="23467AF9" w14:textId="77777777" w:rsidR="003E3106" w:rsidRPr="000C14A4" w:rsidRDefault="003E3106" w:rsidP="00A53D1E">
            <w:pPr>
              <w:keepNext/>
            </w:pPr>
          </w:p>
        </w:tc>
        <w:tc>
          <w:tcPr>
            <w:tcW w:w="1620" w:type="dxa"/>
            <w:tcBorders>
              <w:bottom w:val="dotted" w:sz="4" w:space="0" w:color="auto"/>
            </w:tcBorders>
            <w:vAlign w:val="center"/>
          </w:tcPr>
          <w:p w14:paraId="61E86A76" w14:textId="77777777" w:rsidR="003E3106" w:rsidRPr="000C14A4" w:rsidRDefault="004851CA" w:rsidP="00A53D1E">
            <w:pPr>
              <w:keepNext/>
              <w:jc w:val="left"/>
              <w:divId w:val="1"/>
            </w:pPr>
            <w:r w:rsidRPr="000C14A4">
              <w:rPr>
                <w:sz w:val="16"/>
              </w:rPr>
              <w:t>Delwimor, Nouveau Poiteau</w:t>
            </w:r>
          </w:p>
        </w:tc>
        <w:tc>
          <w:tcPr>
            <w:tcW w:w="1620" w:type="dxa"/>
            <w:tcBorders>
              <w:bottom w:val="dotted" w:sz="4" w:space="0" w:color="auto"/>
            </w:tcBorders>
            <w:vAlign w:val="center"/>
          </w:tcPr>
          <w:p w14:paraId="2C492010" w14:textId="77777777" w:rsidR="003E3106" w:rsidRPr="000C14A4" w:rsidRDefault="004851CA" w:rsidP="00A53D1E">
            <w:pPr>
              <w:keepNext/>
              <w:jc w:val="center"/>
              <w:divId w:val="1"/>
            </w:pPr>
            <w:r w:rsidRPr="000C14A4">
              <w:rPr>
                <w:rFonts w:eastAsia="Arial"/>
                <w:sz w:val="16"/>
              </w:rPr>
              <w:t xml:space="preserve">8 </w:t>
            </w:r>
          </w:p>
        </w:tc>
      </w:tr>
      <w:tr w:rsidR="003E3106" w:rsidRPr="000C14A4" w14:paraId="625DAA8C" w14:textId="77777777">
        <w:trPr>
          <w:trHeight w:val="320"/>
        </w:trPr>
        <w:tc>
          <w:tcPr>
            <w:tcW w:w="1620" w:type="dxa"/>
            <w:gridSpan w:val="2"/>
            <w:vMerge/>
          </w:tcPr>
          <w:p w14:paraId="528478D3" w14:textId="77777777" w:rsidR="003E3106" w:rsidRPr="000C14A4" w:rsidRDefault="003E3106"/>
        </w:tc>
        <w:tc>
          <w:tcPr>
            <w:tcW w:w="1620" w:type="dxa"/>
            <w:gridSpan w:val="2"/>
            <w:tcBorders>
              <w:bottom w:val="dotted" w:sz="4" w:space="0" w:color="auto"/>
            </w:tcBorders>
            <w:vAlign w:val="center"/>
          </w:tcPr>
          <w:p w14:paraId="3F1C22ED" w14:textId="77777777" w:rsidR="003E3106" w:rsidRPr="000C14A4" w:rsidRDefault="004851CA">
            <w:pPr>
              <w:jc w:val="left"/>
              <w:divId w:val="1"/>
            </w:pPr>
            <w:r w:rsidRPr="000C14A4">
              <w:rPr>
                <w:sz w:val="16"/>
              </w:rPr>
              <w:t>very high</w:t>
            </w:r>
          </w:p>
        </w:tc>
        <w:tc>
          <w:tcPr>
            <w:tcW w:w="1620" w:type="dxa"/>
            <w:gridSpan w:val="2"/>
            <w:tcBorders>
              <w:bottom w:val="dotted" w:sz="4" w:space="0" w:color="auto"/>
            </w:tcBorders>
            <w:vAlign w:val="center"/>
          </w:tcPr>
          <w:p w14:paraId="3574A3A2" w14:textId="77777777" w:rsidR="003E3106" w:rsidRPr="000C14A4" w:rsidRDefault="003E3106"/>
        </w:tc>
        <w:tc>
          <w:tcPr>
            <w:tcW w:w="1620" w:type="dxa"/>
            <w:tcBorders>
              <w:bottom w:val="dotted" w:sz="4" w:space="0" w:color="auto"/>
            </w:tcBorders>
            <w:vAlign w:val="center"/>
          </w:tcPr>
          <w:p w14:paraId="56B646E8" w14:textId="77777777" w:rsidR="003E3106" w:rsidRPr="000C14A4" w:rsidRDefault="003E3106"/>
        </w:tc>
        <w:tc>
          <w:tcPr>
            <w:tcW w:w="1620" w:type="dxa"/>
            <w:tcBorders>
              <w:bottom w:val="dotted" w:sz="4" w:space="0" w:color="auto"/>
            </w:tcBorders>
            <w:vAlign w:val="center"/>
          </w:tcPr>
          <w:p w14:paraId="29CB0FF1" w14:textId="77777777" w:rsidR="003E3106" w:rsidRPr="000C14A4" w:rsidRDefault="003E3106"/>
        </w:tc>
        <w:tc>
          <w:tcPr>
            <w:tcW w:w="1620" w:type="dxa"/>
            <w:tcBorders>
              <w:bottom w:val="dotted" w:sz="4" w:space="0" w:color="auto"/>
            </w:tcBorders>
            <w:vAlign w:val="center"/>
          </w:tcPr>
          <w:p w14:paraId="6E2F6C56" w14:textId="77777777" w:rsidR="003E3106" w:rsidRPr="000C14A4" w:rsidRDefault="003E3106"/>
        </w:tc>
        <w:tc>
          <w:tcPr>
            <w:tcW w:w="1620" w:type="dxa"/>
            <w:tcBorders>
              <w:bottom w:val="dotted" w:sz="4" w:space="0" w:color="auto"/>
            </w:tcBorders>
            <w:vAlign w:val="center"/>
          </w:tcPr>
          <w:p w14:paraId="2C5C0CA4" w14:textId="77777777" w:rsidR="003E3106" w:rsidRPr="000C14A4" w:rsidRDefault="004851CA">
            <w:pPr>
              <w:jc w:val="center"/>
              <w:divId w:val="1"/>
            </w:pPr>
            <w:r w:rsidRPr="000C14A4">
              <w:rPr>
                <w:rFonts w:eastAsia="Arial"/>
                <w:sz w:val="16"/>
              </w:rPr>
              <w:t xml:space="preserve">9 </w:t>
            </w:r>
          </w:p>
        </w:tc>
      </w:tr>
      <w:tr w:rsidR="003E3106" w:rsidRPr="000C14A4" w14:paraId="1B01D7EB" w14:textId="77777777">
        <w:trPr>
          <w:trHeight w:val="360"/>
        </w:trPr>
        <w:tc>
          <w:tcPr>
            <w:tcW w:w="810" w:type="dxa"/>
            <w:tcBorders>
              <w:right w:val="dotted" w:sz="4" w:space="0" w:color="auto"/>
            </w:tcBorders>
            <w:shd w:val="clear" w:color="auto" w:fill="DFDFD7"/>
            <w:vAlign w:val="center"/>
          </w:tcPr>
          <w:p w14:paraId="3E6494D3" w14:textId="77777777" w:rsidR="003E3106" w:rsidRPr="000C14A4" w:rsidRDefault="004851CA">
            <w:r w:rsidRPr="000C14A4">
              <w:rPr>
                <w:rFonts w:eastAsia="Arial"/>
                <w:b/>
                <w:sz w:val="16"/>
              </w:rPr>
              <w:t>14.</w:t>
            </w:r>
          </w:p>
        </w:tc>
        <w:tc>
          <w:tcPr>
            <w:tcW w:w="810" w:type="dxa"/>
            <w:tcBorders>
              <w:right w:val="dotted" w:sz="4" w:space="0" w:color="auto"/>
            </w:tcBorders>
            <w:shd w:val="clear" w:color="auto" w:fill="DFDFD7"/>
            <w:vAlign w:val="center"/>
          </w:tcPr>
          <w:p w14:paraId="33AE45EF" w14:textId="77777777" w:rsidR="003E3106" w:rsidRPr="000C14A4" w:rsidRDefault="003E3106"/>
        </w:tc>
        <w:tc>
          <w:tcPr>
            <w:tcW w:w="810" w:type="dxa"/>
            <w:tcBorders>
              <w:right w:val="dotted" w:sz="4" w:space="0" w:color="auto"/>
            </w:tcBorders>
            <w:shd w:val="clear" w:color="auto" w:fill="DFDFD7"/>
            <w:vAlign w:val="center"/>
          </w:tcPr>
          <w:p w14:paraId="3FBDAF27" w14:textId="77777777" w:rsidR="003E3106" w:rsidRPr="000C14A4" w:rsidRDefault="004851CA">
            <w:r w:rsidRPr="000C14A4">
              <w:rPr>
                <w:rFonts w:eastAsia="Arial"/>
                <w:b/>
                <w:sz w:val="16"/>
              </w:rPr>
              <w:t>PQ</w:t>
            </w:r>
          </w:p>
        </w:tc>
        <w:tc>
          <w:tcPr>
            <w:tcW w:w="810" w:type="dxa"/>
            <w:tcBorders>
              <w:right w:val="dotted" w:sz="4" w:space="0" w:color="auto"/>
            </w:tcBorders>
            <w:shd w:val="clear" w:color="auto" w:fill="DFDFD7"/>
            <w:vAlign w:val="center"/>
          </w:tcPr>
          <w:p w14:paraId="6AF53006" w14:textId="77777777" w:rsidR="003E3106" w:rsidRPr="000C14A4" w:rsidRDefault="004851CA">
            <w:r w:rsidRPr="000C14A4">
              <w:rPr>
                <w:rFonts w:eastAsia="Arial"/>
                <w:b/>
                <w:sz w:val="16"/>
              </w:rPr>
              <w:t>VG</w:t>
            </w:r>
          </w:p>
        </w:tc>
        <w:tc>
          <w:tcPr>
            <w:tcW w:w="810" w:type="dxa"/>
            <w:tcBorders>
              <w:right w:val="dotted" w:sz="4" w:space="0" w:color="auto"/>
            </w:tcBorders>
            <w:shd w:val="clear" w:color="auto" w:fill="DFDFD7"/>
            <w:vAlign w:val="center"/>
          </w:tcPr>
          <w:p w14:paraId="5B40539C"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4DD46435" w14:textId="77777777" w:rsidR="003E3106" w:rsidRPr="000C14A4" w:rsidRDefault="004851CA">
            <w:r w:rsidRPr="000C14A4">
              <w:rPr>
                <w:rFonts w:eastAsia="Arial"/>
                <w:b/>
                <w:sz w:val="16"/>
              </w:rPr>
              <w:t>(c)</w:t>
            </w:r>
          </w:p>
        </w:tc>
        <w:tc>
          <w:tcPr>
            <w:tcW w:w="1620" w:type="dxa"/>
            <w:shd w:val="clear" w:color="auto" w:fill="DFDFD7"/>
            <w:vAlign w:val="center"/>
          </w:tcPr>
          <w:p w14:paraId="68152B9B" w14:textId="77777777" w:rsidR="003E3106" w:rsidRPr="000C14A4" w:rsidRDefault="004851CA">
            <w:r w:rsidRPr="000C14A4">
              <w:rPr>
                <w:rFonts w:eastAsia="Arial"/>
                <w:b/>
                <w:sz w:val="16"/>
              </w:rPr>
              <w:t>71-77</w:t>
            </w:r>
          </w:p>
        </w:tc>
        <w:tc>
          <w:tcPr>
            <w:tcW w:w="1620" w:type="dxa"/>
            <w:shd w:val="clear" w:color="auto" w:fill="DFDFD7"/>
          </w:tcPr>
          <w:p w14:paraId="0F36B7CC" w14:textId="77777777" w:rsidR="003E3106" w:rsidRPr="000C14A4" w:rsidRDefault="003E3106"/>
        </w:tc>
        <w:tc>
          <w:tcPr>
            <w:tcW w:w="1620" w:type="dxa"/>
            <w:shd w:val="clear" w:color="auto" w:fill="DFDFD7"/>
          </w:tcPr>
          <w:p w14:paraId="4135C275" w14:textId="77777777" w:rsidR="003E3106" w:rsidRPr="000C14A4" w:rsidRDefault="003E3106"/>
        </w:tc>
        <w:tc>
          <w:tcPr>
            <w:tcW w:w="1620" w:type="dxa"/>
            <w:shd w:val="clear" w:color="auto" w:fill="DFDFD7"/>
          </w:tcPr>
          <w:p w14:paraId="4671E8EE" w14:textId="77777777" w:rsidR="003E3106" w:rsidRPr="000C14A4" w:rsidRDefault="003E3106"/>
        </w:tc>
      </w:tr>
      <w:tr w:rsidR="003E3106" w:rsidRPr="000C14A4" w14:paraId="08915B84" w14:textId="77777777">
        <w:trPr>
          <w:trHeight w:val="440"/>
        </w:trPr>
        <w:tc>
          <w:tcPr>
            <w:tcW w:w="1620" w:type="dxa"/>
            <w:gridSpan w:val="2"/>
            <w:vMerge w:val="restart"/>
          </w:tcPr>
          <w:p w14:paraId="30C5039A" w14:textId="77777777" w:rsidR="003E3106" w:rsidRPr="000C14A4" w:rsidRDefault="003E3106"/>
        </w:tc>
        <w:tc>
          <w:tcPr>
            <w:tcW w:w="1620" w:type="dxa"/>
            <w:gridSpan w:val="2"/>
            <w:tcBorders>
              <w:bottom w:val="dotted" w:sz="4" w:space="0" w:color="auto"/>
            </w:tcBorders>
          </w:tcPr>
          <w:p w14:paraId="1127EB63" w14:textId="77777777" w:rsidR="003E3106" w:rsidRPr="000C14A4" w:rsidRDefault="004851CA">
            <w:pPr>
              <w:spacing w:before="113" w:after="113"/>
              <w:jc w:val="left"/>
              <w:divId w:val="1"/>
            </w:pPr>
            <w:r w:rsidRPr="000C14A4">
              <w:rPr>
                <w:b/>
                <w:sz w:val="16"/>
              </w:rPr>
              <w:t>Leaf blade: shape of base</w:t>
            </w:r>
          </w:p>
        </w:tc>
        <w:tc>
          <w:tcPr>
            <w:tcW w:w="1620" w:type="dxa"/>
            <w:gridSpan w:val="2"/>
            <w:tcBorders>
              <w:bottom w:val="dotted" w:sz="4" w:space="0" w:color="auto"/>
            </w:tcBorders>
          </w:tcPr>
          <w:p w14:paraId="437DF088" w14:textId="77777777" w:rsidR="003E3106" w:rsidRPr="000C14A4" w:rsidRDefault="003E3106"/>
        </w:tc>
        <w:tc>
          <w:tcPr>
            <w:tcW w:w="1620" w:type="dxa"/>
            <w:tcBorders>
              <w:bottom w:val="dotted" w:sz="4" w:space="0" w:color="auto"/>
            </w:tcBorders>
          </w:tcPr>
          <w:p w14:paraId="51817AC1" w14:textId="77777777" w:rsidR="003E3106" w:rsidRPr="000C14A4" w:rsidRDefault="003E3106"/>
        </w:tc>
        <w:tc>
          <w:tcPr>
            <w:tcW w:w="1620" w:type="dxa"/>
            <w:tcBorders>
              <w:bottom w:val="dotted" w:sz="4" w:space="0" w:color="auto"/>
            </w:tcBorders>
          </w:tcPr>
          <w:p w14:paraId="6F4F26C9" w14:textId="77777777" w:rsidR="003E3106" w:rsidRPr="000C14A4" w:rsidRDefault="003E3106"/>
        </w:tc>
        <w:tc>
          <w:tcPr>
            <w:tcW w:w="1620" w:type="dxa"/>
            <w:tcBorders>
              <w:bottom w:val="dotted" w:sz="4" w:space="0" w:color="auto"/>
            </w:tcBorders>
          </w:tcPr>
          <w:p w14:paraId="4A8FE3B5" w14:textId="77777777" w:rsidR="003E3106" w:rsidRPr="000C14A4" w:rsidRDefault="003E3106"/>
        </w:tc>
        <w:tc>
          <w:tcPr>
            <w:tcW w:w="1620" w:type="dxa"/>
            <w:tcBorders>
              <w:bottom w:val="dotted" w:sz="4" w:space="0" w:color="auto"/>
            </w:tcBorders>
          </w:tcPr>
          <w:p w14:paraId="0D1F65CF" w14:textId="77777777" w:rsidR="003E3106" w:rsidRPr="000C14A4" w:rsidRDefault="003E3106"/>
        </w:tc>
      </w:tr>
      <w:tr w:rsidR="003E3106" w:rsidRPr="000C14A4" w14:paraId="247DF454" w14:textId="77777777">
        <w:trPr>
          <w:trHeight w:val="320"/>
        </w:trPr>
        <w:tc>
          <w:tcPr>
            <w:tcW w:w="1620" w:type="dxa"/>
            <w:gridSpan w:val="2"/>
            <w:vMerge/>
          </w:tcPr>
          <w:p w14:paraId="4B709BF6" w14:textId="77777777" w:rsidR="003E3106" w:rsidRPr="000C14A4" w:rsidRDefault="003E3106"/>
        </w:tc>
        <w:tc>
          <w:tcPr>
            <w:tcW w:w="1620" w:type="dxa"/>
            <w:gridSpan w:val="2"/>
            <w:tcBorders>
              <w:bottom w:val="dotted" w:sz="4" w:space="0" w:color="auto"/>
            </w:tcBorders>
            <w:vAlign w:val="center"/>
          </w:tcPr>
          <w:p w14:paraId="3A1C115F" w14:textId="77777777" w:rsidR="003E3106" w:rsidRPr="000C14A4" w:rsidRDefault="004851CA">
            <w:pPr>
              <w:jc w:val="left"/>
              <w:divId w:val="1"/>
            </w:pPr>
            <w:r w:rsidRPr="000C14A4">
              <w:rPr>
                <w:sz w:val="16"/>
              </w:rPr>
              <w:t>acute</w:t>
            </w:r>
          </w:p>
        </w:tc>
        <w:tc>
          <w:tcPr>
            <w:tcW w:w="1620" w:type="dxa"/>
            <w:gridSpan w:val="2"/>
            <w:tcBorders>
              <w:bottom w:val="dotted" w:sz="4" w:space="0" w:color="auto"/>
            </w:tcBorders>
            <w:vAlign w:val="center"/>
          </w:tcPr>
          <w:p w14:paraId="61D33DA8" w14:textId="77777777" w:rsidR="003E3106" w:rsidRPr="000C14A4" w:rsidRDefault="003E3106"/>
        </w:tc>
        <w:tc>
          <w:tcPr>
            <w:tcW w:w="1620" w:type="dxa"/>
            <w:tcBorders>
              <w:bottom w:val="dotted" w:sz="4" w:space="0" w:color="auto"/>
            </w:tcBorders>
            <w:vAlign w:val="center"/>
          </w:tcPr>
          <w:p w14:paraId="7FF12F31" w14:textId="77777777" w:rsidR="003E3106" w:rsidRPr="000C14A4" w:rsidRDefault="003E3106"/>
        </w:tc>
        <w:tc>
          <w:tcPr>
            <w:tcW w:w="1620" w:type="dxa"/>
            <w:tcBorders>
              <w:bottom w:val="dotted" w:sz="4" w:space="0" w:color="auto"/>
            </w:tcBorders>
            <w:vAlign w:val="center"/>
          </w:tcPr>
          <w:p w14:paraId="62AC70D9" w14:textId="77777777" w:rsidR="003E3106" w:rsidRPr="000C14A4" w:rsidRDefault="003E3106"/>
        </w:tc>
        <w:tc>
          <w:tcPr>
            <w:tcW w:w="1620" w:type="dxa"/>
            <w:tcBorders>
              <w:bottom w:val="dotted" w:sz="4" w:space="0" w:color="auto"/>
            </w:tcBorders>
            <w:vAlign w:val="center"/>
          </w:tcPr>
          <w:p w14:paraId="0C720D07" w14:textId="77777777" w:rsidR="003E3106" w:rsidRPr="000C14A4" w:rsidRDefault="004851CA">
            <w:pPr>
              <w:jc w:val="left"/>
              <w:divId w:val="1"/>
            </w:pPr>
            <w:r w:rsidRPr="000C14A4">
              <w:rPr>
                <w:sz w:val="16"/>
              </w:rPr>
              <w:t>Armida</w:t>
            </w:r>
          </w:p>
        </w:tc>
        <w:tc>
          <w:tcPr>
            <w:tcW w:w="1620" w:type="dxa"/>
            <w:tcBorders>
              <w:bottom w:val="dotted" w:sz="4" w:space="0" w:color="auto"/>
            </w:tcBorders>
            <w:vAlign w:val="center"/>
          </w:tcPr>
          <w:p w14:paraId="0E6A7101" w14:textId="77777777" w:rsidR="003E3106" w:rsidRPr="000C14A4" w:rsidRDefault="004851CA">
            <w:pPr>
              <w:jc w:val="center"/>
              <w:divId w:val="1"/>
            </w:pPr>
            <w:r w:rsidRPr="000C14A4">
              <w:rPr>
                <w:rFonts w:eastAsia="Arial"/>
                <w:sz w:val="16"/>
              </w:rPr>
              <w:t xml:space="preserve">1 </w:t>
            </w:r>
          </w:p>
        </w:tc>
      </w:tr>
      <w:tr w:rsidR="003E3106" w:rsidRPr="000C14A4" w14:paraId="070EF8B7" w14:textId="77777777">
        <w:trPr>
          <w:trHeight w:val="320"/>
        </w:trPr>
        <w:tc>
          <w:tcPr>
            <w:tcW w:w="1620" w:type="dxa"/>
            <w:gridSpan w:val="2"/>
            <w:vMerge/>
          </w:tcPr>
          <w:p w14:paraId="0F130081" w14:textId="77777777" w:rsidR="003E3106" w:rsidRPr="000C14A4" w:rsidRDefault="003E3106"/>
        </w:tc>
        <w:tc>
          <w:tcPr>
            <w:tcW w:w="1620" w:type="dxa"/>
            <w:gridSpan w:val="2"/>
            <w:tcBorders>
              <w:bottom w:val="dotted" w:sz="4" w:space="0" w:color="auto"/>
            </w:tcBorders>
            <w:vAlign w:val="center"/>
          </w:tcPr>
          <w:p w14:paraId="6706FB00" w14:textId="77777777" w:rsidR="003E3106" w:rsidRPr="000C14A4" w:rsidRDefault="004851CA">
            <w:pPr>
              <w:jc w:val="left"/>
              <w:divId w:val="1"/>
            </w:pPr>
            <w:r w:rsidRPr="000C14A4">
              <w:rPr>
                <w:sz w:val="16"/>
              </w:rPr>
              <w:t>right-angled</w:t>
            </w:r>
          </w:p>
        </w:tc>
        <w:tc>
          <w:tcPr>
            <w:tcW w:w="1620" w:type="dxa"/>
            <w:gridSpan w:val="2"/>
            <w:tcBorders>
              <w:bottom w:val="dotted" w:sz="4" w:space="0" w:color="auto"/>
            </w:tcBorders>
            <w:vAlign w:val="center"/>
          </w:tcPr>
          <w:p w14:paraId="11D81A4D" w14:textId="77777777" w:rsidR="003E3106" w:rsidRPr="000C14A4" w:rsidRDefault="003E3106"/>
        </w:tc>
        <w:tc>
          <w:tcPr>
            <w:tcW w:w="1620" w:type="dxa"/>
            <w:tcBorders>
              <w:bottom w:val="dotted" w:sz="4" w:space="0" w:color="auto"/>
            </w:tcBorders>
            <w:vAlign w:val="center"/>
          </w:tcPr>
          <w:p w14:paraId="2A75B3A5" w14:textId="77777777" w:rsidR="003E3106" w:rsidRPr="000C14A4" w:rsidRDefault="003E3106"/>
        </w:tc>
        <w:tc>
          <w:tcPr>
            <w:tcW w:w="1620" w:type="dxa"/>
            <w:tcBorders>
              <w:bottom w:val="dotted" w:sz="4" w:space="0" w:color="auto"/>
            </w:tcBorders>
            <w:vAlign w:val="center"/>
          </w:tcPr>
          <w:p w14:paraId="00799936" w14:textId="77777777" w:rsidR="003E3106" w:rsidRPr="000C14A4" w:rsidRDefault="003E3106"/>
        </w:tc>
        <w:tc>
          <w:tcPr>
            <w:tcW w:w="1620" w:type="dxa"/>
            <w:tcBorders>
              <w:bottom w:val="dotted" w:sz="4" w:space="0" w:color="auto"/>
            </w:tcBorders>
            <w:vAlign w:val="center"/>
          </w:tcPr>
          <w:p w14:paraId="53F75F0B" w14:textId="77777777" w:rsidR="003E3106" w:rsidRPr="000C14A4" w:rsidRDefault="004851CA">
            <w:pPr>
              <w:jc w:val="left"/>
              <w:divId w:val="1"/>
            </w:pPr>
            <w:r w:rsidRPr="000C14A4">
              <w:rPr>
                <w:sz w:val="16"/>
              </w:rPr>
              <w:t>Canal Red, Elektra, Isolda</w:t>
            </w:r>
          </w:p>
        </w:tc>
        <w:tc>
          <w:tcPr>
            <w:tcW w:w="1620" w:type="dxa"/>
            <w:tcBorders>
              <w:bottom w:val="dotted" w:sz="4" w:space="0" w:color="auto"/>
            </w:tcBorders>
            <w:vAlign w:val="center"/>
          </w:tcPr>
          <w:p w14:paraId="54060C34" w14:textId="77777777" w:rsidR="003E3106" w:rsidRPr="000C14A4" w:rsidRDefault="004851CA">
            <w:pPr>
              <w:jc w:val="center"/>
              <w:divId w:val="1"/>
            </w:pPr>
            <w:r w:rsidRPr="000C14A4">
              <w:rPr>
                <w:rFonts w:eastAsia="Arial"/>
                <w:sz w:val="16"/>
              </w:rPr>
              <w:t xml:space="preserve">2 </w:t>
            </w:r>
          </w:p>
        </w:tc>
      </w:tr>
      <w:tr w:rsidR="003E3106" w:rsidRPr="000C14A4" w14:paraId="3E46F5AA" w14:textId="77777777">
        <w:trPr>
          <w:trHeight w:val="320"/>
        </w:trPr>
        <w:tc>
          <w:tcPr>
            <w:tcW w:w="1620" w:type="dxa"/>
            <w:gridSpan w:val="2"/>
            <w:vMerge/>
          </w:tcPr>
          <w:p w14:paraId="64684571" w14:textId="77777777" w:rsidR="003E3106" w:rsidRPr="000C14A4" w:rsidRDefault="003E3106"/>
        </w:tc>
        <w:tc>
          <w:tcPr>
            <w:tcW w:w="1620" w:type="dxa"/>
            <w:gridSpan w:val="2"/>
            <w:tcBorders>
              <w:bottom w:val="dotted" w:sz="4" w:space="0" w:color="auto"/>
            </w:tcBorders>
            <w:vAlign w:val="center"/>
          </w:tcPr>
          <w:p w14:paraId="0F3CEC67" w14:textId="77777777" w:rsidR="003E3106" w:rsidRPr="000C14A4" w:rsidRDefault="004851CA">
            <w:pPr>
              <w:jc w:val="left"/>
              <w:divId w:val="1"/>
            </w:pPr>
            <w:r w:rsidRPr="000C14A4">
              <w:rPr>
                <w:sz w:val="16"/>
              </w:rPr>
              <w:t>obtuse</w:t>
            </w:r>
          </w:p>
        </w:tc>
        <w:tc>
          <w:tcPr>
            <w:tcW w:w="1620" w:type="dxa"/>
            <w:gridSpan w:val="2"/>
            <w:tcBorders>
              <w:bottom w:val="dotted" w:sz="4" w:space="0" w:color="auto"/>
            </w:tcBorders>
            <w:vAlign w:val="center"/>
          </w:tcPr>
          <w:p w14:paraId="2F45D18F" w14:textId="77777777" w:rsidR="003E3106" w:rsidRPr="000C14A4" w:rsidRDefault="003E3106"/>
        </w:tc>
        <w:tc>
          <w:tcPr>
            <w:tcW w:w="1620" w:type="dxa"/>
            <w:tcBorders>
              <w:bottom w:val="dotted" w:sz="4" w:space="0" w:color="auto"/>
            </w:tcBorders>
            <w:vAlign w:val="center"/>
          </w:tcPr>
          <w:p w14:paraId="24851FE3" w14:textId="77777777" w:rsidR="003E3106" w:rsidRPr="000C14A4" w:rsidRDefault="003E3106"/>
        </w:tc>
        <w:tc>
          <w:tcPr>
            <w:tcW w:w="1620" w:type="dxa"/>
            <w:tcBorders>
              <w:bottom w:val="dotted" w:sz="4" w:space="0" w:color="auto"/>
            </w:tcBorders>
            <w:vAlign w:val="center"/>
          </w:tcPr>
          <w:p w14:paraId="2224FF24" w14:textId="77777777" w:rsidR="003E3106" w:rsidRPr="000C14A4" w:rsidRDefault="003E3106"/>
        </w:tc>
        <w:tc>
          <w:tcPr>
            <w:tcW w:w="1620" w:type="dxa"/>
            <w:tcBorders>
              <w:bottom w:val="dotted" w:sz="4" w:space="0" w:color="auto"/>
            </w:tcBorders>
            <w:vAlign w:val="center"/>
          </w:tcPr>
          <w:p w14:paraId="005CB9FC" w14:textId="77777777" w:rsidR="003E3106" w:rsidRPr="000C14A4" w:rsidRDefault="004851CA">
            <w:pPr>
              <w:jc w:val="left"/>
              <w:divId w:val="1"/>
            </w:pPr>
            <w:r w:rsidRPr="000C14A4">
              <w:rPr>
                <w:sz w:val="16"/>
              </w:rPr>
              <w:t>Concorde, Condo, Dicolor</w:t>
            </w:r>
          </w:p>
        </w:tc>
        <w:tc>
          <w:tcPr>
            <w:tcW w:w="1620" w:type="dxa"/>
            <w:tcBorders>
              <w:bottom w:val="dotted" w:sz="4" w:space="0" w:color="auto"/>
            </w:tcBorders>
            <w:vAlign w:val="center"/>
          </w:tcPr>
          <w:p w14:paraId="0057AAFA" w14:textId="77777777" w:rsidR="003E3106" w:rsidRPr="000C14A4" w:rsidRDefault="004851CA">
            <w:pPr>
              <w:jc w:val="center"/>
              <w:divId w:val="1"/>
            </w:pPr>
            <w:r w:rsidRPr="000C14A4">
              <w:rPr>
                <w:rFonts w:eastAsia="Arial"/>
                <w:sz w:val="16"/>
              </w:rPr>
              <w:t xml:space="preserve">3 </w:t>
            </w:r>
          </w:p>
        </w:tc>
      </w:tr>
      <w:tr w:rsidR="003E3106" w:rsidRPr="000C14A4" w14:paraId="6FFA2D5A" w14:textId="77777777">
        <w:trPr>
          <w:trHeight w:val="320"/>
        </w:trPr>
        <w:tc>
          <w:tcPr>
            <w:tcW w:w="1620" w:type="dxa"/>
            <w:gridSpan w:val="2"/>
            <w:vMerge/>
          </w:tcPr>
          <w:p w14:paraId="434B4F7D" w14:textId="77777777" w:rsidR="003E3106" w:rsidRPr="000C14A4" w:rsidRDefault="003E3106"/>
        </w:tc>
        <w:tc>
          <w:tcPr>
            <w:tcW w:w="1620" w:type="dxa"/>
            <w:gridSpan w:val="2"/>
            <w:tcBorders>
              <w:bottom w:val="dotted" w:sz="4" w:space="0" w:color="auto"/>
            </w:tcBorders>
            <w:vAlign w:val="center"/>
          </w:tcPr>
          <w:p w14:paraId="3B355357" w14:textId="77777777" w:rsidR="003E3106" w:rsidRPr="000C14A4" w:rsidRDefault="004851CA">
            <w:pPr>
              <w:jc w:val="left"/>
              <w:divId w:val="1"/>
            </w:pPr>
            <w:r w:rsidRPr="000C14A4">
              <w:rPr>
                <w:sz w:val="16"/>
              </w:rPr>
              <w:t>truncate</w:t>
            </w:r>
          </w:p>
        </w:tc>
        <w:tc>
          <w:tcPr>
            <w:tcW w:w="1620" w:type="dxa"/>
            <w:gridSpan w:val="2"/>
            <w:tcBorders>
              <w:bottom w:val="dotted" w:sz="4" w:space="0" w:color="auto"/>
            </w:tcBorders>
            <w:vAlign w:val="center"/>
          </w:tcPr>
          <w:p w14:paraId="07CAFDC9" w14:textId="77777777" w:rsidR="003E3106" w:rsidRPr="000C14A4" w:rsidRDefault="003E3106"/>
        </w:tc>
        <w:tc>
          <w:tcPr>
            <w:tcW w:w="1620" w:type="dxa"/>
            <w:tcBorders>
              <w:bottom w:val="dotted" w:sz="4" w:space="0" w:color="auto"/>
            </w:tcBorders>
            <w:vAlign w:val="center"/>
          </w:tcPr>
          <w:p w14:paraId="1176BEF2" w14:textId="77777777" w:rsidR="003E3106" w:rsidRPr="000C14A4" w:rsidRDefault="003E3106"/>
        </w:tc>
        <w:tc>
          <w:tcPr>
            <w:tcW w:w="1620" w:type="dxa"/>
            <w:tcBorders>
              <w:bottom w:val="dotted" w:sz="4" w:space="0" w:color="auto"/>
            </w:tcBorders>
            <w:vAlign w:val="center"/>
          </w:tcPr>
          <w:p w14:paraId="138802DD" w14:textId="77777777" w:rsidR="003E3106" w:rsidRPr="000C14A4" w:rsidRDefault="003E3106"/>
        </w:tc>
        <w:tc>
          <w:tcPr>
            <w:tcW w:w="1620" w:type="dxa"/>
            <w:tcBorders>
              <w:bottom w:val="dotted" w:sz="4" w:space="0" w:color="auto"/>
            </w:tcBorders>
            <w:vAlign w:val="center"/>
          </w:tcPr>
          <w:p w14:paraId="63E28D8F" w14:textId="77777777" w:rsidR="003E3106" w:rsidRPr="000C14A4" w:rsidRDefault="004851CA">
            <w:pPr>
              <w:jc w:val="left"/>
              <w:divId w:val="1"/>
            </w:pPr>
            <w:r w:rsidRPr="000C14A4">
              <w:rPr>
                <w:sz w:val="16"/>
              </w:rPr>
              <w:t>Diana</w:t>
            </w:r>
          </w:p>
        </w:tc>
        <w:tc>
          <w:tcPr>
            <w:tcW w:w="1620" w:type="dxa"/>
            <w:tcBorders>
              <w:bottom w:val="dotted" w:sz="4" w:space="0" w:color="auto"/>
            </w:tcBorders>
            <w:vAlign w:val="center"/>
          </w:tcPr>
          <w:p w14:paraId="055D8669" w14:textId="77777777" w:rsidR="003E3106" w:rsidRPr="000C14A4" w:rsidRDefault="004851CA">
            <w:pPr>
              <w:jc w:val="center"/>
              <w:divId w:val="1"/>
            </w:pPr>
            <w:r w:rsidRPr="000C14A4">
              <w:rPr>
                <w:rFonts w:eastAsia="Arial"/>
                <w:sz w:val="16"/>
              </w:rPr>
              <w:t xml:space="preserve">4 </w:t>
            </w:r>
          </w:p>
        </w:tc>
      </w:tr>
      <w:tr w:rsidR="003E3106" w:rsidRPr="000C14A4" w14:paraId="3BCFF247" w14:textId="77777777">
        <w:trPr>
          <w:trHeight w:val="320"/>
        </w:trPr>
        <w:tc>
          <w:tcPr>
            <w:tcW w:w="1620" w:type="dxa"/>
            <w:gridSpan w:val="2"/>
            <w:vMerge/>
          </w:tcPr>
          <w:p w14:paraId="6BAAD346" w14:textId="77777777" w:rsidR="003E3106" w:rsidRPr="000C14A4" w:rsidRDefault="003E3106"/>
        </w:tc>
        <w:tc>
          <w:tcPr>
            <w:tcW w:w="1620" w:type="dxa"/>
            <w:gridSpan w:val="2"/>
            <w:tcBorders>
              <w:bottom w:val="dotted" w:sz="4" w:space="0" w:color="auto"/>
            </w:tcBorders>
            <w:vAlign w:val="center"/>
          </w:tcPr>
          <w:p w14:paraId="13780EC2" w14:textId="77777777" w:rsidR="003E3106" w:rsidRPr="000C14A4" w:rsidRDefault="004851CA">
            <w:pPr>
              <w:jc w:val="left"/>
              <w:divId w:val="1"/>
            </w:pPr>
            <w:r w:rsidRPr="000C14A4">
              <w:rPr>
                <w:sz w:val="16"/>
              </w:rPr>
              <w:t>cordate</w:t>
            </w:r>
          </w:p>
        </w:tc>
        <w:tc>
          <w:tcPr>
            <w:tcW w:w="1620" w:type="dxa"/>
            <w:gridSpan w:val="2"/>
            <w:tcBorders>
              <w:bottom w:val="dotted" w:sz="4" w:space="0" w:color="auto"/>
            </w:tcBorders>
            <w:vAlign w:val="center"/>
          </w:tcPr>
          <w:p w14:paraId="7FDAD25C" w14:textId="77777777" w:rsidR="003E3106" w:rsidRPr="000C14A4" w:rsidRDefault="003E3106"/>
        </w:tc>
        <w:tc>
          <w:tcPr>
            <w:tcW w:w="1620" w:type="dxa"/>
            <w:tcBorders>
              <w:bottom w:val="dotted" w:sz="4" w:space="0" w:color="auto"/>
            </w:tcBorders>
            <w:vAlign w:val="center"/>
          </w:tcPr>
          <w:p w14:paraId="08C501DF" w14:textId="77777777" w:rsidR="003E3106" w:rsidRPr="000C14A4" w:rsidRDefault="003E3106"/>
        </w:tc>
        <w:tc>
          <w:tcPr>
            <w:tcW w:w="1620" w:type="dxa"/>
            <w:tcBorders>
              <w:bottom w:val="dotted" w:sz="4" w:space="0" w:color="auto"/>
            </w:tcBorders>
            <w:vAlign w:val="center"/>
          </w:tcPr>
          <w:p w14:paraId="08E5719A" w14:textId="77777777" w:rsidR="003E3106" w:rsidRPr="000C14A4" w:rsidRDefault="003E3106"/>
        </w:tc>
        <w:tc>
          <w:tcPr>
            <w:tcW w:w="1620" w:type="dxa"/>
            <w:tcBorders>
              <w:bottom w:val="dotted" w:sz="4" w:space="0" w:color="auto"/>
            </w:tcBorders>
            <w:vAlign w:val="center"/>
          </w:tcPr>
          <w:p w14:paraId="6543CD27" w14:textId="77777777" w:rsidR="003E3106" w:rsidRPr="000C14A4" w:rsidRDefault="004851CA">
            <w:pPr>
              <w:jc w:val="left"/>
              <w:divId w:val="1"/>
            </w:pPr>
            <w:r w:rsidRPr="000C14A4">
              <w:rPr>
                <w:sz w:val="16"/>
              </w:rPr>
              <w:t>Remele</w:t>
            </w:r>
          </w:p>
        </w:tc>
        <w:tc>
          <w:tcPr>
            <w:tcW w:w="1620" w:type="dxa"/>
            <w:tcBorders>
              <w:bottom w:val="dotted" w:sz="4" w:space="0" w:color="auto"/>
            </w:tcBorders>
            <w:vAlign w:val="center"/>
          </w:tcPr>
          <w:p w14:paraId="75223173" w14:textId="77777777" w:rsidR="003E3106" w:rsidRPr="000C14A4" w:rsidRDefault="004851CA">
            <w:pPr>
              <w:jc w:val="center"/>
              <w:divId w:val="1"/>
            </w:pPr>
            <w:r w:rsidRPr="000C14A4">
              <w:rPr>
                <w:rFonts w:eastAsia="Arial"/>
                <w:sz w:val="16"/>
              </w:rPr>
              <w:t xml:space="preserve">5 </w:t>
            </w:r>
          </w:p>
        </w:tc>
      </w:tr>
      <w:tr w:rsidR="003E3106" w:rsidRPr="000C14A4" w14:paraId="3C965ED3" w14:textId="77777777">
        <w:trPr>
          <w:trHeight w:val="360"/>
        </w:trPr>
        <w:tc>
          <w:tcPr>
            <w:tcW w:w="810" w:type="dxa"/>
            <w:tcBorders>
              <w:right w:val="dotted" w:sz="4" w:space="0" w:color="auto"/>
            </w:tcBorders>
            <w:shd w:val="clear" w:color="auto" w:fill="DFDFD7"/>
            <w:vAlign w:val="center"/>
          </w:tcPr>
          <w:p w14:paraId="338E5E0B" w14:textId="77777777" w:rsidR="003E3106" w:rsidRPr="000C14A4" w:rsidRDefault="004851CA">
            <w:r w:rsidRPr="000C14A4">
              <w:rPr>
                <w:rFonts w:eastAsia="Arial"/>
                <w:b/>
                <w:sz w:val="16"/>
              </w:rPr>
              <w:t>15.</w:t>
            </w:r>
          </w:p>
        </w:tc>
        <w:tc>
          <w:tcPr>
            <w:tcW w:w="810" w:type="dxa"/>
            <w:tcBorders>
              <w:right w:val="dotted" w:sz="4" w:space="0" w:color="auto"/>
            </w:tcBorders>
            <w:shd w:val="clear" w:color="auto" w:fill="DFDFD7"/>
            <w:vAlign w:val="center"/>
          </w:tcPr>
          <w:p w14:paraId="77BA9413" w14:textId="77777777" w:rsidR="003E3106" w:rsidRPr="000C14A4" w:rsidRDefault="003E3106"/>
        </w:tc>
        <w:tc>
          <w:tcPr>
            <w:tcW w:w="810" w:type="dxa"/>
            <w:tcBorders>
              <w:right w:val="dotted" w:sz="4" w:space="0" w:color="auto"/>
            </w:tcBorders>
            <w:shd w:val="clear" w:color="auto" w:fill="DFDFD7"/>
            <w:vAlign w:val="center"/>
          </w:tcPr>
          <w:p w14:paraId="4BCF9310" w14:textId="77777777" w:rsidR="003E3106" w:rsidRPr="000C14A4" w:rsidRDefault="004851CA">
            <w:r w:rsidRPr="000C14A4">
              <w:rPr>
                <w:rFonts w:eastAsia="Arial"/>
                <w:b/>
                <w:sz w:val="16"/>
              </w:rPr>
              <w:t>PQ</w:t>
            </w:r>
          </w:p>
        </w:tc>
        <w:tc>
          <w:tcPr>
            <w:tcW w:w="810" w:type="dxa"/>
            <w:tcBorders>
              <w:right w:val="dotted" w:sz="4" w:space="0" w:color="auto"/>
            </w:tcBorders>
            <w:shd w:val="clear" w:color="auto" w:fill="DFDFD7"/>
            <w:vAlign w:val="center"/>
          </w:tcPr>
          <w:p w14:paraId="7549B7E2" w14:textId="77777777" w:rsidR="003E3106" w:rsidRPr="000C14A4" w:rsidRDefault="004851CA">
            <w:r w:rsidRPr="000C14A4">
              <w:rPr>
                <w:rFonts w:eastAsia="Arial"/>
                <w:b/>
                <w:sz w:val="16"/>
              </w:rPr>
              <w:t>VG</w:t>
            </w:r>
          </w:p>
        </w:tc>
        <w:tc>
          <w:tcPr>
            <w:tcW w:w="810" w:type="dxa"/>
            <w:tcBorders>
              <w:right w:val="dotted" w:sz="4" w:space="0" w:color="auto"/>
            </w:tcBorders>
            <w:shd w:val="clear" w:color="auto" w:fill="DFDFD7"/>
            <w:vAlign w:val="center"/>
          </w:tcPr>
          <w:p w14:paraId="28204899"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798DD3D8" w14:textId="77777777" w:rsidR="003E3106" w:rsidRPr="000C14A4" w:rsidRDefault="004851CA">
            <w:r w:rsidRPr="000C14A4">
              <w:rPr>
                <w:rFonts w:eastAsia="Arial"/>
                <w:b/>
                <w:sz w:val="16"/>
              </w:rPr>
              <w:t>(c)</w:t>
            </w:r>
          </w:p>
        </w:tc>
        <w:tc>
          <w:tcPr>
            <w:tcW w:w="1620" w:type="dxa"/>
            <w:shd w:val="clear" w:color="auto" w:fill="DFDFD7"/>
            <w:vAlign w:val="center"/>
          </w:tcPr>
          <w:p w14:paraId="5105037F" w14:textId="77777777" w:rsidR="003E3106" w:rsidRPr="000C14A4" w:rsidRDefault="004851CA">
            <w:r w:rsidRPr="000C14A4">
              <w:rPr>
                <w:rFonts w:eastAsia="Arial"/>
                <w:b/>
                <w:sz w:val="16"/>
              </w:rPr>
              <w:t>71-77</w:t>
            </w:r>
          </w:p>
        </w:tc>
        <w:tc>
          <w:tcPr>
            <w:tcW w:w="1620" w:type="dxa"/>
            <w:shd w:val="clear" w:color="auto" w:fill="DFDFD7"/>
          </w:tcPr>
          <w:p w14:paraId="48640D0E" w14:textId="77777777" w:rsidR="003E3106" w:rsidRPr="000C14A4" w:rsidRDefault="003E3106"/>
        </w:tc>
        <w:tc>
          <w:tcPr>
            <w:tcW w:w="1620" w:type="dxa"/>
            <w:shd w:val="clear" w:color="auto" w:fill="DFDFD7"/>
          </w:tcPr>
          <w:p w14:paraId="4155BDD5" w14:textId="77777777" w:rsidR="003E3106" w:rsidRPr="000C14A4" w:rsidRDefault="003E3106"/>
        </w:tc>
        <w:tc>
          <w:tcPr>
            <w:tcW w:w="1620" w:type="dxa"/>
            <w:shd w:val="clear" w:color="auto" w:fill="DFDFD7"/>
          </w:tcPr>
          <w:p w14:paraId="116075DD" w14:textId="77777777" w:rsidR="003E3106" w:rsidRPr="000C14A4" w:rsidRDefault="003E3106"/>
        </w:tc>
      </w:tr>
      <w:tr w:rsidR="003E3106" w:rsidRPr="000C14A4" w14:paraId="246D7B52" w14:textId="77777777">
        <w:trPr>
          <w:trHeight w:val="440"/>
        </w:trPr>
        <w:tc>
          <w:tcPr>
            <w:tcW w:w="1620" w:type="dxa"/>
            <w:gridSpan w:val="2"/>
            <w:vMerge w:val="restart"/>
          </w:tcPr>
          <w:p w14:paraId="6FC09FB0" w14:textId="77777777" w:rsidR="003E3106" w:rsidRPr="000C14A4" w:rsidRDefault="003E3106"/>
        </w:tc>
        <w:tc>
          <w:tcPr>
            <w:tcW w:w="1620" w:type="dxa"/>
            <w:gridSpan w:val="2"/>
            <w:tcBorders>
              <w:bottom w:val="dotted" w:sz="4" w:space="0" w:color="auto"/>
            </w:tcBorders>
          </w:tcPr>
          <w:p w14:paraId="4BBB1760" w14:textId="77777777" w:rsidR="003E3106" w:rsidRPr="000C14A4" w:rsidRDefault="004851CA">
            <w:pPr>
              <w:spacing w:before="113" w:after="113"/>
              <w:jc w:val="left"/>
              <w:divId w:val="1"/>
            </w:pPr>
            <w:r w:rsidRPr="000C14A4">
              <w:rPr>
                <w:b/>
                <w:sz w:val="16"/>
              </w:rPr>
              <w:t>Leaf blade: shape of apex</w:t>
            </w:r>
          </w:p>
        </w:tc>
        <w:tc>
          <w:tcPr>
            <w:tcW w:w="1620" w:type="dxa"/>
            <w:gridSpan w:val="2"/>
            <w:tcBorders>
              <w:bottom w:val="dotted" w:sz="4" w:space="0" w:color="auto"/>
            </w:tcBorders>
          </w:tcPr>
          <w:p w14:paraId="637CA234" w14:textId="77777777" w:rsidR="003E3106" w:rsidRPr="000C14A4" w:rsidRDefault="003E3106"/>
        </w:tc>
        <w:tc>
          <w:tcPr>
            <w:tcW w:w="1620" w:type="dxa"/>
            <w:tcBorders>
              <w:bottom w:val="dotted" w:sz="4" w:space="0" w:color="auto"/>
            </w:tcBorders>
          </w:tcPr>
          <w:p w14:paraId="3F67870C" w14:textId="77777777" w:rsidR="003E3106" w:rsidRPr="000C14A4" w:rsidRDefault="003E3106"/>
        </w:tc>
        <w:tc>
          <w:tcPr>
            <w:tcW w:w="1620" w:type="dxa"/>
            <w:tcBorders>
              <w:bottom w:val="dotted" w:sz="4" w:space="0" w:color="auto"/>
            </w:tcBorders>
          </w:tcPr>
          <w:p w14:paraId="01B4AF41" w14:textId="77777777" w:rsidR="003E3106" w:rsidRPr="000C14A4" w:rsidRDefault="003E3106"/>
        </w:tc>
        <w:tc>
          <w:tcPr>
            <w:tcW w:w="1620" w:type="dxa"/>
            <w:tcBorders>
              <w:bottom w:val="dotted" w:sz="4" w:space="0" w:color="auto"/>
            </w:tcBorders>
          </w:tcPr>
          <w:p w14:paraId="0BB40691" w14:textId="77777777" w:rsidR="003E3106" w:rsidRPr="000C14A4" w:rsidRDefault="003E3106"/>
        </w:tc>
        <w:tc>
          <w:tcPr>
            <w:tcW w:w="1620" w:type="dxa"/>
            <w:tcBorders>
              <w:bottom w:val="dotted" w:sz="4" w:space="0" w:color="auto"/>
            </w:tcBorders>
          </w:tcPr>
          <w:p w14:paraId="146C93C4" w14:textId="77777777" w:rsidR="003E3106" w:rsidRPr="000C14A4" w:rsidRDefault="003E3106"/>
        </w:tc>
      </w:tr>
      <w:tr w:rsidR="003E3106" w:rsidRPr="000C14A4" w14:paraId="06AF9EFC" w14:textId="77777777">
        <w:trPr>
          <w:trHeight w:val="320"/>
        </w:trPr>
        <w:tc>
          <w:tcPr>
            <w:tcW w:w="1620" w:type="dxa"/>
            <w:gridSpan w:val="2"/>
            <w:vMerge/>
          </w:tcPr>
          <w:p w14:paraId="1720BB11" w14:textId="77777777" w:rsidR="003E3106" w:rsidRPr="000C14A4" w:rsidRDefault="003E3106"/>
        </w:tc>
        <w:tc>
          <w:tcPr>
            <w:tcW w:w="1620" w:type="dxa"/>
            <w:gridSpan w:val="2"/>
            <w:tcBorders>
              <w:bottom w:val="dotted" w:sz="4" w:space="0" w:color="auto"/>
            </w:tcBorders>
            <w:vAlign w:val="center"/>
          </w:tcPr>
          <w:p w14:paraId="5DB534D5" w14:textId="77777777" w:rsidR="003E3106" w:rsidRPr="000C14A4" w:rsidRDefault="004851CA">
            <w:pPr>
              <w:jc w:val="left"/>
              <w:divId w:val="1"/>
            </w:pPr>
            <w:r w:rsidRPr="000C14A4">
              <w:rPr>
                <w:sz w:val="16"/>
              </w:rPr>
              <w:t>acuminate</w:t>
            </w:r>
          </w:p>
        </w:tc>
        <w:tc>
          <w:tcPr>
            <w:tcW w:w="1620" w:type="dxa"/>
            <w:gridSpan w:val="2"/>
            <w:tcBorders>
              <w:bottom w:val="dotted" w:sz="4" w:space="0" w:color="auto"/>
            </w:tcBorders>
            <w:vAlign w:val="center"/>
          </w:tcPr>
          <w:p w14:paraId="0BB8B3AD" w14:textId="77777777" w:rsidR="003E3106" w:rsidRPr="000C14A4" w:rsidRDefault="003E3106"/>
        </w:tc>
        <w:tc>
          <w:tcPr>
            <w:tcW w:w="1620" w:type="dxa"/>
            <w:tcBorders>
              <w:bottom w:val="dotted" w:sz="4" w:space="0" w:color="auto"/>
            </w:tcBorders>
            <w:vAlign w:val="center"/>
          </w:tcPr>
          <w:p w14:paraId="47D19903" w14:textId="77777777" w:rsidR="003E3106" w:rsidRPr="000C14A4" w:rsidRDefault="003E3106"/>
        </w:tc>
        <w:tc>
          <w:tcPr>
            <w:tcW w:w="1620" w:type="dxa"/>
            <w:tcBorders>
              <w:bottom w:val="dotted" w:sz="4" w:space="0" w:color="auto"/>
            </w:tcBorders>
            <w:vAlign w:val="center"/>
          </w:tcPr>
          <w:p w14:paraId="4EE7E586" w14:textId="77777777" w:rsidR="003E3106" w:rsidRPr="000C14A4" w:rsidRDefault="003E3106"/>
        </w:tc>
        <w:tc>
          <w:tcPr>
            <w:tcW w:w="1620" w:type="dxa"/>
            <w:tcBorders>
              <w:bottom w:val="dotted" w:sz="4" w:space="0" w:color="auto"/>
            </w:tcBorders>
            <w:vAlign w:val="center"/>
          </w:tcPr>
          <w:p w14:paraId="315D32ED" w14:textId="77777777" w:rsidR="003E3106" w:rsidRPr="000C14A4" w:rsidRDefault="003E3106"/>
        </w:tc>
        <w:tc>
          <w:tcPr>
            <w:tcW w:w="1620" w:type="dxa"/>
            <w:tcBorders>
              <w:bottom w:val="dotted" w:sz="4" w:space="0" w:color="auto"/>
            </w:tcBorders>
            <w:vAlign w:val="center"/>
          </w:tcPr>
          <w:p w14:paraId="5F77817E" w14:textId="77777777" w:rsidR="003E3106" w:rsidRPr="000C14A4" w:rsidRDefault="004851CA">
            <w:pPr>
              <w:jc w:val="center"/>
              <w:divId w:val="1"/>
            </w:pPr>
            <w:r w:rsidRPr="000C14A4">
              <w:rPr>
                <w:rFonts w:eastAsia="Arial"/>
                <w:sz w:val="16"/>
              </w:rPr>
              <w:t xml:space="preserve">1 </w:t>
            </w:r>
          </w:p>
        </w:tc>
      </w:tr>
      <w:tr w:rsidR="003E3106" w:rsidRPr="000C14A4" w14:paraId="73AB83FA" w14:textId="77777777">
        <w:trPr>
          <w:trHeight w:val="320"/>
        </w:trPr>
        <w:tc>
          <w:tcPr>
            <w:tcW w:w="1620" w:type="dxa"/>
            <w:gridSpan w:val="2"/>
            <w:vMerge/>
          </w:tcPr>
          <w:p w14:paraId="1A72E5B8" w14:textId="77777777" w:rsidR="003E3106" w:rsidRPr="000C14A4" w:rsidRDefault="003E3106"/>
        </w:tc>
        <w:tc>
          <w:tcPr>
            <w:tcW w:w="1620" w:type="dxa"/>
            <w:gridSpan w:val="2"/>
            <w:tcBorders>
              <w:bottom w:val="dotted" w:sz="4" w:space="0" w:color="auto"/>
            </w:tcBorders>
            <w:vAlign w:val="center"/>
          </w:tcPr>
          <w:p w14:paraId="44E371DA" w14:textId="77777777" w:rsidR="003E3106" w:rsidRPr="000C14A4" w:rsidRDefault="004851CA">
            <w:pPr>
              <w:jc w:val="left"/>
              <w:divId w:val="1"/>
            </w:pPr>
            <w:r w:rsidRPr="000C14A4">
              <w:rPr>
                <w:sz w:val="16"/>
              </w:rPr>
              <w:t>acute</w:t>
            </w:r>
          </w:p>
        </w:tc>
        <w:tc>
          <w:tcPr>
            <w:tcW w:w="1620" w:type="dxa"/>
            <w:gridSpan w:val="2"/>
            <w:tcBorders>
              <w:bottom w:val="dotted" w:sz="4" w:space="0" w:color="auto"/>
            </w:tcBorders>
            <w:vAlign w:val="center"/>
          </w:tcPr>
          <w:p w14:paraId="64937FE6" w14:textId="77777777" w:rsidR="003E3106" w:rsidRPr="000C14A4" w:rsidRDefault="003E3106"/>
        </w:tc>
        <w:tc>
          <w:tcPr>
            <w:tcW w:w="1620" w:type="dxa"/>
            <w:tcBorders>
              <w:bottom w:val="dotted" w:sz="4" w:space="0" w:color="auto"/>
            </w:tcBorders>
            <w:vAlign w:val="center"/>
          </w:tcPr>
          <w:p w14:paraId="099E943E" w14:textId="77777777" w:rsidR="003E3106" w:rsidRPr="000C14A4" w:rsidRDefault="003E3106"/>
        </w:tc>
        <w:tc>
          <w:tcPr>
            <w:tcW w:w="1620" w:type="dxa"/>
            <w:tcBorders>
              <w:bottom w:val="dotted" w:sz="4" w:space="0" w:color="auto"/>
            </w:tcBorders>
            <w:vAlign w:val="center"/>
          </w:tcPr>
          <w:p w14:paraId="23A9C167" w14:textId="77777777" w:rsidR="003E3106" w:rsidRPr="000C14A4" w:rsidRDefault="003E3106"/>
        </w:tc>
        <w:tc>
          <w:tcPr>
            <w:tcW w:w="1620" w:type="dxa"/>
            <w:tcBorders>
              <w:bottom w:val="dotted" w:sz="4" w:space="0" w:color="auto"/>
            </w:tcBorders>
            <w:vAlign w:val="center"/>
          </w:tcPr>
          <w:p w14:paraId="426D4CB5" w14:textId="77777777" w:rsidR="003E3106" w:rsidRPr="000C14A4" w:rsidRDefault="004851CA">
            <w:pPr>
              <w:jc w:val="left"/>
              <w:divId w:val="1"/>
            </w:pPr>
            <w:r w:rsidRPr="000C14A4">
              <w:rPr>
                <w:sz w:val="16"/>
              </w:rPr>
              <w:t>Canal Red, Sierra, Uta</w:t>
            </w:r>
          </w:p>
        </w:tc>
        <w:tc>
          <w:tcPr>
            <w:tcW w:w="1620" w:type="dxa"/>
            <w:tcBorders>
              <w:bottom w:val="dotted" w:sz="4" w:space="0" w:color="auto"/>
            </w:tcBorders>
            <w:vAlign w:val="center"/>
          </w:tcPr>
          <w:p w14:paraId="76248FBF" w14:textId="77777777" w:rsidR="003E3106" w:rsidRPr="000C14A4" w:rsidRDefault="004851CA">
            <w:pPr>
              <w:jc w:val="center"/>
              <w:divId w:val="1"/>
            </w:pPr>
            <w:r w:rsidRPr="000C14A4">
              <w:rPr>
                <w:rFonts w:eastAsia="Arial"/>
                <w:sz w:val="16"/>
              </w:rPr>
              <w:t xml:space="preserve">2 </w:t>
            </w:r>
          </w:p>
        </w:tc>
      </w:tr>
      <w:tr w:rsidR="003E3106" w:rsidRPr="000C14A4" w14:paraId="1C7212F8" w14:textId="77777777">
        <w:trPr>
          <w:trHeight w:val="320"/>
        </w:trPr>
        <w:tc>
          <w:tcPr>
            <w:tcW w:w="1620" w:type="dxa"/>
            <w:gridSpan w:val="2"/>
            <w:vMerge/>
          </w:tcPr>
          <w:p w14:paraId="15F2F5C0" w14:textId="77777777" w:rsidR="003E3106" w:rsidRPr="000C14A4" w:rsidRDefault="003E3106"/>
        </w:tc>
        <w:tc>
          <w:tcPr>
            <w:tcW w:w="1620" w:type="dxa"/>
            <w:gridSpan w:val="2"/>
            <w:tcBorders>
              <w:bottom w:val="dotted" w:sz="4" w:space="0" w:color="auto"/>
            </w:tcBorders>
            <w:vAlign w:val="center"/>
          </w:tcPr>
          <w:p w14:paraId="24CA77D4" w14:textId="77777777" w:rsidR="003E3106" w:rsidRPr="000C14A4" w:rsidRDefault="004851CA">
            <w:pPr>
              <w:jc w:val="left"/>
              <w:divId w:val="1"/>
            </w:pPr>
            <w:r w:rsidRPr="000C14A4">
              <w:rPr>
                <w:sz w:val="16"/>
              </w:rPr>
              <w:t>right-angled</w:t>
            </w:r>
          </w:p>
        </w:tc>
        <w:tc>
          <w:tcPr>
            <w:tcW w:w="1620" w:type="dxa"/>
            <w:gridSpan w:val="2"/>
            <w:tcBorders>
              <w:bottom w:val="dotted" w:sz="4" w:space="0" w:color="auto"/>
            </w:tcBorders>
            <w:vAlign w:val="center"/>
          </w:tcPr>
          <w:p w14:paraId="0663D8E2" w14:textId="77777777" w:rsidR="003E3106" w:rsidRPr="000C14A4" w:rsidRDefault="003E3106"/>
        </w:tc>
        <w:tc>
          <w:tcPr>
            <w:tcW w:w="1620" w:type="dxa"/>
            <w:tcBorders>
              <w:bottom w:val="dotted" w:sz="4" w:space="0" w:color="auto"/>
            </w:tcBorders>
            <w:vAlign w:val="center"/>
          </w:tcPr>
          <w:p w14:paraId="3F8419E9" w14:textId="77777777" w:rsidR="003E3106" w:rsidRPr="000C14A4" w:rsidRDefault="003E3106"/>
        </w:tc>
        <w:tc>
          <w:tcPr>
            <w:tcW w:w="1620" w:type="dxa"/>
            <w:tcBorders>
              <w:bottom w:val="dotted" w:sz="4" w:space="0" w:color="auto"/>
            </w:tcBorders>
            <w:vAlign w:val="center"/>
          </w:tcPr>
          <w:p w14:paraId="49E2E83F" w14:textId="77777777" w:rsidR="003E3106" w:rsidRPr="000C14A4" w:rsidRDefault="003E3106"/>
        </w:tc>
        <w:tc>
          <w:tcPr>
            <w:tcW w:w="1620" w:type="dxa"/>
            <w:tcBorders>
              <w:bottom w:val="dotted" w:sz="4" w:space="0" w:color="auto"/>
            </w:tcBorders>
            <w:vAlign w:val="center"/>
          </w:tcPr>
          <w:p w14:paraId="20F4823E" w14:textId="77777777" w:rsidR="003E3106" w:rsidRPr="000C14A4" w:rsidRDefault="004851CA">
            <w:pPr>
              <w:jc w:val="left"/>
              <w:divId w:val="1"/>
            </w:pPr>
            <w:r w:rsidRPr="000C14A4">
              <w:rPr>
                <w:sz w:val="16"/>
              </w:rPr>
              <w:t>Dicolor, Red Druz, Roksolana</w:t>
            </w:r>
          </w:p>
        </w:tc>
        <w:tc>
          <w:tcPr>
            <w:tcW w:w="1620" w:type="dxa"/>
            <w:tcBorders>
              <w:bottom w:val="dotted" w:sz="4" w:space="0" w:color="auto"/>
            </w:tcBorders>
            <w:vAlign w:val="center"/>
          </w:tcPr>
          <w:p w14:paraId="5F3557B1" w14:textId="77777777" w:rsidR="003E3106" w:rsidRPr="000C14A4" w:rsidRDefault="004851CA">
            <w:pPr>
              <w:jc w:val="center"/>
              <w:divId w:val="1"/>
            </w:pPr>
            <w:r w:rsidRPr="000C14A4">
              <w:rPr>
                <w:rFonts w:eastAsia="Arial"/>
                <w:sz w:val="16"/>
              </w:rPr>
              <w:t xml:space="preserve">3 </w:t>
            </w:r>
          </w:p>
        </w:tc>
      </w:tr>
      <w:tr w:rsidR="003E3106" w:rsidRPr="000C14A4" w14:paraId="6C8989C6" w14:textId="77777777">
        <w:trPr>
          <w:trHeight w:val="320"/>
        </w:trPr>
        <w:tc>
          <w:tcPr>
            <w:tcW w:w="1620" w:type="dxa"/>
            <w:gridSpan w:val="2"/>
            <w:vMerge/>
          </w:tcPr>
          <w:p w14:paraId="5F4E7C9F" w14:textId="77777777" w:rsidR="003E3106" w:rsidRPr="000C14A4" w:rsidRDefault="003E3106"/>
        </w:tc>
        <w:tc>
          <w:tcPr>
            <w:tcW w:w="1620" w:type="dxa"/>
            <w:gridSpan w:val="2"/>
            <w:tcBorders>
              <w:bottom w:val="dotted" w:sz="4" w:space="0" w:color="auto"/>
            </w:tcBorders>
            <w:vAlign w:val="center"/>
          </w:tcPr>
          <w:p w14:paraId="610FD95E" w14:textId="77777777" w:rsidR="003E3106" w:rsidRPr="000C14A4" w:rsidRDefault="004851CA">
            <w:pPr>
              <w:jc w:val="left"/>
              <w:divId w:val="1"/>
            </w:pPr>
            <w:r w:rsidRPr="000C14A4">
              <w:rPr>
                <w:sz w:val="16"/>
              </w:rPr>
              <w:t>obtuse</w:t>
            </w:r>
          </w:p>
        </w:tc>
        <w:tc>
          <w:tcPr>
            <w:tcW w:w="1620" w:type="dxa"/>
            <w:gridSpan w:val="2"/>
            <w:tcBorders>
              <w:bottom w:val="dotted" w:sz="4" w:space="0" w:color="auto"/>
            </w:tcBorders>
            <w:vAlign w:val="center"/>
          </w:tcPr>
          <w:p w14:paraId="3812E3C9" w14:textId="77777777" w:rsidR="003E3106" w:rsidRPr="000C14A4" w:rsidRDefault="003E3106"/>
        </w:tc>
        <w:tc>
          <w:tcPr>
            <w:tcW w:w="1620" w:type="dxa"/>
            <w:tcBorders>
              <w:bottom w:val="dotted" w:sz="4" w:space="0" w:color="auto"/>
            </w:tcBorders>
            <w:vAlign w:val="center"/>
          </w:tcPr>
          <w:p w14:paraId="47B95A6E" w14:textId="77777777" w:rsidR="003E3106" w:rsidRPr="000C14A4" w:rsidRDefault="003E3106"/>
        </w:tc>
        <w:tc>
          <w:tcPr>
            <w:tcW w:w="1620" w:type="dxa"/>
            <w:tcBorders>
              <w:bottom w:val="dotted" w:sz="4" w:space="0" w:color="auto"/>
            </w:tcBorders>
            <w:vAlign w:val="center"/>
          </w:tcPr>
          <w:p w14:paraId="2CCF0195" w14:textId="77777777" w:rsidR="003E3106" w:rsidRPr="000C14A4" w:rsidRDefault="003E3106"/>
        </w:tc>
        <w:tc>
          <w:tcPr>
            <w:tcW w:w="1620" w:type="dxa"/>
            <w:tcBorders>
              <w:bottom w:val="dotted" w:sz="4" w:space="0" w:color="auto"/>
            </w:tcBorders>
            <w:vAlign w:val="center"/>
          </w:tcPr>
          <w:p w14:paraId="1C7C7FE2" w14:textId="77777777" w:rsidR="003E3106" w:rsidRPr="000C14A4" w:rsidRDefault="004851CA">
            <w:pPr>
              <w:jc w:val="left"/>
              <w:divId w:val="1"/>
            </w:pPr>
            <w:r w:rsidRPr="000C14A4">
              <w:rPr>
                <w:sz w:val="16"/>
              </w:rPr>
              <w:t>Delwimor, Delwini, Dessertnaja</w:t>
            </w:r>
          </w:p>
        </w:tc>
        <w:tc>
          <w:tcPr>
            <w:tcW w:w="1620" w:type="dxa"/>
            <w:tcBorders>
              <w:bottom w:val="dotted" w:sz="4" w:space="0" w:color="auto"/>
            </w:tcBorders>
            <w:vAlign w:val="center"/>
          </w:tcPr>
          <w:p w14:paraId="6F42B0E7" w14:textId="77777777" w:rsidR="003E3106" w:rsidRPr="000C14A4" w:rsidRDefault="004851CA">
            <w:pPr>
              <w:jc w:val="center"/>
              <w:divId w:val="1"/>
            </w:pPr>
            <w:r w:rsidRPr="000C14A4">
              <w:rPr>
                <w:rFonts w:eastAsia="Arial"/>
                <w:sz w:val="16"/>
              </w:rPr>
              <w:t xml:space="preserve">4 </w:t>
            </w:r>
          </w:p>
        </w:tc>
      </w:tr>
      <w:tr w:rsidR="003E3106" w:rsidRPr="000C14A4" w14:paraId="73BCEDA1" w14:textId="77777777">
        <w:trPr>
          <w:trHeight w:val="320"/>
        </w:trPr>
        <w:tc>
          <w:tcPr>
            <w:tcW w:w="1620" w:type="dxa"/>
            <w:gridSpan w:val="2"/>
            <w:vMerge/>
          </w:tcPr>
          <w:p w14:paraId="73775482" w14:textId="77777777" w:rsidR="003E3106" w:rsidRPr="000C14A4" w:rsidRDefault="003E3106"/>
        </w:tc>
        <w:tc>
          <w:tcPr>
            <w:tcW w:w="1620" w:type="dxa"/>
            <w:gridSpan w:val="2"/>
            <w:tcBorders>
              <w:bottom w:val="dotted" w:sz="4" w:space="0" w:color="auto"/>
            </w:tcBorders>
            <w:vAlign w:val="center"/>
          </w:tcPr>
          <w:p w14:paraId="43F1E880" w14:textId="77777777" w:rsidR="003E3106" w:rsidRPr="000C14A4" w:rsidRDefault="004851CA">
            <w:pPr>
              <w:jc w:val="left"/>
              <w:divId w:val="1"/>
            </w:pPr>
            <w:r w:rsidRPr="000C14A4">
              <w:rPr>
                <w:sz w:val="16"/>
              </w:rPr>
              <w:t>rounded</w:t>
            </w:r>
          </w:p>
        </w:tc>
        <w:tc>
          <w:tcPr>
            <w:tcW w:w="1620" w:type="dxa"/>
            <w:gridSpan w:val="2"/>
            <w:tcBorders>
              <w:bottom w:val="dotted" w:sz="4" w:space="0" w:color="auto"/>
            </w:tcBorders>
            <w:vAlign w:val="center"/>
          </w:tcPr>
          <w:p w14:paraId="32715848" w14:textId="77777777" w:rsidR="003E3106" w:rsidRPr="000C14A4" w:rsidRDefault="003E3106"/>
        </w:tc>
        <w:tc>
          <w:tcPr>
            <w:tcW w:w="1620" w:type="dxa"/>
            <w:tcBorders>
              <w:bottom w:val="dotted" w:sz="4" w:space="0" w:color="auto"/>
            </w:tcBorders>
            <w:vAlign w:val="center"/>
          </w:tcPr>
          <w:p w14:paraId="41549D92" w14:textId="77777777" w:rsidR="003E3106" w:rsidRPr="000C14A4" w:rsidRDefault="003E3106"/>
        </w:tc>
        <w:tc>
          <w:tcPr>
            <w:tcW w:w="1620" w:type="dxa"/>
            <w:tcBorders>
              <w:bottom w:val="dotted" w:sz="4" w:space="0" w:color="auto"/>
            </w:tcBorders>
            <w:vAlign w:val="center"/>
          </w:tcPr>
          <w:p w14:paraId="662DB497" w14:textId="77777777" w:rsidR="003E3106" w:rsidRPr="000C14A4" w:rsidRDefault="003E3106"/>
        </w:tc>
        <w:tc>
          <w:tcPr>
            <w:tcW w:w="1620" w:type="dxa"/>
            <w:tcBorders>
              <w:bottom w:val="dotted" w:sz="4" w:space="0" w:color="auto"/>
            </w:tcBorders>
            <w:vAlign w:val="center"/>
          </w:tcPr>
          <w:p w14:paraId="0275FACC" w14:textId="77777777" w:rsidR="003E3106" w:rsidRPr="000C14A4" w:rsidRDefault="004851CA">
            <w:pPr>
              <w:jc w:val="left"/>
              <w:divId w:val="1"/>
            </w:pPr>
            <w:r w:rsidRPr="000C14A4">
              <w:rPr>
                <w:sz w:val="16"/>
              </w:rPr>
              <w:t>Curé</w:t>
            </w:r>
          </w:p>
        </w:tc>
        <w:tc>
          <w:tcPr>
            <w:tcW w:w="1620" w:type="dxa"/>
            <w:tcBorders>
              <w:bottom w:val="dotted" w:sz="4" w:space="0" w:color="auto"/>
            </w:tcBorders>
            <w:vAlign w:val="center"/>
          </w:tcPr>
          <w:p w14:paraId="032313D8" w14:textId="77777777" w:rsidR="003E3106" w:rsidRPr="000C14A4" w:rsidRDefault="004851CA">
            <w:pPr>
              <w:jc w:val="center"/>
              <w:divId w:val="1"/>
            </w:pPr>
            <w:r w:rsidRPr="000C14A4">
              <w:rPr>
                <w:rFonts w:eastAsia="Arial"/>
                <w:sz w:val="16"/>
              </w:rPr>
              <w:t xml:space="preserve">5 </w:t>
            </w:r>
          </w:p>
        </w:tc>
      </w:tr>
      <w:tr w:rsidR="003E3106" w:rsidRPr="000C14A4" w14:paraId="776D9718" w14:textId="77777777">
        <w:trPr>
          <w:trHeight w:val="360"/>
        </w:trPr>
        <w:tc>
          <w:tcPr>
            <w:tcW w:w="810" w:type="dxa"/>
            <w:tcBorders>
              <w:right w:val="dotted" w:sz="4" w:space="0" w:color="auto"/>
            </w:tcBorders>
            <w:shd w:val="clear" w:color="auto" w:fill="DFDFD7"/>
            <w:vAlign w:val="center"/>
          </w:tcPr>
          <w:p w14:paraId="31F5381D" w14:textId="77777777" w:rsidR="003E3106" w:rsidRPr="000C14A4" w:rsidRDefault="004851CA">
            <w:r w:rsidRPr="000C14A4">
              <w:rPr>
                <w:rFonts w:eastAsia="Arial"/>
                <w:b/>
                <w:sz w:val="16"/>
              </w:rPr>
              <w:t>16.</w:t>
            </w:r>
          </w:p>
        </w:tc>
        <w:tc>
          <w:tcPr>
            <w:tcW w:w="810" w:type="dxa"/>
            <w:tcBorders>
              <w:right w:val="dotted" w:sz="4" w:space="0" w:color="auto"/>
            </w:tcBorders>
            <w:shd w:val="clear" w:color="auto" w:fill="DFDFD7"/>
            <w:vAlign w:val="center"/>
          </w:tcPr>
          <w:p w14:paraId="277681D6"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085FA54B" w14:textId="77777777" w:rsidR="003E3106" w:rsidRPr="000C14A4" w:rsidRDefault="004851CA">
            <w:r w:rsidRPr="000C14A4">
              <w:rPr>
                <w:rFonts w:eastAsia="Arial"/>
                <w:b/>
                <w:sz w:val="16"/>
              </w:rPr>
              <w:t>PQ</w:t>
            </w:r>
          </w:p>
        </w:tc>
        <w:tc>
          <w:tcPr>
            <w:tcW w:w="810" w:type="dxa"/>
            <w:tcBorders>
              <w:right w:val="dotted" w:sz="4" w:space="0" w:color="auto"/>
            </w:tcBorders>
            <w:shd w:val="clear" w:color="auto" w:fill="DFDFD7"/>
            <w:vAlign w:val="center"/>
          </w:tcPr>
          <w:p w14:paraId="5854EAB6" w14:textId="77777777" w:rsidR="003E3106" w:rsidRPr="000C14A4" w:rsidRDefault="004851CA">
            <w:r w:rsidRPr="000C14A4">
              <w:rPr>
                <w:rFonts w:eastAsia="Arial"/>
                <w:b/>
                <w:sz w:val="16"/>
              </w:rPr>
              <w:t>VG</w:t>
            </w:r>
          </w:p>
        </w:tc>
        <w:tc>
          <w:tcPr>
            <w:tcW w:w="810" w:type="dxa"/>
            <w:tcBorders>
              <w:right w:val="dotted" w:sz="4" w:space="0" w:color="auto"/>
            </w:tcBorders>
            <w:shd w:val="clear" w:color="auto" w:fill="DFDFD7"/>
            <w:vAlign w:val="center"/>
          </w:tcPr>
          <w:p w14:paraId="4CBD385C"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1227FF03" w14:textId="77777777" w:rsidR="003E3106" w:rsidRPr="000C14A4" w:rsidRDefault="004851CA">
            <w:r w:rsidRPr="000C14A4">
              <w:rPr>
                <w:rFonts w:eastAsia="Arial"/>
                <w:b/>
                <w:sz w:val="16"/>
              </w:rPr>
              <w:t>(c)</w:t>
            </w:r>
          </w:p>
        </w:tc>
        <w:tc>
          <w:tcPr>
            <w:tcW w:w="1620" w:type="dxa"/>
            <w:shd w:val="clear" w:color="auto" w:fill="DFDFD7"/>
            <w:vAlign w:val="center"/>
          </w:tcPr>
          <w:p w14:paraId="236EC48C" w14:textId="77777777" w:rsidR="003E3106" w:rsidRPr="000C14A4" w:rsidRDefault="004851CA">
            <w:r w:rsidRPr="000C14A4">
              <w:rPr>
                <w:rFonts w:eastAsia="Arial"/>
                <w:b/>
                <w:sz w:val="16"/>
              </w:rPr>
              <w:t>71-77</w:t>
            </w:r>
          </w:p>
        </w:tc>
        <w:tc>
          <w:tcPr>
            <w:tcW w:w="1620" w:type="dxa"/>
            <w:shd w:val="clear" w:color="auto" w:fill="DFDFD7"/>
          </w:tcPr>
          <w:p w14:paraId="6B76FA03" w14:textId="77777777" w:rsidR="003E3106" w:rsidRPr="000C14A4" w:rsidRDefault="003E3106"/>
        </w:tc>
        <w:tc>
          <w:tcPr>
            <w:tcW w:w="1620" w:type="dxa"/>
            <w:shd w:val="clear" w:color="auto" w:fill="DFDFD7"/>
          </w:tcPr>
          <w:p w14:paraId="4E62260C" w14:textId="77777777" w:rsidR="003E3106" w:rsidRPr="000C14A4" w:rsidRDefault="003E3106"/>
        </w:tc>
        <w:tc>
          <w:tcPr>
            <w:tcW w:w="1620" w:type="dxa"/>
            <w:shd w:val="clear" w:color="auto" w:fill="DFDFD7"/>
          </w:tcPr>
          <w:p w14:paraId="265A7600" w14:textId="77777777" w:rsidR="003E3106" w:rsidRPr="000C14A4" w:rsidRDefault="003E3106"/>
        </w:tc>
      </w:tr>
      <w:tr w:rsidR="003E3106" w:rsidRPr="000C14A4" w14:paraId="50F7F8CB" w14:textId="77777777">
        <w:trPr>
          <w:trHeight w:val="440"/>
        </w:trPr>
        <w:tc>
          <w:tcPr>
            <w:tcW w:w="1620" w:type="dxa"/>
            <w:gridSpan w:val="2"/>
            <w:vMerge w:val="restart"/>
          </w:tcPr>
          <w:p w14:paraId="424A5D4B" w14:textId="77777777" w:rsidR="003E3106" w:rsidRPr="000C14A4" w:rsidRDefault="003E3106"/>
        </w:tc>
        <w:tc>
          <w:tcPr>
            <w:tcW w:w="1620" w:type="dxa"/>
            <w:gridSpan w:val="2"/>
            <w:tcBorders>
              <w:bottom w:val="dotted" w:sz="4" w:space="0" w:color="auto"/>
            </w:tcBorders>
          </w:tcPr>
          <w:p w14:paraId="39E9DD8A" w14:textId="77777777" w:rsidR="003E3106" w:rsidRPr="000C14A4" w:rsidRDefault="004851CA">
            <w:pPr>
              <w:spacing w:before="113" w:after="113"/>
              <w:jc w:val="left"/>
              <w:divId w:val="1"/>
            </w:pPr>
            <w:r w:rsidRPr="000C14A4">
              <w:rPr>
                <w:b/>
                <w:sz w:val="16"/>
              </w:rPr>
              <w:t>Leaf blade: margin</w:t>
            </w:r>
          </w:p>
        </w:tc>
        <w:tc>
          <w:tcPr>
            <w:tcW w:w="1620" w:type="dxa"/>
            <w:gridSpan w:val="2"/>
            <w:tcBorders>
              <w:bottom w:val="dotted" w:sz="4" w:space="0" w:color="auto"/>
            </w:tcBorders>
          </w:tcPr>
          <w:p w14:paraId="5BE4C20F" w14:textId="77777777" w:rsidR="003E3106" w:rsidRPr="000C14A4" w:rsidRDefault="003E3106"/>
        </w:tc>
        <w:tc>
          <w:tcPr>
            <w:tcW w:w="1620" w:type="dxa"/>
            <w:tcBorders>
              <w:bottom w:val="dotted" w:sz="4" w:space="0" w:color="auto"/>
            </w:tcBorders>
          </w:tcPr>
          <w:p w14:paraId="71F5ABDD" w14:textId="77777777" w:rsidR="003E3106" w:rsidRPr="000C14A4" w:rsidRDefault="003E3106"/>
        </w:tc>
        <w:tc>
          <w:tcPr>
            <w:tcW w:w="1620" w:type="dxa"/>
            <w:tcBorders>
              <w:bottom w:val="dotted" w:sz="4" w:space="0" w:color="auto"/>
            </w:tcBorders>
          </w:tcPr>
          <w:p w14:paraId="78CF2522" w14:textId="77777777" w:rsidR="003E3106" w:rsidRPr="000C14A4" w:rsidRDefault="003E3106"/>
        </w:tc>
        <w:tc>
          <w:tcPr>
            <w:tcW w:w="1620" w:type="dxa"/>
            <w:tcBorders>
              <w:bottom w:val="dotted" w:sz="4" w:space="0" w:color="auto"/>
            </w:tcBorders>
          </w:tcPr>
          <w:p w14:paraId="3DD08043" w14:textId="77777777" w:rsidR="003E3106" w:rsidRPr="000C14A4" w:rsidRDefault="003E3106"/>
        </w:tc>
        <w:tc>
          <w:tcPr>
            <w:tcW w:w="1620" w:type="dxa"/>
            <w:tcBorders>
              <w:bottom w:val="dotted" w:sz="4" w:space="0" w:color="auto"/>
            </w:tcBorders>
          </w:tcPr>
          <w:p w14:paraId="02D56E60" w14:textId="77777777" w:rsidR="003E3106" w:rsidRPr="000C14A4" w:rsidRDefault="003E3106"/>
        </w:tc>
      </w:tr>
      <w:tr w:rsidR="003E3106" w:rsidRPr="000C14A4" w14:paraId="18EC9F37" w14:textId="77777777">
        <w:trPr>
          <w:trHeight w:val="320"/>
        </w:trPr>
        <w:tc>
          <w:tcPr>
            <w:tcW w:w="1620" w:type="dxa"/>
            <w:gridSpan w:val="2"/>
            <w:vMerge/>
          </w:tcPr>
          <w:p w14:paraId="54106C1F" w14:textId="77777777" w:rsidR="003E3106" w:rsidRPr="000C14A4" w:rsidRDefault="003E3106"/>
        </w:tc>
        <w:tc>
          <w:tcPr>
            <w:tcW w:w="1620" w:type="dxa"/>
            <w:gridSpan w:val="2"/>
            <w:tcBorders>
              <w:bottom w:val="dotted" w:sz="4" w:space="0" w:color="auto"/>
            </w:tcBorders>
            <w:vAlign w:val="center"/>
          </w:tcPr>
          <w:p w14:paraId="1510D315" w14:textId="77777777" w:rsidR="003E3106" w:rsidRPr="000C14A4" w:rsidRDefault="004851CA">
            <w:pPr>
              <w:jc w:val="left"/>
              <w:divId w:val="1"/>
            </w:pPr>
            <w:r w:rsidRPr="000C14A4">
              <w:rPr>
                <w:sz w:val="16"/>
              </w:rPr>
              <w:t>entire</w:t>
            </w:r>
          </w:p>
        </w:tc>
        <w:tc>
          <w:tcPr>
            <w:tcW w:w="1620" w:type="dxa"/>
            <w:gridSpan w:val="2"/>
            <w:tcBorders>
              <w:bottom w:val="dotted" w:sz="4" w:space="0" w:color="auto"/>
            </w:tcBorders>
            <w:vAlign w:val="center"/>
          </w:tcPr>
          <w:p w14:paraId="417E7CBC" w14:textId="77777777" w:rsidR="003E3106" w:rsidRPr="000C14A4" w:rsidRDefault="003E3106"/>
        </w:tc>
        <w:tc>
          <w:tcPr>
            <w:tcW w:w="1620" w:type="dxa"/>
            <w:tcBorders>
              <w:bottom w:val="dotted" w:sz="4" w:space="0" w:color="auto"/>
            </w:tcBorders>
            <w:vAlign w:val="center"/>
          </w:tcPr>
          <w:p w14:paraId="2C84034D" w14:textId="77777777" w:rsidR="003E3106" w:rsidRPr="000C14A4" w:rsidRDefault="003E3106"/>
        </w:tc>
        <w:tc>
          <w:tcPr>
            <w:tcW w:w="1620" w:type="dxa"/>
            <w:tcBorders>
              <w:bottom w:val="dotted" w:sz="4" w:space="0" w:color="auto"/>
            </w:tcBorders>
            <w:vAlign w:val="center"/>
          </w:tcPr>
          <w:p w14:paraId="5F7F73FE" w14:textId="77777777" w:rsidR="003E3106" w:rsidRPr="000C14A4" w:rsidRDefault="003E3106"/>
        </w:tc>
        <w:tc>
          <w:tcPr>
            <w:tcW w:w="1620" w:type="dxa"/>
            <w:tcBorders>
              <w:bottom w:val="dotted" w:sz="4" w:space="0" w:color="auto"/>
            </w:tcBorders>
            <w:vAlign w:val="center"/>
          </w:tcPr>
          <w:p w14:paraId="3791BB01" w14:textId="77777777" w:rsidR="003E3106" w:rsidRPr="000C14A4" w:rsidRDefault="004851CA">
            <w:pPr>
              <w:jc w:val="left"/>
              <w:divId w:val="1"/>
            </w:pPr>
            <w:r w:rsidRPr="000C14A4">
              <w:rPr>
                <w:sz w:val="16"/>
              </w:rPr>
              <w:t>Harrow Delight, Red Druz</w:t>
            </w:r>
          </w:p>
        </w:tc>
        <w:tc>
          <w:tcPr>
            <w:tcW w:w="1620" w:type="dxa"/>
            <w:tcBorders>
              <w:bottom w:val="dotted" w:sz="4" w:space="0" w:color="auto"/>
            </w:tcBorders>
            <w:vAlign w:val="center"/>
          </w:tcPr>
          <w:p w14:paraId="6CBFE622" w14:textId="77777777" w:rsidR="003E3106" w:rsidRPr="000C14A4" w:rsidRDefault="004851CA">
            <w:pPr>
              <w:jc w:val="center"/>
              <w:divId w:val="1"/>
            </w:pPr>
            <w:r w:rsidRPr="000C14A4">
              <w:rPr>
                <w:rFonts w:eastAsia="Arial"/>
                <w:sz w:val="16"/>
              </w:rPr>
              <w:t xml:space="preserve">1 </w:t>
            </w:r>
          </w:p>
        </w:tc>
      </w:tr>
      <w:tr w:rsidR="003E3106" w:rsidRPr="000C14A4" w14:paraId="5EE5DFD5" w14:textId="77777777">
        <w:trPr>
          <w:trHeight w:val="320"/>
        </w:trPr>
        <w:tc>
          <w:tcPr>
            <w:tcW w:w="1620" w:type="dxa"/>
            <w:gridSpan w:val="2"/>
            <w:vMerge/>
          </w:tcPr>
          <w:p w14:paraId="48A4B402" w14:textId="77777777" w:rsidR="003E3106" w:rsidRPr="000C14A4" w:rsidRDefault="003E3106"/>
        </w:tc>
        <w:tc>
          <w:tcPr>
            <w:tcW w:w="1620" w:type="dxa"/>
            <w:gridSpan w:val="2"/>
            <w:tcBorders>
              <w:bottom w:val="dotted" w:sz="4" w:space="0" w:color="auto"/>
            </w:tcBorders>
            <w:vAlign w:val="center"/>
          </w:tcPr>
          <w:p w14:paraId="719A7EF3" w14:textId="77777777" w:rsidR="003E3106" w:rsidRPr="000C14A4" w:rsidRDefault="004851CA">
            <w:pPr>
              <w:jc w:val="left"/>
              <w:divId w:val="1"/>
            </w:pPr>
            <w:r w:rsidRPr="000C14A4">
              <w:rPr>
                <w:sz w:val="16"/>
              </w:rPr>
              <w:t>crenate</w:t>
            </w:r>
          </w:p>
        </w:tc>
        <w:tc>
          <w:tcPr>
            <w:tcW w:w="1620" w:type="dxa"/>
            <w:gridSpan w:val="2"/>
            <w:tcBorders>
              <w:bottom w:val="dotted" w:sz="4" w:space="0" w:color="auto"/>
            </w:tcBorders>
            <w:vAlign w:val="center"/>
          </w:tcPr>
          <w:p w14:paraId="4F052264" w14:textId="77777777" w:rsidR="003E3106" w:rsidRPr="000C14A4" w:rsidRDefault="003E3106"/>
        </w:tc>
        <w:tc>
          <w:tcPr>
            <w:tcW w:w="1620" w:type="dxa"/>
            <w:tcBorders>
              <w:bottom w:val="dotted" w:sz="4" w:space="0" w:color="auto"/>
            </w:tcBorders>
            <w:vAlign w:val="center"/>
          </w:tcPr>
          <w:p w14:paraId="130548BF" w14:textId="77777777" w:rsidR="003E3106" w:rsidRPr="000C14A4" w:rsidRDefault="003E3106"/>
        </w:tc>
        <w:tc>
          <w:tcPr>
            <w:tcW w:w="1620" w:type="dxa"/>
            <w:tcBorders>
              <w:bottom w:val="dotted" w:sz="4" w:space="0" w:color="auto"/>
            </w:tcBorders>
            <w:vAlign w:val="center"/>
          </w:tcPr>
          <w:p w14:paraId="4CC488E0" w14:textId="77777777" w:rsidR="003E3106" w:rsidRPr="000C14A4" w:rsidRDefault="003E3106"/>
        </w:tc>
        <w:tc>
          <w:tcPr>
            <w:tcW w:w="1620" w:type="dxa"/>
            <w:tcBorders>
              <w:bottom w:val="dotted" w:sz="4" w:space="0" w:color="auto"/>
            </w:tcBorders>
            <w:vAlign w:val="center"/>
          </w:tcPr>
          <w:p w14:paraId="2AC3C9C6" w14:textId="77777777" w:rsidR="003E3106" w:rsidRPr="000C14A4" w:rsidRDefault="004851CA">
            <w:pPr>
              <w:jc w:val="left"/>
              <w:divId w:val="1"/>
            </w:pPr>
            <w:r w:rsidRPr="000C14A4">
              <w:rPr>
                <w:sz w:val="16"/>
              </w:rPr>
              <w:t>Canal Red, Radana, Saels</w:t>
            </w:r>
          </w:p>
        </w:tc>
        <w:tc>
          <w:tcPr>
            <w:tcW w:w="1620" w:type="dxa"/>
            <w:tcBorders>
              <w:bottom w:val="dotted" w:sz="4" w:space="0" w:color="auto"/>
            </w:tcBorders>
            <w:vAlign w:val="center"/>
          </w:tcPr>
          <w:p w14:paraId="342086F3" w14:textId="77777777" w:rsidR="003E3106" w:rsidRPr="000C14A4" w:rsidRDefault="004851CA">
            <w:pPr>
              <w:jc w:val="center"/>
              <w:divId w:val="1"/>
            </w:pPr>
            <w:r w:rsidRPr="000C14A4">
              <w:rPr>
                <w:rFonts w:eastAsia="Arial"/>
                <w:sz w:val="16"/>
              </w:rPr>
              <w:t xml:space="preserve">2 </w:t>
            </w:r>
          </w:p>
        </w:tc>
      </w:tr>
      <w:tr w:rsidR="003E3106" w:rsidRPr="000C14A4" w14:paraId="13612668" w14:textId="77777777">
        <w:trPr>
          <w:trHeight w:val="320"/>
        </w:trPr>
        <w:tc>
          <w:tcPr>
            <w:tcW w:w="1620" w:type="dxa"/>
            <w:gridSpan w:val="2"/>
            <w:vMerge/>
          </w:tcPr>
          <w:p w14:paraId="33C8DA20" w14:textId="77777777" w:rsidR="003E3106" w:rsidRPr="000C14A4" w:rsidRDefault="003E3106"/>
        </w:tc>
        <w:tc>
          <w:tcPr>
            <w:tcW w:w="1620" w:type="dxa"/>
            <w:gridSpan w:val="2"/>
            <w:tcBorders>
              <w:bottom w:val="dotted" w:sz="4" w:space="0" w:color="auto"/>
            </w:tcBorders>
            <w:vAlign w:val="center"/>
          </w:tcPr>
          <w:p w14:paraId="3B64DF1B" w14:textId="77777777" w:rsidR="003E3106" w:rsidRPr="000C14A4" w:rsidRDefault="004851CA">
            <w:pPr>
              <w:jc w:val="left"/>
              <w:divId w:val="1"/>
            </w:pPr>
            <w:r w:rsidRPr="000C14A4">
              <w:rPr>
                <w:sz w:val="16"/>
              </w:rPr>
              <w:t>serrate</w:t>
            </w:r>
          </w:p>
        </w:tc>
        <w:tc>
          <w:tcPr>
            <w:tcW w:w="1620" w:type="dxa"/>
            <w:gridSpan w:val="2"/>
            <w:tcBorders>
              <w:bottom w:val="dotted" w:sz="4" w:space="0" w:color="auto"/>
            </w:tcBorders>
            <w:vAlign w:val="center"/>
          </w:tcPr>
          <w:p w14:paraId="27CFF4B6" w14:textId="77777777" w:rsidR="003E3106" w:rsidRPr="000C14A4" w:rsidRDefault="003E3106"/>
        </w:tc>
        <w:tc>
          <w:tcPr>
            <w:tcW w:w="1620" w:type="dxa"/>
            <w:tcBorders>
              <w:bottom w:val="dotted" w:sz="4" w:space="0" w:color="auto"/>
            </w:tcBorders>
            <w:vAlign w:val="center"/>
          </w:tcPr>
          <w:p w14:paraId="6FEBC527" w14:textId="77777777" w:rsidR="003E3106" w:rsidRPr="000C14A4" w:rsidRDefault="003E3106"/>
        </w:tc>
        <w:tc>
          <w:tcPr>
            <w:tcW w:w="1620" w:type="dxa"/>
            <w:tcBorders>
              <w:bottom w:val="dotted" w:sz="4" w:space="0" w:color="auto"/>
            </w:tcBorders>
            <w:vAlign w:val="center"/>
          </w:tcPr>
          <w:p w14:paraId="42F75D9B" w14:textId="77777777" w:rsidR="003E3106" w:rsidRPr="000C14A4" w:rsidRDefault="003E3106"/>
        </w:tc>
        <w:tc>
          <w:tcPr>
            <w:tcW w:w="1620" w:type="dxa"/>
            <w:tcBorders>
              <w:bottom w:val="dotted" w:sz="4" w:space="0" w:color="auto"/>
            </w:tcBorders>
            <w:vAlign w:val="center"/>
          </w:tcPr>
          <w:p w14:paraId="26CEE7A4" w14:textId="77777777" w:rsidR="003E3106" w:rsidRPr="000C14A4" w:rsidRDefault="004851CA">
            <w:pPr>
              <w:jc w:val="left"/>
              <w:divId w:val="1"/>
            </w:pPr>
            <w:r w:rsidRPr="000C14A4">
              <w:rPr>
                <w:sz w:val="16"/>
              </w:rPr>
              <w:t>Condo, Packham’s Triumph, Sierra</w:t>
            </w:r>
          </w:p>
        </w:tc>
        <w:tc>
          <w:tcPr>
            <w:tcW w:w="1620" w:type="dxa"/>
            <w:tcBorders>
              <w:bottom w:val="dotted" w:sz="4" w:space="0" w:color="auto"/>
            </w:tcBorders>
            <w:vAlign w:val="center"/>
          </w:tcPr>
          <w:p w14:paraId="6A993A5E" w14:textId="77777777" w:rsidR="003E3106" w:rsidRPr="000C14A4" w:rsidRDefault="004851CA">
            <w:pPr>
              <w:jc w:val="center"/>
              <w:divId w:val="1"/>
            </w:pPr>
            <w:r w:rsidRPr="000C14A4">
              <w:rPr>
                <w:rFonts w:eastAsia="Arial"/>
                <w:sz w:val="16"/>
              </w:rPr>
              <w:t xml:space="preserve">3 </w:t>
            </w:r>
          </w:p>
        </w:tc>
      </w:tr>
      <w:tr w:rsidR="003E3106" w:rsidRPr="000C14A4" w14:paraId="02314DF6" w14:textId="77777777">
        <w:trPr>
          <w:trHeight w:val="360"/>
        </w:trPr>
        <w:tc>
          <w:tcPr>
            <w:tcW w:w="810" w:type="dxa"/>
            <w:tcBorders>
              <w:right w:val="dotted" w:sz="4" w:space="0" w:color="auto"/>
            </w:tcBorders>
            <w:shd w:val="clear" w:color="auto" w:fill="DFDFD7"/>
            <w:vAlign w:val="center"/>
          </w:tcPr>
          <w:p w14:paraId="110B19BC" w14:textId="77777777" w:rsidR="003E3106" w:rsidRPr="000C14A4" w:rsidRDefault="004851CA" w:rsidP="00A53D1E">
            <w:pPr>
              <w:keepNext/>
            </w:pPr>
            <w:r w:rsidRPr="000C14A4">
              <w:rPr>
                <w:rFonts w:eastAsia="Arial"/>
                <w:b/>
                <w:sz w:val="16"/>
              </w:rPr>
              <w:lastRenderedPageBreak/>
              <w:t>17.</w:t>
            </w:r>
          </w:p>
        </w:tc>
        <w:tc>
          <w:tcPr>
            <w:tcW w:w="810" w:type="dxa"/>
            <w:tcBorders>
              <w:right w:val="dotted" w:sz="4" w:space="0" w:color="auto"/>
            </w:tcBorders>
            <w:shd w:val="clear" w:color="auto" w:fill="DFDFD7"/>
            <w:vAlign w:val="center"/>
          </w:tcPr>
          <w:p w14:paraId="71E6EC61" w14:textId="77777777" w:rsidR="003E3106" w:rsidRPr="000C14A4" w:rsidRDefault="003E3106" w:rsidP="00A53D1E">
            <w:pPr>
              <w:keepNext/>
            </w:pPr>
          </w:p>
        </w:tc>
        <w:tc>
          <w:tcPr>
            <w:tcW w:w="810" w:type="dxa"/>
            <w:tcBorders>
              <w:right w:val="dotted" w:sz="4" w:space="0" w:color="auto"/>
            </w:tcBorders>
            <w:shd w:val="clear" w:color="auto" w:fill="DFDFD7"/>
            <w:vAlign w:val="center"/>
          </w:tcPr>
          <w:p w14:paraId="43073016" w14:textId="77777777" w:rsidR="003E3106" w:rsidRPr="000C14A4" w:rsidRDefault="004851CA" w:rsidP="00A53D1E">
            <w:pPr>
              <w:keepNext/>
            </w:pPr>
            <w:r w:rsidRPr="000C14A4">
              <w:rPr>
                <w:rFonts w:eastAsia="Arial"/>
                <w:b/>
                <w:sz w:val="16"/>
              </w:rPr>
              <w:t>QN</w:t>
            </w:r>
          </w:p>
        </w:tc>
        <w:tc>
          <w:tcPr>
            <w:tcW w:w="810" w:type="dxa"/>
            <w:tcBorders>
              <w:right w:val="dotted" w:sz="4" w:space="0" w:color="auto"/>
            </w:tcBorders>
            <w:shd w:val="clear" w:color="auto" w:fill="DFDFD7"/>
            <w:vAlign w:val="center"/>
          </w:tcPr>
          <w:p w14:paraId="05CC96BC" w14:textId="77777777" w:rsidR="003E3106" w:rsidRPr="000C14A4" w:rsidRDefault="004851CA" w:rsidP="00A53D1E">
            <w:pPr>
              <w:keepNext/>
            </w:pPr>
            <w:r w:rsidRPr="000C14A4">
              <w:rPr>
                <w:rFonts w:eastAsia="Arial"/>
                <w:b/>
                <w:sz w:val="16"/>
              </w:rPr>
              <w:t>VG</w:t>
            </w:r>
          </w:p>
        </w:tc>
        <w:tc>
          <w:tcPr>
            <w:tcW w:w="810" w:type="dxa"/>
            <w:tcBorders>
              <w:right w:val="dotted" w:sz="4" w:space="0" w:color="auto"/>
            </w:tcBorders>
            <w:shd w:val="clear" w:color="auto" w:fill="DFDFD7"/>
            <w:vAlign w:val="center"/>
          </w:tcPr>
          <w:p w14:paraId="14BF5C80" w14:textId="77777777" w:rsidR="003E3106" w:rsidRPr="000C14A4" w:rsidRDefault="003E3106" w:rsidP="00A53D1E">
            <w:pPr>
              <w:keepNext/>
            </w:pPr>
          </w:p>
        </w:tc>
        <w:tc>
          <w:tcPr>
            <w:tcW w:w="810" w:type="dxa"/>
            <w:tcBorders>
              <w:right w:val="dotted" w:sz="4" w:space="0" w:color="auto"/>
            </w:tcBorders>
            <w:shd w:val="clear" w:color="auto" w:fill="DFDFD7"/>
            <w:vAlign w:val="center"/>
          </w:tcPr>
          <w:p w14:paraId="0C4C68CE" w14:textId="77777777" w:rsidR="003E3106" w:rsidRPr="000C14A4" w:rsidRDefault="004851CA" w:rsidP="00A53D1E">
            <w:pPr>
              <w:keepNext/>
            </w:pPr>
            <w:r w:rsidRPr="000C14A4">
              <w:rPr>
                <w:rFonts w:eastAsia="Arial"/>
                <w:b/>
                <w:sz w:val="16"/>
              </w:rPr>
              <w:t>(c)</w:t>
            </w:r>
          </w:p>
        </w:tc>
        <w:tc>
          <w:tcPr>
            <w:tcW w:w="1620" w:type="dxa"/>
            <w:shd w:val="clear" w:color="auto" w:fill="DFDFD7"/>
            <w:vAlign w:val="center"/>
          </w:tcPr>
          <w:p w14:paraId="6A5D5331" w14:textId="77777777" w:rsidR="003E3106" w:rsidRPr="000C14A4" w:rsidRDefault="004851CA" w:rsidP="00A53D1E">
            <w:pPr>
              <w:keepNext/>
            </w:pPr>
            <w:r w:rsidRPr="000C14A4">
              <w:rPr>
                <w:rFonts w:eastAsia="Arial"/>
                <w:b/>
                <w:sz w:val="16"/>
              </w:rPr>
              <w:t>71-77</w:t>
            </w:r>
          </w:p>
        </w:tc>
        <w:tc>
          <w:tcPr>
            <w:tcW w:w="1620" w:type="dxa"/>
            <w:shd w:val="clear" w:color="auto" w:fill="DFDFD7"/>
          </w:tcPr>
          <w:p w14:paraId="194D6D06" w14:textId="77777777" w:rsidR="003E3106" w:rsidRPr="000C14A4" w:rsidRDefault="003E3106" w:rsidP="00A53D1E">
            <w:pPr>
              <w:keepNext/>
            </w:pPr>
          </w:p>
        </w:tc>
        <w:tc>
          <w:tcPr>
            <w:tcW w:w="1620" w:type="dxa"/>
            <w:shd w:val="clear" w:color="auto" w:fill="DFDFD7"/>
          </w:tcPr>
          <w:p w14:paraId="4A5C3A13" w14:textId="77777777" w:rsidR="003E3106" w:rsidRPr="000C14A4" w:rsidRDefault="003E3106" w:rsidP="00A53D1E">
            <w:pPr>
              <w:keepNext/>
            </w:pPr>
          </w:p>
        </w:tc>
        <w:tc>
          <w:tcPr>
            <w:tcW w:w="1620" w:type="dxa"/>
            <w:shd w:val="clear" w:color="auto" w:fill="DFDFD7"/>
          </w:tcPr>
          <w:p w14:paraId="4F2CBBE6" w14:textId="77777777" w:rsidR="003E3106" w:rsidRPr="000C14A4" w:rsidRDefault="003E3106" w:rsidP="00A53D1E">
            <w:pPr>
              <w:keepNext/>
            </w:pPr>
          </w:p>
        </w:tc>
      </w:tr>
      <w:tr w:rsidR="003E3106" w:rsidRPr="000C14A4" w14:paraId="0B1381D6" w14:textId="77777777">
        <w:trPr>
          <w:trHeight w:val="440"/>
        </w:trPr>
        <w:tc>
          <w:tcPr>
            <w:tcW w:w="1620" w:type="dxa"/>
            <w:gridSpan w:val="2"/>
            <w:vMerge w:val="restart"/>
          </w:tcPr>
          <w:p w14:paraId="38887CF5" w14:textId="77777777" w:rsidR="003E3106" w:rsidRPr="000C14A4" w:rsidRDefault="003E3106" w:rsidP="00A53D1E">
            <w:pPr>
              <w:keepNext/>
            </w:pPr>
          </w:p>
        </w:tc>
        <w:tc>
          <w:tcPr>
            <w:tcW w:w="1620" w:type="dxa"/>
            <w:gridSpan w:val="2"/>
            <w:tcBorders>
              <w:bottom w:val="dotted" w:sz="4" w:space="0" w:color="auto"/>
            </w:tcBorders>
          </w:tcPr>
          <w:p w14:paraId="672E8B63" w14:textId="77777777" w:rsidR="003E3106" w:rsidRPr="000C14A4" w:rsidRDefault="004851CA" w:rsidP="00A53D1E">
            <w:pPr>
              <w:keepNext/>
              <w:spacing w:before="113" w:after="113"/>
              <w:jc w:val="left"/>
              <w:divId w:val="1"/>
            </w:pPr>
            <w:r w:rsidRPr="000C14A4">
              <w:rPr>
                <w:b/>
                <w:sz w:val="16"/>
              </w:rPr>
              <w:t>Leaf blade: depth of incisions of margin</w:t>
            </w:r>
          </w:p>
        </w:tc>
        <w:tc>
          <w:tcPr>
            <w:tcW w:w="1620" w:type="dxa"/>
            <w:gridSpan w:val="2"/>
            <w:tcBorders>
              <w:bottom w:val="dotted" w:sz="4" w:space="0" w:color="auto"/>
            </w:tcBorders>
          </w:tcPr>
          <w:p w14:paraId="7FA63146" w14:textId="77777777" w:rsidR="003E3106" w:rsidRPr="000C14A4" w:rsidRDefault="003E3106" w:rsidP="00A53D1E">
            <w:pPr>
              <w:keepNext/>
            </w:pPr>
          </w:p>
        </w:tc>
        <w:tc>
          <w:tcPr>
            <w:tcW w:w="1620" w:type="dxa"/>
            <w:tcBorders>
              <w:bottom w:val="dotted" w:sz="4" w:space="0" w:color="auto"/>
            </w:tcBorders>
          </w:tcPr>
          <w:p w14:paraId="25BD423E" w14:textId="77777777" w:rsidR="003E3106" w:rsidRPr="000C14A4" w:rsidRDefault="003E3106" w:rsidP="00A53D1E">
            <w:pPr>
              <w:keepNext/>
            </w:pPr>
          </w:p>
        </w:tc>
        <w:tc>
          <w:tcPr>
            <w:tcW w:w="1620" w:type="dxa"/>
            <w:tcBorders>
              <w:bottom w:val="dotted" w:sz="4" w:space="0" w:color="auto"/>
            </w:tcBorders>
          </w:tcPr>
          <w:p w14:paraId="68A30915" w14:textId="77777777" w:rsidR="003E3106" w:rsidRPr="000C14A4" w:rsidRDefault="003E3106" w:rsidP="00A53D1E">
            <w:pPr>
              <w:keepNext/>
            </w:pPr>
          </w:p>
        </w:tc>
        <w:tc>
          <w:tcPr>
            <w:tcW w:w="1620" w:type="dxa"/>
            <w:tcBorders>
              <w:bottom w:val="dotted" w:sz="4" w:space="0" w:color="auto"/>
            </w:tcBorders>
          </w:tcPr>
          <w:p w14:paraId="51A04C2F" w14:textId="77777777" w:rsidR="003E3106" w:rsidRPr="000C14A4" w:rsidRDefault="003E3106" w:rsidP="00A53D1E">
            <w:pPr>
              <w:keepNext/>
            </w:pPr>
          </w:p>
        </w:tc>
        <w:tc>
          <w:tcPr>
            <w:tcW w:w="1620" w:type="dxa"/>
            <w:tcBorders>
              <w:bottom w:val="dotted" w:sz="4" w:space="0" w:color="auto"/>
            </w:tcBorders>
          </w:tcPr>
          <w:p w14:paraId="0D9793F3" w14:textId="77777777" w:rsidR="003E3106" w:rsidRPr="000C14A4" w:rsidRDefault="003E3106" w:rsidP="00A53D1E">
            <w:pPr>
              <w:keepNext/>
            </w:pPr>
          </w:p>
        </w:tc>
      </w:tr>
      <w:tr w:rsidR="003E3106" w:rsidRPr="000C14A4" w14:paraId="33E6EF0F" w14:textId="77777777">
        <w:trPr>
          <w:trHeight w:val="320"/>
        </w:trPr>
        <w:tc>
          <w:tcPr>
            <w:tcW w:w="1620" w:type="dxa"/>
            <w:gridSpan w:val="2"/>
            <w:vMerge/>
          </w:tcPr>
          <w:p w14:paraId="066896D5" w14:textId="77777777" w:rsidR="003E3106" w:rsidRPr="000C14A4" w:rsidRDefault="003E3106" w:rsidP="00A53D1E">
            <w:pPr>
              <w:keepNext/>
            </w:pPr>
          </w:p>
        </w:tc>
        <w:tc>
          <w:tcPr>
            <w:tcW w:w="1620" w:type="dxa"/>
            <w:gridSpan w:val="2"/>
            <w:tcBorders>
              <w:bottom w:val="dotted" w:sz="4" w:space="0" w:color="auto"/>
            </w:tcBorders>
            <w:vAlign w:val="center"/>
          </w:tcPr>
          <w:p w14:paraId="756F23AC" w14:textId="77777777" w:rsidR="003E3106" w:rsidRPr="000C14A4" w:rsidRDefault="004851CA" w:rsidP="00A53D1E">
            <w:pPr>
              <w:keepNext/>
              <w:jc w:val="left"/>
              <w:divId w:val="1"/>
            </w:pPr>
            <w:r w:rsidRPr="000C14A4">
              <w:rPr>
                <w:sz w:val="16"/>
              </w:rPr>
              <w:t>very shallow</w:t>
            </w:r>
          </w:p>
        </w:tc>
        <w:tc>
          <w:tcPr>
            <w:tcW w:w="1620" w:type="dxa"/>
            <w:gridSpan w:val="2"/>
            <w:tcBorders>
              <w:bottom w:val="dotted" w:sz="4" w:space="0" w:color="auto"/>
            </w:tcBorders>
            <w:vAlign w:val="center"/>
          </w:tcPr>
          <w:p w14:paraId="43B86376" w14:textId="77777777" w:rsidR="003E3106" w:rsidRPr="000C14A4" w:rsidRDefault="003E3106" w:rsidP="00A53D1E">
            <w:pPr>
              <w:keepNext/>
            </w:pPr>
          </w:p>
        </w:tc>
        <w:tc>
          <w:tcPr>
            <w:tcW w:w="1620" w:type="dxa"/>
            <w:tcBorders>
              <w:bottom w:val="dotted" w:sz="4" w:space="0" w:color="auto"/>
            </w:tcBorders>
            <w:vAlign w:val="center"/>
          </w:tcPr>
          <w:p w14:paraId="13CC87F4" w14:textId="77777777" w:rsidR="003E3106" w:rsidRPr="000C14A4" w:rsidRDefault="003E3106" w:rsidP="00A53D1E">
            <w:pPr>
              <w:keepNext/>
            </w:pPr>
          </w:p>
        </w:tc>
        <w:tc>
          <w:tcPr>
            <w:tcW w:w="1620" w:type="dxa"/>
            <w:tcBorders>
              <w:bottom w:val="dotted" w:sz="4" w:space="0" w:color="auto"/>
            </w:tcBorders>
            <w:vAlign w:val="center"/>
          </w:tcPr>
          <w:p w14:paraId="28884634" w14:textId="77777777" w:rsidR="003E3106" w:rsidRPr="000C14A4" w:rsidRDefault="003E3106" w:rsidP="00A53D1E">
            <w:pPr>
              <w:keepNext/>
            </w:pPr>
          </w:p>
        </w:tc>
        <w:tc>
          <w:tcPr>
            <w:tcW w:w="1620" w:type="dxa"/>
            <w:tcBorders>
              <w:bottom w:val="dotted" w:sz="4" w:space="0" w:color="auto"/>
            </w:tcBorders>
            <w:vAlign w:val="center"/>
          </w:tcPr>
          <w:p w14:paraId="0EF9F2F7" w14:textId="77777777" w:rsidR="003E3106" w:rsidRPr="000C14A4" w:rsidRDefault="004851CA" w:rsidP="00A53D1E">
            <w:pPr>
              <w:keepNext/>
              <w:jc w:val="left"/>
              <w:divId w:val="1"/>
            </w:pPr>
            <w:r w:rsidRPr="000C14A4">
              <w:rPr>
                <w:sz w:val="16"/>
              </w:rPr>
              <w:t>Celina, Dicolor, Elektra</w:t>
            </w:r>
          </w:p>
        </w:tc>
        <w:tc>
          <w:tcPr>
            <w:tcW w:w="1620" w:type="dxa"/>
            <w:tcBorders>
              <w:bottom w:val="dotted" w:sz="4" w:space="0" w:color="auto"/>
            </w:tcBorders>
            <w:vAlign w:val="center"/>
          </w:tcPr>
          <w:p w14:paraId="25EA9871" w14:textId="77777777" w:rsidR="003E3106" w:rsidRPr="000C14A4" w:rsidRDefault="004851CA" w:rsidP="00A53D1E">
            <w:pPr>
              <w:keepNext/>
              <w:jc w:val="center"/>
              <w:divId w:val="1"/>
            </w:pPr>
            <w:r w:rsidRPr="000C14A4">
              <w:rPr>
                <w:rFonts w:eastAsia="Arial"/>
                <w:sz w:val="16"/>
              </w:rPr>
              <w:t xml:space="preserve">1 </w:t>
            </w:r>
          </w:p>
        </w:tc>
      </w:tr>
      <w:tr w:rsidR="003E3106" w:rsidRPr="000C14A4" w14:paraId="3FF90FEF" w14:textId="77777777">
        <w:trPr>
          <w:trHeight w:val="320"/>
        </w:trPr>
        <w:tc>
          <w:tcPr>
            <w:tcW w:w="1620" w:type="dxa"/>
            <w:gridSpan w:val="2"/>
            <w:vMerge/>
          </w:tcPr>
          <w:p w14:paraId="3D6DDB48" w14:textId="77777777" w:rsidR="003E3106" w:rsidRPr="000C14A4" w:rsidRDefault="003E3106" w:rsidP="00A53D1E">
            <w:pPr>
              <w:keepNext/>
            </w:pPr>
          </w:p>
        </w:tc>
        <w:tc>
          <w:tcPr>
            <w:tcW w:w="1620" w:type="dxa"/>
            <w:gridSpan w:val="2"/>
            <w:tcBorders>
              <w:bottom w:val="dotted" w:sz="4" w:space="0" w:color="auto"/>
            </w:tcBorders>
            <w:vAlign w:val="center"/>
          </w:tcPr>
          <w:p w14:paraId="3A8221EA" w14:textId="77777777" w:rsidR="003E3106" w:rsidRPr="000C14A4" w:rsidRDefault="004851CA" w:rsidP="00A53D1E">
            <w:pPr>
              <w:keepNext/>
              <w:jc w:val="left"/>
              <w:divId w:val="1"/>
            </w:pPr>
            <w:r w:rsidRPr="000C14A4">
              <w:rPr>
                <w:sz w:val="16"/>
              </w:rPr>
              <w:t>shallow</w:t>
            </w:r>
          </w:p>
        </w:tc>
        <w:tc>
          <w:tcPr>
            <w:tcW w:w="1620" w:type="dxa"/>
            <w:gridSpan w:val="2"/>
            <w:tcBorders>
              <w:bottom w:val="dotted" w:sz="4" w:space="0" w:color="auto"/>
            </w:tcBorders>
            <w:vAlign w:val="center"/>
          </w:tcPr>
          <w:p w14:paraId="2D5BCFCC" w14:textId="77777777" w:rsidR="003E3106" w:rsidRPr="000C14A4" w:rsidRDefault="003E3106" w:rsidP="00A53D1E">
            <w:pPr>
              <w:keepNext/>
            </w:pPr>
          </w:p>
        </w:tc>
        <w:tc>
          <w:tcPr>
            <w:tcW w:w="1620" w:type="dxa"/>
            <w:tcBorders>
              <w:bottom w:val="dotted" w:sz="4" w:space="0" w:color="auto"/>
            </w:tcBorders>
            <w:vAlign w:val="center"/>
          </w:tcPr>
          <w:p w14:paraId="363F8B05" w14:textId="77777777" w:rsidR="003E3106" w:rsidRPr="000C14A4" w:rsidRDefault="003E3106" w:rsidP="00A53D1E">
            <w:pPr>
              <w:keepNext/>
            </w:pPr>
          </w:p>
        </w:tc>
        <w:tc>
          <w:tcPr>
            <w:tcW w:w="1620" w:type="dxa"/>
            <w:tcBorders>
              <w:bottom w:val="dotted" w:sz="4" w:space="0" w:color="auto"/>
            </w:tcBorders>
            <w:vAlign w:val="center"/>
          </w:tcPr>
          <w:p w14:paraId="3EC5045A" w14:textId="77777777" w:rsidR="003E3106" w:rsidRPr="000C14A4" w:rsidRDefault="003E3106" w:rsidP="00A53D1E">
            <w:pPr>
              <w:keepNext/>
            </w:pPr>
          </w:p>
        </w:tc>
        <w:tc>
          <w:tcPr>
            <w:tcW w:w="1620" w:type="dxa"/>
            <w:tcBorders>
              <w:bottom w:val="dotted" w:sz="4" w:space="0" w:color="auto"/>
            </w:tcBorders>
            <w:vAlign w:val="center"/>
          </w:tcPr>
          <w:p w14:paraId="2744B9C1" w14:textId="77777777" w:rsidR="003E3106" w:rsidRPr="000C14A4" w:rsidRDefault="004851CA" w:rsidP="00A53D1E">
            <w:pPr>
              <w:keepNext/>
              <w:jc w:val="left"/>
              <w:divId w:val="1"/>
            </w:pPr>
            <w:r w:rsidRPr="000C14A4">
              <w:rPr>
                <w:sz w:val="16"/>
              </w:rPr>
              <w:t>Hortensia, Lombacad, Radana</w:t>
            </w:r>
          </w:p>
        </w:tc>
        <w:tc>
          <w:tcPr>
            <w:tcW w:w="1620" w:type="dxa"/>
            <w:tcBorders>
              <w:bottom w:val="dotted" w:sz="4" w:space="0" w:color="auto"/>
            </w:tcBorders>
            <w:vAlign w:val="center"/>
          </w:tcPr>
          <w:p w14:paraId="1296D86A" w14:textId="77777777" w:rsidR="003E3106" w:rsidRPr="000C14A4" w:rsidRDefault="004851CA" w:rsidP="00A53D1E">
            <w:pPr>
              <w:keepNext/>
              <w:jc w:val="center"/>
              <w:divId w:val="1"/>
            </w:pPr>
            <w:r w:rsidRPr="000C14A4">
              <w:rPr>
                <w:rFonts w:eastAsia="Arial"/>
                <w:sz w:val="16"/>
              </w:rPr>
              <w:t xml:space="preserve">2 </w:t>
            </w:r>
          </w:p>
        </w:tc>
      </w:tr>
      <w:tr w:rsidR="003E3106" w:rsidRPr="000C14A4" w14:paraId="34C63564" w14:textId="77777777">
        <w:trPr>
          <w:trHeight w:val="320"/>
        </w:trPr>
        <w:tc>
          <w:tcPr>
            <w:tcW w:w="1620" w:type="dxa"/>
            <w:gridSpan w:val="2"/>
            <w:vMerge/>
          </w:tcPr>
          <w:p w14:paraId="50E50ADB" w14:textId="77777777" w:rsidR="003E3106" w:rsidRPr="000C14A4" w:rsidRDefault="003E3106" w:rsidP="00A53D1E">
            <w:pPr>
              <w:keepNext/>
            </w:pPr>
          </w:p>
        </w:tc>
        <w:tc>
          <w:tcPr>
            <w:tcW w:w="1620" w:type="dxa"/>
            <w:gridSpan w:val="2"/>
            <w:tcBorders>
              <w:bottom w:val="dotted" w:sz="4" w:space="0" w:color="auto"/>
            </w:tcBorders>
            <w:vAlign w:val="center"/>
          </w:tcPr>
          <w:p w14:paraId="7DDE54E3" w14:textId="77777777" w:rsidR="003E3106" w:rsidRPr="000C14A4" w:rsidRDefault="004851CA" w:rsidP="00A53D1E">
            <w:pPr>
              <w:keepNext/>
              <w:jc w:val="left"/>
              <w:divId w:val="1"/>
            </w:pPr>
            <w:r w:rsidRPr="000C14A4">
              <w:rPr>
                <w:sz w:val="16"/>
              </w:rPr>
              <w:t>medium</w:t>
            </w:r>
          </w:p>
        </w:tc>
        <w:tc>
          <w:tcPr>
            <w:tcW w:w="1620" w:type="dxa"/>
            <w:gridSpan w:val="2"/>
            <w:tcBorders>
              <w:bottom w:val="dotted" w:sz="4" w:space="0" w:color="auto"/>
            </w:tcBorders>
            <w:vAlign w:val="center"/>
          </w:tcPr>
          <w:p w14:paraId="556B86CB" w14:textId="77777777" w:rsidR="003E3106" w:rsidRPr="000C14A4" w:rsidRDefault="003E3106" w:rsidP="00A53D1E">
            <w:pPr>
              <w:keepNext/>
            </w:pPr>
          </w:p>
        </w:tc>
        <w:tc>
          <w:tcPr>
            <w:tcW w:w="1620" w:type="dxa"/>
            <w:tcBorders>
              <w:bottom w:val="dotted" w:sz="4" w:space="0" w:color="auto"/>
            </w:tcBorders>
            <w:vAlign w:val="center"/>
          </w:tcPr>
          <w:p w14:paraId="191EFD2E" w14:textId="77777777" w:rsidR="003E3106" w:rsidRPr="000C14A4" w:rsidRDefault="003E3106" w:rsidP="00A53D1E">
            <w:pPr>
              <w:keepNext/>
            </w:pPr>
          </w:p>
        </w:tc>
        <w:tc>
          <w:tcPr>
            <w:tcW w:w="1620" w:type="dxa"/>
            <w:tcBorders>
              <w:bottom w:val="dotted" w:sz="4" w:space="0" w:color="auto"/>
            </w:tcBorders>
            <w:vAlign w:val="center"/>
          </w:tcPr>
          <w:p w14:paraId="54E3829C" w14:textId="77777777" w:rsidR="003E3106" w:rsidRPr="000C14A4" w:rsidRDefault="003E3106" w:rsidP="00A53D1E">
            <w:pPr>
              <w:keepNext/>
            </w:pPr>
          </w:p>
        </w:tc>
        <w:tc>
          <w:tcPr>
            <w:tcW w:w="1620" w:type="dxa"/>
            <w:tcBorders>
              <w:bottom w:val="dotted" w:sz="4" w:space="0" w:color="auto"/>
            </w:tcBorders>
            <w:vAlign w:val="center"/>
          </w:tcPr>
          <w:p w14:paraId="37167DA7" w14:textId="77777777" w:rsidR="003E3106" w:rsidRPr="000C14A4" w:rsidRDefault="004851CA" w:rsidP="00A53D1E">
            <w:pPr>
              <w:keepNext/>
              <w:jc w:val="left"/>
              <w:divId w:val="1"/>
            </w:pPr>
            <w:r w:rsidRPr="000C14A4">
              <w:rPr>
                <w:sz w:val="16"/>
              </w:rPr>
              <w:t>Madame Verté</w:t>
            </w:r>
          </w:p>
        </w:tc>
        <w:tc>
          <w:tcPr>
            <w:tcW w:w="1620" w:type="dxa"/>
            <w:tcBorders>
              <w:bottom w:val="dotted" w:sz="4" w:space="0" w:color="auto"/>
            </w:tcBorders>
            <w:vAlign w:val="center"/>
          </w:tcPr>
          <w:p w14:paraId="74DF477B" w14:textId="77777777" w:rsidR="003E3106" w:rsidRPr="000C14A4" w:rsidRDefault="004851CA" w:rsidP="00A53D1E">
            <w:pPr>
              <w:keepNext/>
              <w:jc w:val="center"/>
              <w:divId w:val="1"/>
            </w:pPr>
            <w:r w:rsidRPr="000C14A4">
              <w:rPr>
                <w:rFonts w:eastAsia="Arial"/>
                <w:sz w:val="16"/>
              </w:rPr>
              <w:t xml:space="preserve">3 </w:t>
            </w:r>
          </w:p>
        </w:tc>
      </w:tr>
      <w:tr w:rsidR="003E3106" w:rsidRPr="000C14A4" w14:paraId="11C1853E" w14:textId="77777777">
        <w:trPr>
          <w:trHeight w:val="320"/>
        </w:trPr>
        <w:tc>
          <w:tcPr>
            <w:tcW w:w="1620" w:type="dxa"/>
            <w:gridSpan w:val="2"/>
            <w:vMerge/>
          </w:tcPr>
          <w:p w14:paraId="32FB12F9" w14:textId="77777777" w:rsidR="003E3106" w:rsidRPr="000C14A4" w:rsidRDefault="003E3106"/>
        </w:tc>
        <w:tc>
          <w:tcPr>
            <w:tcW w:w="1620" w:type="dxa"/>
            <w:gridSpan w:val="2"/>
            <w:tcBorders>
              <w:bottom w:val="dotted" w:sz="4" w:space="0" w:color="auto"/>
            </w:tcBorders>
            <w:vAlign w:val="center"/>
          </w:tcPr>
          <w:p w14:paraId="6513A589" w14:textId="77777777" w:rsidR="003E3106" w:rsidRPr="000C14A4" w:rsidRDefault="004851CA">
            <w:pPr>
              <w:jc w:val="left"/>
              <w:divId w:val="1"/>
            </w:pPr>
            <w:r w:rsidRPr="000C14A4">
              <w:rPr>
                <w:sz w:val="16"/>
              </w:rPr>
              <w:t>deep</w:t>
            </w:r>
          </w:p>
        </w:tc>
        <w:tc>
          <w:tcPr>
            <w:tcW w:w="1620" w:type="dxa"/>
            <w:gridSpan w:val="2"/>
            <w:tcBorders>
              <w:bottom w:val="dotted" w:sz="4" w:space="0" w:color="auto"/>
            </w:tcBorders>
            <w:vAlign w:val="center"/>
          </w:tcPr>
          <w:p w14:paraId="3DC252C2" w14:textId="77777777" w:rsidR="003E3106" w:rsidRPr="000C14A4" w:rsidRDefault="003E3106"/>
        </w:tc>
        <w:tc>
          <w:tcPr>
            <w:tcW w:w="1620" w:type="dxa"/>
            <w:tcBorders>
              <w:bottom w:val="dotted" w:sz="4" w:space="0" w:color="auto"/>
            </w:tcBorders>
            <w:vAlign w:val="center"/>
          </w:tcPr>
          <w:p w14:paraId="62EDBC15" w14:textId="77777777" w:rsidR="003E3106" w:rsidRPr="000C14A4" w:rsidRDefault="003E3106"/>
        </w:tc>
        <w:tc>
          <w:tcPr>
            <w:tcW w:w="1620" w:type="dxa"/>
            <w:tcBorders>
              <w:bottom w:val="dotted" w:sz="4" w:space="0" w:color="auto"/>
            </w:tcBorders>
            <w:vAlign w:val="center"/>
          </w:tcPr>
          <w:p w14:paraId="55556923" w14:textId="77777777" w:rsidR="003E3106" w:rsidRPr="000C14A4" w:rsidRDefault="003E3106"/>
        </w:tc>
        <w:tc>
          <w:tcPr>
            <w:tcW w:w="1620" w:type="dxa"/>
            <w:tcBorders>
              <w:bottom w:val="dotted" w:sz="4" w:space="0" w:color="auto"/>
            </w:tcBorders>
            <w:vAlign w:val="center"/>
          </w:tcPr>
          <w:p w14:paraId="48AF590D" w14:textId="77777777" w:rsidR="003E3106" w:rsidRPr="000C14A4" w:rsidRDefault="004851CA">
            <w:pPr>
              <w:jc w:val="left"/>
              <w:divId w:val="1"/>
            </w:pPr>
            <w:r w:rsidRPr="000C14A4">
              <w:rPr>
                <w:sz w:val="16"/>
              </w:rPr>
              <w:t>Cheremshyna</w:t>
            </w:r>
          </w:p>
        </w:tc>
        <w:tc>
          <w:tcPr>
            <w:tcW w:w="1620" w:type="dxa"/>
            <w:tcBorders>
              <w:bottom w:val="dotted" w:sz="4" w:space="0" w:color="auto"/>
            </w:tcBorders>
            <w:vAlign w:val="center"/>
          </w:tcPr>
          <w:p w14:paraId="09F832CC" w14:textId="77777777" w:rsidR="003E3106" w:rsidRPr="000C14A4" w:rsidRDefault="004851CA">
            <w:pPr>
              <w:jc w:val="center"/>
              <w:divId w:val="1"/>
            </w:pPr>
            <w:r w:rsidRPr="000C14A4">
              <w:rPr>
                <w:rFonts w:eastAsia="Arial"/>
                <w:sz w:val="16"/>
              </w:rPr>
              <w:t xml:space="preserve">4 </w:t>
            </w:r>
          </w:p>
        </w:tc>
      </w:tr>
      <w:tr w:rsidR="003E3106" w:rsidRPr="000C14A4" w14:paraId="44DDED55" w14:textId="77777777">
        <w:trPr>
          <w:trHeight w:val="320"/>
        </w:trPr>
        <w:tc>
          <w:tcPr>
            <w:tcW w:w="1620" w:type="dxa"/>
            <w:gridSpan w:val="2"/>
            <w:vMerge/>
          </w:tcPr>
          <w:p w14:paraId="482159CA" w14:textId="77777777" w:rsidR="003E3106" w:rsidRPr="000C14A4" w:rsidRDefault="003E3106"/>
        </w:tc>
        <w:tc>
          <w:tcPr>
            <w:tcW w:w="1620" w:type="dxa"/>
            <w:gridSpan w:val="2"/>
            <w:tcBorders>
              <w:bottom w:val="dotted" w:sz="4" w:space="0" w:color="auto"/>
            </w:tcBorders>
            <w:vAlign w:val="center"/>
          </w:tcPr>
          <w:p w14:paraId="427E720D" w14:textId="77777777" w:rsidR="003E3106" w:rsidRPr="000C14A4" w:rsidRDefault="004851CA">
            <w:pPr>
              <w:jc w:val="left"/>
              <w:divId w:val="1"/>
            </w:pPr>
            <w:r w:rsidRPr="000C14A4">
              <w:rPr>
                <w:sz w:val="16"/>
              </w:rPr>
              <w:t>very deep</w:t>
            </w:r>
          </w:p>
        </w:tc>
        <w:tc>
          <w:tcPr>
            <w:tcW w:w="1620" w:type="dxa"/>
            <w:gridSpan w:val="2"/>
            <w:tcBorders>
              <w:bottom w:val="dotted" w:sz="4" w:space="0" w:color="auto"/>
            </w:tcBorders>
            <w:vAlign w:val="center"/>
          </w:tcPr>
          <w:p w14:paraId="07EA2422" w14:textId="77777777" w:rsidR="003E3106" w:rsidRPr="000C14A4" w:rsidRDefault="003E3106"/>
        </w:tc>
        <w:tc>
          <w:tcPr>
            <w:tcW w:w="1620" w:type="dxa"/>
            <w:tcBorders>
              <w:bottom w:val="dotted" w:sz="4" w:space="0" w:color="auto"/>
            </w:tcBorders>
            <w:vAlign w:val="center"/>
          </w:tcPr>
          <w:p w14:paraId="3C78E3CD" w14:textId="77777777" w:rsidR="003E3106" w:rsidRPr="000C14A4" w:rsidRDefault="003E3106"/>
        </w:tc>
        <w:tc>
          <w:tcPr>
            <w:tcW w:w="1620" w:type="dxa"/>
            <w:tcBorders>
              <w:bottom w:val="dotted" w:sz="4" w:space="0" w:color="auto"/>
            </w:tcBorders>
            <w:vAlign w:val="center"/>
          </w:tcPr>
          <w:p w14:paraId="04C7F2D6" w14:textId="77777777" w:rsidR="003E3106" w:rsidRPr="000C14A4" w:rsidRDefault="003E3106"/>
        </w:tc>
        <w:tc>
          <w:tcPr>
            <w:tcW w:w="1620" w:type="dxa"/>
            <w:tcBorders>
              <w:bottom w:val="dotted" w:sz="4" w:space="0" w:color="auto"/>
            </w:tcBorders>
            <w:vAlign w:val="center"/>
          </w:tcPr>
          <w:p w14:paraId="05BBBA89" w14:textId="77777777" w:rsidR="003E3106" w:rsidRPr="000C14A4" w:rsidRDefault="003E3106"/>
        </w:tc>
        <w:tc>
          <w:tcPr>
            <w:tcW w:w="1620" w:type="dxa"/>
            <w:tcBorders>
              <w:bottom w:val="dotted" w:sz="4" w:space="0" w:color="auto"/>
            </w:tcBorders>
            <w:vAlign w:val="center"/>
          </w:tcPr>
          <w:p w14:paraId="0DEFD57E" w14:textId="77777777" w:rsidR="003E3106" w:rsidRPr="000C14A4" w:rsidRDefault="004851CA">
            <w:pPr>
              <w:jc w:val="center"/>
              <w:divId w:val="1"/>
            </w:pPr>
            <w:r w:rsidRPr="000C14A4">
              <w:rPr>
                <w:rFonts w:eastAsia="Arial"/>
                <w:sz w:val="16"/>
              </w:rPr>
              <w:t xml:space="preserve">5 </w:t>
            </w:r>
          </w:p>
        </w:tc>
      </w:tr>
      <w:tr w:rsidR="003E3106" w:rsidRPr="000C14A4" w14:paraId="5449B4A9" w14:textId="77777777">
        <w:trPr>
          <w:trHeight w:val="360"/>
        </w:trPr>
        <w:tc>
          <w:tcPr>
            <w:tcW w:w="810" w:type="dxa"/>
            <w:tcBorders>
              <w:right w:val="dotted" w:sz="4" w:space="0" w:color="auto"/>
            </w:tcBorders>
            <w:shd w:val="clear" w:color="auto" w:fill="DFDFD7"/>
            <w:vAlign w:val="center"/>
          </w:tcPr>
          <w:p w14:paraId="10E6B651" w14:textId="77777777" w:rsidR="003E3106" w:rsidRPr="000C14A4" w:rsidRDefault="004851CA">
            <w:r w:rsidRPr="000C14A4">
              <w:rPr>
                <w:rFonts w:eastAsia="Arial"/>
                <w:b/>
                <w:sz w:val="16"/>
              </w:rPr>
              <w:t>18.</w:t>
            </w:r>
          </w:p>
        </w:tc>
        <w:tc>
          <w:tcPr>
            <w:tcW w:w="810" w:type="dxa"/>
            <w:tcBorders>
              <w:right w:val="dotted" w:sz="4" w:space="0" w:color="auto"/>
            </w:tcBorders>
            <w:shd w:val="clear" w:color="auto" w:fill="DFDFD7"/>
            <w:vAlign w:val="center"/>
          </w:tcPr>
          <w:p w14:paraId="7DECEC22"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052BC2BA" w14:textId="77777777" w:rsidR="003E3106" w:rsidRPr="000C14A4" w:rsidRDefault="004851CA">
            <w:r w:rsidRPr="000C14A4">
              <w:rPr>
                <w:rFonts w:eastAsia="Arial"/>
                <w:b/>
                <w:sz w:val="16"/>
              </w:rPr>
              <w:t>QN</w:t>
            </w:r>
          </w:p>
        </w:tc>
        <w:tc>
          <w:tcPr>
            <w:tcW w:w="810" w:type="dxa"/>
            <w:tcBorders>
              <w:right w:val="dotted" w:sz="4" w:space="0" w:color="auto"/>
            </w:tcBorders>
            <w:shd w:val="clear" w:color="auto" w:fill="DFDFD7"/>
            <w:vAlign w:val="center"/>
          </w:tcPr>
          <w:p w14:paraId="7AD9FC1C" w14:textId="77777777" w:rsidR="003E3106" w:rsidRPr="000C14A4" w:rsidRDefault="004851CA">
            <w:r w:rsidRPr="000C14A4">
              <w:rPr>
                <w:rFonts w:eastAsia="Arial"/>
                <w:b/>
                <w:sz w:val="16"/>
              </w:rPr>
              <w:t>VG</w:t>
            </w:r>
          </w:p>
        </w:tc>
        <w:tc>
          <w:tcPr>
            <w:tcW w:w="810" w:type="dxa"/>
            <w:tcBorders>
              <w:right w:val="dotted" w:sz="4" w:space="0" w:color="auto"/>
            </w:tcBorders>
            <w:shd w:val="clear" w:color="auto" w:fill="DFDFD7"/>
            <w:vAlign w:val="center"/>
          </w:tcPr>
          <w:p w14:paraId="17A9B443"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64752C01" w14:textId="77777777" w:rsidR="003E3106" w:rsidRPr="000C14A4" w:rsidRDefault="004851CA">
            <w:r w:rsidRPr="000C14A4">
              <w:rPr>
                <w:rFonts w:eastAsia="Arial"/>
                <w:b/>
                <w:sz w:val="16"/>
              </w:rPr>
              <w:t>(c)</w:t>
            </w:r>
          </w:p>
        </w:tc>
        <w:tc>
          <w:tcPr>
            <w:tcW w:w="1620" w:type="dxa"/>
            <w:shd w:val="clear" w:color="auto" w:fill="DFDFD7"/>
            <w:vAlign w:val="center"/>
          </w:tcPr>
          <w:p w14:paraId="7E260F01" w14:textId="77777777" w:rsidR="003E3106" w:rsidRPr="000C14A4" w:rsidRDefault="004851CA">
            <w:r w:rsidRPr="000C14A4">
              <w:rPr>
                <w:rFonts w:eastAsia="Arial"/>
                <w:b/>
                <w:sz w:val="16"/>
              </w:rPr>
              <w:t>71-77</w:t>
            </w:r>
          </w:p>
        </w:tc>
        <w:tc>
          <w:tcPr>
            <w:tcW w:w="1620" w:type="dxa"/>
            <w:shd w:val="clear" w:color="auto" w:fill="DFDFD7"/>
          </w:tcPr>
          <w:p w14:paraId="151AA81B" w14:textId="77777777" w:rsidR="003E3106" w:rsidRPr="000C14A4" w:rsidRDefault="003E3106"/>
        </w:tc>
        <w:tc>
          <w:tcPr>
            <w:tcW w:w="1620" w:type="dxa"/>
            <w:shd w:val="clear" w:color="auto" w:fill="DFDFD7"/>
          </w:tcPr>
          <w:p w14:paraId="3AAFC855" w14:textId="77777777" w:rsidR="003E3106" w:rsidRPr="000C14A4" w:rsidRDefault="003E3106"/>
        </w:tc>
        <w:tc>
          <w:tcPr>
            <w:tcW w:w="1620" w:type="dxa"/>
            <w:shd w:val="clear" w:color="auto" w:fill="DFDFD7"/>
          </w:tcPr>
          <w:p w14:paraId="04A54B62" w14:textId="77777777" w:rsidR="003E3106" w:rsidRPr="000C14A4" w:rsidRDefault="003E3106"/>
        </w:tc>
      </w:tr>
      <w:tr w:rsidR="003E3106" w:rsidRPr="000C14A4" w14:paraId="700D30DC" w14:textId="77777777">
        <w:trPr>
          <w:trHeight w:val="440"/>
        </w:trPr>
        <w:tc>
          <w:tcPr>
            <w:tcW w:w="1620" w:type="dxa"/>
            <w:gridSpan w:val="2"/>
            <w:vMerge w:val="restart"/>
          </w:tcPr>
          <w:p w14:paraId="2AA48ADE" w14:textId="77777777" w:rsidR="003E3106" w:rsidRPr="000C14A4" w:rsidRDefault="003E3106"/>
        </w:tc>
        <w:tc>
          <w:tcPr>
            <w:tcW w:w="1620" w:type="dxa"/>
            <w:gridSpan w:val="2"/>
            <w:tcBorders>
              <w:bottom w:val="dotted" w:sz="4" w:space="0" w:color="auto"/>
            </w:tcBorders>
          </w:tcPr>
          <w:p w14:paraId="05702777" w14:textId="77777777" w:rsidR="003E3106" w:rsidRPr="000C14A4" w:rsidRDefault="004851CA">
            <w:pPr>
              <w:spacing w:before="113" w:after="113"/>
              <w:jc w:val="left"/>
              <w:divId w:val="1"/>
            </w:pPr>
            <w:r w:rsidRPr="000C14A4">
              <w:rPr>
                <w:b/>
                <w:sz w:val="16"/>
              </w:rPr>
              <w:t>Leaf blade: curva­ture of longitudinal axis</w:t>
            </w:r>
          </w:p>
        </w:tc>
        <w:tc>
          <w:tcPr>
            <w:tcW w:w="1620" w:type="dxa"/>
            <w:gridSpan w:val="2"/>
            <w:tcBorders>
              <w:bottom w:val="dotted" w:sz="4" w:space="0" w:color="auto"/>
            </w:tcBorders>
          </w:tcPr>
          <w:p w14:paraId="3AA6B847" w14:textId="77777777" w:rsidR="003E3106" w:rsidRPr="000C14A4" w:rsidRDefault="003E3106"/>
        </w:tc>
        <w:tc>
          <w:tcPr>
            <w:tcW w:w="1620" w:type="dxa"/>
            <w:tcBorders>
              <w:bottom w:val="dotted" w:sz="4" w:space="0" w:color="auto"/>
            </w:tcBorders>
          </w:tcPr>
          <w:p w14:paraId="28F8508A" w14:textId="77777777" w:rsidR="003E3106" w:rsidRPr="000C14A4" w:rsidRDefault="003E3106"/>
        </w:tc>
        <w:tc>
          <w:tcPr>
            <w:tcW w:w="1620" w:type="dxa"/>
            <w:tcBorders>
              <w:bottom w:val="dotted" w:sz="4" w:space="0" w:color="auto"/>
            </w:tcBorders>
          </w:tcPr>
          <w:p w14:paraId="59368251" w14:textId="77777777" w:rsidR="003E3106" w:rsidRPr="000C14A4" w:rsidRDefault="003E3106"/>
        </w:tc>
        <w:tc>
          <w:tcPr>
            <w:tcW w:w="1620" w:type="dxa"/>
            <w:tcBorders>
              <w:bottom w:val="dotted" w:sz="4" w:space="0" w:color="auto"/>
            </w:tcBorders>
          </w:tcPr>
          <w:p w14:paraId="1B324282" w14:textId="77777777" w:rsidR="003E3106" w:rsidRPr="000C14A4" w:rsidRDefault="003E3106"/>
        </w:tc>
        <w:tc>
          <w:tcPr>
            <w:tcW w:w="1620" w:type="dxa"/>
            <w:tcBorders>
              <w:bottom w:val="dotted" w:sz="4" w:space="0" w:color="auto"/>
            </w:tcBorders>
          </w:tcPr>
          <w:p w14:paraId="722E29F9" w14:textId="77777777" w:rsidR="003E3106" w:rsidRPr="000C14A4" w:rsidRDefault="003E3106"/>
        </w:tc>
      </w:tr>
      <w:tr w:rsidR="003E3106" w:rsidRPr="000C14A4" w14:paraId="594C15E0" w14:textId="77777777">
        <w:trPr>
          <w:trHeight w:val="320"/>
        </w:trPr>
        <w:tc>
          <w:tcPr>
            <w:tcW w:w="1620" w:type="dxa"/>
            <w:gridSpan w:val="2"/>
            <w:vMerge/>
          </w:tcPr>
          <w:p w14:paraId="45186E6B" w14:textId="77777777" w:rsidR="003E3106" w:rsidRPr="000C14A4" w:rsidRDefault="003E3106"/>
        </w:tc>
        <w:tc>
          <w:tcPr>
            <w:tcW w:w="1620" w:type="dxa"/>
            <w:gridSpan w:val="2"/>
            <w:tcBorders>
              <w:bottom w:val="dotted" w:sz="4" w:space="0" w:color="auto"/>
            </w:tcBorders>
            <w:vAlign w:val="center"/>
          </w:tcPr>
          <w:p w14:paraId="5550DA82" w14:textId="77777777" w:rsidR="003E3106" w:rsidRPr="000C14A4" w:rsidRDefault="004851CA">
            <w:pPr>
              <w:jc w:val="left"/>
              <w:divId w:val="1"/>
            </w:pPr>
            <w:r w:rsidRPr="000C14A4">
              <w:rPr>
                <w:sz w:val="16"/>
              </w:rPr>
              <w:t>very weak</w:t>
            </w:r>
          </w:p>
        </w:tc>
        <w:tc>
          <w:tcPr>
            <w:tcW w:w="1620" w:type="dxa"/>
            <w:gridSpan w:val="2"/>
            <w:tcBorders>
              <w:bottom w:val="dotted" w:sz="4" w:space="0" w:color="auto"/>
            </w:tcBorders>
            <w:vAlign w:val="center"/>
          </w:tcPr>
          <w:p w14:paraId="19DB8CB0" w14:textId="77777777" w:rsidR="003E3106" w:rsidRPr="000C14A4" w:rsidRDefault="003E3106"/>
        </w:tc>
        <w:tc>
          <w:tcPr>
            <w:tcW w:w="1620" w:type="dxa"/>
            <w:tcBorders>
              <w:bottom w:val="dotted" w:sz="4" w:space="0" w:color="auto"/>
            </w:tcBorders>
            <w:vAlign w:val="center"/>
          </w:tcPr>
          <w:p w14:paraId="16B0FF27" w14:textId="77777777" w:rsidR="003E3106" w:rsidRPr="000C14A4" w:rsidRDefault="003E3106"/>
        </w:tc>
        <w:tc>
          <w:tcPr>
            <w:tcW w:w="1620" w:type="dxa"/>
            <w:tcBorders>
              <w:bottom w:val="dotted" w:sz="4" w:space="0" w:color="auto"/>
            </w:tcBorders>
            <w:vAlign w:val="center"/>
          </w:tcPr>
          <w:p w14:paraId="1F392C06" w14:textId="77777777" w:rsidR="003E3106" w:rsidRPr="000C14A4" w:rsidRDefault="003E3106"/>
        </w:tc>
        <w:tc>
          <w:tcPr>
            <w:tcW w:w="1620" w:type="dxa"/>
            <w:tcBorders>
              <w:bottom w:val="dotted" w:sz="4" w:space="0" w:color="auto"/>
            </w:tcBorders>
            <w:vAlign w:val="center"/>
          </w:tcPr>
          <w:p w14:paraId="6F5AA623" w14:textId="77777777" w:rsidR="003E3106" w:rsidRPr="000C14A4" w:rsidRDefault="004851CA">
            <w:pPr>
              <w:jc w:val="left"/>
              <w:divId w:val="1"/>
            </w:pPr>
            <w:r w:rsidRPr="000C14A4">
              <w:rPr>
                <w:sz w:val="16"/>
              </w:rPr>
              <w:t>Grand Champion, Moonglow</w:t>
            </w:r>
          </w:p>
        </w:tc>
        <w:tc>
          <w:tcPr>
            <w:tcW w:w="1620" w:type="dxa"/>
            <w:tcBorders>
              <w:bottom w:val="dotted" w:sz="4" w:space="0" w:color="auto"/>
            </w:tcBorders>
            <w:vAlign w:val="center"/>
          </w:tcPr>
          <w:p w14:paraId="03A48341" w14:textId="77777777" w:rsidR="003E3106" w:rsidRPr="000C14A4" w:rsidRDefault="004851CA">
            <w:pPr>
              <w:jc w:val="center"/>
              <w:divId w:val="1"/>
            </w:pPr>
            <w:r w:rsidRPr="000C14A4">
              <w:rPr>
                <w:rFonts w:eastAsia="Arial"/>
                <w:sz w:val="16"/>
              </w:rPr>
              <w:t xml:space="preserve">1 </w:t>
            </w:r>
          </w:p>
        </w:tc>
      </w:tr>
      <w:tr w:rsidR="003E3106" w:rsidRPr="000C14A4" w14:paraId="59736DB0" w14:textId="77777777">
        <w:trPr>
          <w:trHeight w:val="320"/>
        </w:trPr>
        <w:tc>
          <w:tcPr>
            <w:tcW w:w="1620" w:type="dxa"/>
            <w:gridSpan w:val="2"/>
            <w:vMerge/>
          </w:tcPr>
          <w:p w14:paraId="56F0143B" w14:textId="77777777" w:rsidR="003E3106" w:rsidRPr="000C14A4" w:rsidRDefault="003E3106"/>
        </w:tc>
        <w:tc>
          <w:tcPr>
            <w:tcW w:w="1620" w:type="dxa"/>
            <w:gridSpan w:val="2"/>
            <w:tcBorders>
              <w:bottom w:val="dotted" w:sz="4" w:space="0" w:color="auto"/>
            </w:tcBorders>
            <w:vAlign w:val="center"/>
          </w:tcPr>
          <w:p w14:paraId="5344FDD0" w14:textId="77777777" w:rsidR="003E3106" w:rsidRPr="000C14A4" w:rsidRDefault="004851CA">
            <w:pPr>
              <w:jc w:val="left"/>
              <w:divId w:val="1"/>
            </w:pPr>
            <w:r w:rsidRPr="000C14A4">
              <w:rPr>
                <w:sz w:val="16"/>
              </w:rPr>
              <w:t>weak</w:t>
            </w:r>
          </w:p>
        </w:tc>
        <w:tc>
          <w:tcPr>
            <w:tcW w:w="1620" w:type="dxa"/>
            <w:gridSpan w:val="2"/>
            <w:tcBorders>
              <w:bottom w:val="dotted" w:sz="4" w:space="0" w:color="auto"/>
            </w:tcBorders>
            <w:vAlign w:val="center"/>
          </w:tcPr>
          <w:p w14:paraId="18CA015C" w14:textId="77777777" w:rsidR="003E3106" w:rsidRPr="000C14A4" w:rsidRDefault="003E3106"/>
        </w:tc>
        <w:tc>
          <w:tcPr>
            <w:tcW w:w="1620" w:type="dxa"/>
            <w:tcBorders>
              <w:bottom w:val="dotted" w:sz="4" w:space="0" w:color="auto"/>
            </w:tcBorders>
            <w:vAlign w:val="center"/>
          </w:tcPr>
          <w:p w14:paraId="18A2F660" w14:textId="77777777" w:rsidR="003E3106" w:rsidRPr="000C14A4" w:rsidRDefault="003E3106"/>
        </w:tc>
        <w:tc>
          <w:tcPr>
            <w:tcW w:w="1620" w:type="dxa"/>
            <w:tcBorders>
              <w:bottom w:val="dotted" w:sz="4" w:space="0" w:color="auto"/>
            </w:tcBorders>
            <w:vAlign w:val="center"/>
          </w:tcPr>
          <w:p w14:paraId="3ED26D15" w14:textId="77777777" w:rsidR="003E3106" w:rsidRPr="000C14A4" w:rsidRDefault="003E3106"/>
        </w:tc>
        <w:tc>
          <w:tcPr>
            <w:tcW w:w="1620" w:type="dxa"/>
            <w:tcBorders>
              <w:bottom w:val="dotted" w:sz="4" w:space="0" w:color="auto"/>
            </w:tcBorders>
            <w:vAlign w:val="center"/>
          </w:tcPr>
          <w:p w14:paraId="29AF9EEA" w14:textId="77777777" w:rsidR="003E3106" w:rsidRPr="000C14A4" w:rsidRDefault="004851CA">
            <w:pPr>
              <w:jc w:val="left"/>
              <w:divId w:val="1"/>
            </w:pPr>
            <w:r w:rsidRPr="000C14A4">
              <w:rPr>
                <w:sz w:val="16"/>
              </w:rPr>
              <w:t>Dicolor, Hortensia, Lombacad</w:t>
            </w:r>
          </w:p>
        </w:tc>
        <w:tc>
          <w:tcPr>
            <w:tcW w:w="1620" w:type="dxa"/>
            <w:tcBorders>
              <w:bottom w:val="dotted" w:sz="4" w:space="0" w:color="auto"/>
            </w:tcBorders>
            <w:vAlign w:val="center"/>
          </w:tcPr>
          <w:p w14:paraId="51703A25" w14:textId="77777777" w:rsidR="003E3106" w:rsidRPr="000C14A4" w:rsidRDefault="004851CA">
            <w:pPr>
              <w:jc w:val="center"/>
              <w:divId w:val="1"/>
            </w:pPr>
            <w:r w:rsidRPr="000C14A4">
              <w:rPr>
                <w:rFonts w:eastAsia="Arial"/>
                <w:sz w:val="16"/>
              </w:rPr>
              <w:t xml:space="preserve">2 </w:t>
            </w:r>
          </w:p>
        </w:tc>
      </w:tr>
      <w:tr w:rsidR="003E3106" w:rsidRPr="000C14A4" w14:paraId="1DE2A296" w14:textId="77777777">
        <w:trPr>
          <w:trHeight w:val="320"/>
        </w:trPr>
        <w:tc>
          <w:tcPr>
            <w:tcW w:w="1620" w:type="dxa"/>
            <w:gridSpan w:val="2"/>
            <w:vMerge/>
          </w:tcPr>
          <w:p w14:paraId="3C43E762" w14:textId="77777777" w:rsidR="003E3106" w:rsidRPr="000C14A4" w:rsidRDefault="003E3106"/>
        </w:tc>
        <w:tc>
          <w:tcPr>
            <w:tcW w:w="1620" w:type="dxa"/>
            <w:gridSpan w:val="2"/>
            <w:tcBorders>
              <w:bottom w:val="dotted" w:sz="4" w:space="0" w:color="auto"/>
            </w:tcBorders>
            <w:vAlign w:val="center"/>
          </w:tcPr>
          <w:p w14:paraId="14106A67" w14:textId="77777777" w:rsidR="003E3106" w:rsidRPr="000C14A4" w:rsidRDefault="004851CA">
            <w:pPr>
              <w:jc w:val="left"/>
              <w:divId w:val="1"/>
            </w:pPr>
            <w:r w:rsidRPr="000C14A4">
              <w:rPr>
                <w:sz w:val="16"/>
              </w:rPr>
              <w:t>medium</w:t>
            </w:r>
          </w:p>
        </w:tc>
        <w:tc>
          <w:tcPr>
            <w:tcW w:w="1620" w:type="dxa"/>
            <w:gridSpan w:val="2"/>
            <w:tcBorders>
              <w:bottom w:val="dotted" w:sz="4" w:space="0" w:color="auto"/>
            </w:tcBorders>
            <w:vAlign w:val="center"/>
          </w:tcPr>
          <w:p w14:paraId="54CEB60D" w14:textId="77777777" w:rsidR="003E3106" w:rsidRPr="000C14A4" w:rsidRDefault="003E3106"/>
        </w:tc>
        <w:tc>
          <w:tcPr>
            <w:tcW w:w="1620" w:type="dxa"/>
            <w:tcBorders>
              <w:bottom w:val="dotted" w:sz="4" w:space="0" w:color="auto"/>
            </w:tcBorders>
            <w:vAlign w:val="center"/>
          </w:tcPr>
          <w:p w14:paraId="192AF940" w14:textId="77777777" w:rsidR="003E3106" w:rsidRPr="000C14A4" w:rsidRDefault="003E3106"/>
        </w:tc>
        <w:tc>
          <w:tcPr>
            <w:tcW w:w="1620" w:type="dxa"/>
            <w:tcBorders>
              <w:bottom w:val="dotted" w:sz="4" w:space="0" w:color="auto"/>
            </w:tcBorders>
            <w:vAlign w:val="center"/>
          </w:tcPr>
          <w:p w14:paraId="20A8CEA4" w14:textId="77777777" w:rsidR="003E3106" w:rsidRPr="000C14A4" w:rsidRDefault="003E3106"/>
        </w:tc>
        <w:tc>
          <w:tcPr>
            <w:tcW w:w="1620" w:type="dxa"/>
            <w:tcBorders>
              <w:bottom w:val="dotted" w:sz="4" w:space="0" w:color="auto"/>
            </w:tcBorders>
            <w:vAlign w:val="center"/>
          </w:tcPr>
          <w:p w14:paraId="070C1A83" w14:textId="77777777" w:rsidR="003E3106" w:rsidRPr="000C14A4" w:rsidRDefault="004851CA">
            <w:pPr>
              <w:jc w:val="left"/>
              <w:divId w:val="1"/>
            </w:pPr>
            <w:r w:rsidRPr="000C14A4">
              <w:rPr>
                <w:sz w:val="16"/>
              </w:rPr>
              <w:t>Starkrimson</w:t>
            </w:r>
          </w:p>
        </w:tc>
        <w:tc>
          <w:tcPr>
            <w:tcW w:w="1620" w:type="dxa"/>
            <w:tcBorders>
              <w:bottom w:val="dotted" w:sz="4" w:space="0" w:color="auto"/>
            </w:tcBorders>
            <w:vAlign w:val="center"/>
          </w:tcPr>
          <w:p w14:paraId="7661B827" w14:textId="77777777" w:rsidR="003E3106" w:rsidRPr="000C14A4" w:rsidRDefault="004851CA">
            <w:pPr>
              <w:jc w:val="center"/>
              <w:divId w:val="1"/>
            </w:pPr>
            <w:r w:rsidRPr="000C14A4">
              <w:rPr>
                <w:rFonts w:eastAsia="Arial"/>
                <w:sz w:val="16"/>
              </w:rPr>
              <w:t xml:space="preserve">3 </w:t>
            </w:r>
          </w:p>
        </w:tc>
      </w:tr>
      <w:tr w:rsidR="003E3106" w:rsidRPr="000C14A4" w14:paraId="18C31A1D" w14:textId="77777777">
        <w:trPr>
          <w:trHeight w:val="320"/>
        </w:trPr>
        <w:tc>
          <w:tcPr>
            <w:tcW w:w="1620" w:type="dxa"/>
            <w:gridSpan w:val="2"/>
            <w:vMerge/>
          </w:tcPr>
          <w:p w14:paraId="1A84160F" w14:textId="77777777" w:rsidR="003E3106" w:rsidRPr="000C14A4" w:rsidRDefault="003E3106"/>
        </w:tc>
        <w:tc>
          <w:tcPr>
            <w:tcW w:w="1620" w:type="dxa"/>
            <w:gridSpan w:val="2"/>
            <w:tcBorders>
              <w:bottom w:val="dotted" w:sz="4" w:space="0" w:color="auto"/>
            </w:tcBorders>
            <w:vAlign w:val="center"/>
          </w:tcPr>
          <w:p w14:paraId="584EEE73" w14:textId="77777777" w:rsidR="003E3106" w:rsidRPr="000C14A4" w:rsidRDefault="004851CA">
            <w:pPr>
              <w:jc w:val="left"/>
              <w:divId w:val="1"/>
            </w:pPr>
            <w:r w:rsidRPr="000C14A4">
              <w:rPr>
                <w:sz w:val="16"/>
              </w:rPr>
              <w:t>strong</w:t>
            </w:r>
          </w:p>
        </w:tc>
        <w:tc>
          <w:tcPr>
            <w:tcW w:w="1620" w:type="dxa"/>
            <w:gridSpan w:val="2"/>
            <w:tcBorders>
              <w:bottom w:val="dotted" w:sz="4" w:space="0" w:color="auto"/>
            </w:tcBorders>
            <w:vAlign w:val="center"/>
          </w:tcPr>
          <w:p w14:paraId="671EAA09" w14:textId="77777777" w:rsidR="003E3106" w:rsidRPr="000C14A4" w:rsidRDefault="003E3106"/>
        </w:tc>
        <w:tc>
          <w:tcPr>
            <w:tcW w:w="1620" w:type="dxa"/>
            <w:tcBorders>
              <w:bottom w:val="dotted" w:sz="4" w:space="0" w:color="auto"/>
            </w:tcBorders>
            <w:vAlign w:val="center"/>
          </w:tcPr>
          <w:p w14:paraId="1E6E0991" w14:textId="77777777" w:rsidR="003E3106" w:rsidRPr="000C14A4" w:rsidRDefault="003E3106"/>
        </w:tc>
        <w:tc>
          <w:tcPr>
            <w:tcW w:w="1620" w:type="dxa"/>
            <w:tcBorders>
              <w:bottom w:val="dotted" w:sz="4" w:space="0" w:color="auto"/>
            </w:tcBorders>
            <w:vAlign w:val="center"/>
          </w:tcPr>
          <w:p w14:paraId="7E71C189" w14:textId="77777777" w:rsidR="003E3106" w:rsidRPr="000C14A4" w:rsidRDefault="003E3106"/>
        </w:tc>
        <w:tc>
          <w:tcPr>
            <w:tcW w:w="1620" w:type="dxa"/>
            <w:tcBorders>
              <w:bottom w:val="dotted" w:sz="4" w:space="0" w:color="auto"/>
            </w:tcBorders>
            <w:vAlign w:val="center"/>
          </w:tcPr>
          <w:p w14:paraId="6D1A9802" w14:textId="77777777" w:rsidR="003E3106" w:rsidRPr="000C14A4" w:rsidRDefault="004851CA">
            <w:pPr>
              <w:jc w:val="left"/>
              <w:divId w:val="1"/>
            </w:pPr>
            <w:r w:rsidRPr="000C14A4">
              <w:rPr>
                <w:sz w:val="16"/>
              </w:rPr>
              <w:t>Beko</w:t>
            </w:r>
          </w:p>
        </w:tc>
        <w:tc>
          <w:tcPr>
            <w:tcW w:w="1620" w:type="dxa"/>
            <w:tcBorders>
              <w:bottom w:val="dotted" w:sz="4" w:space="0" w:color="auto"/>
            </w:tcBorders>
            <w:vAlign w:val="center"/>
          </w:tcPr>
          <w:p w14:paraId="30466CA7" w14:textId="77777777" w:rsidR="003E3106" w:rsidRPr="000C14A4" w:rsidRDefault="004851CA">
            <w:pPr>
              <w:jc w:val="center"/>
              <w:divId w:val="1"/>
            </w:pPr>
            <w:r w:rsidRPr="000C14A4">
              <w:rPr>
                <w:rFonts w:eastAsia="Arial"/>
                <w:sz w:val="16"/>
              </w:rPr>
              <w:t xml:space="preserve">4 </w:t>
            </w:r>
          </w:p>
        </w:tc>
      </w:tr>
      <w:tr w:rsidR="003E3106" w:rsidRPr="000C14A4" w14:paraId="3FAEF8DB" w14:textId="77777777">
        <w:trPr>
          <w:trHeight w:val="320"/>
        </w:trPr>
        <w:tc>
          <w:tcPr>
            <w:tcW w:w="1620" w:type="dxa"/>
            <w:gridSpan w:val="2"/>
            <w:vMerge/>
          </w:tcPr>
          <w:p w14:paraId="0FCD7D0A" w14:textId="77777777" w:rsidR="003E3106" w:rsidRPr="000C14A4" w:rsidRDefault="003E3106"/>
        </w:tc>
        <w:tc>
          <w:tcPr>
            <w:tcW w:w="1620" w:type="dxa"/>
            <w:gridSpan w:val="2"/>
            <w:tcBorders>
              <w:bottom w:val="dotted" w:sz="4" w:space="0" w:color="auto"/>
            </w:tcBorders>
            <w:vAlign w:val="center"/>
          </w:tcPr>
          <w:p w14:paraId="5942AC71" w14:textId="77777777" w:rsidR="003E3106" w:rsidRPr="000C14A4" w:rsidRDefault="004851CA">
            <w:pPr>
              <w:jc w:val="left"/>
              <w:divId w:val="1"/>
            </w:pPr>
            <w:r w:rsidRPr="000C14A4">
              <w:rPr>
                <w:sz w:val="16"/>
              </w:rPr>
              <w:t>very strong</w:t>
            </w:r>
          </w:p>
        </w:tc>
        <w:tc>
          <w:tcPr>
            <w:tcW w:w="1620" w:type="dxa"/>
            <w:gridSpan w:val="2"/>
            <w:tcBorders>
              <w:bottom w:val="dotted" w:sz="4" w:space="0" w:color="auto"/>
            </w:tcBorders>
            <w:vAlign w:val="center"/>
          </w:tcPr>
          <w:p w14:paraId="6DDE53A6" w14:textId="77777777" w:rsidR="003E3106" w:rsidRPr="000C14A4" w:rsidRDefault="003E3106"/>
        </w:tc>
        <w:tc>
          <w:tcPr>
            <w:tcW w:w="1620" w:type="dxa"/>
            <w:tcBorders>
              <w:bottom w:val="dotted" w:sz="4" w:space="0" w:color="auto"/>
            </w:tcBorders>
            <w:vAlign w:val="center"/>
          </w:tcPr>
          <w:p w14:paraId="053BF707" w14:textId="77777777" w:rsidR="003E3106" w:rsidRPr="000C14A4" w:rsidRDefault="003E3106"/>
        </w:tc>
        <w:tc>
          <w:tcPr>
            <w:tcW w:w="1620" w:type="dxa"/>
            <w:tcBorders>
              <w:bottom w:val="dotted" w:sz="4" w:space="0" w:color="auto"/>
            </w:tcBorders>
            <w:vAlign w:val="center"/>
          </w:tcPr>
          <w:p w14:paraId="6880746C" w14:textId="77777777" w:rsidR="003E3106" w:rsidRPr="000C14A4" w:rsidRDefault="003E3106"/>
        </w:tc>
        <w:tc>
          <w:tcPr>
            <w:tcW w:w="1620" w:type="dxa"/>
            <w:tcBorders>
              <w:bottom w:val="dotted" w:sz="4" w:space="0" w:color="auto"/>
            </w:tcBorders>
            <w:vAlign w:val="center"/>
          </w:tcPr>
          <w:p w14:paraId="22FF4BDF" w14:textId="77777777" w:rsidR="003E3106" w:rsidRPr="000C14A4" w:rsidRDefault="004851CA">
            <w:pPr>
              <w:jc w:val="left"/>
              <w:divId w:val="1"/>
            </w:pPr>
            <w:r w:rsidRPr="000C14A4">
              <w:rPr>
                <w:sz w:val="16"/>
              </w:rPr>
              <w:t>Bohemica, David</w:t>
            </w:r>
          </w:p>
        </w:tc>
        <w:tc>
          <w:tcPr>
            <w:tcW w:w="1620" w:type="dxa"/>
            <w:tcBorders>
              <w:bottom w:val="dotted" w:sz="4" w:space="0" w:color="auto"/>
            </w:tcBorders>
            <w:vAlign w:val="center"/>
          </w:tcPr>
          <w:p w14:paraId="370E6E6C" w14:textId="77777777" w:rsidR="003E3106" w:rsidRPr="000C14A4" w:rsidRDefault="004851CA">
            <w:pPr>
              <w:jc w:val="center"/>
              <w:divId w:val="1"/>
            </w:pPr>
            <w:r w:rsidRPr="000C14A4">
              <w:rPr>
                <w:rFonts w:eastAsia="Arial"/>
                <w:sz w:val="16"/>
              </w:rPr>
              <w:t xml:space="preserve">5 </w:t>
            </w:r>
          </w:p>
        </w:tc>
      </w:tr>
      <w:tr w:rsidR="003E3106" w:rsidRPr="000C14A4" w14:paraId="5D3279AF" w14:textId="77777777">
        <w:trPr>
          <w:trHeight w:val="360"/>
        </w:trPr>
        <w:tc>
          <w:tcPr>
            <w:tcW w:w="810" w:type="dxa"/>
            <w:tcBorders>
              <w:right w:val="dotted" w:sz="4" w:space="0" w:color="auto"/>
            </w:tcBorders>
            <w:shd w:val="clear" w:color="auto" w:fill="DFDFD7"/>
            <w:vAlign w:val="center"/>
          </w:tcPr>
          <w:p w14:paraId="368DB84F" w14:textId="77777777" w:rsidR="003E3106" w:rsidRPr="000C14A4" w:rsidRDefault="004851CA">
            <w:r w:rsidRPr="000C14A4">
              <w:rPr>
                <w:rFonts w:eastAsia="Arial"/>
                <w:b/>
                <w:sz w:val="16"/>
              </w:rPr>
              <w:t>19.</w:t>
            </w:r>
          </w:p>
        </w:tc>
        <w:tc>
          <w:tcPr>
            <w:tcW w:w="810" w:type="dxa"/>
            <w:tcBorders>
              <w:right w:val="dotted" w:sz="4" w:space="0" w:color="auto"/>
            </w:tcBorders>
            <w:shd w:val="clear" w:color="auto" w:fill="DFDFD7"/>
            <w:vAlign w:val="center"/>
          </w:tcPr>
          <w:p w14:paraId="75E484DD"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5ACA0E24" w14:textId="77777777" w:rsidR="003E3106" w:rsidRPr="000C14A4" w:rsidRDefault="004851CA">
            <w:r w:rsidRPr="000C14A4">
              <w:rPr>
                <w:rFonts w:eastAsia="Arial"/>
                <w:b/>
                <w:sz w:val="16"/>
              </w:rPr>
              <w:t>QN</w:t>
            </w:r>
          </w:p>
        </w:tc>
        <w:tc>
          <w:tcPr>
            <w:tcW w:w="810" w:type="dxa"/>
            <w:tcBorders>
              <w:right w:val="dotted" w:sz="4" w:space="0" w:color="auto"/>
            </w:tcBorders>
            <w:shd w:val="clear" w:color="auto" w:fill="DFDFD7"/>
            <w:vAlign w:val="center"/>
          </w:tcPr>
          <w:p w14:paraId="148D5EA9" w14:textId="77777777" w:rsidR="003E3106" w:rsidRPr="000C14A4" w:rsidRDefault="004851CA">
            <w:r w:rsidRPr="000C14A4">
              <w:rPr>
                <w:rFonts w:eastAsia="Arial"/>
                <w:b/>
                <w:sz w:val="16"/>
              </w:rPr>
              <w:t>MG/VG</w:t>
            </w:r>
          </w:p>
        </w:tc>
        <w:tc>
          <w:tcPr>
            <w:tcW w:w="810" w:type="dxa"/>
            <w:tcBorders>
              <w:right w:val="dotted" w:sz="4" w:space="0" w:color="auto"/>
            </w:tcBorders>
            <w:shd w:val="clear" w:color="auto" w:fill="DFDFD7"/>
            <w:vAlign w:val="center"/>
          </w:tcPr>
          <w:p w14:paraId="0E753C3C"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42947E2C" w14:textId="77777777" w:rsidR="003E3106" w:rsidRPr="000C14A4" w:rsidRDefault="004851CA">
            <w:r w:rsidRPr="000C14A4">
              <w:rPr>
                <w:rFonts w:eastAsia="Arial"/>
                <w:b/>
                <w:sz w:val="16"/>
              </w:rPr>
              <w:t>(c)</w:t>
            </w:r>
          </w:p>
        </w:tc>
        <w:tc>
          <w:tcPr>
            <w:tcW w:w="1620" w:type="dxa"/>
            <w:shd w:val="clear" w:color="auto" w:fill="DFDFD7"/>
            <w:vAlign w:val="center"/>
          </w:tcPr>
          <w:p w14:paraId="55B9368C" w14:textId="77777777" w:rsidR="003E3106" w:rsidRPr="000C14A4" w:rsidRDefault="004851CA">
            <w:r w:rsidRPr="000C14A4">
              <w:rPr>
                <w:rFonts w:eastAsia="Arial"/>
                <w:b/>
                <w:sz w:val="16"/>
              </w:rPr>
              <w:t>71-77</w:t>
            </w:r>
          </w:p>
        </w:tc>
        <w:tc>
          <w:tcPr>
            <w:tcW w:w="1620" w:type="dxa"/>
            <w:shd w:val="clear" w:color="auto" w:fill="DFDFD7"/>
          </w:tcPr>
          <w:p w14:paraId="3D6E8D86" w14:textId="77777777" w:rsidR="003E3106" w:rsidRPr="000C14A4" w:rsidRDefault="003E3106"/>
        </w:tc>
        <w:tc>
          <w:tcPr>
            <w:tcW w:w="1620" w:type="dxa"/>
            <w:shd w:val="clear" w:color="auto" w:fill="DFDFD7"/>
          </w:tcPr>
          <w:p w14:paraId="55382066" w14:textId="77777777" w:rsidR="003E3106" w:rsidRPr="000C14A4" w:rsidRDefault="003E3106"/>
        </w:tc>
        <w:tc>
          <w:tcPr>
            <w:tcW w:w="1620" w:type="dxa"/>
            <w:shd w:val="clear" w:color="auto" w:fill="DFDFD7"/>
          </w:tcPr>
          <w:p w14:paraId="653FD746" w14:textId="77777777" w:rsidR="003E3106" w:rsidRPr="000C14A4" w:rsidRDefault="003E3106"/>
        </w:tc>
      </w:tr>
      <w:tr w:rsidR="003E3106" w:rsidRPr="000C14A4" w14:paraId="71417A9B" w14:textId="77777777">
        <w:trPr>
          <w:trHeight w:val="440"/>
        </w:trPr>
        <w:tc>
          <w:tcPr>
            <w:tcW w:w="1620" w:type="dxa"/>
            <w:gridSpan w:val="2"/>
            <w:vMerge w:val="restart"/>
          </w:tcPr>
          <w:p w14:paraId="747325EF" w14:textId="77777777" w:rsidR="003E3106" w:rsidRPr="000C14A4" w:rsidRDefault="003E3106"/>
        </w:tc>
        <w:tc>
          <w:tcPr>
            <w:tcW w:w="1620" w:type="dxa"/>
            <w:gridSpan w:val="2"/>
            <w:tcBorders>
              <w:bottom w:val="dotted" w:sz="4" w:space="0" w:color="auto"/>
            </w:tcBorders>
          </w:tcPr>
          <w:p w14:paraId="0083293B" w14:textId="77777777" w:rsidR="003E3106" w:rsidRPr="000C14A4" w:rsidRDefault="004851CA">
            <w:pPr>
              <w:spacing w:before="113" w:after="113"/>
              <w:jc w:val="left"/>
              <w:divId w:val="1"/>
            </w:pPr>
            <w:r w:rsidRPr="000C14A4">
              <w:rPr>
                <w:b/>
                <w:sz w:val="16"/>
              </w:rPr>
              <w:t>Petiole: length</w:t>
            </w:r>
          </w:p>
        </w:tc>
        <w:tc>
          <w:tcPr>
            <w:tcW w:w="1620" w:type="dxa"/>
            <w:gridSpan w:val="2"/>
            <w:tcBorders>
              <w:bottom w:val="dotted" w:sz="4" w:space="0" w:color="auto"/>
            </w:tcBorders>
          </w:tcPr>
          <w:p w14:paraId="42D16306" w14:textId="77777777" w:rsidR="003E3106" w:rsidRPr="000C14A4" w:rsidRDefault="003E3106"/>
        </w:tc>
        <w:tc>
          <w:tcPr>
            <w:tcW w:w="1620" w:type="dxa"/>
            <w:tcBorders>
              <w:bottom w:val="dotted" w:sz="4" w:space="0" w:color="auto"/>
            </w:tcBorders>
          </w:tcPr>
          <w:p w14:paraId="75D0A58F" w14:textId="77777777" w:rsidR="003E3106" w:rsidRPr="000C14A4" w:rsidRDefault="003E3106"/>
        </w:tc>
        <w:tc>
          <w:tcPr>
            <w:tcW w:w="1620" w:type="dxa"/>
            <w:tcBorders>
              <w:bottom w:val="dotted" w:sz="4" w:space="0" w:color="auto"/>
            </w:tcBorders>
          </w:tcPr>
          <w:p w14:paraId="606C5615" w14:textId="77777777" w:rsidR="003E3106" w:rsidRPr="000C14A4" w:rsidRDefault="003E3106"/>
        </w:tc>
        <w:tc>
          <w:tcPr>
            <w:tcW w:w="1620" w:type="dxa"/>
            <w:tcBorders>
              <w:bottom w:val="dotted" w:sz="4" w:space="0" w:color="auto"/>
            </w:tcBorders>
          </w:tcPr>
          <w:p w14:paraId="372F5CA4" w14:textId="77777777" w:rsidR="003E3106" w:rsidRPr="000C14A4" w:rsidRDefault="003E3106"/>
        </w:tc>
        <w:tc>
          <w:tcPr>
            <w:tcW w:w="1620" w:type="dxa"/>
            <w:tcBorders>
              <w:bottom w:val="dotted" w:sz="4" w:space="0" w:color="auto"/>
            </w:tcBorders>
          </w:tcPr>
          <w:p w14:paraId="2F01C078" w14:textId="77777777" w:rsidR="003E3106" w:rsidRPr="000C14A4" w:rsidRDefault="003E3106"/>
        </w:tc>
      </w:tr>
      <w:tr w:rsidR="003E3106" w:rsidRPr="000C14A4" w14:paraId="1CE5C6F7" w14:textId="77777777">
        <w:trPr>
          <w:trHeight w:val="320"/>
        </w:trPr>
        <w:tc>
          <w:tcPr>
            <w:tcW w:w="1620" w:type="dxa"/>
            <w:gridSpan w:val="2"/>
            <w:vMerge/>
          </w:tcPr>
          <w:p w14:paraId="7809834B" w14:textId="77777777" w:rsidR="003E3106" w:rsidRPr="000C14A4" w:rsidRDefault="003E3106"/>
        </w:tc>
        <w:tc>
          <w:tcPr>
            <w:tcW w:w="1620" w:type="dxa"/>
            <w:gridSpan w:val="2"/>
            <w:tcBorders>
              <w:bottom w:val="dotted" w:sz="4" w:space="0" w:color="auto"/>
            </w:tcBorders>
            <w:vAlign w:val="center"/>
          </w:tcPr>
          <w:p w14:paraId="1FFEBF2C" w14:textId="77777777" w:rsidR="003E3106" w:rsidRPr="000C14A4" w:rsidRDefault="004851CA">
            <w:pPr>
              <w:jc w:val="left"/>
              <w:divId w:val="1"/>
            </w:pPr>
            <w:r w:rsidRPr="000C14A4">
              <w:rPr>
                <w:sz w:val="16"/>
              </w:rPr>
              <w:t>very short</w:t>
            </w:r>
          </w:p>
        </w:tc>
        <w:tc>
          <w:tcPr>
            <w:tcW w:w="1620" w:type="dxa"/>
            <w:gridSpan w:val="2"/>
            <w:tcBorders>
              <w:bottom w:val="dotted" w:sz="4" w:space="0" w:color="auto"/>
            </w:tcBorders>
            <w:vAlign w:val="center"/>
          </w:tcPr>
          <w:p w14:paraId="0AF8B642" w14:textId="77777777" w:rsidR="003E3106" w:rsidRPr="000C14A4" w:rsidRDefault="003E3106"/>
        </w:tc>
        <w:tc>
          <w:tcPr>
            <w:tcW w:w="1620" w:type="dxa"/>
            <w:tcBorders>
              <w:bottom w:val="dotted" w:sz="4" w:space="0" w:color="auto"/>
            </w:tcBorders>
            <w:vAlign w:val="center"/>
          </w:tcPr>
          <w:p w14:paraId="0274A918" w14:textId="77777777" w:rsidR="003E3106" w:rsidRPr="000C14A4" w:rsidRDefault="003E3106"/>
        </w:tc>
        <w:tc>
          <w:tcPr>
            <w:tcW w:w="1620" w:type="dxa"/>
            <w:tcBorders>
              <w:bottom w:val="dotted" w:sz="4" w:space="0" w:color="auto"/>
            </w:tcBorders>
            <w:vAlign w:val="center"/>
          </w:tcPr>
          <w:p w14:paraId="5087AA27" w14:textId="77777777" w:rsidR="003E3106" w:rsidRPr="000C14A4" w:rsidRDefault="003E3106"/>
        </w:tc>
        <w:tc>
          <w:tcPr>
            <w:tcW w:w="1620" w:type="dxa"/>
            <w:tcBorders>
              <w:bottom w:val="dotted" w:sz="4" w:space="0" w:color="auto"/>
            </w:tcBorders>
            <w:vAlign w:val="center"/>
          </w:tcPr>
          <w:p w14:paraId="7F9768FE" w14:textId="77777777" w:rsidR="003E3106" w:rsidRPr="000C14A4" w:rsidRDefault="004851CA">
            <w:pPr>
              <w:jc w:val="left"/>
              <w:divId w:val="1"/>
            </w:pPr>
            <w:r w:rsidRPr="000C14A4">
              <w:rPr>
                <w:sz w:val="16"/>
              </w:rPr>
              <w:t>Delwilsap</w:t>
            </w:r>
          </w:p>
        </w:tc>
        <w:tc>
          <w:tcPr>
            <w:tcW w:w="1620" w:type="dxa"/>
            <w:tcBorders>
              <w:bottom w:val="dotted" w:sz="4" w:space="0" w:color="auto"/>
            </w:tcBorders>
            <w:vAlign w:val="center"/>
          </w:tcPr>
          <w:p w14:paraId="6EA3CC69" w14:textId="77777777" w:rsidR="003E3106" w:rsidRPr="000C14A4" w:rsidRDefault="004851CA">
            <w:pPr>
              <w:jc w:val="center"/>
              <w:divId w:val="1"/>
            </w:pPr>
            <w:r w:rsidRPr="000C14A4">
              <w:rPr>
                <w:rFonts w:eastAsia="Arial"/>
                <w:sz w:val="16"/>
              </w:rPr>
              <w:t xml:space="preserve">1 </w:t>
            </w:r>
          </w:p>
        </w:tc>
      </w:tr>
      <w:tr w:rsidR="003E3106" w:rsidRPr="000C14A4" w14:paraId="44970F77" w14:textId="77777777">
        <w:trPr>
          <w:trHeight w:val="320"/>
        </w:trPr>
        <w:tc>
          <w:tcPr>
            <w:tcW w:w="1620" w:type="dxa"/>
            <w:gridSpan w:val="2"/>
            <w:vMerge/>
          </w:tcPr>
          <w:p w14:paraId="360EBE15" w14:textId="77777777" w:rsidR="003E3106" w:rsidRPr="000C14A4" w:rsidRDefault="003E3106"/>
        </w:tc>
        <w:tc>
          <w:tcPr>
            <w:tcW w:w="1620" w:type="dxa"/>
            <w:gridSpan w:val="2"/>
            <w:tcBorders>
              <w:bottom w:val="dotted" w:sz="4" w:space="0" w:color="auto"/>
            </w:tcBorders>
            <w:vAlign w:val="center"/>
          </w:tcPr>
          <w:p w14:paraId="6E9F08FD" w14:textId="77777777" w:rsidR="003E3106" w:rsidRPr="000C14A4" w:rsidRDefault="004851CA">
            <w:pPr>
              <w:jc w:val="left"/>
              <w:divId w:val="1"/>
            </w:pPr>
            <w:r w:rsidRPr="000C14A4">
              <w:rPr>
                <w:sz w:val="16"/>
              </w:rPr>
              <w:t>short</w:t>
            </w:r>
          </w:p>
        </w:tc>
        <w:tc>
          <w:tcPr>
            <w:tcW w:w="1620" w:type="dxa"/>
            <w:gridSpan w:val="2"/>
            <w:tcBorders>
              <w:bottom w:val="dotted" w:sz="4" w:space="0" w:color="auto"/>
            </w:tcBorders>
            <w:vAlign w:val="center"/>
          </w:tcPr>
          <w:p w14:paraId="6628B82F" w14:textId="77777777" w:rsidR="003E3106" w:rsidRPr="000C14A4" w:rsidRDefault="003E3106"/>
        </w:tc>
        <w:tc>
          <w:tcPr>
            <w:tcW w:w="1620" w:type="dxa"/>
            <w:tcBorders>
              <w:bottom w:val="dotted" w:sz="4" w:space="0" w:color="auto"/>
            </w:tcBorders>
            <w:vAlign w:val="center"/>
          </w:tcPr>
          <w:p w14:paraId="432EE107" w14:textId="77777777" w:rsidR="003E3106" w:rsidRPr="000C14A4" w:rsidRDefault="003E3106"/>
        </w:tc>
        <w:tc>
          <w:tcPr>
            <w:tcW w:w="1620" w:type="dxa"/>
            <w:tcBorders>
              <w:bottom w:val="dotted" w:sz="4" w:space="0" w:color="auto"/>
            </w:tcBorders>
            <w:vAlign w:val="center"/>
          </w:tcPr>
          <w:p w14:paraId="787BB057" w14:textId="77777777" w:rsidR="003E3106" w:rsidRPr="000C14A4" w:rsidRDefault="003E3106"/>
        </w:tc>
        <w:tc>
          <w:tcPr>
            <w:tcW w:w="1620" w:type="dxa"/>
            <w:tcBorders>
              <w:bottom w:val="dotted" w:sz="4" w:space="0" w:color="auto"/>
            </w:tcBorders>
            <w:vAlign w:val="center"/>
          </w:tcPr>
          <w:p w14:paraId="3C2901E7" w14:textId="77777777" w:rsidR="003E3106" w:rsidRPr="000C14A4" w:rsidRDefault="004851CA">
            <w:pPr>
              <w:jc w:val="left"/>
              <w:divId w:val="1"/>
            </w:pPr>
            <w:r w:rsidRPr="000C14A4">
              <w:rPr>
                <w:sz w:val="16"/>
              </w:rPr>
              <w:t>Dekora, Elektra</w:t>
            </w:r>
          </w:p>
        </w:tc>
        <w:tc>
          <w:tcPr>
            <w:tcW w:w="1620" w:type="dxa"/>
            <w:tcBorders>
              <w:bottom w:val="dotted" w:sz="4" w:space="0" w:color="auto"/>
            </w:tcBorders>
            <w:vAlign w:val="center"/>
          </w:tcPr>
          <w:p w14:paraId="0C3ABDFB" w14:textId="77777777" w:rsidR="003E3106" w:rsidRPr="000C14A4" w:rsidRDefault="004851CA">
            <w:pPr>
              <w:jc w:val="center"/>
              <w:divId w:val="1"/>
            </w:pPr>
            <w:r w:rsidRPr="000C14A4">
              <w:rPr>
                <w:rFonts w:eastAsia="Arial"/>
                <w:sz w:val="16"/>
              </w:rPr>
              <w:t xml:space="preserve">2 </w:t>
            </w:r>
          </w:p>
        </w:tc>
      </w:tr>
      <w:tr w:rsidR="003E3106" w:rsidRPr="000C14A4" w14:paraId="67FE96E0" w14:textId="77777777">
        <w:trPr>
          <w:trHeight w:val="320"/>
        </w:trPr>
        <w:tc>
          <w:tcPr>
            <w:tcW w:w="1620" w:type="dxa"/>
            <w:gridSpan w:val="2"/>
            <w:vMerge/>
          </w:tcPr>
          <w:p w14:paraId="7239146E" w14:textId="77777777" w:rsidR="003E3106" w:rsidRPr="000C14A4" w:rsidRDefault="003E3106"/>
        </w:tc>
        <w:tc>
          <w:tcPr>
            <w:tcW w:w="1620" w:type="dxa"/>
            <w:gridSpan w:val="2"/>
            <w:tcBorders>
              <w:bottom w:val="dotted" w:sz="4" w:space="0" w:color="auto"/>
            </w:tcBorders>
            <w:vAlign w:val="center"/>
          </w:tcPr>
          <w:p w14:paraId="12D1B5C0" w14:textId="77777777" w:rsidR="003E3106" w:rsidRPr="000C14A4" w:rsidRDefault="004851CA">
            <w:pPr>
              <w:jc w:val="left"/>
              <w:divId w:val="1"/>
            </w:pPr>
            <w:r w:rsidRPr="000C14A4">
              <w:rPr>
                <w:sz w:val="16"/>
              </w:rPr>
              <w:t>medium</w:t>
            </w:r>
          </w:p>
        </w:tc>
        <w:tc>
          <w:tcPr>
            <w:tcW w:w="1620" w:type="dxa"/>
            <w:gridSpan w:val="2"/>
            <w:tcBorders>
              <w:bottom w:val="dotted" w:sz="4" w:space="0" w:color="auto"/>
            </w:tcBorders>
            <w:vAlign w:val="center"/>
          </w:tcPr>
          <w:p w14:paraId="12364EE9" w14:textId="77777777" w:rsidR="003E3106" w:rsidRPr="000C14A4" w:rsidRDefault="003E3106"/>
        </w:tc>
        <w:tc>
          <w:tcPr>
            <w:tcW w:w="1620" w:type="dxa"/>
            <w:tcBorders>
              <w:bottom w:val="dotted" w:sz="4" w:space="0" w:color="auto"/>
            </w:tcBorders>
            <w:vAlign w:val="center"/>
          </w:tcPr>
          <w:p w14:paraId="487DF10C" w14:textId="77777777" w:rsidR="003E3106" w:rsidRPr="000C14A4" w:rsidRDefault="003E3106"/>
        </w:tc>
        <w:tc>
          <w:tcPr>
            <w:tcW w:w="1620" w:type="dxa"/>
            <w:tcBorders>
              <w:bottom w:val="dotted" w:sz="4" w:space="0" w:color="auto"/>
            </w:tcBorders>
            <w:vAlign w:val="center"/>
          </w:tcPr>
          <w:p w14:paraId="2295403D" w14:textId="77777777" w:rsidR="003E3106" w:rsidRPr="000C14A4" w:rsidRDefault="003E3106"/>
        </w:tc>
        <w:tc>
          <w:tcPr>
            <w:tcW w:w="1620" w:type="dxa"/>
            <w:tcBorders>
              <w:bottom w:val="dotted" w:sz="4" w:space="0" w:color="auto"/>
            </w:tcBorders>
            <w:vAlign w:val="center"/>
          </w:tcPr>
          <w:p w14:paraId="52CE26B2" w14:textId="77777777" w:rsidR="003E3106" w:rsidRPr="000C14A4" w:rsidRDefault="004851CA">
            <w:pPr>
              <w:jc w:val="left"/>
              <w:divId w:val="1"/>
            </w:pPr>
            <w:r w:rsidRPr="000C14A4">
              <w:rPr>
                <w:sz w:val="16"/>
              </w:rPr>
              <w:t>Delsanne, Dicolor, Hortensia</w:t>
            </w:r>
          </w:p>
        </w:tc>
        <w:tc>
          <w:tcPr>
            <w:tcW w:w="1620" w:type="dxa"/>
            <w:tcBorders>
              <w:bottom w:val="dotted" w:sz="4" w:space="0" w:color="auto"/>
            </w:tcBorders>
            <w:vAlign w:val="center"/>
          </w:tcPr>
          <w:p w14:paraId="49AF5FE4" w14:textId="77777777" w:rsidR="003E3106" w:rsidRPr="000C14A4" w:rsidRDefault="004851CA">
            <w:pPr>
              <w:jc w:val="center"/>
              <w:divId w:val="1"/>
            </w:pPr>
            <w:r w:rsidRPr="000C14A4">
              <w:rPr>
                <w:rFonts w:eastAsia="Arial"/>
                <w:sz w:val="16"/>
              </w:rPr>
              <w:t xml:space="preserve">3 </w:t>
            </w:r>
          </w:p>
        </w:tc>
      </w:tr>
      <w:tr w:rsidR="003E3106" w:rsidRPr="000C14A4" w14:paraId="48B39800" w14:textId="77777777">
        <w:trPr>
          <w:trHeight w:val="320"/>
        </w:trPr>
        <w:tc>
          <w:tcPr>
            <w:tcW w:w="1620" w:type="dxa"/>
            <w:gridSpan w:val="2"/>
            <w:vMerge/>
          </w:tcPr>
          <w:p w14:paraId="2CEF028B" w14:textId="77777777" w:rsidR="003E3106" w:rsidRPr="000C14A4" w:rsidRDefault="003E3106"/>
        </w:tc>
        <w:tc>
          <w:tcPr>
            <w:tcW w:w="1620" w:type="dxa"/>
            <w:gridSpan w:val="2"/>
            <w:tcBorders>
              <w:bottom w:val="dotted" w:sz="4" w:space="0" w:color="auto"/>
            </w:tcBorders>
            <w:vAlign w:val="center"/>
          </w:tcPr>
          <w:p w14:paraId="684148F0" w14:textId="77777777" w:rsidR="003E3106" w:rsidRPr="000C14A4" w:rsidRDefault="004851CA">
            <w:pPr>
              <w:jc w:val="left"/>
              <w:divId w:val="1"/>
            </w:pPr>
            <w:r w:rsidRPr="000C14A4">
              <w:rPr>
                <w:sz w:val="16"/>
              </w:rPr>
              <w:t>long</w:t>
            </w:r>
          </w:p>
        </w:tc>
        <w:tc>
          <w:tcPr>
            <w:tcW w:w="1620" w:type="dxa"/>
            <w:gridSpan w:val="2"/>
            <w:tcBorders>
              <w:bottom w:val="dotted" w:sz="4" w:space="0" w:color="auto"/>
            </w:tcBorders>
            <w:vAlign w:val="center"/>
          </w:tcPr>
          <w:p w14:paraId="2B98131A" w14:textId="77777777" w:rsidR="003E3106" w:rsidRPr="000C14A4" w:rsidRDefault="003E3106"/>
        </w:tc>
        <w:tc>
          <w:tcPr>
            <w:tcW w:w="1620" w:type="dxa"/>
            <w:tcBorders>
              <w:bottom w:val="dotted" w:sz="4" w:space="0" w:color="auto"/>
            </w:tcBorders>
            <w:vAlign w:val="center"/>
          </w:tcPr>
          <w:p w14:paraId="0421A637" w14:textId="77777777" w:rsidR="003E3106" w:rsidRPr="000C14A4" w:rsidRDefault="003E3106"/>
        </w:tc>
        <w:tc>
          <w:tcPr>
            <w:tcW w:w="1620" w:type="dxa"/>
            <w:tcBorders>
              <w:bottom w:val="dotted" w:sz="4" w:space="0" w:color="auto"/>
            </w:tcBorders>
            <w:vAlign w:val="center"/>
          </w:tcPr>
          <w:p w14:paraId="19F23053" w14:textId="77777777" w:rsidR="003E3106" w:rsidRPr="000C14A4" w:rsidRDefault="003E3106"/>
        </w:tc>
        <w:tc>
          <w:tcPr>
            <w:tcW w:w="1620" w:type="dxa"/>
            <w:tcBorders>
              <w:bottom w:val="dotted" w:sz="4" w:space="0" w:color="auto"/>
            </w:tcBorders>
            <w:vAlign w:val="center"/>
          </w:tcPr>
          <w:p w14:paraId="7B34974C" w14:textId="77777777" w:rsidR="003E3106" w:rsidRPr="000C14A4" w:rsidRDefault="004851CA">
            <w:pPr>
              <w:jc w:val="left"/>
              <w:divId w:val="1"/>
            </w:pPr>
            <w:r w:rsidRPr="000C14A4">
              <w:rPr>
                <w:sz w:val="16"/>
              </w:rPr>
              <w:t>Celina, Delwimor, Radana</w:t>
            </w:r>
          </w:p>
        </w:tc>
        <w:tc>
          <w:tcPr>
            <w:tcW w:w="1620" w:type="dxa"/>
            <w:tcBorders>
              <w:bottom w:val="dotted" w:sz="4" w:space="0" w:color="auto"/>
            </w:tcBorders>
            <w:vAlign w:val="center"/>
          </w:tcPr>
          <w:p w14:paraId="2B9D32D3" w14:textId="77777777" w:rsidR="003E3106" w:rsidRPr="000C14A4" w:rsidRDefault="004851CA">
            <w:pPr>
              <w:jc w:val="center"/>
              <w:divId w:val="1"/>
            </w:pPr>
            <w:r w:rsidRPr="000C14A4">
              <w:rPr>
                <w:rFonts w:eastAsia="Arial"/>
                <w:sz w:val="16"/>
              </w:rPr>
              <w:t xml:space="preserve">4 </w:t>
            </w:r>
          </w:p>
        </w:tc>
      </w:tr>
      <w:tr w:rsidR="003E3106" w:rsidRPr="000C14A4" w14:paraId="27496103" w14:textId="77777777">
        <w:trPr>
          <w:trHeight w:val="320"/>
        </w:trPr>
        <w:tc>
          <w:tcPr>
            <w:tcW w:w="1620" w:type="dxa"/>
            <w:gridSpan w:val="2"/>
            <w:vMerge/>
          </w:tcPr>
          <w:p w14:paraId="2CDB1F8D" w14:textId="77777777" w:rsidR="003E3106" w:rsidRPr="000C14A4" w:rsidRDefault="003E3106"/>
        </w:tc>
        <w:tc>
          <w:tcPr>
            <w:tcW w:w="1620" w:type="dxa"/>
            <w:gridSpan w:val="2"/>
            <w:tcBorders>
              <w:bottom w:val="dotted" w:sz="4" w:space="0" w:color="auto"/>
            </w:tcBorders>
            <w:vAlign w:val="center"/>
          </w:tcPr>
          <w:p w14:paraId="6D563F1C" w14:textId="77777777" w:rsidR="003E3106" w:rsidRPr="000C14A4" w:rsidRDefault="004851CA">
            <w:pPr>
              <w:jc w:val="left"/>
              <w:divId w:val="1"/>
            </w:pPr>
            <w:r w:rsidRPr="000C14A4">
              <w:rPr>
                <w:sz w:val="16"/>
              </w:rPr>
              <w:t>very long</w:t>
            </w:r>
          </w:p>
        </w:tc>
        <w:tc>
          <w:tcPr>
            <w:tcW w:w="1620" w:type="dxa"/>
            <w:gridSpan w:val="2"/>
            <w:tcBorders>
              <w:bottom w:val="dotted" w:sz="4" w:space="0" w:color="auto"/>
            </w:tcBorders>
            <w:vAlign w:val="center"/>
          </w:tcPr>
          <w:p w14:paraId="20BFFBAD" w14:textId="77777777" w:rsidR="003E3106" w:rsidRPr="000C14A4" w:rsidRDefault="003E3106"/>
        </w:tc>
        <w:tc>
          <w:tcPr>
            <w:tcW w:w="1620" w:type="dxa"/>
            <w:tcBorders>
              <w:bottom w:val="dotted" w:sz="4" w:space="0" w:color="auto"/>
            </w:tcBorders>
            <w:vAlign w:val="center"/>
          </w:tcPr>
          <w:p w14:paraId="0026E1E9" w14:textId="77777777" w:rsidR="003E3106" w:rsidRPr="000C14A4" w:rsidRDefault="003E3106"/>
        </w:tc>
        <w:tc>
          <w:tcPr>
            <w:tcW w:w="1620" w:type="dxa"/>
            <w:tcBorders>
              <w:bottom w:val="dotted" w:sz="4" w:space="0" w:color="auto"/>
            </w:tcBorders>
            <w:vAlign w:val="center"/>
          </w:tcPr>
          <w:p w14:paraId="6EB554C0" w14:textId="77777777" w:rsidR="003E3106" w:rsidRPr="000C14A4" w:rsidRDefault="003E3106"/>
        </w:tc>
        <w:tc>
          <w:tcPr>
            <w:tcW w:w="1620" w:type="dxa"/>
            <w:tcBorders>
              <w:bottom w:val="dotted" w:sz="4" w:space="0" w:color="auto"/>
            </w:tcBorders>
            <w:vAlign w:val="center"/>
          </w:tcPr>
          <w:p w14:paraId="3D8130EE" w14:textId="77777777" w:rsidR="003E3106" w:rsidRPr="000C14A4" w:rsidRDefault="004851CA">
            <w:pPr>
              <w:jc w:val="left"/>
              <w:divId w:val="1"/>
            </w:pPr>
            <w:r w:rsidRPr="000C14A4">
              <w:rPr>
                <w:sz w:val="16"/>
              </w:rPr>
              <w:t>Cape Rose ARC 1, Kristina</w:t>
            </w:r>
          </w:p>
        </w:tc>
        <w:tc>
          <w:tcPr>
            <w:tcW w:w="1620" w:type="dxa"/>
            <w:tcBorders>
              <w:bottom w:val="dotted" w:sz="4" w:space="0" w:color="auto"/>
            </w:tcBorders>
            <w:vAlign w:val="center"/>
          </w:tcPr>
          <w:p w14:paraId="203EE0F9" w14:textId="77777777" w:rsidR="003E3106" w:rsidRPr="000C14A4" w:rsidRDefault="004851CA">
            <w:pPr>
              <w:jc w:val="center"/>
              <w:divId w:val="1"/>
            </w:pPr>
            <w:r w:rsidRPr="000C14A4">
              <w:rPr>
                <w:rFonts w:eastAsia="Arial"/>
                <w:sz w:val="16"/>
              </w:rPr>
              <w:t xml:space="preserve">5 </w:t>
            </w:r>
          </w:p>
        </w:tc>
      </w:tr>
      <w:tr w:rsidR="003E3106" w:rsidRPr="000C14A4" w14:paraId="6C512ACC" w14:textId="77777777">
        <w:trPr>
          <w:trHeight w:val="360"/>
        </w:trPr>
        <w:tc>
          <w:tcPr>
            <w:tcW w:w="810" w:type="dxa"/>
            <w:tcBorders>
              <w:right w:val="dotted" w:sz="4" w:space="0" w:color="auto"/>
            </w:tcBorders>
            <w:shd w:val="clear" w:color="auto" w:fill="DFDFD7"/>
            <w:vAlign w:val="center"/>
          </w:tcPr>
          <w:p w14:paraId="451B7E8A" w14:textId="77777777" w:rsidR="003E3106" w:rsidRPr="000C14A4" w:rsidRDefault="004851CA">
            <w:r w:rsidRPr="000C14A4">
              <w:rPr>
                <w:rFonts w:eastAsia="Arial"/>
                <w:b/>
                <w:sz w:val="16"/>
              </w:rPr>
              <w:t>20.</w:t>
            </w:r>
          </w:p>
        </w:tc>
        <w:tc>
          <w:tcPr>
            <w:tcW w:w="810" w:type="dxa"/>
            <w:tcBorders>
              <w:right w:val="dotted" w:sz="4" w:space="0" w:color="auto"/>
            </w:tcBorders>
            <w:shd w:val="clear" w:color="auto" w:fill="DFDFD7"/>
            <w:vAlign w:val="center"/>
          </w:tcPr>
          <w:p w14:paraId="4AD254CA"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020BAF5D" w14:textId="77777777" w:rsidR="003E3106" w:rsidRPr="000C14A4" w:rsidRDefault="004851CA">
            <w:r w:rsidRPr="000C14A4">
              <w:rPr>
                <w:rFonts w:eastAsia="Arial"/>
                <w:b/>
                <w:sz w:val="16"/>
              </w:rPr>
              <w:t>QL</w:t>
            </w:r>
          </w:p>
        </w:tc>
        <w:tc>
          <w:tcPr>
            <w:tcW w:w="810" w:type="dxa"/>
            <w:tcBorders>
              <w:right w:val="dotted" w:sz="4" w:space="0" w:color="auto"/>
            </w:tcBorders>
            <w:shd w:val="clear" w:color="auto" w:fill="DFDFD7"/>
            <w:vAlign w:val="center"/>
          </w:tcPr>
          <w:p w14:paraId="15533E6E" w14:textId="77777777" w:rsidR="003E3106" w:rsidRPr="000C14A4" w:rsidRDefault="004851CA">
            <w:r w:rsidRPr="000C14A4">
              <w:rPr>
                <w:rFonts w:eastAsia="Arial"/>
                <w:b/>
                <w:sz w:val="16"/>
              </w:rPr>
              <w:t>VG</w:t>
            </w:r>
          </w:p>
        </w:tc>
        <w:tc>
          <w:tcPr>
            <w:tcW w:w="810" w:type="dxa"/>
            <w:tcBorders>
              <w:right w:val="dotted" w:sz="4" w:space="0" w:color="auto"/>
            </w:tcBorders>
            <w:shd w:val="clear" w:color="auto" w:fill="DFDFD7"/>
            <w:vAlign w:val="center"/>
          </w:tcPr>
          <w:p w14:paraId="358ECBEB" w14:textId="77777777" w:rsidR="003E3106" w:rsidRPr="000C14A4" w:rsidRDefault="003E3106"/>
        </w:tc>
        <w:tc>
          <w:tcPr>
            <w:tcW w:w="810" w:type="dxa"/>
            <w:tcBorders>
              <w:right w:val="dotted" w:sz="4" w:space="0" w:color="auto"/>
            </w:tcBorders>
            <w:shd w:val="clear" w:color="auto" w:fill="DFDFD7"/>
            <w:vAlign w:val="center"/>
          </w:tcPr>
          <w:p w14:paraId="4231CB91" w14:textId="77777777" w:rsidR="003E3106" w:rsidRPr="000C14A4" w:rsidRDefault="004851CA">
            <w:r w:rsidRPr="000C14A4">
              <w:rPr>
                <w:rFonts w:eastAsia="Arial"/>
                <w:b/>
                <w:sz w:val="16"/>
              </w:rPr>
              <w:t>(c)</w:t>
            </w:r>
          </w:p>
        </w:tc>
        <w:tc>
          <w:tcPr>
            <w:tcW w:w="1620" w:type="dxa"/>
            <w:shd w:val="clear" w:color="auto" w:fill="DFDFD7"/>
            <w:vAlign w:val="center"/>
          </w:tcPr>
          <w:p w14:paraId="0B5B4150" w14:textId="77777777" w:rsidR="003E3106" w:rsidRPr="000C14A4" w:rsidRDefault="004851CA">
            <w:r w:rsidRPr="000C14A4">
              <w:rPr>
                <w:rFonts w:eastAsia="Arial"/>
                <w:b/>
                <w:sz w:val="16"/>
              </w:rPr>
              <w:t>71-77</w:t>
            </w:r>
          </w:p>
        </w:tc>
        <w:tc>
          <w:tcPr>
            <w:tcW w:w="1620" w:type="dxa"/>
            <w:shd w:val="clear" w:color="auto" w:fill="DFDFD7"/>
          </w:tcPr>
          <w:p w14:paraId="46E5400D" w14:textId="77777777" w:rsidR="003E3106" w:rsidRPr="000C14A4" w:rsidRDefault="003E3106"/>
        </w:tc>
        <w:tc>
          <w:tcPr>
            <w:tcW w:w="1620" w:type="dxa"/>
            <w:shd w:val="clear" w:color="auto" w:fill="DFDFD7"/>
          </w:tcPr>
          <w:p w14:paraId="63D71015" w14:textId="77777777" w:rsidR="003E3106" w:rsidRPr="000C14A4" w:rsidRDefault="003E3106"/>
        </w:tc>
        <w:tc>
          <w:tcPr>
            <w:tcW w:w="1620" w:type="dxa"/>
            <w:shd w:val="clear" w:color="auto" w:fill="DFDFD7"/>
          </w:tcPr>
          <w:p w14:paraId="4C90DBE8" w14:textId="77777777" w:rsidR="003E3106" w:rsidRPr="000C14A4" w:rsidRDefault="003E3106"/>
        </w:tc>
      </w:tr>
      <w:tr w:rsidR="003E3106" w:rsidRPr="000C14A4" w14:paraId="682D5AB0" w14:textId="77777777">
        <w:trPr>
          <w:trHeight w:val="440"/>
        </w:trPr>
        <w:tc>
          <w:tcPr>
            <w:tcW w:w="1620" w:type="dxa"/>
            <w:gridSpan w:val="2"/>
            <w:vMerge w:val="restart"/>
          </w:tcPr>
          <w:p w14:paraId="00E3B3F2" w14:textId="77777777" w:rsidR="003E3106" w:rsidRPr="000C14A4" w:rsidRDefault="003E3106"/>
        </w:tc>
        <w:tc>
          <w:tcPr>
            <w:tcW w:w="1620" w:type="dxa"/>
            <w:gridSpan w:val="2"/>
            <w:tcBorders>
              <w:bottom w:val="dotted" w:sz="4" w:space="0" w:color="auto"/>
            </w:tcBorders>
          </w:tcPr>
          <w:p w14:paraId="3A7B0AAE" w14:textId="77777777" w:rsidR="003E3106" w:rsidRPr="000C14A4" w:rsidRDefault="004851CA">
            <w:pPr>
              <w:spacing w:before="113" w:after="113"/>
              <w:jc w:val="left"/>
              <w:divId w:val="1"/>
            </w:pPr>
            <w:r w:rsidRPr="000C14A4">
              <w:rPr>
                <w:b/>
                <w:sz w:val="16"/>
              </w:rPr>
              <w:t>Petiole: presence of stipules</w:t>
            </w:r>
          </w:p>
        </w:tc>
        <w:tc>
          <w:tcPr>
            <w:tcW w:w="1620" w:type="dxa"/>
            <w:gridSpan w:val="2"/>
            <w:tcBorders>
              <w:bottom w:val="dotted" w:sz="4" w:space="0" w:color="auto"/>
            </w:tcBorders>
          </w:tcPr>
          <w:p w14:paraId="1D557ECB" w14:textId="77777777" w:rsidR="003E3106" w:rsidRPr="000C14A4" w:rsidRDefault="003E3106"/>
        </w:tc>
        <w:tc>
          <w:tcPr>
            <w:tcW w:w="1620" w:type="dxa"/>
            <w:tcBorders>
              <w:bottom w:val="dotted" w:sz="4" w:space="0" w:color="auto"/>
            </w:tcBorders>
          </w:tcPr>
          <w:p w14:paraId="73EDFEEB" w14:textId="77777777" w:rsidR="003E3106" w:rsidRPr="000C14A4" w:rsidRDefault="003E3106"/>
        </w:tc>
        <w:tc>
          <w:tcPr>
            <w:tcW w:w="1620" w:type="dxa"/>
            <w:tcBorders>
              <w:bottom w:val="dotted" w:sz="4" w:space="0" w:color="auto"/>
            </w:tcBorders>
          </w:tcPr>
          <w:p w14:paraId="0C598106" w14:textId="77777777" w:rsidR="003E3106" w:rsidRPr="000C14A4" w:rsidRDefault="003E3106"/>
        </w:tc>
        <w:tc>
          <w:tcPr>
            <w:tcW w:w="1620" w:type="dxa"/>
            <w:tcBorders>
              <w:bottom w:val="dotted" w:sz="4" w:space="0" w:color="auto"/>
            </w:tcBorders>
          </w:tcPr>
          <w:p w14:paraId="60B77C33" w14:textId="77777777" w:rsidR="003E3106" w:rsidRPr="000C14A4" w:rsidRDefault="003E3106"/>
        </w:tc>
        <w:tc>
          <w:tcPr>
            <w:tcW w:w="1620" w:type="dxa"/>
            <w:tcBorders>
              <w:bottom w:val="dotted" w:sz="4" w:space="0" w:color="auto"/>
            </w:tcBorders>
          </w:tcPr>
          <w:p w14:paraId="7A249321" w14:textId="77777777" w:rsidR="003E3106" w:rsidRPr="000C14A4" w:rsidRDefault="003E3106"/>
        </w:tc>
      </w:tr>
      <w:tr w:rsidR="003E3106" w:rsidRPr="000C14A4" w14:paraId="592BD532" w14:textId="77777777">
        <w:trPr>
          <w:trHeight w:val="320"/>
        </w:trPr>
        <w:tc>
          <w:tcPr>
            <w:tcW w:w="1620" w:type="dxa"/>
            <w:gridSpan w:val="2"/>
            <w:vMerge/>
          </w:tcPr>
          <w:p w14:paraId="2EFCFBF6" w14:textId="77777777" w:rsidR="003E3106" w:rsidRPr="000C14A4" w:rsidRDefault="003E3106"/>
        </w:tc>
        <w:tc>
          <w:tcPr>
            <w:tcW w:w="1620" w:type="dxa"/>
            <w:gridSpan w:val="2"/>
            <w:tcBorders>
              <w:bottom w:val="dotted" w:sz="4" w:space="0" w:color="auto"/>
            </w:tcBorders>
            <w:vAlign w:val="center"/>
          </w:tcPr>
          <w:p w14:paraId="3A5AE708" w14:textId="77777777" w:rsidR="003E3106" w:rsidRPr="000C14A4" w:rsidRDefault="004851CA">
            <w:pPr>
              <w:jc w:val="left"/>
              <w:divId w:val="1"/>
            </w:pPr>
            <w:r w:rsidRPr="000C14A4">
              <w:rPr>
                <w:sz w:val="16"/>
              </w:rPr>
              <w:t>absent</w:t>
            </w:r>
          </w:p>
        </w:tc>
        <w:tc>
          <w:tcPr>
            <w:tcW w:w="1620" w:type="dxa"/>
            <w:gridSpan w:val="2"/>
            <w:tcBorders>
              <w:bottom w:val="dotted" w:sz="4" w:space="0" w:color="auto"/>
            </w:tcBorders>
            <w:vAlign w:val="center"/>
          </w:tcPr>
          <w:p w14:paraId="4C5DEF81" w14:textId="77777777" w:rsidR="003E3106" w:rsidRPr="000C14A4" w:rsidRDefault="003E3106"/>
        </w:tc>
        <w:tc>
          <w:tcPr>
            <w:tcW w:w="1620" w:type="dxa"/>
            <w:tcBorders>
              <w:bottom w:val="dotted" w:sz="4" w:space="0" w:color="auto"/>
            </w:tcBorders>
            <w:vAlign w:val="center"/>
          </w:tcPr>
          <w:p w14:paraId="4AB9FA49" w14:textId="77777777" w:rsidR="003E3106" w:rsidRPr="000C14A4" w:rsidRDefault="003E3106"/>
        </w:tc>
        <w:tc>
          <w:tcPr>
            <w:tcW w:w="1620" w:type="dxa"/>
            <w:tcBorders>
              <w:bottom w:val="dotted" w:sz="4" w:space="0" w:color="auto"/>
            </w:tcBorders>
            <w:vAlign w:val="center"/>
          </w:tcPr>
          <w:p w14:paraId="5BC394DD" w14:textId="77777777" w:rsidR="003E3106" w:rsidRPr="000C14A4" w:rsidRDefault="003E3106"/>
        </w:tc>
        <w:tc>
          <w:tcPr>
            <w:tcW w:w="1620" w:type="dxa"/>
            <w:tcBorders>
              <w:bottom w:val="dotted" w:sz="4" w:space="0" w:color="auto"/>
            </w:tcBorders>
            <w:vAlign w:val="center"/>
          </w:tcPr>
          <w:p w14:paraId="7932D406" w14:textId="77777777" w:rsidR="003E3106" w:rsidRPr="000C14A4" w:rsidRDefault="004851CA">
            <w:pPr>
              <w:jc w:val="left"/>
              <w:divId w:val="1"/>
            </w:pPr>
            <w:r w:rsidRPr="000C14A4">
              <w:rPr>
                <w:sz w:val="16"/>
              </w:rPr>
              <w:t>Harrow Delight</w:t>
            </w:r>
          </w:p>
        </w:tc>
        <w:tc>
          <w:tcPr>
            <w:tcW w:w="1620" w:type="dxa"/>
            <w:tcBorders>
              <w:bottom w:val="dotted" w:sz="4" w:space="0" w:color="auto"/>
            </w:tcBorders>
            <w:vAlign w:val="center"/>
          </w:tcPr>
          <w:p w14:paraId="2DFCE00B" w14:textId="77777777" w:rsidR="003E3106" w:rsidRPr="000C14A4" w:rsidRDefault="004851CA">
            <w:pPr>
              <w:jc w:val="center"/>
              <w:divId w:val="1"/>
            </w:pPr>
            <w:r w:rsidRPr="000C14A4">
              <w:rPr>
                <w:rFonts w:eastAsia="Arial"/>
                <w:sz w:val="16"/>
              </w:rPr>
              <w:t xml:space="preserve">1 </w:t>
            </w:r>
          </w:p>
        </w:tc>
      </w:tr>
      <w:tr w:rsidR="003E3106" w:rsidRPr="000C14A4" w14:paraId="357E5A40" w14:textId="77777777">
        <w:trPr>
          <w:trHeight w:val="320"/>
        </w:trPr>
        <w:tc>
          <w:tcPr>
            <w:tcW w:w="1620" w:type="dxa"/>
            <w:gridSpan w:val="2"/>
            <w:vMerge/>
          </w:tcPr>
          <w:p w14:paraId="019EB8C8" w14:textId="77777777" w:rsidR="003E3106" w:rsidRPr="000C14A4" w:rsidRDefault="003E3106"/>
        </w:tc>
        <w:tc>
          <w:tcPr>
            <w:tcW w:w="1620" w:type="dxa"/>
            <w:gridSpan w:val="2"/>
            <w:tcBorders>
              <w:bottom w:val="dotted" w:sz="4" w:space="0" w:color="auto"/>
            </w:tcBorders>
            <w:vAlign w:val="center"/>
          </w:tcPr>
          <w:p w14:paraId="41238D6C" w14:textId="77777777" w:rsidR="003E3106" w:rsidRPr="000C14A4" w:rsidRDefault="004851CA">
            <w:pPr>
              <w:jc w:val="left"/>
              <w:divId w:val="1"/>
            </w:pPr>
            <w:r w:rsidRPr="000C14A4">
              <w:rPr>
                <w:sz w:val="16"/>
              </w:rPr>
              <w:t>present</w:t>
            </w:r>
          </w:p>
        </w:tc>
        <w:tc>
          <w:tcPr>
            <w:tcW w:w="1620" w:type="dxa"/>
            <w:gridSpan w:val="2"/>
            <w:tcBorders>
              <w:bottom w:val="dotted" w:sz="4" w:space="0" w:color="auto"/>
            </w:tcBorders>
            <w:vAlign w:val="center"/>
          </w:tcPr>
          <w:p w14:paraId="0BF54DFE" w14:textId="77777777" w:rsidR="003E3106" w:rsidRPr="000C14A4" w:rsidRDefault="003E3106"/>
        </w:tc>
        <w:tc>
          <w:tcPr>
            <w:tcW w:w="1620" w:type="dxa"/>
            <w:tcBorders>
              <w:bottom w:val="dotted" w:sz="4" w:space="0" w:color="auto"/>
            </w:tcBorders>
            <w:vAlign w:val="center"/>
          </w:tcPr>
          <w:p w14:paraId="5CBDBB79" w14:textId="77777777" w:rsidR="003E3106" w:rsidRPr="000C14A4" w:rsidRDefault="003E3106"/>
        </w:tc>
        <w:tc>
          <w:tcPr>
            <w:tcW w:w="1620" w:type="dxa"/>
            <w:tcBorders>
              <w:bottom w:val="dotted" w:sz="4" w:space="0" w:color="auto"/>
            </w:tcBorders>
            <w:vAlign w:val="center"/>
          </w:tcPr>
          <w:p w14:paraId="75CE059E" w14:textId="77777777" w:rsidR="003E3106" w:rsidRPr="000C14A4" w:rsidRDefault="003E3106"/>
        </w:tc>
        <w:tc>
          <w:tcPr>
            <w:tcW w:w="1620" w:type="dxa"/>
            <w:tcBorders>
              <w:bottom w:val="dotted" w:sz="4" w:space="0" w:color="auto"/>
            </w:tcBorders>
            <w:vAlign w:val="center"/>
          </w:tcPr>
          <w:p w14:paraId="7BBA777B" w14:textId="77777777" w:rsidR="003E3106" w:rsidRPr="000C14A4" w:rsidRDefault="004851CA">
            <w:pPr>
              <w:jc w:val="left"/>
              <w:divId w:val="1"/>
            </w:pPr>
            <w:r w:rsidRPr="000C14A4">
              <w:rPr>
                <w:sz w:val="16"/>
              </w:rPr>
              <w:t>Celina, Conference, Dicolor</w:t>
            </w:r>
          </w:p>
        </w:tc>
        <w:tc>
          <w:tcPr>
            <w:tcW w:w="1620" w:type="dxa"/>
            <w:tcBorders>
              <w:bottom w:val="dotted" w:sz="4" w:space="0" w:color="auto"/>
            </w:tcBorders>
            <w:vAlign w:val="center"/>
          </w:tcPr>
          <w:p w14:paraId="3B8697E7" w14:textId="77777777" w:rsidR="003E3106" w:rsidRPr="000C14A4" w:rsidRDefault="004851CA">
            <w:pPr>
              <w:jc w:val="center"/>
              <w:divId w:val="1"/>
            </w:pPr>
            <w:r w:rsidRPr="000C14A4">
              <w:rPr>
                <w:rFonts w:eastAsia="Arial"/>
                <w:sz w:val="16"/>
              </w:rPr>
              <w:t xml:space="preserve">9 </w:t>
            </w:r>
          </w:p>
        </w:tc>
      </w:tr>
      <w:tr w:rsidR="003E3106" w:rsidRPr="000C14A4" w14:paraId="59C98A5B" w14:textId="77777777">
        <w:trPr>
          <w:trHeight w:val="360"/>
        </w:trPr>
        <w:tc>
          <w:tcPr>
            <w:tcW w:w="810" w:type="dxa"/>
            <w:tcBorders>
              <w:right w:val="dotted" w:sz="4" w:space="0" w:color="auto"/>
            </w:tcBorders>
            <w:shd w:val="clear" w:color="auto" w:fill="DFDFD7"/>
            <w:vAlign w:val="center"/>
          </w:tcPr>
          <w:p w14:paraId="4B592137" w14:textId="77777777" w:rsidR="003E3106" w:rsidRPr="000C14A4" w:rsidRDefault="004851CA">
            <w:r w:rsidRPr="000C14A4">
              <w:rPr>
                <w:rFonts w:eastAsia="Arial"/>
                <w:b/>
                <w:sz w:val="16"/>
              </w:rPr>
              <w:t>21.</w:t>
            </w:r>
          </w:p>
        </w:tc>
        <w:tc>
          <w:tcPr>
            <w:tcW w:w="810" w:type="dxa"/>
            <w:tcBorders>
              <w:right w:val="dotted" w:sz="4" w:space="0" w:color="auto"/>
            </w:tcBorders>
            <w:shd w:val="clear" w:color="auto" w:fill="DFDFD7"/>
            <w:vAlign w:val="center"/>
          </w:tcPr>
          <w:p w14:paraId="355C1E43" w14:textId="77777777" w:rsidR="003E3106" w:rsidRPr="000C14A4" w:rsidRDefault="003E3106"/>
        </w:tc>
        <w:tc>
          <w:tcPr>
            <w:tcW w:w="810" w:type="dxa"/>
            <w:tcBorders>
              <w:right w:val="dotted" w:sz="4" w:space="0" w:color="auto"/>
            </w:tcBorders>
            <w:shd w:val="clear" w:color="auto" w:fill="DFDFD7"/>
            <w:vAlign w:val="center"/>
          </w:tcPr>
          <w:p w14:paraId="2A01BDAB" w14:textId="77777777" w:rsidR="003E3106" w:rsidRPr="000C14A4" w:rsidRDefault="004851CA">
            <w:r w:rsidRPr="000C14A4">
              <w:rPr>
                <w:rFonts w:eastAsia="Arial"/>
                <w:b/>
                <w:sz w:val="16"/>
              </w:rPr>
              <w:t>QN</w:t>
            </w:r>
          </w:p>
        </w:tc>
        <w:tc>
          <w:tcPr>
            <w:tcW w:w="810" w:type="dxa"/>
            <w:tcBorders>
              <w:right w:val="dotted" w:sz="4" w:space="0" w:color="auto"/>
            </w:tcBorders>
            <w:shd w:val="clear" w:color="auto" w:fill="DFDFD7"/>
            <w:vAlign w:val="center"/>
          </w:tcPr>
          <w:p w14:paraId="1FD60DFC" w14:textId="77777777" w:rsidR="003E3106" w:rsidRPr="000C14A4" w:rsidRDefault="004851CA">
            <w:r w:rsidRPr="000C14A4">
              <w:rPr>
                <w:rFonts w:eastAsia="Arial"/>
                <w:b/>
                <w:sz w:val="16"/>
              </w:rPr>
              <w:t>VG</w:t>
            </w:r>
          </w:p>
        </w:tc>
        <w:tc>
          <w:tcPr>
            <w:tcW w:w="810" w:type="dxa"/>
            <w:tcBorders>
              <w:right w:val="dotted" w:sz="4" w:space="0" w:color="auto"/>
            </w:tcBorders>
            <w:shd w:val="clear" w:color="auto" w:fill="DFDFD7"/>
            <w:vAlign w:val="center"/>
          </w:tcPr>
          <w:p w14:paraId="71E32D3F"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334BCCA3" w14:textId="77777777" w:rsidR="003E3106" w:rsidRPr="000C14A4" w:rsidRDefault="003E3106"/>
        </w:tc>
        <w:tc>
          <w:tcPr>
            <w:tcW w:w="1620" w:type="dxa"/>
            <w:shd w:val="clear" w:color="auto" w:fill="DFDFD7"/>
            <w:vAlign w:val="center"/>
          </w:tcPr>
          <w:p w14:paraId="7DF661B4" w14:textId="77777777" w:rsidR="003E3106" w:rsidRPr="000C14A4" w:rsidRDefault="004851CA">
            <w:r w:rsidRPr="000C14A4">
              <w:rPr>
                <w:rFonts w:eastAsia="Arial"/>
                <w:b/>
                <w:sz w:val="16"/>
              </w:rPr>
              <w:t>71-77</w:t>
            </w:r>
          </w:p>
        </w:tc>
        <w:tc>
          <w:tcPr>
            <w:tcW w:w="1620" w:type="dxa"/>
            <w:shd w:val="clear" w:color="auto" w:fill="DFDFD7"/>
          </w:tcPr>
          <w:p w14:paraId="700F2415" w14:textId="77777777" w:rsidR="003E3106" w:rsidRPr="000C14A4" w:rsidRDefault="003E3106"/>
        </w:tc>
        <w:tc>
          <w:tcPr>
            <w:tcW w:w="1620" w:type="dxa"/>
            <w:shd w:val="clear" w:color="auto" w:fill="DFDFD7"/>
          </w:tcPr>
          <w:p w14:paraId="0FE836D6" w14:textId="77777777" w:rsidR="003E3106" w:rsidRPr="000C14A4" w:rsidRDefault="003E3106"/>
        </w:tc>
        <w:tc>
          <w:tcPr>
            <w:tcW w:w="1620" w:type="dxa"/>
            <w:shd w:val="clear" w:color="auto" w:fill="DFDFD7"/>
          </w:tcPr>
          <w:p w14:paraId="5A8C774C" w14:textId="77777777" w:rsidR="003E3106" w:rsidRPr="000C14A4" w:rsidRDefault="003E3106"/>
        </w:tc>
      </w:tr>
      <w:tr w:rsidR="003E3106" w:rsidRPr="000C14A4" w14:paraId="6F16166D" w14:textId="77777777">
        <w:trPr>
          <w:trHeight w:val="440"/>
        </w:trPr>
        <w:tc>
          <w:tcPr>
            <w:tcW w:w="1620" w:type="dxa"/>
            <w:gridSpan w:val="2"/>
            <w:vMerge w:val="restart"/>
          </w:tcPr>
          <w:p w14:paraId="23CDA68B" w14:textId="77777777" w:rsidR="003E3106" w:rsidRPr="000C14A4" w:rsidRDefault="003E3106"/>
        </w:tc>
        <w:tc>
          <w:tcPr>
            <w:tcW w:w="1620" w:type="dxa"/>
            <w:gridSpan w:val="2"/>
            <w:tcBorders>
              <w:bottom w:val="dotted" w:sz="4" w:space="0" w:color="auto"/>
            </w:tcBorders>
          </w:tcPr>
          <w:p w14:paraId="237AE20A" w14:textId="77777777" w:rsidR="003E3106" w:rsidRPr="000C14A4" w:rsidRDefault="004851CA">
            <w:pPr>
              <w:spacing w:before="113" w:after="113"/>
              <w:jc w:val="left"/>
              <w:divId w:val="1"/>
            </w:pPr>
            <w:r w:rsidRPr="000C14A4">
              <w:rPr>
                <w:b/>
                <w:sz w:val="16"/>
              </w:rPr>
              <w:t>Petiole: position of stipules</w:t>
            </w:r>
          </w:p>
        </w:tc>
        <w:tc>
          <w:tcPr>
            <w:tcW w:w="1620" w:type="dxa"/>
            <w:gridSpan w:val="2"/>
            <w:tcBorders>
              <w:bottom w:val="dotted" w:sz="4" w:space="0" w:color="auto"/>
            </w:tcBorders>
          </w:tcPr>
          <w:p w14:paraId="3C3E4E4F" w14:textId="77777777" w:rsidR="003E3106" w:rsidRPr="000C14A4" w:rsidRDefault="003E3106"/>
        </w:tc>
        <w:tc>
          <w:tcPr>
            <w:tcW w:w="1620" w:type="dxa"/>
            <w:tcBorders>
              <w:bottom w:val="dotted" w:sz="4" w:space="0" w:color="auto"/>
            </w:tcBorders>
          </w:tcPr>
          <w:p w14:paraId="3D4EFAC6" w14:textId="77777777" w:rsidR="003E3106" w:rsidRPr="000C14A4" w:rsidRDefault="003E3106"/>
        </w:tc>
        <w:tc>
          <w:tcPr>
            <w:tcW w:w="1620" w:type="dxa"/>
            <w:tcBorders>
              <w:bottom w:val="dotted" w:sz="4" w:space="0" w:color="auto"/>
            </w:tcBorders>
          </w:tcPr>
          <w:p w14:paraId="19F7621D" w14:textId="77777777" w:rsidR="003E3106" w:rsidRPr="000C14A4" w:rsidRDefault="003E3106"/>
        </w:tc>
        <w:tc>
          <w:tcPr>
            <w:tcW w:w="1620" w:type="dxa"/>
            <w:tcBorders>
              <w:bottom w:val="dotted" w:sz="4" w:space="0" w:color="auto"/>
            </w:tcBorders>
          </w:tcPr>
          <w:p w14:paraId="427BA064" w14:textId="77777777" w:rsidR="003E3106" w:rsidRPr="000C14A4" w:rsidRDefault="003E3106"/>
        </w:tc>
        <w:tc>
          <w:tcPr>
            <w:tcW w:w="1620" w:type="dxa"/>
            <w:tcBorders>
              <w:bottom w:val="dotted" w:sz="4" w:space="0" w:color="auto"/>
            </w:tcBorders>
          </w:tcPr>
          <w:p w14:paraId="1BC4FC77" w14:textId="77777777" w:rsidR="003E3106" w:rsidRPr="000C14A4" w:rsidRDefault="003E3106"/>
        </w:tc>
      </w:tr>
      <w:tr w:rsidR="003E3106" w:rsidRPr="000C14A4" w14:paraId="35C3C7A2" w14:textId="77777777">
        <w:trPr>
          <w:trHeight w:val="320"/>
        </w:trPr>
        <w:tc>
          <w:tcPr>
            <w:tcW w:w="1620" w:type="dxa"/>
            <w:gridSpan w:val="2"/>
            <w:vMerge/>
          </w:tcPr>
          <w:p w14:paraId="3D675274" w14:textId="77777777" w:rsidR="003E3106" w:rsidRPr="000C14A4" w:rsidRDefault="003E3106"/>
        </w:tc>
        <w:tc>
          <w:tcPr>
            <w:tcW w:w="1620" w:type="dxa"/>
            <w:gridSpan w:val="2"/>
            <w:tcBorders>
              <w:bottom w:val="dotted" w:sz="4" w:space="0" w:color="auto"/>
            </w:tcBorders>
            <w:vAlign w:val="center"/>
          </w:tcPr>
          <w:p w14:paraId="3FD2F38C" w14:textId="77777777" w:rsidR="003E3106" w:rsidRPr="000C14A4" w:rsidRDefault="004851CA">
            <w:pPr>
              <w:jc w:val="left"/>
              <w:divId w:val="1"/>
            </w:pPr>
            <w:r w:rsidRPr="000C14A4">
              <w:rPr>
                <w:sz w:val="16"/>
              </w:rPr>
              <w:t>towards base of petiole</w:t>
            </w:r>
          </w:p>
        </w:tc>
        <w:tc>
          <w:tcPr>
            <w:tcW w:w="1620" w:type="dxa"/>
            <w:gridSpan w:val="2"/>
            <w:tcBorders>
              <w:bottom w:val="dotted" w:sz="4" w:space="0" w:color="auto"/>
            </w:tcBorders>
            <w:vAlign w:val="center"/>
          </w:tcPr>
          <w:p w14:paraId="1AD61FAC" w14:textId="77777777" w:rsidR="003E3106" w:rsidRPr="000C14A4" w:rsidRDefault="003E3106"/>
        </w:tc>
        <w:tc>
          <w:tcPr>
            <w:tcW w:w="1620" w:type="dxa"/>
            <w:tcBorders>
              <w:bottom w:val="dotted" w:sz="4" w:space="0" w:color="auto"/>
            </w:tcBorders>
            <w:vAlign w:val="center"/>
          </w:tcPr>
          <w:p w14:paraId="2389CCD9" w14:textId="77777777" w:rsidR="003E3106" w:rsidRPr="000C14A4" w:rsidRDefault="003E3106"/>
        </w:tc>
        <w:tc>
          <w:tcPr>
            <w:tcW w:w="1620" w:type="dxa"/>
            <w:tcBorders>
              <w:bottom w:val="dotted" w:sz="4" w:space="0" w:color="auto"/>
            </w:tcBorders>
            <w:vAlign w:val="center"/>
          </w:tcPr>
          <w:p w14:paraId="78845F9E" w14:textId="77777777" w:rsidR="003E3106" w:rsidRPr="000C14A4" w:rsidRDefault="003E3106"/>
        </w:tc>
        <w:tc>
          <w:tcPr>
            <w:tcW w:w="1620" w:type="dxa"/>
            <w:tcBorders>
              <w:bottom w:val="dotted" w:sz="4" w:space="0" w:color="auto"/>
            </w:tcBorders>
            <w:vAlign w:val="center"/>
          </w:tcPr>
          <w:p w14:paraId="095538D9" w14:textId="77777777" w:rsidR="003E3106" w:rsidRPr="000C14A4" w:rsidRDefault="004851CA">
            <w:pPr>
              <w:jc w:val="left"/>
              <w:divId w:val="1"/>
            </w:pPr>
            <w:r w:rsidRPr="000C14A4">
              <w:rPr>
                <w:sz w:val="16"/>
              </w:rPr>
              <w:t>Moonglow, Red Druz, RNA 0801, Royal Forelle</w:t>
            </w:r>
          </w:p>
        </w:tc>
        <w:tc>
          <w:tcPr>
            <w:tcW w:w="1620" w:type="dxa"/>
            <w:tcBorders>
              <w:bottom w:val="dotted" w:sz="4" w:space="0" w:color="auto"/>
            </w:tcBorders>
            <w:vAlign w:val="center"/>
          </w:tcPr>
          <w:p w14:paraId="25728778" w14:textId="77777777" w:rsidR="003E3106" w:rsidRPr="000C14A4" w:rsidRDefault="004851CA">
            <w:pPr>
              <w:jc w:val="center"/>
              <w:divId w:val="1"/>
            </w:pPr>
            <w:r w:rsidRPr="000C14A4">
              <w:rPr>
                <w:rFonts w:eastAsia="Arial"/>
                <w:sz w:val="16"/>
              </w:rPr>
              <w:t xml:space="preserve">1 </w:t>
            </w:r>
          </w:p>
        </w:tc>
      </w:tr>
      <w:tr w:rsidR="003E3106" w:rsidRPr="000C14A4" w14:paraId="6958DD31" w14:textId="77777777">
        <w:trPr>
          <w:trHeight w:val="320"/>
        </w:trPr>
        <w:tc>
          <w:tcPr>
            <w:tcW w:w="1620" w:type="dxa"/>
            <w:gridSpan w:val="2"/>
            <w:vMerge/>
          </w:tcPr>
          <w:p w14:paraId="32CE5ECE" w14:textId="77777777" w:rsidR="003E3106" w:rsidRPr="000C14A4" w:rsidRDefault="003E3106"/>
        </w:tc>
        <w:tc>
          <w:tcPr>
            <w:tcW w:w="1620" w:type="dxa"/>
            <w:gridSpan w:val="2"/>
            <w:tcBorders>
              <w:bottom w:val="dotted" w:sz="4" w:space="0" w:color="auto"/>
            </w:tcBorders>
            <w:vAlign w:val="center"/>
          </w:tcPr>
          <w:p w14:paraId="3217CD38" w14:textId="77777777" w:rsidR="003E3106" w:rsidRPr="000C14A4" w:rsidRDefault="004851CA">
            <w:pPr>
              <w:jc w:val="left"/>
              <w:divId w:val="1"/>
            </w:pPr>
            <w:r w:rsidRPr="000C14A4">
              <w:rPr>
                <w:sz w:val="16"/>
              </w:rPr>
              <w:t>at middle</w:t>
            </w:r>
          </w:p>
        </w:tc>
        <w:tc>
          <w:tcPr>
            <w:tcW w:w="1620" w:type="dxa"/>
            <w:gridSpan w:val="2"/>
            <w:tcBorders>
              <w:bottom w:val="dotted" w:sz="4" w:space="0" w:color="auto"/>
            </w:tcBorders>
            <w:vAlign w:val="center"/>
          </w:tcPr>
          <w:p w14:paraId="5628A2A7" w14:textId="77777777" w:rsidR="003E3106" w:rsidRPr="000C14A4" w:rsidRDefault="003E3106"/>
        </w:tc>
        <w:tc>
          <w:tcPr>
            <w:tcW w:w="1620" w:type="dxa"/>
            <w:tcBorders>
              <w:bottom w:val="dotted" w:sz="4" w:space="0" w:color="auto"/>
            </w:tcBorders>
            <w:vAlign w:val="center"/>
          </w:tcPr>
          <w:p w14:paraId="6FF4BB2E" w14:textId="77777777" w:rsidR="003E3106" w:rsidRPr="000C14A4" w:rsidRDefault="003E3106"/>
        </w:tc>
        <w:tc>
          <w:tcPr>
            <w:tcW w:w="1620" w:type="dxa"/>
            <w:tcBorders>
              <w:bottom w:val="dotted" w:sz="4" w:space="0" w:color="auto"/>
            </w:tcBorders>
            <w:vAlign w:val="center"/>
          </w:tcPr>
          <w:p w14:paraId="1ABDBDBD" w14:textId="77777777" w:rsidR="003E3106" w:rsidRPr="000C14A4" w:rsidRDefault="003E3106"/>
        </w:tc>
        <w:tc>
          <w:tcPr>
            <w:tcW w:w="1620" w:type="dxa"/>
            <w:tcBorders>
              <w:bottom w:val="dotted" w:sz="4" w:space="0" w:color="auto"/>
            </w:tcBorders>
            <w:vAlign w:val="center"/>
          </w:tcPr>
          <w:p w14:paraId="7C24B008" w14:textId="77777777" w:rsidR="003E3106" w:rsidRPr="000C14A4" w:rsidRDefault="004851CA">
            <w:pPr>
              <w:jc w:val="left"/>
              <w:divId w:val="1"/>
            </w:pPr>
            <w:r w:rsidRPr="000C14A4">
              <w:rPr>
                <w:sz w:val="16"/>
              </w:rPr>
              <w:t>Lombacad, Starkrimson</w:t>
            </w:r>
          </w:p>
        </w:tc>
        <w:tc>
          <w:tcPr>
            <w:tcW w:w="1620" w:type="dxa"/>
            <w:tcBorders>
              <w:bottom w:val="dotted" w:sz="4" w:space="0" w:color="auto"/>
            </w:tcBorders>
            <w:vAlign w:val="center"/>
          </w:tcPr>
          <w:p w14:paraId="268221D6" w14:textId="77777777" w:rsidR="003E3106" w:rsidRPr="000C14A4" w:rsidRDefault="004851CA">
            <w:pPr>
              <w:jc w:val="center"/>
              <w:divId w:val="1"/>
            </w:pPr>
            <w:r w:rsidRPr="000C14A4">
              <w:rPr>
                <w:rFonts w:eastAsia="Arial"/>
                <w:sz w:val="16"/>
              </w:rPr>
              <w:t xml:space="preserve">2 </w:t>
            </w:r>
          </w:p>
        </w:tc>
      </w:tr>
      <w:tr w:rsidR="003E3106" w:rsidRPr="000C14A4" w14:paraId="22D750DD" w14:textId="77777777">
        <w:trPr>
          <w:trHeight w:val="320"/>
        </w:trPr>
        <w:tc>
          <w:tcPr>
            <w:tcW w:w="1620" w:type="dxa"/>
            <w:gridSpan w:val="2"/>
            <w:vMerge/>
          </w:tcPr>
          <w:p w14:paraId="112A8176" w14:textId="77777777" w:rsidR="003E3106" w:rsidRPr="000C14A4" w:rsidRDefault="003E3106"/>
        </w:tc>
        <w:tc>
          <w:tcPr>
            <w:tcW w:w="1620" w:type="dxa"/>
            <w:gridSpan w:val="2"/>
            <w:tcBorders>
              <w:bottom w:val="dotted" w:sz="4" w:space="0" w:color="auto"/>
            </w:tcBorders>
            <w:vAlign w:val="center"/>
          </w:tcPr>
          <w:p w14:paraId="26B54B7C" w14:textId="77777777" w:rsidR="003E3106" w:rsidRPr="000C14A4" w:rsidRDefault="004851CA">
            <w:pPr>
              <w:jc w:val="left"/>
              <w:divId w:val="1"/>
            </w:pPr>
            <w:r w:rsidRPr="000C14A4">
              <w:rPr>
                <w:sz w:val="16"/>
              </w:rPr>
              <w:t>towards base of leaf blade</w:t>
            </w:r>
          </w:p>
        </w:tc>
        <w:tc>
          <w:tcPr>
            <w:tcW w:w="1620" w:type="dxa"/>
            <w:gridSpan w:val="2"/>
            <w:tcBorders>
              <w:bottom w:val="dotted" w:sz="4" w:space="0" w:color="auto"/>
            </w:tcBorders>
            <w:vAlign w:val="center"/>
          </w:tcPr>
          <w:p w14:paraId="141D8FB1" w14:textId="77777777" w:rsidR="003E3106" w:rsidRPr="000C14A4" w:rsidRDefault="003E3106"/>
        </w:tc>
        <w:tc>
          <w:tcPr>
            <w:tcW w:w="1620" w:type="dxa"/>
            <w:tcBorders>
              <w:bottom w:val="dotted" w:sz="4" w:space="0" w:color="auto"/>
            </w:tcBorders>
            <w:vAlign w:val="center"/>
          </w:tcPr>
          <w:p w14:paraId="4D1E4341" w14:textId="77777777" w:rsidR="003E3106" w:rsidRPr="000C14A4" w:rsidRDefault="003E3106"/>
        </w:tc>
        <w:tc>
          <w:tcPr>
            <w:tcW w:w="1620" w:type="dxa"/>
            <w:tcBorders>
              <w:bottom w:val="dotted" w:sz="4" w:space="0" w:color="auto"/>
            </w:tcBorders>
            <w:vAlign w:val="center"/>
          </w:tcPr>
          <w:p w14:paraId="1D06F92B" w14:textId="77777777" w:rsidR="003E3106" w:rsidRPr="000C14A4" w:rsidRDefault="003E3106"/>
        </w:tc>
        <w:tc>
          <w:tcPr>
            <w:tcW w:w="1620" w:type="dxa"/>
            <w:tcBorders>
              <w:bottom w:val="dotted" w:sz="4" w:space="0" w:color="auto"/>
            </w:tcBorders>
            <w:vAlign w:val="center"/>
          </w:tcPr>
          <w:p w14:paraId="2F91B752" w14:textId="77777777" w:rsidR="003E3106" w:rsidRPr="000C14A4" w:rsidRDefault="004851CA">
            <w:pPr>
              <w:jc w:val="left"/>
              <w:divId w:val="1"/>
            </w:pPr>
            <w:r w:rsidRPr="000C14A4">
              <w:rPr>
                <w:sz w:val="16"/>
              </w:rPr>
              <w:t>Conference, Kristina</w:t>
            </w:r>
          </w:p>
        </w:tc>
        <w:tc>
          <w:tcPr>
            <w:tcW w:w="1620" w:type="dxa"/>
            <w:tcBorders>
              <w:bottom w:val="dotted" w:sz="4" w:space="0" w:color="auto"/>
            </w:tcBorders>
            <w:vAlign w:val="center"/>
          </w:tcPr>
          <w:p w14:paraId="04329052" w14:textId="77777777" w:rsidR="003E3106" w:rsidRPr="000C14A4" w:rsidRDefault="004851CA">
            <w:pPr>
              <w:jc w:val="center"/>
              <w:divId w:val="1"/>
            </w:pPr>
            <w:r w:rsidRPr="000C14A4">
              <w:rPr>
                <w:rFonts w:eastAsia="Arial"/>
                <w:sz w:val="16"/>
              </w:rPr>
              <w:t xml:space="preserve">3 </w:t>
            </w:r>
          </w:p>
        </w:tc>
      </w:tr>
      <w:tr w:rsidR="003E3106" w:rsidRPr="000C14A4" w14:paraId="49540968" w14:textId="77777777">
        <w:trPr>
          <w:trHeight w:val="360"/>
        </w:trPr>
        <w:tc>
          <w:tcPr>
            <w:tcW w:w="810" w:type="dxa"/>
            <w:tcBorders>
              <w:right w:val="dotted" w:sz="4" w:space="0" w:color="auto"/>
            </w:tcBorders>
            <w:shd w:val="clear" w:color="auto" w:fill="DFDFD7"/>
            <w:vAlign w:val="center"/>
          </w:tcPr>
          <w:p w14:paraId="3945F52B" w14:textId="77777777" w:rsidR="003E3106" w:rsidRPr="000C14A4" w:rsidRDefault="004851CA" w:rsidP="00A53D1E">
            <w:pPr>
              <w:keepNext/>
            </w:pPr>
            <w:r w:rsidRPr="000C14A4">
              <w:rPr>
                <w:rFonts w:eastAsia="Arial"/>
                <w:b/>
                <w:sz w:val="16"/>
              </w:rPr>
              <w:lastRenderedPageBreak/>
              <w:t>22.</w:t>
            </w:r>
          </w:p>
        </w:tc>
        <w:tc>
          <w:tcPr>
            <w:tcW w:w="810" w:type="dxa"/>
            <w:tcBorders>
              <w:right w:val="dotted" w:sz="4" w:space="0" w:color="auto"/>
            </w:tcBorders>
            <w:shd w:val="clear" w:color="auto" w:fill="DFDFD7"/>
            <w:vAlign w:val="center"/>
          </w:tcPr>
          <w:p w14:paraId="4BDB4604" w14:textId="77777777" w:rsidR="003E3106" w:rsidRPr="000C14A4" w:rsidRDefault="003E3106" w:rsidP="00A53D1E">
            <w:pPr>
              <w:keepNext/>
            </w:pPr>
          </w:p>
        </w:tc>
        <w:tc>
          <w:tcPr>
            <w:tcW w:w="810" w:type="dxa"/>
            <w:tcBorders>
              <w:right w:val="dotted" w:sz="4" w:space="0" w:color="auto"/>
            </w:tcBorders>
            <w:shd w:val="clear" w:color="auto" w:fill="DFDFD7"/>
            <w:vAlign w:val="center"/>
          </w:tcPr>
          <w:p w14:paraId="3619E7A9" w14:textId="77777777" w:rsidR="003E3106" w:rsidRPr="000C14A4" w:rsidRDefault="004851CA" w:rsidP="00A53D1E">
            <w:pPr>
              <w:keepNext/>
            </w:pPr>
            <w:r w:rsidRPr="000C14A4">
              <w:rPr>
                <w:rFonts w:eastAsia="Arial"/>
                <w:b/>
                <w:sz w:val="16"/>
              </w:rPr>
              <w:t>PQ</w:t>
            </w:r>
          </w:p>
        </w:tc>
        <w:tc>
          <w:tcPr>
            <w:tcW w:w="810" w:type="dxa"/>
            <w:tcBorders>
              <w:right w:val="dotted" w:sz="4" w:space="0" w:color="auto"/>
            </w:tcBorders>
            <w:shd w:val="clear" w:color="auto" w:fill="DFDFD7"/>
            <w:vAlign w:val="center"/>
          </w:tcPr>
          <w:p w14:paraId="1AD920EE" w14:textId="77777777" w:rsidR="003E3106" w:rsidRPr="000C14A4" w:rsidRDefault="004851CA" w:rsidP="00A53D1E">
            <w:pPr>
              <w:keepNext/>
            </w:pPr>
            <w:r w:rsidRPr="000C14A4">
              <w:rPr>
                <w:rFonts w:eastAsia="Arial"/>
                <w:b/>
                <w:sz w:val="16"/>
              </w:rPr>
              <w:t>VG</w:t>
            </w:r>
          </w:p>
        </w:tc>
        <w:tc>
          <w:tcPr>
            <w:tcW w:w="810" w:type="dxa"/>
            <w:tcBorders>
              <w:right w:val="dotted" w:sz="4" w:space="0" w:color="auto"/>
            </w:tcBorders>
            <w:shd w:val="clear" w:color="auto" w:fill="DFDFD7"/>
            <w:vAlign w:val="center"/>
          </w:tcPr>
          <w:p w14:paraId="16D0F878" w14:textId="77777777" w:rsidR="003E3106" w:rsidRPr="000C14A4" w:rsidRDefault="004851CA" w:rsidP="00A53D1E">
            <w:pPr>
              <w:keepNext/>
            </w:pPr>
            <w:r w:rsidRPr="000C14A4">
              <w:rPr>
                <w:rFonts w:eastAsia="Arial"/>
                <w:b/>
                <w:sz w:val="16"/>
              </w:rPr>
              <w:t>(+)</w:t>
            </w:r>
          </w:p>
        </w:tc>
        <w:tc>
          <w:tcPr>
            <w:tcW w:w="810" w:type="dxa"/>
            <w:tcBorders>
              <w:right w:val="dotted" w:sz="4" w:space="0" w:color="auto"/>
            </w:tcBorders>
            <w:shd w:val="clear" w:color="auto" w:fill="DFDFD7"/>
            <w:vAlign w:val="center"/>
          </w:tcPr>
          <w:p w14:paraId="69D8DB4C" w14:textId="77777777" w:rsidR="003E3106" w:rsidRPr="000C14A4" w:rsidRDefault="003E3106" w:rsidP="00A53D1E">
            <w:pPr>
              <w:keepNext/>
            </w:pPr>
          </w:p>
        </w:tc>
        <w:tc>
          <w:tcPr>
            <w:tcW w:w="1620" w:type="dxa"/>
            <w:shd w:val="clear" w:color="auto" w:fill="DFDFD7"/>
            <w:vAlign w:val="center"/>
          </w:tcPr>
          <w:p w14:paraId="3F61EC4B" w14:textId="77777777" w:rsidR="003E3106" w:rsidRPr="000C14A4" w:rsidRDefault="003E3106" w:rsidP="00A53D1E">
            <w:pPr>
              <w:keepNext/>
            </w:pPr>
          </w:p>
        </w:tc>
        <w:tc>
          <w:tcPr>
            <w:tcW w:w="1620" w:type="dxa"/>
            <w:shd w:val="clear" w:color="auto" w:fill="DFDFD7"/>
          </w:tcPr>
          <w:p w14:paraId="2AB2D27D" w14:textId="77777777" w:rsidR="003E3106" w:rsidRPr="000C14A4" w:rsidRDefault="003E3106" w:rsidP="00A53D1E">
            <w:pPr>
              <w:keepNext/>
            </w:pPr>
          </w:p>
        </w:tc>
        <w:tc>
          <w:tcPr>
            <w:tcW w:w="1620" w:type="dxa"/>
            <w:shd w:val="clear" w:color="auto" w:fill="DFDFD7"/>
          </w:tcPr>
          <w:p w14:paraId="2941C5B3" w14:textId="77777777" w:rsidR="003E3106" w:rsidRPr="000C14A4" w:rsidRDefault="003E3106" w:rsidP="00A53D1E">
            <w:pPr>
              <w:keepNext/>
            </w:pPr>
          </w:p>
        </w:tc>
        <w:tc>
          <w:tcPr>
            <w:tcW w:w="1620" w:type="dxa"/>
            <w:shd w:val="clear" w:color="auto" w:fill="DFDFD7"/>
          </w:tcPr>
          <w:p w14:paraId="5B4A3805" w14:textId="77777777" w:rsidR="003E3106" w:rsidRPr="000C14A4" w:rsidRDefault="003E3106" w:rsidP="00A53D1E">
            <w:pPr>
              <w:keepNext/>
            </w:pPr>
          </w:p>
        </w:tc>
      </w:tr>
      <w:tr w:rsidR="003E3106" w:rsidRPr="000C14A4" w14:paraId="6631CCBB" w14:textId="77777777">
        <w:trPr>
          <w:trHeight w:val="440"/>
        </w:trPr>
        <w:tc>
          <w:tcPr>
            <w:tcW w:w="1620" w:type="dxa"/>
            <w:gridSpan w:val="2"/>
            <w:vMerge w:val="restart"/>
          </w:tcPr>
          <w:p w14:paraId="37F9C2B5" w14:textId="77777777" w:rsidR="003E3106" w:rsidRPr="000C14A4" w:rsidRDefault="003E3106" w:rsidP="00A53D1E">
            <w:pPr>
              <w:keepNext/>
            </w:pPr>
          </w:p>
        </w:tc>
        <w:tc>
          <w:tcPr>
            <w:tcW w:w="1620" w:type="dxa"/>
            <w:gridSpan w:val="2"/>
            <w:tcBorders>
              <w:bottom w:val="dotted" w:sz="4" w:space="0" w:color="auto"/>
            </w:tcBorders>
          </w:tcPr>
          <w:p w14:paraId="03AF7120" w14:textId="77777777" w:rsidR="003E3106" w:rsidRPr="000C14A4" w:rsidRDefault="004851CA" w:rsidP="00A53D1E">
            <w:pPr>
              <w:keepNext/>
              <w:spacing w:before="113" w:after="113"/>
              <w:jc w:val="left"/>
              <w:divId w:val="1"/>
            </w:pPr>
            <w:r w:rsidRPr="000C14A4">
              <w:rPr>
                <w:b/>
                <w:sz w:val="16"/>
              </w:rPr>
              <w:t>Flower bud: shape</w:t>
            </w:r>
          </w:p>
        </w:tc>
        <w:tc>
          <w:tcPr>
            <w:tcW w:w="1620" w:type="dxa"/>
            <w:gridSpan w:val="2"/>
            <w:tcBorders>
              <w:bottom w:val="dotted" w:sz="4" w:space="0" w:color="auto"/>
            </w:tcBorders>
          </w:tcPr>
          <w:p w14:paraId="7C938428" w14:textId="77777777" w:rsidR="003E3106" w:rsidRPr="000C14A4" w:rsidRDefault="003E3106" w:rsidP="00A53D1E">
            <w:pPr>
              <w:keepNext/>
            </w:pPr>
          </w:p>
        </w:tc>
        <w:tc>
          <w:tcPr>
            <w:tcW w:w="1620" w:type="dxa"/>
            <w:tcBorders>
              <w:bottom w:val="dotted" w:sz="4" w:space="0" w:color="auto"/>
            </w:tcBorders>
          </w:tcPr>
          <w:p w14:paraId="4241E0D3" w14:textId="77777777" w:rsidR="003E3106" w:rsidRPr="000C14A4" w:rsidRDefault="003E3106" w:rsidP="00A53D1E">
            <w:pPr>
              <w:keepNext/>
            </w:pPr>
          </w:p>
        </w:tc>
        <w:tc>
          <w:tcPr>
            <w:tcW w:w="1620" w:type="dxa"/>
            <w:tcBorders>
              <w:bottom w:val="dotted" w:sz="4" w:space="0" w:color="auto"/>
            </w:tcBorders>
          </w:tcPr>
          <w:p w14:paraId="745AE6E0" w14:textId="77777777" w:rsidR="003E3106" w:rsidRPr="000C14A4" w:rsidRDefault="003E3106" w:rsidP="00A53D1E">
            <w:pPr>
              <w:keepNext/>
            </w:pPr>
          </w:p>
        </w:tc>
        <w:tc>
          <w:tcPr>
            <w:tcW w:w="1620" w:type="dxa"/>
            <w:tcBorders>
              <w:bottom w:val="dotted" w:sz="4" w:space="0" w:color="auto"/>
            </w:tcBorders>
          </w:tcPr>
          <w:p w14:paraId="5E58129D" w14:textId="77777777" w:rsidR="003E3106" w:rsidRPr="000C14A4" w:rsidRDefault="003E3106" w:rsidP="00A53D1E">
            <w:pPr>
              <w:keepNext/>
            </w:pPr>
          </w:p>
        </w:tc>
        <w:tc>
          <w:tcPr>
            <w:tcW w:w="1620" w:type="dxa"/>
            <w:tcBorders>
              <w:bottom w:val="dotted" w:sz="4" w:space="0" w:color="auto"/>
            </w:tcBorders>
          </w:tcPr>
          <w:p w14:paraId="73CEF8F5" w14:textId="77777777" w:rsidR="003E3106" w:rsidRPr="000C14A4" w:rsidRDefault="003E3106" w:rsidP="00A53D1E">
            <w:pPr>
              <w:keepNext/>
            </w:pPr>
          </w:p>
        </w:tc>
      </w:tr>
      <w:tr w:rsidR="003E3106" w:rsidRPr="000C14A4" w14:paraId="20C58747" w14:textId="77777777">
        <w:trPr>
          <w:trHeight w:val="320"/>
        </w:trPr>
        <w:tc>
          <w:tcPr>
            <w:tcW w:w="1620" w:type="dxa"/>
            <w:gridSpan w:val="2"/>
            <w:vMerge/>
          </w:tcPr>
          <w:p w14:paraId="1F881A58" w14:textId="77777777" w:rsidR="003E3106" w:rsidRPr="000C14A4" w:rsidRDefault="003E3106" w:rsidP="00A53D1E">
            <w:pPr>
              <w:keepNext/>
            </w:pPr>
          </w:p>
        </w:tc>
        <w:tc>
          <w:tcPr>
            <w:tcW w:w="1620" w:type="dxa"/>
            <w:gridSpan w:val="2"/>
            <w:tcBorders>
              <w:bottom w:val="dotted" w:sz="4" w:space="0" w:color="auto"/>
            </w:tcBorders>
            <w:vAlign w:val="center"/>
          </w:tcPr>
          <w:p w14:paraId="436777D6" w14:textId="77777777" w:rsidR="003E3106" w:rsidRPr="000C14A4" w:rsidRDefault="004851CA" w:rsidP="00A53D1E">
            <w:pPr>
              <w:keepNext/>
              <w:jc w:val="left"/>
              <w:divId w:val="1"/>
            </w:pPr>
            <w:r w:rsidRPr="000C14A4">
              <w:rPr>
                <w:sz w:val="16"/>
              </w:rPr>
              <w:t>ovate</w:t>
            </w:r>
          </w:p>
        </w:tc>
        <w:tc>
          <w:tcPr>
            <w:tcW w:w="1620" w:type="dxa"/>
            <w:gridSpan w:val="2"/>
            <w:tcBorders>
              <w:bottom w:val="dotted" w:sz="4" w:space="0" w:color="auto"/>
            </w:tcBorders>
            <w:vAlign w:val="center"/>
          </w:tcPr>
          <w:p w14:paraId="736D2CB9" w14:textId="77777777" w:rsidR="003E3106" w:rsidRPr="000C14A4" w:rsidRDefault="003E3106" w:rsidP="00A53D1E">
            <w:pPr>
              <w:keepNext/>
            </w:pPr>
          </w:p>
        </w:tc>
        <w:tc>
          <w:tcPr>
            <w:tcW w:w="1620" w:type="dxa"/>
            <w:tcBorders>
              <w:bottom w:val="dotted" w:sz="4" w:space="0" w:color="auto"/>
            </w:tcBorders>
            <w:vAlign w:val="center"/>
          </w:tcPr>
          <w:p w14:paraId="3E59A932" w14:textId="77777777" w:rsidR="003E3106" w:rsidRPr="000C14A4" w:rsidRDefault="003E3106" w:rsidP="00A53D1E">
            <w:pPr>
              <w:keepNext/>
            </w:pPr>
          </w:p>
        </w:tc>
        <w:tc>
          <w:tcPr>
            <w:tcW w:w="1620" w:type="dxa"/>
            <w:tcBorders>
              <w:bottom w:val="dotted" w:sz="4" w:space="0" w:color="auto"/>
            </w:tcBorders>
            <w:vAlign w:val="center"/>
          </w:tcPr>
          <w:p w14:paraId="10BCC3E6" w14:textId="77777777" w:rsidR="003E3106" w:rsidRPr="000C14A4" w:rsidRDefault="003E3106" w:rsidP="00A53D1E">
            <w:pPr>
              <w:keepNext/>
            </w:pPr>
          </w:p>
        </w:tc>
        <w:tc>
          <w:tcPr>
            <w:tcW w:w="1620" w:type="dxa"/>
            <w:tcBorders>
              <w:bottom w:val="dotted" w:sz="4" w:space="0" w:color="auto"/>
            </w:tcBorders>
            <w:vAlign w:val="center"/>
          </w:tcPr>
          <w:p w14:paraId="34B41523" w14:textId="77777777" w:rsidR="003E3106" w:rsidRPr="000C14A4" w:rsidRDefault="003E3106" w:rsidP="00A53D1E">
            <w:pPr>
              <w:keepNext/>
            </w:pPr>
          </w:p>
        </w:tc>
        <w:tc>
          <w:tcPr>
            <w:tcW w:w="1620" w:type="dxa"/>
            <w:tcBorders>
              <w:bottom w:val="dotted" w:sz="4" w:space="0" w:color="auto"/>
            </w:tcBorders>
            <w:vAlign w:val="center"/>
          </w:tcPr>
          <w:p w14:paraId="7B9BBD99" w14:textId="77777777" w:rsidR="003E3106" w:rsidRPr="000C14A4" w:rsidRDefault="004851CA" w:rsidP="00A53D1E">
            <w:pPr>
              <w:keepNext/>
              <w:jc w:val="center"/>
              <w:divId w:val="1"/>
            </w:pPr>
            <w:r w:rsidRPr="000C14A4">
              <w:rPr>
                <w:rFonts w:eastAsia="Arial"/>
                <w:sz w:val="16"/>
              </w:rPr>
              <w:t xml:space="preserve">1 </w:t>
            </w:r>
          </w:p>
        </w:tc>
      </w:tr>
      <w:tr w:rsidR="003E3106" w:rsidRPr="000C14A4" w14:paraId="514B60AF" w14:textId="77777777">
        <w:trPr>
          <w:trHeight w:val="320"/>
        </w:trPr>
        <w:tc>
          <w:tcPr>
            <w:tcW w:w="1620" w:type="dxa"/>
            <w:gridSpan w:val="2"/>
            <w:vMerge/>
          </w:tcPr>
          <w:p w14:paraId="54E36976" w14:textId="77777777" w:rsidR="003E3106" w:rsidRPr="000C14A4" w:rsidRDefault="003E3106" w:rsidP="00A53D1E">
            <w:pPr>
              <w:keepNext/>
            </w:pPr>
          </w:p>
        </w:tc>
        <w:tc>
          <w:tcPr>
            <w:tcW w:w="1620" w:type="dxa"/>
            <w:gridSpan w:val="2"/>
            <w:tcBorders>
              <w:bottom w:val="dotted" w:sz="4" w:space="0" w:color="auto"/>
            </w:tcBorders>
            <w:vAlign w:val="center"/>
          </w:tcPr>
          <w:p w14:paraId="3351B653" w14:textId="77777777" w:rsidR="003E3106" w:rsidRPr="000C14A4" w:rsidRDefault="004851CA" w:rsidP="00A53D1E">
            <w:pPr>
              <w:keepNext/>
              <w:jc w:val="left"/>
              <w:divId w:val="1"/>
            </w:pPr>
            <w:r w:rsidRPr="000C14A4">
              <w:rPr>
                <w:sz w:val="16"/>
              </w:rPr>
              <w:t>narrow elliptic</w:t>
            </w:r>
          </w:p>
        </w:tc>
        <w:tc>
          <w:tcPr>
            <w:tcW w:w="1620" w:type="dxa"/>
            <w:gridSpan w:val="2"/>
            <w:tcBorders>
              <w:bottom w:val="dotted" w:sz="4" w:space="0" w:color="auto"/>
            </w:tcBorders>
            <w:vAlign w:val="center"/>
          </w:tcPr>
          <w:p w14:paraId="60CC5B8D" w14:textId="77777777" w:rsidR="003E3106" w:rsidRPr="000C14A4" w:rsidRDefault="003E3106" w:rsidP="00A53D1E">
            <w:pPr>
              <w:keepNext/>
            </w:pPr>
          </w:p>
        </w:tc>
        <w:tc>
          <w:tcPr>
            <w:tcW w:w="1620" w:type="dxa"/>
            <w:tcBorders>
              <w:bottom w:val="dotted" w:sz="4" w:space="0" w:color="auto"/>
            </w:tcBorders>
            <w:vAlign w:val="center"/>
          </w:tcPr>
          <w:p w14:paraId="1AE1226A" w14:textId="77777777" w:rsidR="003E3106" w:rsidRPr="000C14A4" w:rsidRDefault="003E3106" w:rsidP="00A53D1E">
            <w:pPr>
              <w:keepNext/>
            </w:pPr>
          </w:p>
        </w:tc>
        <w:tc>
          <w:tcPr>
            <w:tcW w:w="1620" w:type="dxa"/>
            <w:tcBorders>
              <w:bottom w:val="dotted" w:sz="4" w:space="0" w:color="auto"/>
            </w:tcBorders>
            <w:vAlign w:val="center"/>
          </w:tcPr>
          <w:p w14:paraId="49F20F74" w14:textId="77777777" w:rsidR="003E3106" w:rsidRPr="000C14A4" w:rsidRDefault="003E3106" w:rsidP="00A53D1E">
            <w:pPr>
              <w:keepNext/>
            </w:pPr>
          </w:p>
        </w:tc>
        <w:tc>
          <w:tcPr>
            <w:tcW w:w="1620" w:type="dxa"/>
            <w:tcBorders>
              <w:bottom w:val="dotted" w:sz="4" w:space="0" w:color="auto"/>
            </w:tcBorders>
            <w:vAlign w:val="center"/>
          </w:tcPr>
          <w:p w14:paraId="6647B1E6" w14:textId="77777777" w:rsidR="003E3106" w:rsidRPr="000C14A4" w:rsidRDefault="003E3106" w:rsidP="00A53D1E">
            <w:pPr>
              <w:keepNext/>
            </w:pPr>
          </w:p>
        </w:tc>
        <w:tc>
          <w:tcPr>
            <w:tcW w:w="1620" w:type="dxa"/>
            <w:tcBorders>
              <w:bottom w:val="dotted" w:sz="4" w:space="0" w:color="auto"/>
            </w:tcBorders>
            <w:vAlign w:val="center"/>
          </w:tcPr>
          <w:p w14:paraId="6780BFCF" w14:textId="77777777" w:rsidR="003E3106" w:rsidRPr="000C14A4" w:rsidRDefault="004851CA" w:rsidP="00A53D1E">
            <w:pPr>
              <w:keepNext/>
              <w:jc w:val="center"/>
              <w:divId w:val="1"/>
            </w:pPr>
            <w:r w:rsidRPr="000C14A4">
              <w:rPr>
                <w:rFonts w:eastAsia="Arial"/>
                <w:sz w:val="16"/>
              </w:rPr>
              <w:t xml:space="preserve">2 </w:t>
            </w:r>
          </w:p>
        </w:tc>
      </w:tr>
      <w:tr w:rsidR="003E3106" w:rsidRPr="000C14A4" w14:paraId="26029FC5" w14:textId="77777777">
        <w:trPr>
          <w:trHeight w:val="320"/>
        </w:trPr>
        <w:tc>
          <w:tcPr>
            <w:tcW w:w="1620" w:type="dxa"/>
            <w:gridSpan w:val="2"/>
            <w:vMerge/>
          </w:tcPr>
          <w:p w14:paraId="53C8F669" w14:textId="77777777" w:rsidR="003E3106" w:rsidRPr="000C14A4" w:rsidRDefault="003E3106" w:rsidP="00A53D1E">
            <w:pPr>
              <w:keepNext/>
            </w:pPr>
          </w:p>
        </w:tc>
        <w:tc>
          <w:tcPr>
            <w:tcW w:w="1620" w:type="dxa"/>
            <w:gridSpan w:val="2"/>
            <w:tcBorders>
              <w:bottom w:val="dotted" w:sz="4" w:space="0" w:color="auto"/>
            </w:tcBorders>
            <w:vAlign w:val="center"/>
          </w:tcPr>
          <w:p w14:paraId="5FA1F601" w14:textId="77777777" w:rsidR="003E3106" w:rsidRPr="000C14A4" w:rsidRDefault="004851CA" w:rsidP="00A53D1E">
            <w:pPr>
              <w:keepNext/>
              <w:jc w:val="left"/>
              <w:divId w:val="1"/>
            </w:pPr>
            <w:r w:rsidRPr="000C14A4">
              <w:rPr>
                <w:sz w:val="16"/>
              </w:rPr>
              <w:t>medium elliptic</w:t>
            </w:r>
          </w:p>
        </w:tc>
        <w:tc>
          <w:tcPr>
            <w:tcW w:w="1620" w:type="dxa"/>
            <w:gridSpan w:val="2"/>
            <w:tcBorders>
              <w:bottom w:val="dotted" w:sz="4" w:space="0" w:color="auto"/>
            </w:tcBorders>
            <w:vAlign w:val="center"/>
          </w:tcPr>
          <w:p w14:paraId="636778BA" w14:textId="77777777" w:rsidR="003E3106" w:rsidRPr="000C14A4" w:rsidRDefault="003E3106" w:rsidP="00A53D1E">
            <w:pPr>
              <w:keepNext/>
            </w:pPr>
          </w:p>
        </w:tc>
        <w:tc>
          <w:tcPr>
            <w:tcW w:w="1620" w:type="dxa"/>
            <w:tcBorders>
              <w:bottom w:val="dotted" w:sz="4" w:space="0" w:color="auto"/>
            </w:tcBorders>
            <w:vAlign w:val="center"/>
          </w:tcPr>
          <w:p w14:paraId="138F54C9" w14:textId="77777777" w:rsidR="003E3106" w:rsidRPr="000C14A4" w:rsidRDefault="003E3106" w:rsidP="00A53D1E">
            <w:pPr>
              <w:keepNext/>
            </w:pPr>
          </w:p>
        </w:tc>
        <w:tc>
          <w:tcPr>
            <w:tcW w:w="1620" w:type="dxa"/>
            <w:tcBorders>
              <w:bottom w:val="dotted" w:sz="4" w:space="0" w:color="auto"/>
            </w:tcBorders>
            <w:vAlign w:val="center"/>
          </w:tcPr>
          <w:p w14:paraId="7CB454FE" w14:textId="77777777" w:rsidR="003E3106" w:rsidRPr="000C14A4" w:rsidRDefault="003E3106" w:rsidP="00A53D1E">
            <w:pPr>
              <w:keepNext/>
            </w:pPr>
          </w:p>
        </w:tc>
        <w:tc>
          <w:tcPr>
            <w:tcW w:w="1620" w:type="dxa"/>
            <w:tcBorders>
              <w:bottom w:val="dotted" w:sz="4" w:space="0" w:color="auto"/>
            </w:tcBorders>
            <w:vAlign w:val="center"/>
          </w:tcPr>
          <w:p w14:paraId="2D2D9A66" w14:textId="77777777" w:rsidR="003E3106" w:rsidRPr="000C14A4" w:rsidRDefault="003E3106" w:rsidP="00A53D1E">
            <w:pPr>
              <w:keepNext/>
            </w:pPr>
          </w:p>
        </w:tc>
        <w:tc>
          <w:tcPr>
            <w:tcW w:w="1620" w:type="dxa"/>
            <w:tcBorders>
              <w:bottom w:val="dotted" w:sz="4" w:space="0" w:color="auto"/>
            </w:tcBorders>
            <w:vAlign w:val="center"/>
          </w:tcPr>
          <w:p w14:paraId="4988F3ED" w14:textId="77777777" w:rsidR="003E3106" w:rsidRPr="000C14A4" w:rsidRDefault="004851CA" w:rsidP="00A53D1E">
            <w:pPr>
              <w:keepNext/>
              <w:jc w:val="center"/>
              <w:divId w:val="1"/>
            </w:pPr>
            <w:r w:rsidRPr="000C14A4">
              <w:rPr>
                <w:rFonts w:eastAsia="Arial"/>
                <w:sz w:val="16"/>
              </w:rPr>
              <w:t xml:space="preserve">3 </w:t>
            </w:r>
          </w:p>
        </w:tc>
      </w:tr>
      <w:tr w:rsidR="003E3106" w:rsidRPr="000C14A4" w14:paraId="6DDDAFB7" w14:textId="77777777">
        <w:trPr>
          <w:trHeight w:val="320"/>
        </w:trPr>
        <w:tc>
          <w:tcPr>
            <w:tcW w:w="1620" w:type="dxa"/>
            <w:gridSpan w:val="2"/>
            <w:vMerge/>
          </w:tcPr>
          <w:p w14:paraId="4DB805C8" w14:textId="77777777" w:rsidR="003E3106" w:rsidRPr="000C14A4" w:rsidRDefault="003E3106"/>
        </w:tc>
        <w:tc>
          <w:tcPr>
            <w:tcW w:w="1620" w:type="dxa"/>
            <w:gridSpan w:val="2"/>
            <w:tcBorders>
              <w:bottom w:val="dotted" w:sz="4" w:space="0" w:color="auto"/>
            </w:tcBorders>
            <w:vAlign w:val="center"/>
          </w:tcPr>
          <w:p w14:paraId="27C2B2DB" w14:textId="77777777" w:rsidR="003E3106" w:rsidRPr="000C14A4" w:rsidRDefault="004851CA">
            <w:pPr>
              <w:jc w:val="left"/>
              <w:divId w:val="1"/>
            </w:pPr>
            <w:r w:rsidRPr="000C14A4">
              <w:rPr>
                <w:sz w:val="16"/>
              </w:rPr>
              <w:t>circular</w:t>
            </w:r>
          </w:p>
        </w:tc>
        <w:tc>
          <w:tcPr>
            <w:tcW w:w="1620" w:type="dxa"/>
            <w:gridSpan w:val="2"/>
            <w:tcBorders>
              <w:bottom w:val="dotted" w:sz="4" w:space="0" w:color="auto"/>
            </w:tcBorders>
            <w:vAlign w:val="center"/>
          </w:tcPr>
          <w:p w14:paraId="7354564B" w14:textId="77777777" w:rsidR="003E3106" w:rsidRPr="000C14A4" w:rsidRDefault="003E3106"/>
        </w:tc>
        <w:tc>
          <w:tcPr>
            <w:tcW w:w="1620" w:type="dxa"/>
            <w:tcBorders>
              <w:bottom w:val="dotted" w:sz="4" w:space="0" w:color="auto"/>
            </w:tcBorders>
            <w:vAlign w:val="center"/>
          </w:tcPr>
          <w:p w14:paraId="057F7A2E" w14:textId="77777777" w:rsidR="003E3106" w:rsidRPr="000C14A4" w:rsidRDefault="003E3106"/>
        </w:tc>
        <w:tc>
          <w:tcPr>
            <w:tcW w:w="1620" w:type="dxa"/>
            <w:tcBorders>
              <w:bottom w:val="dotted" w:sz="4" w:space="0" w:color="auto"/>
            </w:tcBorders>
            <w:vAlign w:val="center"/>
          </w:tcPr>
          <w:p w14:paraId="067EDECD" w14:textId="77777777" w:rsidR="003E3106" w:rsidRPr="000C14A4" w:rsidRDefault="003E3106"/>
        </w:tc>
        <w:tc>
          <w:tcPr>
            <w:tcW w:w="1620" w:type="dxa"/>
            <w:tcBorders>
              <w:bottom w:val="dotted" w:sz="4" w:space="0" w:color="auto"/>
            </w:tcBorders>
            <w:vAlign w:val="center"/>
          </w:tcPr>
          <w:p w14:paraId="4C3618C4" w14:textId="77777777" w:rsidR="003E3106" w:rsidRPr="000C14A4" w:rsidRDefault="003E3106"/>
        </w:tc>
        <w:tc>
          <w:tcPr>
            <w:tcW w:w="1620" w:type="dxa"/>
            <w:tcBorders>
              <w:bottom w:val="dotted" w:sz="4" w:space="0" w:color="auto"/>
            </w:tcBorders>
            <w:vAlign w:val="center"/>
          </w:tcPr>
          <w:p w14:paraId="5260FD2E" w14:textId="77777777" w:rsidR="003E3106" w:rsidRPr="000C14A4" w:rsidRDefault="004851CA">
            <w:pPr>
              <w:jc w:val="center"/>
              <w:divId w:val="1"/>
            </w:pPr>
            <w:r w:rsidRPr="000C14A4">
              <w:rPr>
                <w:rFonts w:eastAsia="Arial"/>
                <w:sz w:val="16"/>
              </w:rPr>
              <w:t xml:space="preserve">4 </w:t>
            </w:r>
          </w:p>
        </w:tc>
      </w:tr>
      <w:tr w:rsidR="003E3106" w:rsidRPr="000C14A4" w14:paraId="3923F082" w14:textId="77777777">
        <w:trPr>
          <w:trHeight w:val="360"/>
        </w:trPr>
        <w:tc>
          <w:tcPr>
            <w:tcW w:w="810" w:type="dxa"/>
            <w:tcBorders>
              <w:right w:val="dotted" w:sz="4" w:space="0" w:color="auto"/>
            </w:tcBorders>
            <w:shd w:val="clear" w:color="auto" w:fill="DFDFD7"/>
            <w:vAlign w:val="center"/>
          </w:tcPr>
          <w:p w14:paraId="6CAAEFCC" w14:textId="77777777" w:rsidR="003E3106" w:rsidRPr="000C14A4" w:rsidRDefault="004851CA">
            <w:r w:rsidRPr="000C14A4">
              <w:rPr>
                <w:rFonts w:eastAsia="Arial"/>
                <w:b/>
                <w:sz w:val="16"/>
              </w:rPr>
              <w:t>23.</w:t>
            </w:r>
          </w:p>
        </w:tc>
        <w:tc>
          <w:tcPr>
            <w:tcW w:w="810" w:type="dxa"/>
            <w:tcBorders>
              <w:right w:val="dotted" w:sz="4" w:space="0" w:color="auto"/>
            </w:tcBorders>
            <w:shd w:val="clear" w:color="auto" w:fill="DFDFD7"/>
            <w:vAlign w:val="center"/>
          </w:tcPr>
          <w:p w14:paraId="74BE49BC" w14:textId="77777777" w:rsidR="003E3106" w:rsidRPr="000C14A4" w:rsidRDefault="003E3106"/>
        </w:tc>
        <w:tc>
          <w:tcPr>
            <w:tcW w:w="810" w:type="dxa"/>
            <w:tcBorders>
              <w:right w:val="dotted" w:sz="4" w:space="0" w:color="auto"/>
            </w:tcBorders>
            <w:shd w:val="clear" w:color="auto" w:fill="DFDFD7"/>
            <w:vAlign w:val="center"/>
          </w:tcPr>
          <w:p w14:paraId="431FAF67" w14:textId="77777777" w:rsidR="003E3106" w:rsidRPr="000C14A4" w:rsidRDefault="004851CA">
            <w:r w:rsidRPr="000C14A4">
              <w:rPr>
                <w:rFonts w:eastAsia="Arial"/>
                <w:b/>
                <w:sz w:val="16"/>
              </w:rPr>
              <w:t>QN</w:t>
            </w:r>
          </w:p>
        </w:tc>
        <w:tc>
          <w:tcPr>
            <w:tcW w:w="810" w:type="dxa"/>
            <w:tcBorders>
              <w:right w:val="dotted" w:sz="4" w:space="0" w:color="auto"/>
            </w:tcBorders>
            <w:shd w:val="clear" w:color="auto" w:fill="DFDFD7"/>
            <w:vAlign w:val="center"/>
          </w:tcPr>
          <w:p w14:paraId="3198D0DE" w14:textId="77777777" w:rsidR="003E3106" w:rsidRPr="000C14A4" w:rsidRDefault="004851CA">
            <w:r w:rsidRPr="000C14A4">
              <w:rPr>
                <w:rFonts w:eastAsia="Arial"/>
                <w:b/>
                <w:sz w:val="16"/>
              </w:rPr>
              <w:t>MG/VG</w:t>
            </w:r>
          </w:p>
        </w:tc>
        <w:tc>
          <w:tcPr>
            <w:tcW w:w="810" w:type="dxa"/>
            <w:tcBorders>
              <w:right w:val="dotted" w:sz="4" w:space="0" w:color="auto"/>
            </w:tcBorders>
            <w:shd w:val="clear" w:color="auto" w:fill="DFDFD7"/>
            <w:vAlign w:val="center"/>
          </w:tcPr>
          <w:p w14:paraId="4E91B54E" w14:textId="77777777" w:rsidR="003E3106" w:rsidRPr="000C14A4" w:rsidRDefault="003E3106"/>
        </w:tc>
        <w:tc>
          <w:tcPr>
            <w:tcW w:w="810" w:type="dxa"/>
            <w:tcBorders>
              <w:right w:val="dotted" w:sz="4" w:space="0" w:color="auto"/>
            </w:tcBorders>
            <w:shd w:val="clear" w:color="auto" w:fill="DFDFD7"/>
            <w:vAlign w:val="center"/>
          </w:tcPr>
          <w:p w14:paraId="46E55750" w14:textId="77777777" w:rsidR="003E3106" w:rsidRPr="000C14A4" w:rsidRDefault="004851CA">
            <w:r w:rsidRPr="000C14A4">
              <w:rPr>
                <w:rFonts w:eastAsia="Arial"/>
                <w:b/>
                <w:sz w:val="16"/>
              </w:rPr>
              <w:t>(d)</w:t>
            </w:r>
          </w:p>
        </w:tc>
        <w:tc>
          <w:tcPr>
            <w:tcW w:w="1620" w:type="dxa"/>
            <w:shd w:val="clear" w:color="auto" w:fill="DFDFD7"/>
            <w:vAlign w:val="center"/>
          </w:tcPr>
          <w:p w14:paraId="67537A11" w14:textId="77777777" w:rsidR="003E3106" w:rsidRPr="000C14A4" w:rsidRDefault="004851CA">
            <w:r w:rsidRPr="000C14A4">
              <w:rPr>
                <w:rFonts w:eastAsia="Arial"/>
                <w:b/>
                <w:sz w:val="16"/>
              </w:rPr>
              <w:t>60-65</w:t>
            </w:r>
          </w:p>
        </w:tc>
        <w:tc>
          <w:tcPr>
            <w:tcW w:w="1620" w:type="dxa"/>
            <w:shd w:val="clear" w:color="auto" w:fill="DFDFD7"/>
          </w:tcPr>
          <w:p w14:paraId="087ECE7F" w14:textId="77777777" w:rsidR="003E3106" w:rsidRPr="000C14A4" w:rsidRDefault="003E3106"/>
        </w:tc>
        <w:tc>
          <w:tcPr>
            <w:tcW w:w="1620" w:type="dxa"/>
            <w:shd w:val="clear" w:color="auto" w:fill="DFDFD7"/>
          </w:tcPr>
          <w:p w14:paraId="03C49C55" w14:textId="77777777" w:rsidR="003E3106" w:rsidRPr="000C14A4" w:rsidRDefault="003E3106"/>
        </w:tc>
        <w:tc>
          <w:tcPr>
            <w:tcW w:w="1620" w:type="dxa"/>
            <w:shd w:val="clear" w:color="auto" w:fill="DFDFD7"/>
          </w:tcPr>
          <w:p w14:paraId="28AE1337" w14:textId="77777777" w:rsidR="003E3106" w:rsidRPr="000C14A4" w:rsidRDefault="003E3106"/>
        </w:tc>
      </w:tr>
      <w:tr w:rsidR="003E3106" w:rsidRPr="000C14A4" w14:paraId="1461C31D" w14:textId="77777777">
        <w:trPr>
          <w:trHeight w:val="440"/>
        </w:trPr>
        <w:tc>
          <w:tcPr>
            <w:tcW w:w="1620" w:type="dxa"/>
            <w:gridSpan w:val="2"/>
            <w:vMerge w:val="restart"/>
          </w:tcPr>
          <w:p w14:paraId="32CE88AA" w14:textId="77777777" w:rsidR="003E3106" w:rsidRPr="000C14A4" w:rsidRDefault="003E3106"/>
        </w:tc>
        <w:tc>
          <w:tcPr>
            <w:tcW w:w="1620" w:type="dxa"/>
            <w:gridSpan w:val="2"/>
            <w:tcBorders>
              <w:bottom w:val="dotted" w:sz="4" w:space="0" w:color="auto"/>
            </w:tcBorders>
          </w:tcPr>
          <w:p w14:paraId="385DA8A4" w14:textId="77777777" w:rsidR="003E3106" w:rsidRPr="000C14A4" w:rsidRDefault="004851CA">
            <w:pPr>
              <w:spacing w:before="113" w:after="113"/>
              <w:jc w:val="left"/>
              <w:divId w:val="1"/>
            </w:pPr>
            <w:r w:rsidRPr="000C14A4">
              <w:rPr>
                <w:b/>
                <w:sz w:val="16"/>
              </w:rPr>
              <w:t>Flower: length of sepal</w:t>
            </w:r>
          </w:p>
        </w:tc>
        <w:tc>
          <w:tcPr>
            <w:tcW w:w="1620" w:type="dxa"/>
            <w:gridSpan w:val="2"/>
            <w:tcBorders>
              <w:bottom w:val="dotted" w:sz="4" w:space="0" w:color="auto"/>
            </w:tcBorders>
          </w:tcPr>
          <w:p w14:paraId="7C1B6EF8" w14:textId="77777777" w:rsidR="003E3106" w:rsidRPr="000C14A4" w:rsidRDefault="003E3106"/>
        </w:tc>
        <w:tc>
          <w:tcPr>
            <w:tcW w:w="1620" w:type="dxa"/>
            <w:tcBorders>
              <w:bottom w:val="dotted" w:sz="4" w:space="0" w:color="auto"/>
            </w:tcBorders>
          </w:tcPr>
          <w:p w14:paraId="437D26AA" w14:textId="77777777" w:rsidR="003E3106" w:rsidRPr="000C14A4" w:rsidRDefault="003E3106"/>
        </w:tc>
        <w:tc>
          <w:tcPr>
            <w:tcW w:w="1620" w:type="dxa"/>
            <w:tcBorders>
              <w:bottom w:val="dotted" w:sz="4" w:space="0" w:color="auto"/>
            </w:tcBorders>
          </w:tcPr>
          <w:p w14:paraId="33412A4A" w14:textId="77777777" w:rsidR="003E3106" w:rsidRPr="000C14A4" w:rsidRDefault="003E3106"/>
        </w:tc>
        <w:tc>
          <w:tcPr>
            <w:tcW w:w="1620" w:type="dxa"/>
            <w:tcBorders>
              <w:bottom w:val="dotted" w:sz="4" w:space="0" w:color="auto"/>
            </w:tcBorders>
          </w:tcPr>
          <w:p w14:paraId="66002D40" w14:textId="77777777" w:rsidR="003E3106" w:rsidRPr="000C14A4" w:rsidRDefault="003E3106"/>
        </w:tc>
        <w:tc>
          <w:tcPr>
            <w:tcW w:w="1620" w:type="dxa"/>
            <w:tcBorders>
              <w:bottom w:val="dotted" w:sz="4" w:space="0" w:color="auto"/>
            </w:tcBorders>
          </w:tcPr>
          <w:p w14:paraId="2FD4DE52" w14:textId="77777777" w:rsidR="003E3106" w:rsidRPr="000C14A4" w:rsidRDefault="003E3106"/>
        </w:tc>
      </w:tr>
      <w:tr w:rsidR="003E3106" w:rsidRPr="000C14A4" w14:paraId="0057BC29" w14:textId="77777777">
        <w:trPr>
          <w:trHeight w:val="320"/>
        </w:trPr>
        <w:tc>
          <w:tcPr>
            <w:tcW w:w="1620" w:type="dxa"/>
            <w:gridSpan w:val="2"/>
            <w:vMerge/>
          </w:tcPr>
          <w:p w14:paraId="0586E26A" w14:textId="77777777" w:rsidR="003E3106" w:rsidRPr="000C14A4" w:rsidRDefault="003E3106"/>
        </w:tc>
        <w:tc>
          <w:tcPr>
            <w:tcW w:w="1620" w:type="dxa"/>
            <w:gridSpan w:val="2"/>
            <w:tcBorders>
              <w:bottom w:val="dotted" w:sz="4" w:space="0" w:color="auto"/>
            </w:tcBorders>
            <w:vAlign w:val="center"/>
          </w:tcPr>
          <w:p w14:paraId="22A8BCCC" w14:textId="77777777" w:rsidR="003E3106" w:rsidRPr="000C14A4" w:rsidRDefault="004851CA">
            <w:pPr>
              <w:jc w:val="left"/>
              <w:divId w:val="1"/>
            </w:pPr>
            <w:r w:rsidRPr="000C14A4">
              <w:rPr>
                <w:sz w:val="16"/>
              </w:rPr>
              <w:t>very short</w:t>
            </w:r>
          </w:p>
        </w:tc>
        <w:tc>
          <w:tcPr>
            <w:tcW w:w="1620" w:type="dxa"/>
            <w:gridSpan w:val="2"/>
            <w:tcBorders>
              <w:bottom w:val="dotted" w:sz="4" w:space="0" w:color="auto"/>
            </w:tcBorders>
            <w:vAlign w:val="center"/>
          </w:tcPr>
          <w:p w14:paraId="3E5FB21B" w14:textId="77777777" w:rsidR="003E3106" w:rsidRPr="000C14A4" w:rsidRDefault="003E3106"/>
        </w:tc>
        <w:tc>
          <w:tcPr>
            <w:tcW w:w="1620" w:type="dxa"/>
            <w:tcBorders>
              <w:bottom w:val="dotted" w:sz="4" w:space="0" w:color="auto"/>
            </w:tcBorders>
            <w:vAlign w:val="center"/>
          </w:tcPr>
          <w:p w14:paraId="78408109" w14:textId="77777777" w:rsidR="003E3106" w:rsidRPr="000C14A4" w:rsidRDefault="003E3106"/>
        </w:tc>
        <w:tc>
          <w:tcPr>
            <w:tcW w:w="1620" w:type="dxa"/>
            <w:tcBorders>
              <w:bottom w:val="dotted" w:sz="4" w:space="0" w:color="auto"/>
            </w:tcBorders>
            <w:vAlign w:val="center"/>
          </w:tcPr>
          <w:p w14:paraId="5DA31E32" w14:textId="77777777" w:rsidR="003E3106" w:rsidRPr="000C14A4" w:rsidRDefault="003E3106"/>
        </w:tc>
        <w:tc>
          <w:tcPr>
            <w:tcW w:w="1620" w:type="dxa"/>
            <w:tcBorders>
              <w:bottom w:val="dotted" w:sz="4" w:space="0" w:color="auto"/>
            </w:tcBorders>
            <w:vAlign w:val="center"/>
          </w:tcPr>
          <w:p w14:paraId="55CA3B9B" w14:textId="77777777" w:rsidR="003E3106" w:rsidRPr="000C14A4" w:rsidRDefault="003E3106"/>
        </w:tc>
        <w:tc>
          <w:tcPr>
            <w:tcW w:w="1620" w:type="dxa"/>
            <w:tcBorders>
              <w:bottom w:val="dotted" w:sz="4" w:space="0" w:color="auto"/>
            </w:tcBorders>
            <w:vAlign w:val="center"/>
          </w:tcPr>
          <w:p w14:paraId="4A5D822C" w14:textId="77777777" w:rsidR="003E3106" w:rsidRPr="000C14A4" w:rsidRDefault="004851CA">
            <w:pPr>
              <w:jc w:val="center"/>
              <w:divId w:val="1"/>
            </w:pPr>
            <w:r w:rsidRPr="000C14A4">
              <w:rPr>
                <w:rFonts w:eastAsia="Arial"/>
                <w:sz w:val="16"/>
              </w:rPr>
              <w:t xml:space="preserve">1 </w:t>
            </w:r>
          </w:p>
        </w:tc>
      </w:tr>
      <w:tr w:rsidR="003E3106" w:rsidRPr="000C14A4" w14:paraId="7508864C" w14:textId="77777777">
        <w:trPr>
          <w:trHeight w:val="320"/>
        </w:trPr>
        <w:tc>
          <w:tcPr>
            <w:tcW w:w="1620" w:type="dxa"/>
            <w:gridSpan w:val="2"/>
            <w:vMerge/>
          </w:tcPr>
          <w:p w14:paraId="40DA3322" w14:textId="77777777" w:rsidR="003E3106" w:rsidRPr="000C14A4" w:rsidRDefault="003E3106"/>
        </w:tc>
        <w:tc>
          <w:tcPr>
            <w:tcW w:w="1620" w:type="dxa"/>
            <w:gridSpan w:val="2"/>
            <w:tcBorders>
              <w:bottom w:val="dotted" w:sz="4" w:space="0" w:color="auto"/>
            </w:tcBorders>
            <w:vAlign w:val="center"/>
          </w:tcPr>
          <w:p w14:paraId="0DE868B6" w14:textId="77777777" w:rsidR="003E3106" w:rsidRPr="000C14A4" w:rsidRDefault="004851CA">
            <w:pPr>
              <w:jc w:val="left"/>
              <w:divId w:val="1"/>
            </w:pPr>
            <w:r w:rsidRPr="000C14A4">
              <w:rPr>
                <w:sz w:val="16"/>
              </w:rPr>
              <w:t>short</w:t>
            </w:r>
          </w:p>
        </w:tc>
        <w:tc>
          <w:tcPr>
            <w:tcW w:w="1620" w:type="dxa"/>
            <w:gridSpan w:val="2"/>
            <w:tcBorders>
              <w:bottom w:val="dotted" w:sz="4" w:space="0" w:color="auto"/>
            </w:tcBorders>
            <w:vAlign w:val="center"/>
          </w:tcPr>
          <w:p w14:paraId="2805C950" w14:textId="77777777" w:rsidR="003E3106" w:rsidRPr="000C14A4" w:rsidRDefault="003E3106"/>
        </w:tc>
        <w:tc>
          <w:tcPr>
            <w:tcW w:w="1620" w:type="dxa"/>
            <w:tcBorders>
              <w:bottom w:val="dotted" w:sz="4" w:space="0" w:color="auto"/>
            </w:tcBorders>
            <w:vAlign w:val="center"/>
          </w:tcPr>
          <w:p w14:paraId="0108C893" w14:textId="77777777" w:rsidR="003E3106" w:rsidRPr="000C14A4" w:rsidRDefault="003E3106"/>
        </w:tc>
        <w:tc>
          <w:tcPr>
            <w:tcW w:w="1620" w:type="dxa"/>
            <w:tcBorders>
              <w:bottom w:val="dotted" w:sz="4" w:space="0" w:color="auto"/>
            </w:tcBorders>
            <w:vAlign w:val="center"/>
          </w:tcPr>
          <w:p w14:paraId="49035FF5" w14:textId="77777777" w:rsidR="003E3106" w:rsidRPr="000C14A4" w:rsidRDefault="003E3106"/>
        </w:tc>
        <w:tc>
          <w:tcPr>
            <w:tcW w:w="1620" w:type="dxa"/>
            <w:tcBorders>
              <w:bottom w:val="dotted" w:sz="4" w:space="0" w:color="auto"/>
            </w:tcBorders>
            <w:vAlign w:val="center"/>
          </w:tcPr>
          <w:p w14:paraId="21850875" w14:textId="77777777" w:rsidR="003E3106" w:rsidRPr="000C14A4" w:rsidRDefault="004851CA">
            <w:pPr>
              <w:jc w:val="left"/>
              <w:divId w:val="1"/>
            </w:pPr>
            <w:r w:rsidRPr="000C14A4">
              <w:rPr>
                <w:sz w:val="16"/>
              </w:rPr>
              <w:t>Grand Champion, Harrow Sweet</w:t>
            </w:r>
          </w:p>
        </w:tc>
        <w:tc>
          <w:tcPr>
            <w:tcW w:w="1620" w:type="dxa"/>
            <w:tcBorders>
              <w:bottom w:val="dotted" w:sz="4" w:space="0" w:color="auto"/>
            </w:tcBorders>
            <w:vAlign w:val="center"/>
          </w:tcPr>
          <w:p w14:paraId="07A23644" w14:textId="77777777" w:rsidR="003E3106" w:rsidRPr="000C14A4" w:rsidRDefault="004851CA">
            <w:pPr>
              <w:jc w:val="center"/>
              <w:divId w:val="1"/>
            </w:pPr>
            <w:r w:rsidRPr="000C14A4">
              <w:rPr>
                <w:rFonts w:eastAsia="Arial"/>
                <w:sz w:val="16"/>
              </w:rPr>
              <w:t xml:space="preserve">2 </w:t>
            </w:r>
          </w:p>
        </w:tc>
      </w:tr>
      <w:tr w:rsidR="003E3106" w:rsidRPr="000C14A4" w14:paraId="448FE298" w14:textId="77777777">
        <w:trPr>
          <w:trHeight w:val="320"/>
        </w:trPr>
        <w:tc>
          <w:tcPr>
            <w:tcW w:w="1620" w:type="dxa"/>
            <w:gridSpan w:val="2"/>
            <w:vMerge/>
          </w:tcPr>
          <w:p w14:paraId="63150945" w14:textId="77777777" w:rsidR="003E3106" w:rsidRPr="000C14A4" w:rsidRDefault="003E3106"/>
        </w:tc>
        <w:tc>
          <w:tcPr>
            <w:tcW w:w="1620" w:type="dxa"/>
            <w:gridSpan w:val="2"/>
            <w:tcBorders>
              <w:bottom w:val="dotted" w:sz="4" w:space="0" w:color="auto"/>
            </w:tcBorders>
            <w:vAlign w:val="center"/>
          </w:tcPr>
          <w:p w14:paraId="3911790E" w14:textId="77777777" w:rsidR="003E3106" w:rsidRPr="000C14A4" w:rsidRDefault="004851CA">
            <w:pPr>
              <w:jc w:val="left"/>
              <w:divId w:val="1"/>
            </w:pPr>
            <w:r w:rsidRPr="000C14A4">
              <w:rPr>
                <w:sz w:val="16"/>
              </w:rPr>
              <w:t>medium</w:t>
            </w:r>
          </w:p>
        </w:tc>
        <w:tc>
          <w:tcPr>
            <w:tcW w:w="1620" w:type="dxa"/>
            <w:gridSpan w:val="2"/>
            <w:tcBorders>
              <w:bottom w:val="dotted" w:sz="4" w:space="0" w:color="auto"/>
            </w:tcBorders>
            <w:vAlign w:val="center"/>
          </w:tcPr>
          <w:p w14:paraId="6E5DD185" w14:textId="77777777" w:rsidR="003E3106" w:rsidRPr="000C14A4" w:rsidRDefault="003E3106"/>
        </w:tc>
        <w:tc>
          <w:tcPr>
            <w:tcW w:w="1620" w:type="dxa"/>
            <w:tcBorders>
              <w:bottom w:val="dotted" w:sz="4" w:space="0" w:color="auto"/>
            </w:tcBorders>
            <w:vAlign w:val="center"/>
          </w:tcPr>
          <w:p w14:paraId="203BC771" w14:textId="77777777" w:rsidR="003E3106" w:rsidRPr="000C14A4" w:rsidRDefault="003E3106"/>
        </w:tc>
        <w:tc>
          <w:tcPr>
            <w:tcW w:w="1620" w:type="dxa"/>
            <w:tcBorders>
              <w:bottom w:val="dotted" w:sz="4" w:space="0" w:color="auto"/>
            </w:tcBorders>
            <w:vAlign w:val="center"/>
          </w:tcPr>
          <w:p w14:paraId="305EF1B9" w14:textId="77777777" w:rsidR="003E3106" w:rsidRPr="000C14A4" w:rsidRDefault="003E3106"/>
        </w:tc>
        <w:tc>
          <w:tcPr>
            <w:tcW w:w="1620" w:type="dxa"/>
            <w:tcBorders>
              <w:bottom w:val="dotted" w:sz="4" w:space="0" w:color="auto"/>
            </w:tcBorders>
            <w:vAlign w:val="center"/>
          </w:tcPr>
          <w:p w14:paraId="456C1E79" w14:textId="77777777" w:rsidR="003E3106" w:rsidRPr="000C14A4" w:rsidRDefault="004851CA">
            <w:pPr>
              <w:jc w:val="left"/>
              <w:divId w:val="1"/>
            </w:pPr>
            <w:r w:rsidRPr="000C14A4">
              <w:rPr>
                <w:sz w:val="16"/>
              </w:rPr>
              <w:t>Celina, Clara Frijs, Uta</w:t>
            </w:r>
          </w:p>
        </w:tc>
        <w:tc>
          <w:tcPr>
            <w:tcW w:w="1620" w:type="dxa"/>
            <w:tcBorders>
              <w:bottom w:val="dotted" w:sz="4" w:space="0" w:color="auto"/>
            </w:tcBorders>
            <w:vAlign w:val="center"/>
          </w:tcPr>
          <w:p w14:paraId="5FD9E0BF" w14:textId="77777777" w:rsidR="003E3106" w:rsidRPr="000C14A4" w:rsidRDefault="004851CA">
            <w:pPr>
              <w:jc w:val="center"/>
              <w:divId w:val="1"/>
            </w:pPr>
            <w:r w:rsidRPr="000C14A4">
              <w:rPr>
                <w:rFonts w:eastAsia="Arial"/>
                <w:sz w:val="16"/>
              </w:rPr>
              <w:t xml:space="preserve">3 </w:t>
            </w:r>
          </w:p>
        </w:tc>
      </w:tr>
      <w:tr w:rsidR="003E3106" w:rsidRPr="000C14A4" w14:paraId="54851817" w14:textId="77777777">
        <w:trPr>
          <w:trHeight w:val="320"/>
        </w:trPr>
        <w:tc>
          <w:tcPr>
            <w:tcW w:w="1620" w:type="dxa"/>
            <w:gridSpan w:val="2"/>
            <w:vMerge/>
          </w:tcPr>
          <w:p w14:paraId="5EF4A793" w14:textId="77777777" w:rsidR="003E3106" w:rsidRPr="000C14A4" w:rsidRDefault="003E3106"/>
        </w:tc>
        <w:tc>
          <w:tcPr>
            <w:tcW w:w="1620" w:type="dxa"/>
            <w:gridSpan w:val="2"/>
            <w:tcBorders>
              <w:bottom w:val="dotted" w:sz="4" w:space="0" w:color="auto"/>
            </w:tcBorders>
            <w:vAlign w:val="center"/>
          </w:tcPr>
          <w:p w14:paraId="6ACDA1BE" w14:textId="77777777" w:rsidR="003E3106" w:rsidRPr="000C14A4" w:rsidRDefault="004851CA">
            <w:pPr>
              <w:jc w:val="left"/>
              <w:divId w:val="1"/>
            </w:pPr>
            <w:r w:rsidRPr="000C14A4">
              <w:rPr>
                <w:sz w:val="16"/>
              </w:rPr>
              <w:t>long</w:t>
            </w:r>
          </w:p>
        </w:tc>
        <w:tc>
          <w:tcPr>
            <w:tcW w:w="1620" w:type="dxa"/>
            <w:gridSpan w:val="2"/>
            <w:tcBorders>
              <w:bottom w:val="dotted" w:sz="4" w:space="0" w:color="auto"/>
            </w:tcBorders>
            <w:vAlign w:val="center"/>
          </w:tcPr>
          <w:p w14:paraId="6DC2F314" w14:textId="77777777" w:rsidR="003E3106" w:rsidRPr="000C14A4" w:rsidRDefault="003E3106"/>
        </w:tc>
        <w:tc>
          <w:tcPr>
            <w:tcW w:w="1620" w:type="dxa"/>
            <w:tcBorders>
              <w:bottom w:val="dotted" w:sz="4" w:space="0" w:color="auto"/>
            </w:tcBorders>
            <w:vAlign w:val="center"/>
          </w:tcPr>
          <w:p w14:paraId="6AF4263F" w14:textId="77777777" w:rsidR="003E3106" w:rsidRPr="000C14A4" w:rsidRDefault="003E3106"/>
        </w:tc>
        <w:tc>
          <w:tcPr>
            <w:tcW w:w="1620" w:type="dxa"/>
            <w:tcBorders>
              <w:bottom w:val="dotted" w:sz="4" w:space="0" w:color="auto"/>
            </w:tcBorders>
            <w:vAlign w:val="center"/>
          </w:tcPr>
          <w:p w14:paraId="336C32F4" w14:textId="77777777" w:rsidR="003E3106" w:rsidRPr="000C14A4" w:rsidRDefault="003E3106"/>
        </w:tc>
        <w:tc>
          <w:tcPr>
            <w:tcW w:w="1620" w:type="dxa"/>
            <w:tcBorders>
              <w:bottom w:val="dotted" w:sz="4" w:space="0" w:color="auto"/>
            </w:tcBorders>
            <w:vAlign w:val="center"/>
          </w:tcPr>
          <w:p w14:paraId="58EB7C0D" w14:textId="77777777" w:rsidR="003E3106" w:rsidRPr="000C14A4" w:rsidRDefault="004851CA">
            <w:pPr>
              <w:jc w:val="left"/>
              <w:divId w:val="1"/>
            </w:pPr>
            <w:r w:rsidRPr="000C14A4">
              <w:rPr>
                <w:sz w:val="16"/>
              </w:rPr>
              <w:t>Cape Rose ARC 1, Delwini, Red Druz</w:t>
            </w:r>
          </w:p>
        </w:tc>
        <w:tc>
          <w:tcPr>
            <w:tcW w:w="1620" w:type="dxa"/>
            <w:tcBorders>
              <w:bottom w:val="dotted" w:sz="4" w:space="0" w:color="auto"/>
            </w:tcBorders>
            <w:vAlign w:val="center"/>
          </w:tcPr>
          <w:p w14:paraId="5D02EE84" w14:textId="77777777" w:rsidR="003E3106" w:rsidRPr="000C14A4" w:rsidRDefault="004851CA">
            <w:pPr>
              <w:jc w:val="center"/>
              <w:divId w:val="1"/>
            </w:pPr>
            <w:r w:rsidRPr="000C14A4">
              <w:rPr>
                <w:rFonts w:eastAsia="Arial"/>
                <w:sz w:val="16"/>
              </w:rPr>
              <w:t xml:space="preserve">4 </w:t>
            </w:r>
          </w:p>
        </w:tc>
      </w:tr>
      <w:tr w:rsidR="003E3106" w:rsidRPr="000C14A4" w14:paraId="1DD89A49" w14:textId="77777777">
        <w:trPr>
          <w:trHeight w:val="320"/>
        </w:trPr>
        <w:tc>
          <w:tcPr>
            <w:tcW w:w="1620" w:type="dxa"/>
            <w:gridSpan w:val="2"/>
            <w:vMerge/>
          </w:tcPr>
          <w:p w14:paraId="10FA17E7" w14:textId="77777777" w:rsidR="003E3106" w:rsidRPr="000C14A4" w:rsidRDefault="003E3106"/>
        </w:tc>
        <w:tc>
          <w:tcPr>
            <w:tcW w:w="1620" w:type="dxa"/>
            <w:gridSpan w:val="2"/>
            <w:tcBorders>
              <w:bottom w:val="dotted" w:sz="4" w:space="0" w:color="auto"/>
            </w:tcBorders>
            <w:vAlign w:val="center"/>
          </w:tcPr>
          <w:p w14:paraId="6573C1D2" w14:textId="77777777" w:rsidR="003E3106" w:rsidRPr="000C14A4" w:rsidRDefault="004851CA">
            <w:pPr>
              <w:jc w:val="left"/>
              <w:divId w:val="1"/>
            </w:pPr>
            <w:r w:rsidRPr="000C14A4">
              <w:rPr>
                <w:sz w:val="16"/>
              </w:rPr>
              <w:t>very long</w:t>
            </w:r>
          </w:p>
        </w:tc>
        <w:tc>
          <w:tcPr>
            <w:tcW w:w="1620" w:type="dxa"/>
            <w:gridSpan w:val="2"/>
            <w:tcBorders>
              <w:bottom w:val="dotted" w:sz="4" w:space="0" w:color="auto"/>
            </w:tcBorders>
            <w:vAlign w:val="center"/>
          </w:tcPr>
          <w:p w14:paraId="24DF8B61" w14:textId="77777777" w:rsidR="003E3106" w:rsidRPr="000C14A4" w:rsidRDefault="003E3106"/>
        </w:tc>
        <w:tc>
          <w:tcPr>
            <w:tcW w:w="1620" w:type="dxa"/>
            <w:tcBorders>
              <w:bottom w:val="dotted" w:sz="4" w:space="0" w:color="auto"/>
            </w:tcBorders>
            <w:vAlign w:val="center"/>
          </w:tcPr>
          <w:p w14:paraId="2EF2C5E8" w14:textId="77777777" w:rsidR="003E3106" w:rsidRPr="000C14A4" w:rsidRDefault="003E3106"/>
        </w:tc>
        <w:tc>
          <w:tcPr>
            <w:tcW w:w="1620" w:type="dxa"/>
            <w:tcBorders>
              <w:bottom w:val="dotted" w:sz="4" w:space="0" w:color="auto"/>
            </w:tcBorders>
            <w:vAlign w:val="center"/>
          </w:tcPr>
          <w:p w14:paraId="329F1B91" w14:textId="77777777" w:rsidR="003E3106" w:rsidRPr="000C14A4" w:rsidRDefault="003E3106"/>
        </w:tc>
        <w:tc>
          <w:tcPr>
            <w:tcW w:w="1620" w:type="dxa"/>
            <w:tcBorders>
              <w:bottom w:val="dotted" w:sz="4" w:space="0" w:color="auto"/>
            </w:tcBorders>
            <w:vAlign w:val="center"/>
          </w:tcPr>
          <w:p w14:paraId="1CF14BB1" w14:textId="77777777" w:rsidR="003E3106" w:rsidRPr="000C14A4" w:rsidRDefault="004851CA">
            <w:pPr>
              <w:jc w:val="left"/>
              <w:divId w:val="1"/>
            </w:pPr>
            <w:r w:rsidRPr="000C14A4">
              <w:rPr>
                <w:sz w:val="16"/>
              </w:rPr>
              <w:t>Abbé Fétel, Beko</w:t>
            </w:r>
          </w:p>
        </w:tc>
        <w:tc>
          <w:tcPr>
            <w:tcW w:w="1620" w:type="dxa"/>
            <w:tcBorders>
              <w:bottom w:val="dotted" w:sz="4" w:space="0" w:color="auto"/>
            </w:tcBorders>
            <w:vAlign w:val="center"/>
          </w:tcPr>
          <w:p w14:paraId="6FF179BF" w14:textId="77777777" w:rsidR="003E3106" w:rsidRPr="000C14A4" w:rsidRDefault="004851CA">
            <w:pPr>
              <w:jc w:val="center"/>
              <w:divId w:val="1"/>
            </w:pPr>
            <w:r w:rsidRPr="000C14A4">
              <w:rPr>
                <w:rFonts w:eastAsia="Arial"/>
                <w:sz w:val="16"/>
              </w:rPr>
              <w:t xml:space="preserve">5 </w:t>
            </w:r>
          </w:p>
        </w:tc>
      </w:tr>
      <w:tr w:rsidR="003E3106" w:rsidRPr="000C14A4" w14:paraId="0D7E8F4C" w14:textId="77777777">
        <w:trPr>
          <w:trHeight w:val="360"/>
        </w:trPr>
        <w:tc>
          <w:tcPr>
            <w:tcW w:w="810" w:type="dxa"/>
            <w:tcBorders>
              <w:right w:val="dotted" w:sz="4" w:space="0" w:color="auto"/>
            </w:tcBorders>
            <w:shd w:val="clear" w:color="auto" w:fill="DFDFD7"/>
            <w:vAlign w:val="center"/>
          </w:tcPr>
          <w:p w14:paraId="19A3ACC7" w14:textId="77777777" w:rsidR="003E3106" w:rsidRPr="000C14A4" w:rsidRDefault="004851CA">
            <w:r w:rsidRPr="000C14A4">
              <w:rPr>
                <w:rFonts w:eastAsia="Arial"/>
                <w:b/>
                <w:sz w:val="16"/>
              </w:rPr>
              <w:t>24.</w:t>
            </w:r>
          </w:p>
        </w:tc>
        <w:tc>
          <w:tcPr>
            <w:tcW w:w="810" w:type="dxa"/>
            <w:tcBorders>
              <w:right w:val="dotted" w:sz="4" w:space="0" w:color="auto"/>
            </w:tcBorders>
            <w:shd w:val="clear" w:color="auto" w:fill="DFDFD7"/>
            <w:vAlign w:val="center"/>
          </w:tcPr>
          <w:p w14:paraId="372801FF" w14:textId="77777777" w:rsidR="003E3106" w:rsidRPr="000C14A4" w:rsidRDefault="003E3106"/>
        </w:tc>
        <w:tc>
          <w:tcPr>
            <w:tcW w:w="810" w:type="dxa"/>
            <w:tcBorders>
              <w:right w:val="dotted" w:sz="4" w:space="0" w:color="auto"/>
            </w:tcBorders>
            <w:shd w:val="clear" w:color="auto" w:fill="DFDFD7"/>
            <w:vAlign w:val="center"/>
          </w:tcPr>
          <w:p w14:paraId="14E153DA" w14:textId="77777777" w:rsidR="003E3106" w:rsidRPr="000C14A4" w:rsidRDefault="004851CA">
            <w:r w:rsidRPr="000C14A4">
              <w:rPr>
                <w:rFonts w:eastAsia="Arial"/>
                <w:b/>
                <w:sz w:val="16"/>
              </w:rPr>
              <w:t>PQ</w:t>
            </w:r>
          </w:p>
        </w:tc>
        <w:tc>
          <w:tcPr>
            <w:tcW w:w="810" w:type="dxa"/>
            <w:tcBorders>
              <w:right w:val="dotted" w:sz="4" w:space="0" w:color="auto"/>
            </w:tcBorders>
            <w:shd w:val="clear" w:color="auto" w:fill="DFDFD7"/>
            <w:vAlign w:val="center"/>
          </w:tcPr>
          <w:p w14:paraId="235A9F39" w14:textId="77777777" w:rsidR="003E3106" w:rsidRPr="000C14A4" w:rsidRDefault="004851CA">
            <w:r w:rsidRPr="000C14A4">
              <w:rPr>
                <w:rFonts w:eastAsia="Arial"/>
                <w:b/>
                <w:sz w:val="16"/>
              </w:rPr>
              <w:t>VG</w:t>
            </w:r>
          </w:p>
        </w:tc>
        <w:tc>
          <w:tcPr>
            <w:tcW w:w="810" w:type="dxa"/>
            <w:tcBorders>
              <w:right w:val="dotted" w:sz="4" w:space="0" w:color="auto"/>
            </w:tcBorders>
            <w:shd w:val="clear" w:color="auto" w:fill="DFDFD7"/>
            <w:vAlign w:val="center"/>
          </w:tcPr>
          <w:p w14:paraId="669B1D0E"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67B689A2" w14:textId="77777777" w:rsidR="003E3106" w:rsidRPr="000C14A4" w:rsidRDefault="004851CA">
            <w:r w:rsidRPr="000C14A4">
              <w:rPr>
                <w:rFonts w:eastAsia="Arial"/>
                <w:b/>
                <w:sz w:val="16"/>
              </w:rPr>
              <w:t>(d)</w:t>
            </w:r>
          </w:p>
        </w:tc>
        <w:tc>
          <w:tcPr>
            <w:tcW w:w="1620" w:type="dxa"/>
            <w:shd w:val="clear" w:color="auto" w:fill="DFDFD7"/>
            <w:vAlign w:val="center"/>
          </w:tcPr>
          <w:p w14:paraId="60CB0D1A" w14:textId="77777777" w:rsidR="003E3106" w:rsidRPr="000C14A4" w:rsidRDefault="004851CA">
            <w:r w:rsidRPr="000C14A4">
              <w:rPr>
                <w:rFonts w:eastAsia="Arial"/>
                <w:b/>
                <w:sz w:val="16"/>
              </w:rPr>
              <w:t>60-65</w:t>
            </w:r>
          </w:p>
        </w:tc>
        <w:tc>
          <w:tcPr>
            <w:tcW w:w="1620" w:type="dxa"/>
            <w:shd w:val="clear" w:color="auto" w:fill="DFDFD7"/>
          </w:tcPr>
          <w:p w14:paraId="68C284F2" w14:textId="77777777" w:rsidR="003E3106" w:rsidRPr="000C14A4" w:rsidRDefault="003E3106"/>
        </w:tc>
        <w:tc>
          <w:tcPr>
            <w:tcW w:w="1620" w:type="dxa"/>
            <w:shd w:val="clear" w:color="auto" w:fill="DFDFD7"/>
          </w:tcPr>
          <w:p w14:paraId="09732457" w14:textId="77777777" w:rsidR="003E3106" w:rsidRPr="000C14A4" w:rsidRDefault="003E3106"/>
        </w:tc>
        <w:tc>
          <w:tcPr>
            <w:tcW w:w="1620" w:type="dxa"/>
            <w:shd w:val="clear" w:color="auto" w:fill="DFDFD7"/>
          </w:tcPr>
          <w:p w14:paraId="2145CAB7" w14:textId="77777777" w:rsidR="003E3106" w:rsidRPr="000C14A4" w:rsidRDefault="003E3106"/>
        </w:tc>
      </w:tr>
      <w:tr w:rsidR="003E3106" w:rsidRPr="000C14A4" w14:paraId="7205FF84" w14:textId="77777777">
        <w:trPr>
          <w:trHeight w:val="440"/>
        </w:trPr>
        <w:tc>
          <w:tcPr>
            <w:tcW w:w="1620" w:type="dxa"/>
            <w:gridSpan w:val="2"/>
            <w:vMerge w:val="restart"/>
          </w:tcPr>
          <w:p w14:paraId="4B4C0EA8" w14:textId="77777777" w:rsidR="003E3106" w:rsidRPr="000C14A4" w:rsidRDefault="003E3106"/>
        </w:tc>
        <w:tc>
          <w:tcPr>
            <w:tcW w:w="1620" w:type="dxa"/>
            <w:gridSpan w:val="2"/>
            <w:tcBorders>
              <w:bottom w:val="dotted" w:sz="4" w:space="0" w:color="auto"/>
            </w:tcBorders>
          </w:tcPr>
          <w:p w14:paraId="3FDB17C7" w14:textId="77777777" w:rsidR="003E3106" w:rsidRPr="000C14A4" w:rsidRDefault="004851CA">
            <w:pPr>
              <w:spacing w:before="113" w:after="113"/>
              <w:jc w:val="left"/>
              <w:divId w:val="1"/>
            </w:pPr>
            <w:r w:rsidRPr="000C14A4">
              <w:rPr>
                <w:b/>
                <w:sz w:val="16"/>
              </w:rPr>
              <w:t>Flower: attitude of sepals in relation to corolla</w:t>
            </w:r>
          </w:p>
        </w:tc>
        <w:tc>
          <w:tcPr>
            <w:tcW w:w="1620" w:type="dxa"/>
            <w:gridSpan w:val="2"/>
            <w:tcBorders>
              <w:bottom w:val="dotted" w:sz="4" w:space="0" w:color="auto"/>
            </w:tcBorders>
          </w:tcPr>
          <w:p w14:paraId="532BF17A" w14:textId="77777777" w:rsidR="003E3106" w:rsidRPr="000C14A4" w:rsidRDefault="003E3106"/>
        </w:tc>
        <w:tc>
          <w:tcPr>
            <w:tcW w:w="1620" w:type="dxa"/>
            <w:tcBorders>
              <w:bottom w:val="dotted" w:sz="4" w:space="0" w:color="auto"/>
            </w:tcBorders>
          </w:tcPr>
          <w:p w14:paraId="57DBBA66" w14:textId="77777777" w:rsidR="003E3106" w:rsidRPr="000C14A4" w:rsidRDefault="003E3106"/>
        </w:tc>
        <w:tc>
          <w:tcPr>
            <w:tcW w:w="1620" w:type="dxa"/>
            <w:tcBorders>
              <w:bottom w:val="dotted" w:sz="4" w:space="0" w:color="auto"/>
            </w:tcBorders>
          </w:tcPr>
          <w:p w14:paraId="238AB62B" w14:textId="77777777" w:rsidR="003E3106" w:rsidRPr="000C14A4" w:rsidRDefault="003E3106"/>
        </w:tc>
        <w:tc>
          <w:tcPr>
            <w:tcW w:w="1620" w:type="dxa"/>
            <w:tcBorders>
              <w:bottom w:val="dotted" w:sz="4" w:space="0" w:color="auto"/>
            </w:tcBorders>
          </w:tcPr>
          <w:p w14:paraId="1B7B64AB" w14:textId="77777777" w:rsidR="003E3106" w:rsidRPr="000C14A4" w:rsidRDefault="003E3106"/>
        </w:tc>
        <w:tc>
          <w:tcPr>
            <w:tcW w:w="1620" w:type="dxa"/>
            <w:tcBorders>
              <w:bottom w:val="dotted" w:sz="4" w:space="0" w:color="auto"/>
            </w:tcBorders>
          </w:tcPr>
          <w:p w14:paraId="67D1ADD0" w14:textId="77777777" w:rsidR="003E3106" w:rsidRPr="000C14A4" w:rsidRDefault="003E3106"/>
        </w:tc>
      </w:tr>
      <w:tr w:rsidR="003E3106" w:rsidRPr="000C14A4" w14:paraId="419AF0E5" w14:textId="77777777">
        <w:trPr>
          <w:trHeight w:val="320"/>
        </w:trPr>
        <w:tc>
          <w:tcPr>
            <w:tcW w:w="1620" w:type="dxa"/>
            <w:gridSpan w:val="2"/>
            <w:vMerge/>
          </w:tcPr>
          <w:p w14:paraId="6B286DED" w14:textId="77777777" w:rsidR="003E3106" w:rsidRPr="000C14A4" w:rsidRDefault="003E3106"/>
        </w:tc>
        <w:tc>
          <w:tcPr>
            <w:tcW w:w="1620" w:type="dxa"/>
            <w:gridSpan w:val="2"/>
            <w:tcBorders>
              <w:bottom w:val="dotted" w:sz="4" w:space="0" w:color="auto"/>
            </w:tcBorders>
            <w:vAlign w:val="center"/>
          </w:tcPr>
          <w:p w14:paraId="090E0A6C" w14:textId="77777777" w:rsidR="003E3106" w:rsidRPr="000C14A4" w:rsidRDefault="004851CA">
            <w:pPr>
              <w:jc w:val="left"/>
              <w:divId w:val="1"/>
            </w:pPr>
            <w:r w:rsidRPr="000C14A4">
              <w:rPr>
                <w:sz w:val="16"/>
              </w:rPr>
              <w:t>adpressed</w:t>
            </w:r>
          </w:p>
        </w:tc>
        <w:tc>
          <w:tcPr>
            <w:tcW w:w="1620" w:type="dxa"/>
            <w:gridSpan w:val="2"/>
            <w:tcBorders>
              <w:bottom w:val="dotted" w:sz="4" w:space="0" w:color="auto"/>
            </w:tcBorders>
            <w:vAlign w:val="center"/>
          </w:tcPr>
          <w:p w14:paraId="7AB2854E" w14:textId="77777777" w:rsidR="003E3106" w:rsidRPr="000C14A4" w:rsidRDefault="003E3106"/>
        </w:tc>
        <w:tc>
          <w:tcPr>
            <w:tcW w:w="1620" w:type="dxa"/>
            <w:tcBorders>
              <w:bottom w:val="dotted" w:sz="4" w:space="0" w:color="auto"/>
            </w:tcBorders>
            <w:vAlign w:val="center"/>
          </w:tcPr>
          <w:p w14:paraId="2DB10AC2" w14:textId="77777777" w:rsidR="003E3106" w:rsidRPr="000C14A4" w:rsidRDefault="003E3106"/>
        </w:tc>
        <w:tc>
          <w:tcPr>
            <w:tcW w:w="1620" w:type="dxa"/>
            <w:tcBorders>
              <w:bottom w:val="dotted" w:sz="4" w:space="0" w:color="auto"/>
            </w:tcBorders>
            <w:vAlign w:val="center"/>
          </w:tcPr>
          <w:p w14:paraId="7BF66D0B" w14:textId="77777777" w:rsidR="003E3106" w:rsidRPr="000C14A4" w:rsidRDefault="003E3106"/>
        </w:tc>
        <w:tc>
          <w:tcPr>
            <w:tcW w:w="1620" w:type="dxa"/>
            <w:tcBorders>
              <w:bottom w:val="dotted" w:sz="4" w:space="0" w:color="auto"/>
            </w:tcBorders>
            <w:vAlign w:val="center"/>
          </w:tcPr>
          <w:p w14:paraId="37C24485" w14:textId="77777777" w:rsidR="003E3106" w:rsidRPr="000C14A4" w:rsidRDefault="004851CA">
            <w:pPr>
              <w:jc w:val="left"/>
              <w:divId w:val="1"/>
            </w:pPr>
            <w:r w:rsidRPr="000C14A4">
              <w:rPr>
                <w:sz w:val="16"/>
              </w:rPr>
              <w:t>Harvest Queen, Lombacad, Sierra</w:t>
            </w:r>
          </w:p>
        </w:tc>
        <w:tc>
          <w:tcPr>
            <w:tcW w:w="1620" w:type="dxa"/>
            <w:tcBorders>
              <w:bottom w:val="dotted" w:sz="4" w:space="0" w:color="auto"/>
            </w:tcBorders>
            <w:vAlign w:val="center"/>
          </w:tcPr>
          <w:p w14:paraId="32CB702B" w14:textId="77777777" w:rsidR="003E3106" w:rsidRPr="000C14A4" w:rsidRDefault="004851CA">
            <w:pPr>
              <w:jc w:val="center"/>
              <w:divId w:val="1"/>
            </w:pPr>
            <w:r w:rsidRPr="000C14A4">
              <w:rPr>
                <w:rFonts w:eastAsia="Arial"/>
                <w:sz w:val="16"/>
              </w:rPr>
              <w:t xml:space="preserve">1 </w:t>
            </w:r>
          </w:p>
        </w:tc>
      </w:tr>
      <w:tr w:rsidR="003E3106" w:rsidRPr="000C14A4" w14:paraId="462ABF83" w14:textId="77777777">
        <w:trPr>
          <w:trHeight w:val="320"/>
        </w:trPr>
        <w:tc>
          <w:tcPr>
            <w:tcW w:w="1620" w:type="dxa"/>
            <w:gridSpan w:val="2"/>
            <w:vMerge/>
          </w:tcPr>
          <w:p w14:paraId="701861C5" w14:textId="77777777" w:rsidR="003E3106" w:rsidRPr="000C14A4" w:rsidRDefault="003E3106"/>
        </w:tc>
        <w:tc>
          <w:tcPr>
            <w:tcW w:w="1620" w:type="dxa"/>
            <w:gridSpan w:val="2"/>
            <w:tcBorders>
              <w:bottom w:val="dotted" w:sz="4" w:space="0" w:color="auto"/>
            </w:tcBorders>
            <w:vAlign w:val="center"/>
          </w:tcPr>
          <w:p w14:paraId="726BC7F0" w14:textId="77777777" w:rsidR="003E3106" w:rsidRPr="000C14A4" w:rsidRDefault="004851CA">
            <w:pPr>
              <w:jc w:val="left"/>
              <w:divId w:val="1"/>
            </w:pPr>
            <w:r w:rsidRPr="000C14A4">
              <w:rPr>
                <w:sz w:val="16"/>
              </w:rPr>
              <w:t>spreading</w:t>
            </w:r>
          </w:p>
        </w:tc>
        <w:tc>
          <w:tcPr>
            <w:tcW w:w="1620" w:type="dxa"/>
            <w:gridSpan w:val="2"/>
            <w:tcBorders>
              <w:bottom w:val="dotted" w:sz="4" w:space="0" w:color="auto"/>
            </w:tcBorders>
            <w:vAlign w:val="center"/>
          </w:tcPr>
          <w:p w14:paraId="2BE22851" w14:textId="77777777" w:rsidR="003E3106" w:rsidRPr="000C14A4" w:rsidRDefault="003E3106"/>
        </w:tc>
        <w:tc>
          <w:tcPr>
            <w:tcW w:w="1620" w:type="dxa"/>
            <w:tcBorders>
              <w:bottom w:val="dotted" w:sz="4" w:space="0" w:color="auto"/>
            </w:tcBorders>
            <w:vAlign w:val="center"/>
          </w:tcPr>
          <w:p w14:paraId="1E317515" w14:textId="77777777" w:rsidR="003E3106" w:rsidRPr="000C14A4" w:rsidRDefault="003E3106"/>
        </w:tc>
        <w:tc>
          <w:tcPr>
            <w:tcW w:w="1620" w:type="dxa"/>
            <w:tcBorders>
              <w:bottom w:val="dotted" w:sz="4" w:space="0" w:color="auto"/>
            </w:tcBorders>
            <w:vAlign w:val="center"/>
          </w:tcPr>
          <w:p w14:paraId="6A656F4F" w14:textId="77777777" w:rsidR="003E3106" w:rsidRPr="000C14A4" w:rsidRDefault="003E3106"/>
        </w:tc>
        <w:tc>
          <w:tcPr>
            <w:tcW w:w="1620" w:type="dxa"/>
            <w:tcBorders>
              <w:bottom w:val="dotted" w:sz="4" w:space="0" w:color="auto"/>
            </w:tcBorders>
            <w:vAlign w:val="center"/>
          </w:tcPr>
          <w:p w14:paraId="506C0AE1" w14:textId="77777777" w:rsidR="003E3106" w:rsidRPr="000C14A4" w:rsidRDefault="004851CA">
            <w:pPr>
              <w:jc w:val="left"/>
              <w:divId w:val="1"/>
              <w:rPr>
                <w:lang w:val="pt-BR"/>
              </w:rPr>
            </w:pPr>
            <w:proofErr w:type="spellStart"/>
            <w:r w:rsidRPr="000C14A4">
              <w:rPr>
                <w:sz w:val="16"/>
                <w:lang w:val="pt-BR"/>
              </w:rPr>
              <w:t>Beko</w:t>
            </w:r>
            <w:proofErr w:type="spellEnd"/>
            <w:r w:rsidRPr="000C14A4">
              <w:rPr>
                <w:sz w:val="16"/>
                <w:lang w:val="pt-BR"/>
              </w:rPr>
              <w:t xml:space="preserve">, Cape Rose ARC 1, Celina, </w:t>
            </w:r>
            <w:proofErr w:type="spellStart"/>
            <w:r w:rsidRPr="000C14A4">
              <w:rPr>
                <w:sz w:val="16"/>
                <w:lang w:val="pt-BR"/>
              </w:rPr>
              <w:t>Radana</w:t>
            </w:r>
            <w:proofErr w:type="spellEnd"/>
          </w:p>
        </w:tc>
        <w:tc>
          <w:tcPr>
            <w:tcW w:w="1620" w:type="dxa"/>
            <w:tcBorders>
              <w:bottom w:val="dotted" w:sz="4" w:space="0" w:color="auto"/>
            </w:tcBorders>
            <w:vAlign w:val="center"/>
          </w:tcPr>
          <w:p w14:paraId="5BEA4A21" w14:textId="77777777" w:rsidR="003E3106" w:rsidRPr="000C14A4" w:rsidRDefault="004851CA">
            <w:pPr>
              <w:jc w:val="center"/>
              <w:divId w:val="1"/>
            </w:pPr>
            <w:r w:rsidRPr="000C14A4">
              <w:rPr>
                <w:rFonts w:eastAsia="Arial"/>
                <w:sz w:val="16"/>
              </w:rPr>
              <w:t xml:space="preserve">2 </w:t>
            </w:r>
          </w:p>
        </w:tc>
      </w:tr>
      <w:tr w:rsidR="003E3106" w:rsidRPr="000C14A4" w14:paraId="70EBE950" w14:textId="77777777">
        <w:trPr>
          <w:trHeight w:val="320"/>
        </w:trPr>
        <w:tc>
          <w:tcPr>
            <w:tcW w:w="1620" w:type="dxa"/>
            <w:gridSpan w:val="2"/>
            <w:vMerge/>
          </w:tcPr>
          <w:p w14:paraId="7101D12A" w14:textId="77777777" w:rsidR="003E3106" w:rsidRPr="000C14A4" w:rsidRDefault="003E3106"/>
        </w:tc>
        <w:tc>
          <w:tcPr>
            <w:tcW w:w="1620" w:type="dxa"/>
            <w:gridSpan w:val="2"/>
            <w:tcBorders>
              <w:bottom w:val="dotted" w:sz="4" w:space="0" w:color="auto"/>
            </w:tcBorders>
            <w:vAlign w:val="center"/>
          </w:tcPr>
          <w:p w14:paraId="6DC22A85" w14:textId="77777777" w:rsidR="003E3106" w:rsidRPr="000C14A4" w:rsidRDefault="004851CA">
            <w:pPr>
              <w:jc w:val="left"/>
              <w:divId w:val="1"/>
            </w:pPr>
            <w:r w:rsidRPr="000C14A4">
              <w:rPr>
                <w:sz w:val="16"/>
              </w:rPr>
              <w:t>recurved</w:t>
            </w:r>
          </w:p>
        </w:tc>
        <w:tc>
          <w:tcPr>
            <w:tcW w:w="1620" w:type="dxa"/>
            <w:gridSpan w:val="2"/>
            <w:tcBorders>
              <w:bottom w:val="dotted" w:sz="4" w:space="0" w:color="auto"/>
            </w:tcBorders>
            <w:vAlign w:val="center"/>
          </w:tcPr>
          <w:p w14:paraId="4CE630AB" w14:textId="77777777" w:rsidR="003E3106" w:rsidRPr="000C14A4" w:rsidRDefault="003E3106"/>
        </w:tc>
        <w:tc>
          <w:tcPr>
            <w:tcW w:w="1620" w:type="dxa"/>
            <w:tcBorders>
              <w:bottom w:val="dotted" w:sz="4" w:space="0" w:color="auto"/>
            </w:tcBorders>
            <w:vAlign w:val="center"/>
          </w:tcPr>
          <w:p w14:paraId="35E5EFCE" w14:textId="77777777" w:rsidR="003E3106" w:rsidRPr="000C14A4" w:rsidRDefault="003E3106"/>
        </w:tc>
        <w:tc>
          <w:tcPr>
            <w:tcW w:w="1620" w:type="dxa"/>
            <w:tcBorders>
              <w:bottom w:val="dotted" w:sz="4" w:space="0" w:color="auto"/>
            </w:tcBorders>
            <w:vAlign w:val="center"/>
          </w:tcPr>
          <w:p w14:paraId="512D89F3" w14:textId="77777777" w:rsidR="003E3106" w:rsidRPr="000C14A4" w:rsidRDefault="003E3106"/>
        </w:tc>
        <w:tc>
          <w:tcPr>
            <w:tcW w:w="1620" w:type="dxa"/>
            <w:tcBorders>
              <w:bottom w:val="dotted" w:sz="4" w:space="0" w:color="auto"/>
            </w:tcBorders>
            <w:vAlign w:val="center"/>
          </w:tcPr>
          <w:p w14:paraId="5B12207E" w14:textId="77777777" w:rsidR="003E3106" w:rsidRPr="000C14A4" w:rsidRDefault="004851CA">
            <w:pPr>
              <w:jc w:val="left"/>
              <w:divId w:val="1"/>
            </w:pPr>
            <w:r w:rsidRPr="000C14A4">
              <w:rPr>
                <w:sz w:val="16"/>
              </w:rPr>
              <w:t>Dicolor, Harrow Sweet, Red Druz</w:t>
            </w:r>
          </w:p>
        </w:tc>
        <w:tc>
          <w:tcPr>
            <w:tcW w:w="1620" w:type="dxa"/>
            <w:tcBorders>
              <w:bottom w:val="dotted" w:sz="4" w:space="0" w:color="auto"/>
            </w:tcBorders>
            <w:vAlign w:val="center"/>
          </w:tcPr>
          <w:p w14:paraId="61756D38" w14:textId="77777777" w:rsidR="003E3106" w:rsidRPr="000C14A4" w:rsidRDefault="004851CA">
            <w:pPr>
              <w:jc w:val="center"/>
              <w:divId w:val="1"/>
            </w:pPr>
            <w:r w:rsidRPr="000C14A4">
              <w:rPr>
                <w:rFonts w:eastAsia="Arial"/>
                <w:sz w:val="16"/>
              </w:rPr>
              <w:t xml:space="preserve">3 </w:t>
            </w:r>
          </w:p>
        </w:tc>
      </w:tr>
      <w:tr w:rsidR="003E3106" w:rsidRPr="000C14A4" w14:paraId="324F78F3" w14:textId="77777777">
        <w:trPr>
          <w:trHeight w:val="360"/>
        </w:trPr>
        <w:tc>
          <w:tcPr>
            <w:tcW w:w="810" w:type="dxa"/>
            <w:tcBorders>
              <w:right w:val="dotted" w:sz="4" w:space="0" w:color="auto"/>
            </w:tcBorders>
            <w:shd w:val="clear" w:color="auto" w:fill="DFDFD7"/>
            <w:vAlign w:val="center"/>
          </w:tcPr>
          <w:p w14:paraId="25629873" w14:textId="77777777" w:rsidR="003E3106" w:rsidRPr="000C14A4" w:rsidRDefault="004851CA">
            <w:r w:rsidRPr="000C14A4">
              <w:rPr>
                <w:rFonts w:eastAsia="Arial"/>
                <w:b/>
                <w:sz w:val="16"/>
              </w:rPr>
              <w:t>25.</w:t>
            </w:r>
          </w:p>
        </w:tc>
        <w:tc>
          <w:tcPr>
            <w:tcW w:w="810" w:type="dxa"/>
            <w:tcBorders>
              <w:right w:val="dotted" w:sz="4" w:space="0" w:color="auto"/>
            </w:tcBorders>
            <w:shd w:val="clear" w:color="auto" w:fill="DFDFD7"/>
            <w:vAlign w:val="center"/>
          </w:tcPr>
          <w:p w14:paraId="527F4D51"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78C5F896" w14:textId="77777777" w:rsidR="003E3106" w:rsidRPr="000C14A4" w:rsidRDefault="004851CA">
            <w:r w:rsidRPr="000C14A4">
              <w:rPr>
                <w:rFonts w:eastAsia="Arial"/>
                <w:b/>
                <w:sz w:val="16"/>
              </w:rPr>
              <w:t>QN</w:t>
            </w:r>
          </w:p>
        </w:tc>
        <w:tc>
          <w:tcPr>
            <w:tcW w:w="810" w:type="dxa"/>
            <w:tcBorders>
              <w:right w:val="dotted" w:sz="4" w:space="0" w:color="auto"/>
            </w:tcBorders>
            <w:shd w:val="clear" w:color="auto" w:fill="DFDFD7"/>
            <w:vAlign w:val="center"/>
          </w:tcPr>
          <w:p w14:paraId="5DDE7C5D" w14:textId="77777777" w:rsidR="003E3106" w:rsidRPr="000C14A4" w:rsidRDefault="004851CA">
            <w:r w:rsidRPr="000C14A4">
              <w:rPr>
                <w:rFonts w:eastAsia="Arial"/>
                <w:b/>
                <w:sz w:val="16"/>
              </w:rPr>
              <w:t>VG</w:t>
            </w:r>
          </w:p>
        </w:tc>
        <w:tc>
          <w:tcPr>
            <w:tcW w:w="810" w:type="dxa"/>
            <w:tcBorders>
              <w:right w:val="dotted" w:sz="4" w:space="0" w:color="auto"/>
            </w:tcBorders>
            <w:shd w:val="clear" w:color="auto" w:fill="DFDFD7"/>
            <w:vAlign w:val="center"/>
          </w:tcPr>
          <w:p w14:paraId="3B55EEF3"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6ABCC115" w14:textId="77777777" w:rsidR="003E3106" w:rsidRPr="000C14A4" w:rsidRDefault="004851CA">
            <w:r w:rsidRPr="000C14A4">
              <w:rPr>
                <w:rFonts w:eastAsia="Arial"/>
                <w:b/>
                <w:sz w:val="16"/>
              </w:rPr>
              <w:t>(d)</w:t>
            </w:r>
          </w:p>
        </w:tc>
        <w:tc>
          <w:tcPr>
            <w:tcW w:w="1620" w:type="dxa"/>
            <w:shd w:val="clear" w:color="auto" w:fill="DFDFD7"/>
            <w:vAlign w:val="center"/>
          </w:tcPr>
          <w:p w14:paraId="6648368A" w14:textId="77777777" w:rsidR="003E3106" w:rsidRPr="000C14A4" w:rsidRDefault="004851CA">
            <w:r w:rsidRPr="000C14A4">
              <w:rPr>
                <w:rFonts w:eastAsia="Arial"/>
                <w:b/>
                <w:sz w:val="16"/>
              </w:rPr>
              <w:t>60-65</w:t>
            </w:r>
          </w:p>
        </w:tc>
        <w:tc>
          <w:tcPr>
            <w:tcW w:w="1620" w:type="dxa"/>
            <w:shd w:val="clear" w:color="auto" w:fill="DFDFD7"/>
          </w:tcPr>
          <w:p w14:paraId="7B614C42" w14:textId="77777777" w:rsidR="003E3106" w:rsidRPr="000C14A4" w:rsidRDefault="003E3106"/>
        </w:tc>
        <w:tc>
          <w:tcPr>
            <w:tcW w:w="1620" w:type="dxa"/>
            <w:shd w:val="clear" w:color="auto" w:fill="DFDFD7"/>
          </w:tcPr>
          <w:p w14:paraId="5EB7710B" w14:textId="77777777" w:rsidR="003E3106" w:rsidRPr="000C14A4" w:rsidRDefault="003E3106"/>
        </w:tc>
        <w:tc>
          <w:tcPr>
            <w:tcW w:w="1620" w:type="dxa"/>
            <w:shd w:val="clear" w:color="auto" w:fill="DFDFD7"/>
          </w:tcPr>
          <w:p w14:paraId="3E789095" w14:textId="77777777" w:rsidR="003E3106" w:rsidRPr="000C14A4" w:rsidRDefault="003E3106"/>
        </w:tc>
      </w:tr>
      <w:tr w:rsidR="003E3106" w:rsidRPr="000C14A4" w14:paraId="4A953694" w14:textId="77777777">
        <w:trPr>
          <w:trHeight w:val="440"/>
        </w:trPr>
        <w:tc>
          <w:tcPr>
            <w:tcW w:w="1620" w:type="dxa"/>
            <w:gridSpan w:val="2"/>
            <w:vMerge w:val="restart"/>
          </w:tcPr>
          <w:p w14:paraId="2DDFCD6F" w14:textId="77777777" w:rsidR="003E3106" w:rsidRPr="000C14A4" w:rsidRDefault="003E3106"/>
        </w:tc>
        <w:tc>
          <w:tcPr>
            <w:tcW w:w="1620" w:type="dxa"/>
            <w:gridSpan w:val="2"/>
            <w:tcBorders>
              <w:bottom w:val="dotted" w:sz="4" w:space="0" w:color="auto"/>
            </w:tcBorders>
          </w:tcPr>
          <w:p w14:paraId="7DD8D5EA" w14:textId="77777777" w:rsidR="003E3106" w:rsidRPr="000C14A4" w:rsidRDefault="004851CA">
            <w:pPr>
              <w:spacing w:before="113" w:after="113"/>
              <w:jc w:val="left"/>
              <w:divId w:val="1"/>
            </w:pPr>
            <w:r w:rsidRPr="000C14A4">
              <w:rPr>
                <w:b/>
                <w:sz w:val="16"/>
              </w:rPr>
              <w:t>Flower: arrangement of petals</w:t>
            </w:r>
          </w:p>
        </w:tc>
        <w:tc>
          <w:tcPr>
            <w:tcW w:w="1620" w:type="dxa"/>
            <w:gridSpan w:val="2"/>
            <w:tcBorders>
              <w:bottom w:val="dotted" w:sz="4" w:space="0" w:color="auto"/>
            </w:tcBorders>
          </w:tcPr>
          <w:p w14:paraId="029373DD" w14:textId="77777777" w:rsidR="003E3106" w:rsidRPr="000C14A4" w:rsidRDefault="003E3106"/>
        </w:tc>
        <w:tc>
          <w:tcPr>
            <w:tcW w:w="1620" w:type="dxa"/>
            <w:tcBorders>
              <w:bottom w:val="dotted" w:sz="4" w:space="0" w:color="auto"/>
            </w:tcBorders>
          </w:tcPr>
          <w:p w14:paraId="6DD09084" w14:textId="77777777" w:rsidR="003E3106" w:rsidRPr="000C14A4" w:rsidRDefault="003E3106"/>
        </w:tc>
        <w:tc>
          <w:tcPr>
            <w:tcW w:w="1620" w:type="dxa"/>
            <w:tcBorders>
              <w:bottom w:val="dotted" w:sz="4" w:space="0" w:color="auto"/>
            </w:tcBorders>
          </w:tcPr>
          <w:p w14:paraId="754510BD" w14:textId="77777777" w:rsidR="003E3106" w:rsidRPr="000C14A4" w:rsidRDefault="003E3106"/>
        </w:tc>
        <w:tc>
          <w:tcPr>
            <w:tcW w:w="1620" w:type="dxa"/>
            <w:tcBorders>
              <w:bottom w:val="dotted" w:sz="4" w:space="0" w:color="auto"/>
            </w:tcBorders>
          </w:tcPr>
          <w:p w14:paraId="75A00C15" w14:textId="77777777" w:rsidR="003E3106" w:rsidRPr="000C14A4" w:rsidRDefault="003E3106"/>
        </w:tc>
        <w:tc>
          <w:tcPr>
            <w:tcW w:w="1620" w:type="dxa"/>
            <w:tcBorders>
              <w:bottom w:val="dotted" w:sz="4" w:space="0" w:color="auto"/>
            </w:tcBorders>
          </w:tcPr>
          <w:p w14:paraId="17FC715A" w14:textId="77777777" w:rsidR="003E3106" w:rsidRPr="000C14A4" w:rsidRDefault="003E3106"/>
        </w:tc>
      </w:tr>
      <w:tr w:rsidR="003E3106" w:rsidRPr="000C14A4" w14:paraId="79E05EE2" w14:textId="77777777">
        <w:trPr>
          <w:trHeight w:val="320"/>
        </w:trPr>
        <w:tc>
          <w:tcPr>
            <w:tcW w:w="1620" w:type="dxa"/>
            <w:gridSpan w:val="2"/>
            <w:vMerge/>
          </w:tcPr>
          <w:p w14:paraId="595B9E09" w14:textId="77777777" w:rsidR="003E3106" w:rsidRPr="000C14A4" w:rsidRDefault="003E3106"/>
        </w:tc>
        <w:tc>
          <w:tcPr>
            <w:tcW w:w="1620" w:type="dxa"/>
            <w:gridSpan w:val="2"/>
            <w:tcBorders>
              <w:bottom w:val="dotted" w:sz="4" w:space="0" w:color="auto"/>
            </w:tcBorders>
            <w:vAlign w:val="center"/>
          </w:tcPr>
          <w:p w14:paraId="2ACAAA0B" w14:textId="77777777" w:rsidR="003E3106" w:rsidRPr="000C14A4" w:rsidRDefault="004851CA">
            <w:pPr>
              <w:jc w:val="left"/>
              <w:divId w:val="1"/>
            </w:pPr>
            <w:r w:rsidRPr="000C14A4">
              <w:rPr>
                <w:sz w:val="16"/>
              </w:rPr>
              <w:t>free</w:t>
            </w:r>
          </w:p>
        </w:tc>
        <w:tc>
          <w:tcPr>
            <w:tcW w:w="1620" w:type="dxa"/>
            <w:gridSpan w:val="2"/>
            <w:tcBorders>
              <w:bottom w:val="dotted" w:sz="4" w:space="0" w:color="auto"/>
            </w:tcBorders>
            <w:vAlign w:val="center"/>
          </w:tcPr>
          <w:p w14:paraId="3BEA3B9E" w14:textId="77777777" w:rsidR="003E3106" w:rsidRPr="000C14A4" w:rsidRDefault="003E3106"/>
        </w:tc>
        <w:tc>
          <w:tcPr>
            <w:tcW w:w="1620" w:type="dxa"/>
            <w:tcBorders>
              <w:bottom w:val="dotted" w:sz="4" w:space="0" w:color="auto"/>
            </w:tcBorders>
            <w:vAlign w:val="center"/>
          </w:tcPr>
          <w:p w14:paraId="23FDEB26" w14:textId="77777777" w:rsidR="003E3106" w:rsidRPr="000C14A4" w:rsidRDefault="003E3106"/>
        </w:tc>
        <w:tc>
          <w:tcPr>
            <w:tcW w:w="1620" w:type="dxa"/>
            <w:tcBorders>
              <w:bottom w:val="dotted" w:sz="4" w:space="0" w:color="auto"/>
            </w:tcBorders>
            <w:vAlign w:val="center"/>
          </w:tcPr>
          <w:p w14:paraId="5F32E6F8" w14:textId="77777777" w:rsidR="003E3106" w:rsidRPr="000C14A4" w:rsidRDefault="003E3106"/>
        </w:tc>
        <w:tc>
          <w:tcPr>
            <w:tcW w:w="1620" w:type="dxa"/>
            <w:tcBorders>
              <w:bottom w:val="dotted" w:sz="4" w:space="0" w:color="auto"/>
            </w:tcBorders>
            <w:vAlign w:val="center"/>
          </w:tcPr>
          <w:p w14:paraId="3ED3B3F3" w14:textId="77777777" w:rsidR="003E3106" w:rsidRPr="000C14A4" w:rsidRDefault="004851CA">
            <w:pPr>
              <w:jc w:val="left"/>
              <w:divId w:val="1"/>
            </w:pPr>
            <w:r w:rsidRPr="000C14A4">
              <w:rPr>
                <w:sz w:val="16"/>
              </w:rPr>
              <w:t>Red Druz, Roksolana</w:t>
            </w:r>
          </w:p>
        </w:tc>
        <w:tc>
          <w:tcPr>
            <w:tcW w:w="1620" w:type="dxa"/>
            <w:tcBorders>
              <w:bottom w:val="dotted" w:sz="4" w:space="0" w:color="auto"/>
            </w:tcBorders>
            <w:vAlign w:val="center"/>
          </w:tcPr>
          <w:p w14:paraId="5AAB54C8" w14:textId="77777777" w:rsidR="003E3106" w:rsidRPr="000C14A4" w:rsidRDefault="004851CA">
            <w:pPr>
              <w:jc w:val="center"/>
              <w:divId w:val="1"/>
            </w:pPr>
            <w:r w:rsidRPr="000C14A4">
              <w:rPr>
                <w:rFonts w:eastAsia="Arial"/>
                <w:sz w:val="16"/>
              </w:rPr>
              <w:t xml:space="preserve">1 </w:t>
            </w:r>
          </w:p>
        </w:tc>
      </w:tr>
      <w:tr w:rsidR="003E3106" w:rsidRPr="000C14A4" w14:paraId="6F115BF5" w14:textId="77777777">
        <w:trPr>
          <w:trHeight w:val="320"/>
        </w:trPr>
        <w:tc>
          <w:tcPr>
            <w:tcW w:w="1620" w:type="dxa"/>
            <w:gridSpan w:val="2"/>
            <w:vMerge/>
          </w:tcPr>
          <w:p w14:paraId="2FA50953" w14:textId="77777777" w:rsidR="003E3106" w:rsidRPr="000C14A4" w:rsidRDefault="003E3106"/>
        </w:tc>
        <w:tc>
          <w:tcPr>
            <w:tcW w:w="1620" w:type="dxa"/>
            <w:gridSpan w:val="2"/>
            <w:tcBorders>
              <w:bottom w:val="dotted" w:sz="4" w:space="0" w:color="auto"/>
            </w:tcBorders>
            <w:vAlign w:val="center"/>
          </w:tcPr>
          <w:p w14:paraId="69638D7E" w14:textId="77777777" w:rsidR="003E3106" w:rsidRPr="000C14A4" w:rsidRDefault="004851CA">
            <w:pPr>
              <w:jc w:val="left"/>
              <w:divId w:val="1"/>
            </w:pPr>
            <w:r w:rsidRPr="000C14A4">
              <w:rPr>
                <w:sz w:val="16"/>
              </w:rPr>
              <w:t>intermediate</w:t>
            </w:r>
          </w:p>
        </w:tc>
        <w:tc>
          <w:tcPr>
            <w:tcW w:w="1620" w:type="dxa"/>
            <w:gridSpan w:val="2"/>
            <w:tcBorders>
              <w:bottom w:val="dotted" w:sz="4" w:space="0" w:color="auto"/>
            </w:tcBorders>
            <w:vAlign w:val="center"/>
          </w:tcPr>
          <w:p w14:paraId="2B37FA89" w14:textId="77777777" w:rsidR="003E3106" w:rsidRPr="000C14A4" w:rsidRDefault="003E3106"/>
        </w:tc>
        <w:tc>
          <w:tcPr>
            <w:tcW w:w="1620" w:type="dxa"/>
            <w:tcBorders>
              <w:bottom w:val="dotted" w:sz="4" w:space="0" w:color="auto"/>
            </w:tcBorders>
            <w:vAlign w:val="center"/>
          </w:tcPr>
          <w:p w14:paraId="1D93127E" w14:textId="77777777" w:rsidR="003E3106" w:rsidRPr="000C14A4" w:rsidRDefault="003E3106"/>
        </w:tc>
        <w:tc>
          <w:tcPr>
            <w:tcW w:w="1620" w:type="dxa"/>
            <w:tcBorders>
              <w:bottom w:val="dotted" w:sz="4" w:space="0" w:color="auto"/>
            </w:tcBorders>
            <w:vAlign w:val="center"/>
          </w:tcPr>
          <w:p w14:paraId="2E393282" w14:textId="77777777" w:rsidR="003E3106" w:rsidRPr="000C14A4" w:rsidRDefault="003E3106"/>
        </w:tc>
        <w:tc>
          <w:tcPr>
            <w:tcW w:w="1620" w:type="dxa"/>
            <w:tcBorders>
              <w:bottom w:val="dotted" w:sz="4" w:space="0" w:color="auto"/>
            </w:tcBorders>
            <w:vAlign w:val="center"/>
          </w:tcPr>
          <w:p w14:paraId="63536AAF" w14:textId="77777777" w:rsidR="003E3106" w:rsidRPr="000C14A4" w:rsidRDefault="004851CA">
            <w:pPr>
              <w:jc w:val="left"/>
              <w:divId w:val="1"/>
            </w:pPr>
            <w:r w:rsidRPr="000C14A4">
              <w:rPr>
                <w:sz w:val="16"/>
              </w:rPr>
              <w:t>Concorde, Harrow Sweet, Lombacad, Radana</w:t>
            </w:r>
          </w:p>
        </w:tc>
        <w:tc>
          <w:tcPr>
            <w:tcW w:w="1620" w:type="dxa"/>
            <w:tcBorders>
              <w:bottom w:val="dotted" w:sz="4" w:space="0" w:color="auto"/>
            </w:tcBorders>
            <w:vAlign w:val="center"/>
          </w:tcPr>
          <w:p w14:paraId="1230A407" w14:textId="77777777" w:rsidR="003E3106" w:rsidRPr="000C14A4" w:rsidRDefault="004851CA">
            <w:pPr>
              <w:jc w:val="center"/>
              <w:divId w:val="1"/>
            </w:pPr>
            <w:r w:rsidRPr="000C14A4">
              <w:rPr>
                <w:rFonts w:eastAsia="Arial"/>
                <w:sz w:val="16"/>
              </w:rPr>
              <w:t xml:space="preserve">2 </w:t>
            </w:r>
          </w:p>
        </w:tc>
      </w:tr>
      <w:tr w:rsidR="003E3106" w:rsidRPr="000C14A4" w14:paraId="501CC236" w14:textId="77777777">
        <w:trPr>
          <w:trHeight w:val="320"/>
        </w:trPr>
        <w:tc>
          <w:tcPr>
            <w:tcW w:w="1620" w:type="dxa"/>
            <w:gridSpan w:val="2"/>
            <w:vMerge/>
          </w:tcPr>
          <w:p w14:paraId="0801C7C9" w14:textId="77777777" w:rsidR="003E3106" w:rsidRPr="000C14A4" w:rsidRDefault="003E3106"/>
        </w:tc>
        <w:tc>
          <w:tcPr>
            <w:tcW w:w="1620" w:type="dxa"/>
            <w:gridSpan w:val="2"/>
            <w:tcBorders>
              <w:bottom w:val="dotted" w:sz="4" w:space="0" w:color="auto"/>
            </w:tcBorders>
            <w:vAlign w:val="center"/>
          </w:tcPr>
          <w:p w14:paraId="475A0E36" w14:textId="77777777" w:rsidR="003E3106" w:rsidRPr="000C14A4" w:rsidRDefault="004851CA">
            <w:pPr>
              <w:jc w:val="left"/>
              <w:divId w:val="1"/>
            </w:pPr>
            <w:r w:rsidRPr="000C14A4">
              <w:rPr>
                <w:sz w:val="16"/>
              </w:rPr>
              <w:t>overlapping</w:t>
            </w:r>
          </w:p>
        </w:tc>
        <w:tc>
          <w:tcPr>
            <w:tcW w:w="1620" w:type="dxa"/>
            <w:gridSpan w:val="2"/>
            <w:tcBorders>
              <w:bottom w:val="dotted" w:sz="4" w:space="0" w:color="auto"/>
            </w:tcBorders>
            <w:vAlign w:val="center"/>
          </w:tcPr>
          <w:p w14:paraId="64DFFD30" w14:textId="77777777" w:rsidR="003E3106" w:rsidRPr="000C14A4" w:rsidRDefault="003E3106"/>
        </w:tc>
        <w:tc>
          <w:tcPr>
            <w:tcW w:w="1620" w:type="dxa"/>
            <w:tcBorders>
              <w:bottom w:val="dotted" w:sz="4" w:space="0" w:color="auto"/>
            </w:tcBorders>
            <w:vAlign w:val="center"/>
          </w:tcPr>
          <w:p w14:paraId="000116E6" w14:textId="77777777" w:rsidR="003E3106" w:rsidRPr="000C14A4" w:rsidRDefault="003E3106"/>
        </w:tc>
        <w:tc>
          <w:tcPr>
            <w:tcW w:w="1620" w:type="dxa"/>
            <w:tcBorders>
              <w:bottom w:val="dotted" w:sz="4" w:space="0" w:color="auto"/>
            </w:tcBorders>
            <w:vAlign w:val="center"/>
          </w:tcPr>
          <w:p w14:paraId="44D81DB7" w14:textId="77777777" w:rsidR="003E3106" w:rsidRPr="000C14A4" w:rsidRDefault="003E3106"/>
        </w:tc>
        <w:tc>
          <w:tcPr>
            <w:tcW w:w="1620" w:type="dxa"/>
            <w:tcBorders>
              <w:bottom w:val="dotted" w:sz="4" w:space="0" w:color="auto"/>
            </w:tcBorders>
            <w:vAlign w:val="center"/>
          </w:tcPr>
          <w:p w14:paraId="31F8DD1C" w14:textId="77777777" w:rsidR="003E3106" w:rsidRPr="000C14A4" w:rsidRDefault="004851CA">
            <w:pPr>
              <w:jc w:val="left"/>
              <w:divId w:val="1"/>
            </w:pPr>
            <w:r w:rsidRPr="000C14A4">
              <w:rPr>
                <w:sz w:val="16"/>
              </w:rPr>
              <w:t>Celina, Dicolor, Elektra</w:t>
            </w:r>
          </w:p>
        </w:tc>
        <w:tc>
          <w:tcPr>
            <w:tcW w:w="1620" w:type="dxa"/>
            <w:tcBorders>
              <w:bottom w:val="dotted" w:sz="4" w:space="0" w:color="auto"/>
            </w:tcBorders>
            <w:vAlign w:val="center"/>
          </w:tcPr>
          <w:p w14:paraId="33474487" w14:textId="77777777" w:rsidR="003E3106" w:rsidRPr="000C14A4" w:rsidRDefault="004851CA">
            <w:pPr>
              <w:jc w:val="center"/>
              <w:divId w:val="1"/>
            </w:pPr>
            <w:r w:rsidRPr="000C14A4">
              <w:rPr>
                <w:rFonts w:eastAsia="Arial"/>
                <w:sz w:val="16"/>
              </w:rPr>
              <w:t xml:space="preserve">3 </w:t>
            </w:r>
          </w:p>
        </w:tc>
      </w:tr>
      <w:tr w:rsidR="003E3106" w:rsidRPr="000C14A4" w14:paraId="2F17D146" w14:textId="77777777">
        <w:trPr>
          <w:trHeight w:val="360"/>
        </w:trPr>
        <w:tc>
          <w:tcPr>
            <w:tcW w:w="810" w:type="dxa"/>
            <w:tcBorders>
              <w:right w:val="dotted" w:sz="4" w:space="0" w:color="auto"/>
            </w:tcBorders>
            <w:shd w:val="clear" w:color="auto" w:fill="DFDFD7"/>
            <w:vAlign w:val="center"/>
          </w:tcPr>
          <w:p w14:paraId="7A538348" w14:textId="77777777" w:rsidR="003E3106" w:rsidRPr="000C14A4" w:rsidRDefault="004851CA">
            <w:r w:rsidRPr="000C14A4">
              <w:rPr>
                <w:rFonts w:eastAsia="Arial"/>
                <w:b/>
                <w:sz w:val="16"/>
              </w:rPr>
              <w:t>26.</w:t>
            </w:r>
          </w:p>
        </w:tc>
        <w:tc>
          <w:tcPr>
            <w:tcW w:w="810" w:type="dxa"/>
            <w:tcBorders>
              <w:right w:val="dotted" w:sz="4" w:space="0" w:color="auto"/>
            </w:tcBorders>
            <w:shd w:val="clear" w:color="auto" w:fill="DFDFD7"/>
            <w:vAlign w:val="center"/>
          </w:tcPr>
          <w:p w14:paraId="70E0500C" w14:textId="77777777" w:rsidR="003E3106" w:rsidRPr="000C14A4" w:rsidRDefault="003E3106"/>
        </w:tc>
        <w:tc>
          <w:tcPr>
            <w:tcW w:w="810" w:type="dxa"/>
            <w:tcBorders>
              <w:right w:val="dotted" w:sz="4" w:space="0" w:color="auto"/>
            </w:tcBorders>
            <w:shd w:val="clear" w:color="auto" w:fill="DFDFD7"/>
            <w:vAlign w:val="center"/>
          </w:tcPr>
          <w:p w14:paraId="686BD5F7" w14:textId="77777777" w:rsidR="003E3106" w:rsidRPr="000C14A4" w:rsidRDefault="004851CA">
            <w:r w:rsidRPr="000C14A4">
              <w:rPr>
                <w:rFonts w:eastAsia="Arial"/>
                <w:b/>
                <w:sz w:val="16"/>
              </w:rPr>
              <w:t>QN</w:t>
            </w:r>
          </w:p>
        </w:tc>
        <w:tc>
          <w:tcPr>
            <w:tcW w:w="810" w:type="dxa"/>
            <w:tcBorders>
              <w:right w:val="dotted" w:sz="4" w:space="0" w:color="auto"/>
            </w:tcBorders>
            <w:shd w:val="clear" w:color="auto" w:fill="DFDFD7"/>
            <w:vAlign w:val="center"/>
          </w:tcPr>
          <w:p w14:paraId="0BFC5D72" w14:textId="77777777" w:rsidR="003E3106" w:rsidRPr="000C14A4" w:rsidRDefault="004851CA">
            <w:r w:rsidRPr="000C14A4">
              <w:rPr>
                <w:rFonts w:eastAsia="Arial"/>
                <w:b/>
                <w:sz w:val="16"/>
              </w:rPr>
              <w:t>VG</w:t>
            </w:r>
          </w:p>
        </w:tc>
        <w:tc>
          <w:tcPr>
            <w:tcW w:w="810" w:type="dxa"/>
            <w:tcBorders>
              <w:right w:val="dotted" w:sz="4" w:space="0" w:color="auto"/>
            </w:tcBorders>
            <w:shd w:val="clear" w:color="auto" w:fill="DFDFD7"/>
            <w:vAlign w:val="center"/>
          </w:tcPr>
          <w:p w14:paraId="6B99836D"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7B53E275" w14:textId="77777777" w:rsidR="003E3106" w:rsidRPr="000C14A4" w:rsidRDefault="004851CA">
            <w:r w:rsidRPr="000C14A4">
              <w:rPr>
                <w:rFonts w:eastAsia="Arial"/>
                <w:b/>
                <w:sz w:val="16"/>
              </w:rPr>
              <w:t>(d)</w:t>
            </w:r>
          </w:p>
        </w:tc>
        <w:tc>
          <w:tcPr>
            <w:tcW w:w="1620" w:type="dxa"/>
            <w:shd w:val="clear" w:color="auto" w:fill="DFDFD7"/>
            <w:vAlign w:val="center"/>
          </w:tcPr>
          <w:p w14:paraId="5C239811" w14:textId="77777777" w:rsidR="003E3106" w:rsidRPr="000C14A4" w:rsidRDefault="004851CA">
            <w:r w:rsidRPr="000C14A4">
              <w:rPr>
                <w:rFonts w:eastAsia="Arial"/>
                <w:b/>
                <w:sz w:val="16"/>
              </w:rPr>
              <w:t>60-65</w:t>
            </w:r>
          </w:p>
        </w:tc>
        <w:tc>
          <w:tcPr>
            <w:tcW w:w="1620" w:type="dxa"/>
            <w:shd w:val="clear" w:color="auto" w:fill="DFDFD7"/>
          </w:tcPr>
          <w:p w14:paraId="5C8D9DDD" w14:textId="77777777" w:rsidR="003E3106" w:rsidRPr="000C14A4" w:rsidRDefault="003E3106"/>
        </w:tc>
        <w:tc>
          <w:tcPr>
            <w:tcW w:w="1620" w:type="dxa"/>
            <w:shd w:val="clear" w:color="auto" w:fill="DFDFD7"/>
          </w:tcPr>
          <w:p w14:paraId="3FEE1162" w14:textId="77777777" w:rsidR="003E3106" w:rsidRPr="000C14A4" w:rsidRDefault="003E3106"/>
        </w:tc>
        <w:tc>
          <w:tcPr>
            <w:tcW w:w="1620" w:type="dxa"/>
            <w:shd w:val="clear" w:color="auto" w:fill="DFDFD7"/>
          </w:tcPr>
          <w:p w14:paraId="2B1DBE3C" w14:textId="77777777" w:rsidR="003E3106" w:rsidRPr="000C14A4" w:rsidRDefault="003E3106"/>
        </w:tc>
      </w:tr>
      <w:tr w:rsidR="003E3106" w:rsidRPr="000C14A4" w14:paraId="45D9934B" w14:textId="77777777">
        <w:trPr>
          <w:trHeight w:val="440"/>
        </w:trPr>
        <w:tc>
          <w:tcPr>
            <w:tcW w:w="1620" w:type="dxa"/>
            <w:gridSpan w:val="2"/>
            <w:vMerge w:val="restart"/>
          </w:tcPr>
          <w:p w14:paraId="3FC43D3A" w14:textId="77777777" w:rsidR="003E3106" w:rsidRPr="000C14A4" w:rsidRDefault="003E3106"/>
        </w:tc>
        <w:tc>
          <w:tcPr>
            <w:tcW w:w="1620" w:type="dxa"/>
            <w:gridSpan w:val="2"/>
            <w:tcBorders>
              <w:bottom w:val="dotted" w:sz="4" w:space="0" w:color="auto"/>
            </w:tcBorders>
          </w:tcPr>
          <w:p w14:paraId="666DA8E5" w14:textId="77777777" w:rsidR="003E3106" w:rsidRPr="000C14A4" w:rsidRDefault="004851CA">
            <w:pPr>
              <w:spacing w:before="113" w:after="113"/>
              <w:jc w:val="left"/>
              <w:divId w:val="1"/>
            </w:pPr>
            <w:r w:rsidRPr="000C14A4">
              <w:rPr>
                <w:b/>
                <w:sz w:val="16"/>
              </w:rPr>
              <w:t>Flower: position of stigmas relative to anthers</w:t>
            </w:r>
          </w:p>
        </w:tc>
        <w:tc>
          <w:tcPr>
            <w:tcW w:w="1620" w:type="dxa"/>
            <w:gridSpan w:val="2"/>
            <w:tcBorders>
              <w:bottom w:val="dotted" w:sz="4" w:space="0" w:color="auto"/>
            </w:tcBorders>
          </w:tcPr>
          <w:p w14:paraId="17F53654" w14:textId="77777777" w:rsidR="003E3106" w:rsidRPr="000C14A4" w:rsidRDefault="003E3106"/>
        </w:tc>
        <w:tc>
          <w:tcPr>
            <w:tcW w:w="1620" w:type="dxa"/>
            <w:tcBorders>
              <w:bottom w:val="dotted" w:sz="4" w:space="0" w:color="auto"/>
            </w:tcBorders>
          </w:tcPr>
          <w:p w14:paraId="353205E4" w14:textId="77777777" w:rsidR="003E3106" w:rsidRPr="000C14A4" w:rsidRDefault="003E3106"/>
        </w:tc>
        <w:tc>
          <w:tcPr>
            <w:tcW w:w="1620" w:type="dxa"/>
            <w:tcBorders>
              <w:bottom w:val="dotted" w:sz="4" w:space="0" w:color="auto"/>
            </w:tcBorders>
          </w:tcPr>
          <w:p w14:paraId="5B18B958" w14:textId="77777777" w:rsidR="003E3106" w:rsidRPr="000C14A4" w:rsidRDefault="003E3106"/>
        </w:tc>
        <w:tc>
          <w:tcPr>
            <w:tcW w:w="1620" w:type="dxa"/>
            <w:tcBorders>
              <w:bottom w:val="dotted" w:sz="4" w:space="0" w:color="auto"/>
            </w:tcBorders>
          </w:tcPr>
          <w:p w14:paraId="5E8B43AD" w14:textId="77777777" w:rsidR="003E3106" w:rsidRPr="000C14A4" w:rsidRDefault="003E3106"/>
        </w:tc>
        <w:tc>
          <w:tcPr>
            <w:tcW w:w="1620" w:type="dxa"/>
            <w:tcBorders>
              <w:bottom w:val="dotted" w:sz="4" w:space="0" w:color="auto"/>
            </w:tcBorders>
          </w:tcPr>
          <w:p w14:paraId="1FB03478" w14:textId="77777777" w:rsidR="003E3106" w:rsidRPr="000C14A4" w:rsidRDefault="003E3106"/>
        </w:tc>
      </w:tr>
      <w:tr w:rsidR="003E3106" w:rsidRPr="000C14A4" w14:paraId="08502437" w14:textId="77777777">
        <w:trPr>
          <w:trHeight w:val="320"/>
        </w:trPr>
        <w:tc>
          <w:tcPr>
            <w:tcW w:w="1620" w:type="dxa"/>
            <w:gridSpan w:val="2"/>
            <w:vMerge/>
          </w:tcPr>
          <w:p w14:paraId="46F48AD3" w14:textId="77777777" w:rsidR="003E3106" w:rsidRPr="000C14A4" w:rsidRDefault="003E3106"/>
        </w:tc>
        <w:tc>
          <w:tcPr>
            <w:tcW w:w="1620" w:type="dxa"/>
            <w:gridSpan w:val="2"/>
            <w:tcBorders>
              <w:bottom w:val="dotted" w:sz="4" w:space="0" w:color="auto"/>
            </w:tcBorders>
            <w:vAlign w:val="center"/>
          </w:tcPr>
          <w:p w14:paraId="2E7E8DAE" w14:textId="77777777" w:rsidR="003E3106" w:rsidRPr="000C14A4" w:rsidRDefault="004851CA">
            <w:pPr>
              <w:jc w:val="left"/>
              <w:divId w:val="1"/>
            </w:pPr>
            <w:r w:rsidRPr="000C14A4">
              <w:rPr>
                <w:sz w:val="16"/>
              </w:rPr>
              <w:t>below</w:t>
            </w:r>
          </w:p>
        </w:tc>
        <w:tc>
          <w:tcPr>
            <w:tcW w:w="1620" w:type="dxa"/>
            <w:gridSpan w:val="2"/>
            <w:tcBorders>
              <w:bottom w:val="dotted" w:sz="4" w:space="0" w:color="auto"/>
            </w:tcBorders>
            <w:vAlign w:val="center"/>
          </w:tcPr>
          <w:p w14:paraId="480E1B8F" w14:textId="77777777" w:rsidR="003E3106" w:rsidRPr="000C14A4" w:rsidRDefault="003E3106"/>
        </w:tc>
        <w:tc>
          <w:tcPr>
            <w:tcW w:w="1620" w:type="dxa"/>
            <w:tcBorders>
              <w:bottom w:val="dotted" w:sz="4" w:space="0" w:color="auto"/>
            </w:tcBorders>
            <w:vAlign w:val="center"/>
          </w:tcPr>
          <w:p w14:paraId="60442480" w14:textId="77777777" w:rsidR="003E3106" w:rsidRPr="000C14A4" w:rsidRDefault="003E3106"/>
        </w:tc>
        <w:tc>
          <w:tcPr>
            <w:tcW w:w="1620" w:type="dxa"/>
            <w:tcBorders>
              <w:bottom w:val="dotted" w:sz="4" w:space="0" w:color="auto"/>
            </w:tcBorders>
            <w:vAlign w:val="center"/>
          </w:tcPr>
          <w:p w14:paraId="31391D64" w14:textId="77777777" w:rsidR="003E3106" w:rsidRPr="000C14A4" w:rsidRDefault="003E3106"/>
        </w:tc>
        <w:tc>
          <w:tcPr>
            <w:tcW w:w="1620" w:type="dxa"/>
            <w:tcBorders>
              <w:bottom w:val="dotted" w:sz="4" w:space="0" w:color="auto"/>
            </w:tcBorders>
            <w:vAlign w:val="center"/>
          </w:tcPr>
          <w:p w14:paraId="77294577" w14:textId="77777777" w:rsidR="003E3106" w:rsidRPr="000C14A4" w:rsidRDefault="004851CA">
            <w:pPr>
              <w:jc w:val="left"/>
              <w:divId w:val="1"/>
            </w:pPr>
            <w:r w:rsidRPr="000C14A4">
              <w:rPr>
                <w:sz w:val="16"/>
              </w:rPr>
              <w:t>Elektra, Lombacad</w:t>
            </w:r>
          </w:p>
        </w:tc>
        <w:tc>
          <w:tcPr>
            <w:tcW w:w="1620" w:type="dxa"/>
            <w:tcBorders>
              <w:bottom w:val="dotted" w:sz="4" w:space="0" w:color="auto"/>
            </w:tcBorders>
            <w:vAlign w:val="center"/>
          </w:tcPr>
          <w:p w14:paraId="055AD2A8" w14:textId="77777777" w:rsidR="003E3106" w:rsidRPr="000C14A4" w:rsidRDefault="004851CA">
            <w:pPr>
              <w:jc w:val="center"/>
              <w:divId w:val="1"/>
            </w:pPr>
            <w:r w:rsidRPr="000C14A4">
              <w:rPr>
                <w:rFonts w:eastAsia="Arial"/>
                <w:sz w:val="16"/>
              </w:rPr>
              <w:t xml:space="preserve">1 </w:t>
            </w:r>
          </w:p>
        </w:tc>
      </w:tr>
      <w:tr w:rsidR="003E3106" w:rsidRPr="000C14A4" w14:paraId="5309C92A" w14:textId="77777777">
        <w:trPr>
          <w:trHeight w:val="320"/>
        </w:trPr>
        <w:tc>
          <w:tcPr>
            <w:tcW w:w="1620" w:type="dxa"/>
            <w:gridSpan w:val="2"/>
            <w:vMerge/>
          </w:tcPr>
          <w:p w14:paraId="058A19C4" w14:textId="77777777" w:rsidR="003E3106" w:rsidRPr="000C14A4" w:rsidRDefault="003E3106"/>
        </w:tc>
        <w:tc>
          <w:tcPr>
            <w:tcW w:w="1620" w:type="dxa"/>
            <w:gridSpan w:val="2"/>
            <w:tcBorders>
              <w:bottom w:val="dotted" w:sz="4" w:space="0" w:color="auto"/>
            </w:tcBorders>
            <w:vAlign w:val="center"/>
          </w:tcPr>
          <w:p w14:paraId="1E0B2821" w14:textId="77777777" w:rsidR="003E3106" w:rsidRPr="000C14A4" w:rsidRDefault="004851CA">
            <w:pPr>
              <w:jc w:val="left"/>
              <w:divId w:val="1"/>
            </w:pPr>
            <w:r w:rsidRPr="000C14A4">
              <w:rPr>
                <w:sz w:val="16"/>
              </w:rPr>
              <w:t>same level</w:t>
            </w:r>
          </w:p>
        </w:tc>
        <w:tc>
          <w:tcPr>
            <w:tcW w:w="1620" w:type="dxa"/>
            <w:gridSpan w:val="2"/>
            <w:tcBorders>
              <w:bottom w:val="dotted" w:sz="4" w:space="0" w:color="auto"/>
            </w:tcBorders>
            <w:vAlign w:val="center"/>
          </w:tcPr>
          <w:p w14:paraId="2D0F4F1C" w14:textId="77777777" w:rsidR="003E3106" w:rsidRPr="000C14A4" w:rsidRDefault="003E3106"/>
        </w:tc>
        <w:tc>
          <w:tcPr>
            <w:tcW w:w="1620" w:type="dxa"/>
            <w:tcBorders>
              <w:bottom w:val="dotted" w:sz="4" w:space="0" w:color="auto"/>
            </w:tcBorders>
            <w:vAlign w:val="center"/>
          </w:tcPr>
          <w:p w14:paraId="3F5AA5D6" w14:textId="77777777" w:rsidR="003E3106" w:rsidRPr="000C14A4" w:rsidRDefault="003E3106"/>
        </w:tc>
        <w:tc>
          <w:tcPr>
            <w:tcW w:w="1620" w:type="dxa"/>
            <w:tcBorders>
              <w:bottom w:val="dotted" w:sz="4" w:space="0" w:color="auto"/>
            </w:tcBorders>
            <w:vAlign w:val="center"/>
          </w:tcPr>
          <w:p w14:paraId="1398D338" w14:textId="77777777" w:rsidR="003E3106" w:rsidRPr="000C14A4" w:rsidRDefault="003E3106"/>
        </w:tc>
        <w:tc>
          <w:tcPr>
            <w:tcW w:w="1620" w:type="dxa"/>
            <w:tcBorders>
              <w:bottom w:val="dotted" w:sz="4" w:space="0" w:color="auto"/>
            </w:tcBorders>
            <w:vAlign w:val="center"/>
          </w:tcPr>
          <w:p w14:paraId="68EBC1F7" w14:textId="77777777" w:rsidR="003E3106" w:rsidRPr="000C14A4" w:rsidRDefault="004851CA">
            <w:pPr>
              <w:jc w:val="left"/>
              <w:divId w:val="1"/>
              <w:rPr>
                <w:lang w:val="es-ES"/>
              </w:rPr>
            </w:pPr>
            <w:r w:rsidRPr="000C14A4">
              <w:rPr>
                <w:sz w:val="16"/>
                <w:lang w:val="es-ES"/>
              </w:rPr>
              <w:t xml:space="preserve">Beko, </w:t>
            </w:r>
            <w:proofErr w:type="spellStart"/>
            <w:r w:rsidRPr="000C14A4">
              <w:rPr>
                <w:sz w:val="16"/>
                <w:lang w:val="es-ES"/>
              </w:rPr>
              <w:t>Conference</w:t>
            </w:r>
            <w:proofErr w:type="spellEnd"/>
            <w:r w:rsidRPr="000C14A4">
              <w:rPr>
                <w:sz w:val="16"/>
                <w:lang w:val="es-ES"/>
              </w:rPr>
              <w:t xml:space="preserve">, Kristina, Red </w:t>
            </w:r>
            <w:proofErr w:type="spellStart"/>
            <w:r w:rsidRPr="000C14A4">
              <w:rPr>
                <w:sz w:val="16"/>
                <w:lang w:val="es-ES"/>
              </w:rPr>
              <w:t>Druz</w:t>
            </w:r>
            <w:proofErr w:type="spellEnd"/>
          </w:p>
        </w:tc>
        <w:tc>
          <w:tcPr>
            <w:tcW w:w="1620" w:type="dxa"/>
            <w:tcBorders>
              <w:bottom w:val="dotted" w:sz="4" w:space="0" w:color="auto"/>
            </w:tcBorders>
            <w:vAlign w:val="center"/>
          </w:tcPr>
          <w:p w14:paraId="377D0A88" w14:textId="77777777" w:rsidR="003E3106" w:rsidRPr="000C14A4" w:rsidRDefault="004851CA">
            <w:pPr>
              <w:jc w:val="center"/>
              <w:divId w:val="1"/>
            </w:pPr>
            <w:r w:rsidRPr="000C14A4">
              <w:rPr>
                <w:rFonts w:eastAsia="Arial"/>
                <w:sz w:val="16"/>
              </w:rPr>
              <w:t xml:space="preserve">2 </w:t>
            </w:r>
          </w:p>
        </w:tc>
      </w:tr>
      <w:tr w:rsidR="003E3106" w:rsidRPr="000C14A4" w14:paraId="04927F3B" w14:textId="77777777">
        <w:trPr>
          <w:trHeight w:val="320"/>
        </w:trPr>
        <w:tc>
          <w:tcPr>
            <w:tcW w:w="1620" w:type="dxa"/>
            <w:gridSpan w:val="2"/>
            <w:vMerge/>
          </w:tcPr>
          <w:p w14:paraId="39772E38" w14:textId="77777777" w:rsidR="003E3106" w:rsidRPr="000C14A4" w:rsidRDefault="003E3106"/>
        </w:tc>
        <w:tc>
          <w:tcPr>
            <w:tcW w:w="1620" w:type="dxa"/>
            <w:gridSpan w:val="2"/>
            <w:tcBorders>
              <w:bottom w:val="dotted" w:sz="4" w:space="0" w:color="auto"/>
            </w:tcBorders>
            <w:vAlign w:val="center"/>
          </w:tcPr>
          <w:p w14:paraId="2C34EBA4" w14:textId="77777777" w:rsidR="003E3106" w:rsidRPr="000C14A4" w:rsidRDefault="004851CA">
            <w:pPr>
              <w:jc w:val="left"/>
              <w:divId w:val="1"/>
            </w:pPr>
            <w:r w:rsidRPr="000C14A4">
              <w:rPr>
                <w:sz w:val="16"/>
              </w:rPr>
              <w:t>above</w:t>
            </w:r>
          </w:p>
        </w:tc>
        <w:tc>
          <w:tcPr>
            <w:tcW w:w="1620" w:type="dxa"/>
            <w:gridSpan w:val="2"/>
            <w:tcBorders>
              <w:bottom w:val="dotted" w:sz="4" w:space="0" w:color="auto"/>
            </w:tcBorders>
            <w:vAlign w:val="center"/>
          </w:tcPr>
          <w:p w14:paraId="0540CF7E" w14:textId="77777777" w:rsidR="003E3106" w:rsidRPr="000C14A4" w:rsidRDefault="003E3106"/>
        </w:tc>
        <w:tc>
          <w:tcPr>
            <w:tcW w:w="1620" w:type="dxa"/>
            <w:tcBorders>
              <w:bottom w:val="dotted" w:sz="4" w:space="0" w:color="auto"/>
            </w:tcBorders>
            <w:vAlign w:val="center"/>
          </w:tcPr>
          <w:p w14:paraId="2264D13E" w14:textId="77777777" w:rsidR="003E3106" w:rsidRPr="000C14A4" w:rsidRDefault="003E3106"/>
        </w:tc>
        <w:tc>
          <w:tcPr>
            <w:tcW w:w="1620" w:type="dxa"/>
            <w:tcBorders>
              <w:bottom w:val="dotted" w:sz="4" w:space="0" w:color="auto"/>
            </w:tcBorders>
            <w:vAlign w:val="center"/>
          </w:tcPr>
          <w:p w14:paraId="10BC0168" w14:textId="77777777" w:rsidR="003E3106" w:rsidRPr="000C14A4" w:rsidRDefault="003E3106"/>
        </w:tc>
        <w:tc>
          <w:tcPr>
            <w:tcW w:w="1620" w:type="dxa"/>
            <w:tcBorders>
              <w:bottom w:val="dotted" w:sz="4" w:space="0" w:color="auto"/>
            </w:tcBorders>
            <w:vAlign w:val="center"/>
          </w:tcPr>
          <w:p w14:paraId="178EAA02" w14:textId="77777777" w:rsidR="003E3106" w:rsidRPr="000C14A4" w:rsidRDefault="004851CA">
            <w:pPr>
              <w:jc w:val="left"/>
              <w:divId w:val="1"/>
            </w:pPr>
            <w:r w:rsidRPr="000C14A4">
              <w:rPr>
                <w:sz w:val="16"/>
              </w:rPr>
              <w:t>Cape Rose ARC 1, Celina, Dicolor, Radana</w:t>
            </w:r>
          </w:p>
        </w:tc>
        <w:tc>
          <w:tcPr>
            <w:tcW w:w="1620" w:type="dxa"/>
            <w:tcBorders>
              <w:bottom w:val="dotted" w:sz="4" w:space="0" w:color="auto"/>
            </w:tcBorders>
            <w:vAlign w:val="center"/>
          </w:tcPr>
          <w:p w14:paraId="571CBD2E" w14:textId="77777777" w:rsidR="003E3106" w:rsidRPr="000C14A4" w:rsidRDefault="004851CA">
            <w:pPr>
              <w:jc w:val="center"/>
              <w:divId w:val="1"/>
            </w:pPr>
            <w:r w:rsidRPr="000C14A4">
              <w:rPr>
                <w:rFonts w:eastAsia="Arial"/>
                <w:sz w:val="16"/>
              </w:rPr>
              <w:t xml:space="preserve">3 </w:t>
            </w:r>
          </w:p>
        </w:tc>
      </w:tr>
      <w:tr w:rsidR="003E3106" w:rsidRPr="000C14A4" w14:paraId="33331153" w14:textId="77777777">
        <w:trPr>
          <w:trHeight w:val="360"/>
        </w:trPr>
        <w:tc>
          <w:tcPr>
            <w:tcW w:w="810" w:type="dxa"/>
            <w:tcBorders>
              <w:right w:val="dotted" w:sz="4" w:space="0" w:color="auto"/>
            </w:tcBorders>
            <w:shd w:val="clear" w:color="auto" w:fill="DFDFD7"/>
            <w:vAlign w:val="center"/>
          </w:tcPr>
          <w:p w14:paraId="0327B508" w14:textId="77777777" w:rsidR="003E3106" w:rsidRPr="000C14A4" w:rsidRDefault="004851CA" w:rsidP="00A53D1E">
            <w:pPr>
              <w:keepNext/>
            </w:pPr>
            <w:r w:rsidRPr="000C14A4">
              <w:rPr>
                <w:rFonts w:eastAsia="Arial"/>
                <w:b/>
                <w:sz w:val="16"/>
              </w:rPr>
              <w:lastRenderedPageBreak/>
              <w:t>27.</w:t>
            </w:r>
          </w:p>
        </w:tc>
        <w:tc>
          <w:tcPr>
            <w:tcW w:w="810" w:type="dxa"/>
            <w:tcBorders>
              <w:right w:val="dotted" w:sz="4" w:space="0" w:color="auto"/>
            </w:tcBorders>
            <w:shd w:val="clear" w:color="auto" w:fill="DFDFD7"/>
            <w:vAlign w:val="center"/>
          </w:tcPr>
          <w:p w14:paraId="2558A908" w14:textId="77777777" w:rsidR="003E3106" w:rsidRPr="000C14A4" w:rsidRDefault="003E3106" w:rsidP="00A53D1E">
            <w:pPr>
              <w:keepNext/>
            </w:pPr>
          </w:p>
        </w:tc>
        <w:tc>
          <w:tcPr>
            <w:tcW w:w="810" w:type="dxa"/>
            <w:tcBorders>
              <w:right w:val="dotted" w:sz="4" w:space="0" w:color="auto"/>
            </w:tcBorders>
            <w:shd w:val="clear" w:color="auto" w:fill="DFDFD7"/>
            <w:vAlign w:val="center"/>
          </w:tcPr>
          <w:p w14:paraId="5559696E" w14:textId="77777777" w:rsidR="003E3106" w:rsidRPr="000C14A4" w:rsidRDefault="004851CA" w:rsidP="00A53D1E">
            <w:pPr>
              <w:keepNext/>
            </w:pPr>
            <w:r w:rsidRPr="000C14A4">
              <w:rPr>
                <w:rFonts w:eastAsia="Arial"/>
                <w:b/>
                <w:sz w:val="16"/>
              </w:rPr>
              <w:t>QN</w:t>
            </w:r>
          </w:p>
        </w:tc>
        <w:tc>
          <w:tcPr>
            <w:tcW w:w="810" w:type="dxa"/>
            <w:tcBorders>
              <w:right w:val="dotted" w:sz="4" w:space="0" w:color="auto"/>
            </w:tcBorders>
            <w:shd w:val="clear" w:color="auto" w:fill="DFDFD7"/>
            <w:vAlign w:val="center"/>
          </w:tcPr>
          <w:p w14:paraId="622E836A" w14:textId="77777777" w:rsidR="003E3106" w:rsidRPr="000C14A4" w:rsidRDefault="004851CA" w:rsidP="00A53D1E">
            <w:pPr>
              <w:keepNext/>
            </w:pPr>
            <w:r w:rsidRPr="000C14A4">
              <w:rPr>
                <w:rFonts w:eastAsia="Arial"/>
                <w:b/>
                <w:sz w:val="16"/>
              </w:rPr>
              <w:t>MG/VG</w:t>
            </w:r>
          </w:p>
        </w:tc>
        <w:tc>
          <w:tcPr>
            <w:tcW w:w="810" w:type="dxa"/>
            <w:tcBorders>
              <w:right w:val="dotted" w:sz="4" w:space="0" w:color="auto"/>
            </w:tcBorders>
            <w:shd w:val="clear" w:color="auto" w:fill="DFDFD7"/>
            <w:vAlign w:val="center"/>
          </w:tcPr>
          <w:p w14:paraId="2D746D46" w14:textId="77777777" w:rsidR="003E3106" w:rsidRPr="000C14A4" w:rsidRDefault="003E3106" w:rsidP="00A53D1E">
            <w:pPr>
              <w:keepNext/>
            </w:pPr>
          </w:p>
        </w:tc>
        <w:tc>
          <w:tcPr>
            <w:tcW w:w="810" w:type="dxa"/>
            <w:tcBorders>
              <w:right w:val="dotted" w:sz="4" w:space="0" w:color="auto"/>
            </w:tcBorders>
            <w:shd w:val="clear" w:color="auto" w:fill="DFDFD7"/>
            <w:vAlign w:val="center"/>
          </w:tcPr>
          <w:p w14:paraId="6690E241" w14:textId="77777777" w:rsidR="003E3106" w:rsidRPr="000C14A4" w:rsidRDefault="004851CA" w:rsidP="00A53D1E">
            <w:pPr>
              <w:keepNext/>
            </w:pPr>
            <w:r w:rsidRPr="000C14A4">
              <w:rPr>
                <w:rFonts w:eastAsia="Arial"/>
                <w:b/>
                <w:sz w:val="16"/>
              </w:rPr>
              <w:t>(d)</w:t>
            </w:r>
          </w:p>
        </w:tc>
        <w:tc>
          <w:tcPr>
            <w:tcW w:w="1620" w:type="dxa"/>
            <w:shd w:val="clear" w:color="auto" w:fill="DFDFD7"/>
            <w:vAlign w:val="center"/>
          </w:tcPr>
          <w:p w14:paraId="5F44D0EC" w14:textId="77777777" w:rsidR="003E3106" w:rsidRPr="000C14A4" w:rsidRDefault="004851CA" w:rsidP="00A53D1E">
            <w:pPr>
              <w:keepNext/>
            </w:pPr>
            <w:r w:rsidRPr="000C14A4">
              <w:rPr>
                <w:rFonts w:eastAsia="Arial"/>
                <w:b/>
                <w:sz w:val="16"/>
              </w:rPr>
              <w:t>60-65</w:t>
            </w:r>
          </w:p>
        </w:tc>
        <w:tc>
          <w:tcPr>
            <w:tcW w:w="1620" w:type="dxa"/>
            <w:shd w:val="clear" w:color="auto" w:fill="DFDFD7"/>
          </w:tcPr>
          <w:p w14:paraId="6E0FCA7E" w14:textId="77777777" w:rsidR="003E3106" w:rsidRPr="000C14A4" w:rsidRDefault="003E3106" w:rsidP="00A53D1E">
            <w:pPr>
              <w:keepNext/>
            </w:pPr>
          </w:p>
        </w:tc>
        <w:tc>
          <w:tcPr>
            <w:tcW w:w="1620" w:type="dxa"/>
            <w:shd w:val="clear" w:color="auto" w:fill="DFDFD7"/>
          </w:tcPr>
          <w:p w14:paraId="6ED83F07" w14:textId="77777777" w:rsidR="003E3106" w:rsidRPr="000C14A4" w:rsidRDefault="003E3106" w:rsidP="00A53D1E">
            <w:pPr>
              <w:keepNext/>
            </w:pPr>
          </w:p>
        </w:tc>
        <w:tc>
          <w:tcPr>
            <w:tcW w:w="1620" w:type="dxa"/>
            <w:shd w:val="clear" w:color="auto" w:fill="DFDFD7"/>
          </w:tcPr>
          <w:p w14:paraId="78F6E819" w14:textId="77777777" w:rsidR="003E3106" w:rsidRPr="000C14A4" w:rsidRDefault="003E3106" w:rsidP="00A53D1E">
            <w:pPr>
              <w:keepNext/>
            </w:pPr>
          </w:p>
        </w:tc>
      </w:tr>
      <w:tr w:rsidR="003E3106" w:rsidRPr="000C14A4" w14:paraId="1A58E72B" w14:textId="77777777">
        <w:trPr>
          <w:trHeight w:val="440"/>
        </w:trPr>
        <w:tc>
          <w:tcPr>
            <w:tcW w:w="1620" w:type="dxa"/>
            <w:gridSpan w:val="2"/>
            <w:vMerge w:val="restart"/>
          </w:tcPr>
          <w:p w14:paraId="492C7BF0" w14:textId="77777777" w:rsidR="003E3106" w:rsidRPr="000C14A4" w:rsidRDefault="003E3106" w:rsidP="00A53D1E">
            <w:pPr>
              <w:keepNext/>
            </w:pPr>
          </w:p>
        </w:tc>
        <w:tc>
          <w:tcPr>
            <w:tcW w:w="1620" w:type="dxa"/>
            <w:gridSpan w:val="2"/>
            <w:tcBorders>
              <w:bottom w:val="dotted" w:sz="4" w:space="0" w:color="auto"/>
            </w:tcBorders>
          </w:tcPr>
          <w:p w14:paraId="4A9B7769" w14:textId="77777777" w:rsidR="003E3106" w:rsidRPr="000C14A4" w:rsidRDefault="004851CA" w:rsidP="00A53D1E">
            <w:pPr>
              <w:keepNext/>
              <w:spacing w:before="113" w:after="113"/>
              <w:jc w:val="left"/>
              <w:divId w:val="1"/>
            </w:pPr>
            <w:r w:rsidRPr="000C14A4">
              <w:rPr>
                <w:b/>
                <w:sz w:val="16"/>
              </w:rPr>
              <w:t>Flower: size of petal</w:t>
            </w:r>
          </w:p>
        </w:tc>
        <w:tc>
          <w:tcPr>
            <w:tcW w:w="1620" w:type="dxa"/>
            <w:gridSpan w:val="2"/>
            <w:tcBorders>
              <w:bottom w:val="dotted" w:sz="4" w:space="0" w:color="auto"/>
            </w:tcBorders>
          </w:tcPr>
          <w:p w14:paraId="4940CD16" w14:textId="77777777" w:rsidR="003E3106" w:rsidRPr="000C14A4" w:rsidRDefault="003E3106" w:rsidP="00A53D1E">
            <w:pPr>
              <w:keepNext/>
            </w:pPr>
          </w:p>
        </w:tc>
        <w:tc>
          <w:tcPr>
            <w:tcW w:w="1620" w:type="dxa"/>
            <w:tcBorders>
              <w:bottom w:val="dotted" w:sz="4" w:space="0" w:color="auto"/>
            </w:tcBorders>
          </w:tcPr>
          <w:p w14:paraId="5608ABF1" w14:textId="77777777" w:rsidR="003E3106" w:rsidRPr="000C14A4" w:rsidRDefault="003E3106" w:rsidP="00A53D1E">
            <w:pPr>
              <w:keepNext/>
            </w:pPr>
          </w:p>
        </w:tc>
        <w:tc>
          <w:tcPr>
            <w:tcW w:w="1620" w:type="dxa"/>
            <w:tcBorders>
              <w:bottom w:val="dotted" w:sz="4" w:space="0" w:color="auto"/>
            </w:tcBorders>
          </w:tcPr>
          <w:p w14:paraId="25B92C6C" w14:textId="77777777" w:rsidR="003E3106" w:rsidRPr="000C14A4" w:rsidRDefault="003E3106" w:rsidP="00A53D1E">
            <w:pPr>
              <w:keepNext/>
            </w:pPr>
          </w:p>
        </w:tc>
        <w:tc>
          <w:tcPr>
            <w:tcW w:w="1620" w:type="dxa"/>
            <w:tcBorders>
              <w:bottom w:val="dotted" w:sz="4" w:space="0" w:color="auto"/>
            </w:tcBorders>
          </w:tcPr>
          <w:p w14:paraId="4BE9E5FA" w14:textId="77777777" w:rsidR="003E3106" w:rsidRPr="000C14A4" w:rsidRDefault="003E3106" w:rsidP="00A53D1E">
            <w:pPr>
              <w:keepNext/>
            </w:pPr>
          </w:p>
        </w:tc>
        <w:tc>
          <w:tcPr>
            <w:tcW w:w="1620" w:type="dxa"/>
            <w:tcBorders>
              <w:bottom w:val="dotted" w:sz="4" w:space="0" w:color="auto"/>
            </w:tcBorders>
          </w:tcPr>
          <w:p w14:paraId="6728913E" w14:textId="77777777" w:rsidR="003E3106" w:rsidRPr="000C14A4" w:rsidRDefault="003E3106" w:rsidP="00A53D1E">
            <w:pPr>
              <w:keepNext/>
            </w:pPr>
          </w:p>
        </w:tc>
      </w:tr>
      <w:tr w:rsidR="003E3106" w:rsidRPr="000C14A4" w14:paraId="11A8CA3C" w14:textId="77777777">
        <w:trPr>
          <w:trHeight w:val="320"/>
        </w:trPr>
        <w:tc>
          <w:tcPr>
            <w:tcW w:w="1620" w:type="dxa"/>
            <w:gridSpan w:val="2"/>
            <w:vMerge/>
          </w:tcPr>
          <w:p w14:paraId="5FA928D2" w14:textId="77777777" w:rsidR="003E3106" w:rsidRPr="000C14A4" w:rsidRDefault="003E3106" w:rsidP="00A53D1E">
            <w:pPr>
              <w:keepNext/>
            </w:pPr>
          </w:p>
        </w:tc>
        <w:tc>
          <w:tcPr>
            <w:tcW w:w="1620" w:type="dxa"/>
            <w:gridSpan w:val="2"/>
            <w:tcBorders>
              <w:bottom w:val="dotted" w:sz="4" w:space="0" w:color="auto"/>
            </w:tcBorders>
            <w:vAlign w:val="center"/>
          </w:tcPr>
          <w:p w14:paraId="778FF613" w14:textId="77777777" w:rsidR="003E3106" w:rsidRPr="000C14A4" w:rsidRDefault="004851CA" w:rsidP="00A53D1E">
            <w:pPr>
              <w:keepNext/>
              <w:jc w:val="left"/>
              <w:divId w:val="1"/>
            </w:pPr>
            <w:r w:rsidRPr="000C14A4">
              <w:rPr>
                <w:sz w:val="16"/>
              </w:rPr>
              <w:t>very small</w:t>
            </w:r>
          </w:p>
        </w:tc>
        <w:tc>
          <w:tcPr>
            <w:tcW w:w="1620" w:type="dxa"/>
            <w:gridSpan w:val="2"/>
            <w:tcBorders>
              <w:bottom w:val="dotted" w:sz="4" w:space="0" w:color="auto"/>
            </w:tcBorders>
            <w:vAlign w:val="center"/>
          </w:tcPr>
          <w:p w14:paraId="68E0256B" w14:textId="77777777" w:rsidR="003E3106" w:rsidRPr="000C14A4" w:rsidRDefault="003E3106" w:rsidP="00A53D1E">
            <w:pPr>
              <w:keepNext/>
            </w:pPr>
          </w:p>
        </w:tc>
        <w:tc>
          <w:tcPr>
            <w:tcW w:w="1620" w:type="dxa"/>
            <w:tcBorders>
              <w:bottom w:val="dotted" w:sz="4" w:space="0" w:color="auto"/>
            </w:tcBorders>
            <w:vAlign w:val="center"/>
          </w:tcPr>
          <w:p w14:paraId="7A087713" w14:textId="77777777" w:rsidR="003E3106" w:rsidRPr="000C14A4" w:rsidRDefault="003E3106" w:rsidP="00A53D1E">
            <w:pPr>
              <w:keepNext/>
            </w:pPr>
          </w:p>
        </w:tc>
        <w:tc>
          <w:tcPr>
            <w:tcW w:w="1620" w:type="dxa"/>
            <w:tcBorders>
              <w:bottom w:val="dotted" w:sz="4" w:space="0" w:color="auto"/>
            </w:tcBorders>
            <w:vAlign w:val="center"/>
          </w:tcPr>
          <w:p w14:paraId="31CD01C0" w14:textId="77777777" w:rsidR="003E3106" w:rsidRPr="000C14A4" w:rsidRDefault="003E3106" w:rsidP="00A53D1E">
            <w:pPr>
              <w:keepNext/>
            </w:pPr>
          </w:p>
        </w:tc>
        <w:tc>
          <w:tcPr>
            <w:tcW w:w="1620" w:type="dxa"/>
            <w:tcBorders>
              <w:bottom w:val="dotted" w:sz="4" w:space="0" w:color="auto"/>
            </w:tcBorders>
            <w:vAlign w:val="center"/>
          </w:tcPr>
          <w:p w14:paraId="20C8E151" w14:textId="77777777" w:rsidR="003E3106" w:rsidRPr="000C14A4" w:rsidRDefault="003E3106" w:rsidP="00A53D1E">
            <w:pPr>
              <w:keepNext/>
            </w:pPr>
          </w:p>
        </w:tc>
        <w:tc>
          <w:tcPr>
            <w:tcW w:w="1620" w:type="dxa"/>
            <w:tcBorders>
              <w:bottom w:val="dotted" w:sz="4" w:space="0" w:color="auto"/>
            </w:tcBorders>
            <w:vAlign w:val="center"/>
          </w:tcPr>
          <w:p w14:paraId="5578AD9A" w14:textId="77777777" w:rsidR="003E3106" w:rsidRPr="000C14A4" w:rsidRDefault="004851CA" w:rsidP="00A53D1E">
            <w:pPr>
              <w:keepNext/>
              <w:jc w:val="center"/>
              <w:divId w:val="1"/>
            </w:pPr>
            <w:r w:rsidRPr="000C14A4">
              <w:rPr>
                <w:rFonts w:eastAsia="Arial"/>
                <w:sz w:val="16"/>
              </w:rPr>
              <w:t xml:space="preserve">1 </w:t>
            </w:r>
          </w:p>
        </w:tc>
      </w:tr>
      <w:tr w:rsidR="003E3106" w:rsidRPr="000C14A4" w14:paraId="447BAB89" w14:textId="77777777">
        <w:trPr>
          <w:trHeight w:val="320"/>
        </w:trPr>
        <w:tc>
          <w:tcPr>
            <w:tcW w:w="1620" w:type="dxa"/>
            <w:gridSpan w:val="2"/>
            <w:vMerge/>
          </w:tcPr>
          <w:p w14:paraId="136318BF" w14:textId="77777777" w:rsidR="003E3106" w:rsidRPr="000C14A4" w:rsidRDefault="003E3106" w:rsidP="00A53D1E">
            <w:pPr>
              <w:keepNext/>
            </w:pPr>
          </w:p>
        </w:tc>
        <w:tc>
          <w:tcPr>
            <w:tcW w:w="1620" w:type="dxa"/>
            <w:gridSpan w:val="2"/>
            <w:tcBorders>
              <w:bottom w:val="dotted" w:sz="4" w:space="0" w:color="auto"/>
            </w:tcBorders>
            <w:vAlign w:val="center"/>
          </w:tcPr>
          <w:p w14:paraId="5BB90CA9" w14:textId="77777777" w:rsidR="003E3106" w:rsidRPr="000C14A4" w:rsidRDefault="004851CA" w:rsidP="00A53D1E">
            <w:pPr>
              <w:keepNext/>
              <w:jc w:val="left"/>
              <w:divId w:val="1"/>
            </w:pPr>
            <w:r w:rsidRPr="000C14A4">
              <w:rPr>
                <w:sz w:val="16"/>
              </w:rPr>
              <w:t>small</w:t>
            </w:r>
          </w:p>
        </w:tc>
        <w:tc>
          <w:tcPr>
            <w:tcW w:w="1620" w:type="dxa"/>
            <w:gridSpan w:val="2"/>
            <w:tcBorders>
              <w:bottom w:val="dotted" w:sz="4" w:space="0" w:color="auto"/>
            </w:tcBorders>
            <w:vAlign w:val="center"/>
          </w:tcPr>
          <w:p w14:paraId="65278EDA" w14:textId="77777777" w:rsidR="003E3106" w:rsidRPr="000C14A4" w:rsidRDefault="003E3106" w:rsidP="00A53D1E">
            <w:pPr>
              <w:keepNext/>
            </w:pPr>
          </w:p>
        </w:tc>
        <w:tc>
          <w:tcPr>
            <w:tcW w:w="1620" w:type="dxa"/>
            <w:tcBorders>
              <w:bottom w:val="dotted" w:sz="4" w:space="0" w:color="auto"/>
            </w:tcBorders>
            <w:vAlign w:val="center"/>
          </w:tcPr>
          <w:p w14:paraId="39A02AC5" w14:textId="77777777" w:rsidR="003E3106" w:rsidRPr="000C14A4" w:rsidRDefault="003E3106" w:rsidP="00A53D1E">
            <w:pPr>
              <w:keepNext/>
            </w:pPr>
          </w:p>
        </w:tc>
        <w:tc>
          <w:tcPr>
            <w:tcW w:w="1620" w:type="dxa"/>
            <w:tcBorders>
              <w:bottom w:val="dotted" w:sz="4" w:space="0" w:color="auto"/>
            </w:tcBorders>
            <w:vAlign w:val="center"/>
          </w:tcPr>
          <w:p w14:paraId="50959EC8" w14:textId="77777777" w:rsidR="003E3106" w:rsidRPr="000C14A4" w:rsidRDefault="003E3106" w:rsidP="00A53D1E">
            <w:pPr>
              <w:keepNext/>
            </w:pPr>
          </w:p>
        </w:tc>
        <w:tc>
          <w:tcPr>
            <w:tcW w:w="1620" w:type="dxa"/>
            <w:tcBorders>
              <w:bottom w:val="dotted" w:sz="4" w:space="0" w:color="auto"/>
            </w:tcBorders>
            <w:vAlign w:val="center"/>
          </w:tcPr>
          <w:p w14:paraId="16F948FB" w14:textId="77777777" w:rsidR="003E3106" w:rsidRPr="000C14A4" w:rsidRDefault="004851CA" w:rsidP="00A53D1E">
            <w:pPr>
              <w:keepNext/>
              <w:jc w:val="left"/>
              <w:divId w:val="1"/>
            </w:pPr>
            <w:r w:rsidRPr="000C14A4">
              <w:rPr>
                <w:sz w:val="16"/>
              </w:rPr>
              <w:t>Roksolana, Sierra</w:t>
            </w:r>
          </w:p>
        </w:tc>
        <w:tc>
          <w:tcPr>
            <w:tcW w:w="1620" w:type="dxa"/>
            <w:tcBorders>
              <w:bottom w:val="dotted" w:sz="4" w:space="0" w:color="auto"/>
            </w:tcBorders>
            <w:vAlign w:val="center"/>
          </w:tcPr>
          <w:p w14:paraId="7471955B" w14:textId="77777777" w:rsidR="003E3106" w:rsidRPr="000C14A4" w:rsidRDefault="004851CA" w:rsidP="00A53D1E">
            <w:pPr>
              <w:keepNext/>
              <w:jc w:val="center"/>
              <w:divId w:val="1"/>
            </w:pPr>
            <w:r w:rsidRPr="000C14A4">
              <w:rPr>
                <w:rFonts w:eastAsia="Arial"/>
                <w:sz w:val="16"/>
              </w:rPr>
              <w:t xml:space="preserve">2 </w:t>
            </w:r>
          </w:p>
        </w:tc>
      </w:tr>
      <w:tr w:rsidR="003E3106" w:rsidRPr="000C14A4" w14:paraId="2FACCE9C" w14:textId="77777777">
        <w:trPr>
          <w:trHeight w:val="320"/>
        </w:trPr>
        <w:tc>
          <w:tcPr>
            <w:tcW w:w="1620" w:type="dxa"/>
            <w:gridSpan w:val="2"/>
            <w:vMerge/>
          </w:tcPr>
          <w:p w14:paraId="57707AC3" w14:textId="77777777" w:rsidR="003E3106" w:rsidRPr="000C14A4" w:rsidRDefault="003E3106" w:rsidP="00A53D1E">
            <w:pPr>
              <w:keepNext/>
            </w:pPr>
          </w:p>
        </w:tc>
        <w:tc>
          <w:tcPr>
            <w:tcW w:w="1620" w:type="dxa"/>
            <w:gridSpan w:val="2"/>
            <w:tcBorders>
              <w:bottom w:val="dotted" w:sz="4" w:space="0" w:color="auto"/>
            </w:tcBorders>
            <w:vAlign w:val="center"/>
          </w:tcPr>
          <w:p w14:paraId="11227C6F" w14:textId="77777777" w:rsidR="003E3106" w:rsidRPr="000C14A4" w:rsidRDefault="004851CA" w:rsidP="00A53D1E">
            <w:pPr>
              <w:keepNext/>
              <w:jc w:val="left"/>
              <w:divId w:val="1"/>
            </w:pPr>
            <w:r w:rsidRPr="000C14A4">
              <w:rPr>
                <w:sz w:val="16"/>
              </w:rPr>
              <w:t>medium</w:t>
            </w:r>
          </w:p>
        </w:tc>
        <w:tc>
          <w:tcPr>
            <w:tcW w:w="1620" w:type="dxa"/>
            <w:gridSpan w:val="2"/>
            <w:tcBorders>
              <w:bottom w:val="dotted" w:sz="4" w:space="0" w:color="auto"/>
            </w:tcBorders>
            <w:vAlign w:val="center"/>
          </w:tcPr>
          <w:p w14:paraId="730C6FE2" w14:textId="77777777" w:rsidR="003E3106" w:rsidRPr="000C14A4" w:rsidRDefault="003E3106" w:rsidP="00A53D1E">
            <w:pPr>
              <w:keepNext/>
            </w:pPr>
          </w:p>
        </w:tc>
        <w:tc>
          <w:tcPr>
            <w:tcW w:w="1620" w:type="dxa"/>
            <w:tcBorders>
              <w:bottom w:val="dotted" w:sz="4" w:space="0" w:color="auto"/>
            </w:tcBorders>
            <w:vAlign w:val="center"/>
          </w:tcPr>
          <w:p w14:paraId="3F2D2ED5" w14:textId="77777777" w:rsidR="003E3106" w:rsidRPr="000C14A4" w:rsidRDefault="003E3106" w:rsidP="00A53D1E">
            <w:pPr>
              <w:keepNext/>
            </w:pPr>
          </w:p>
        </w:tc>
        <w:tc>
          <w:tcPr>
            <w:tcW w:w="1620" w:type="dxa"/>
            <w:tcBorders>
              <w:bottom w:val="dotted" w:sz="4" w:space="0" w:color="auto"/>
            </w:tcBorders>
            <w:vAlign w:val="center"/>
          </w:tcPr>
          <w:p w14:paraId="436A736D" w14:textId="77777777" w:rsidR="003E3106" w:rsidRPr="000C14A4" w:rsidRDefault="003E3106" w:rsidP="00A53D1E">
            <w:pPr>
              <w:keepNext/>
            </w:pPr>
          </w:p>
        </w:tc>
        <w:tc>
          <w:tcPr>
            <w:tcW w:w="1620" w:type="dxa"/>
            <w:tcBorders>
              <w:bottom w:val="dotted" w:sz="4" w:space="0" w:color="auto"/>
            </w:tcBorders>
            <w:vAlign w:val="center"/>
          </w:tcPr>
          <w:p w14:paraId="65DAF277" w14:textId="77777777" w:rsidR="003E3106" w:rsidRPr="000C14A4" w:rsidRDefault="004851CA" w:rsidP="00A53D1E">
            <w:pPr>
              <w:keepNext/>
              <w:jc w:val="left"/>
              <w:divId w:val="1"/>
            </w:pPr>
            <w:r w:rsidRPr="000C14A4">
              <w:rPr>
                <w:sz w:val="16"/>
              </w:rPr>
              <w:t>Bohemica, Delwini, Lombacad</w:t>
            </w:r>
          </w:p>
        </w:tc>
        <w:tc>
          <w:tcPr>
            <w:tcW w:w="1620" w:type="dxa"/>
            <w:tcBorders>
              <w:bottom w:val="dotted" w:sz="4" w:space="0" w:color="auto"/>
            </w:tcBorders>
            <w:vAlign w:val="center"/>
          </w:tcPr>
          <w:p w14:paraId="1B949F37" w14:textId="77777777" w:rsidR="003E3106" w:rsidRPr="000C14A4" w:rsidRDefault="004851CA" w:rsidP="00A53D1E">
            <w:pPr>
              <w:keepNext/>
              <w:jc w:val="center"/>
              <w:divId w:val="1"/>
            </w:pPr>
            <w:r w:rsidRPr="000C14A4">
              <w:rPr>
                <w:rFonts w:eastAsia="Arial"/>
                <w:sz w:val="16"/>
              </w:rPr>
              <w:t xml:space="preserve">3 </w:t>
            </w:r>
          </w:p>
        </w:tc>
      </w:tr>
      <w:tr w:rsidR="003E3106" w:rsidRPr="000C14A4" w14:paraId="403D4186" w14:textId="77777777">
        <w:trPr>
          <w:trHeight w:val="320"/>
        </w:trPr>
        <w:tc>
          <w:tcPr>
            <w:tcW w:w="1620" w:type="dxa"/>
            <w:gridSpan w:val="2"/>
            <w:vMerge/>
          </w:tcPr>
          <w:p w14:paraId="137EF10B" w14:textId="77777777" w:rsidR="003E3106" w:rsidRPr="000C14A4" w:rsidRDefault="003E3106"/>
        </w:tc>
        <w:tc>
          <w:tcPr>
            <w:tcW w:w="1620" w:type="dxa"/>
            <w:gridSpan w:val="2"/>
            <w:tcBorders>
              <w:bottom w:val="dotted" w:sz="4" w:space="0" w:color="auto"/>
            </w:tcBorders>
            <w:vAlign w:val="center"/>
          </w:tcPr>
          <w:p w14:paraId="07F1F995" w14:textId="77777777" w:rsidR="003E3106" w:rsidRPr="000C14A4" w:rsidRDefault="004851CA">
            <w:pPr>
              <w:jc w:val="left"/>
              <w:divId w:val="1"/>
            </w:pPr>
            <w:r w:rsidRPr="000C14A4">
              <w:rPr>
                <w:sz w:val="16"/>
              </w:rPr>
              <w:t>large</w:t>
            </w:r>
          </w:p>
        </w:tc>
        <w:tc>
          <w:tcPr>
            <w:tcW w:w="1620" w:type="dxa"/>
            <w:gridSpan w:val="2"/>
            <w:tcBorders>
              <w:bottom w:val="dotted" w:sz="4" w:space="0" w:color="auto"/>
            </w:tcBorders>
            <w:vAlign w:val="center"/>
          </w:tcPr>
          <w:p w14:paraId="690080A6" w14:textId="77777777" w:rsidR="003E3106" w:rsidRPr="000C14A4" w:rsidRDefault="003E3106"/>
        </w:tc>
        <w:tc>
          <w:tcPr>
            <w:tcW w:w="1620" w:type="dxa"/>
            <w:tcBorders>
              <w:bottom w:val="dotted" w:sz="4" w:space="0" w:color="auto"/>
            </w:tcBorders>
            <w:vAlign w:val="center"/>
          </w:tcPr>
          <w:p w14:paraId="535450FF" w14:textId="77777777" w:rsidR="003E3106" w:rsidRPr="000C14A4" w:rsidRDefault="003E3106"/>
        </w:tc>
        <w:tc>
          <w:tcPr>
            <w:tcW w:w="1620" w:type="dxa"/>
            <w:tcBorders>
              <w:bottom w:val="dotted" w:sz="4" w:space="0" w:color="auto"/>
            </w:tcBorders>
            <w:vAlign w:val="center"/>
          </w:tcPr>
          <w:p w14:paraId="64B427AB" w14:textId="77777777" w:rsidR="003E3106" w:rsidRPr="000C14A4" w:rsidRDefault="003E3106"/>
        </w:tc>
        <w:tc>
          <w:tcPr>
            <w:tcW w:w="1620" w:type="dxa"/>
            <w:tcBorders>
              <w:bottom w:val="dotted" w:sz="4" w:space="0" w:color="auto"/>
            </w:tcBorders>
            <w:vAlign w:val="center"/>
          </w:tcPr>
          <w:p w14:paraId="6E62AD93" w14:textId="77777777" w:rsidR="003E3106" w:rsidRPr="000C14A4" w:rsidRDefault="004851CA">
            <w:pPr>
              <w:jc w:val="left"/>
              <w:divId w:val="1"/>
            </w:pPr>
            <w:r w:rsidRPr="000C14A4">
              <w:rPr>
                <w:sz w:val="16"/>
              </w:rPr>
              <w:t>Dicolor, Elektra, Kristina, Radana</w:t>
            </w:r>
          </w:p>
        </w:tc>
        <w:tc>
          <w:tcPr>
            <w:tcW w:w="1620" w:type="dxa"/>
            <w:tcBorders>
              <w:bottom w:val="dotted" w:sz="4" w:space="0" w:color="auto"/>
            </w:tcBorders>
            <w:vAlign w:val="center"/>
          </w:tcPr>
          <w:p w14:paraId="5AA9D42A" w14:textId="77777777" w:rsidR="003E3106" w:rsidRPr="000C14A4" w:rsidRDefault="004851CA">
            <w:pPr>
              <w:jc w:val="center"/>
              <w:divId w:val="1"/>
            </w:pPr>
            <w:r w:rsidRPr="000C14A4">
              <w:rPr>
                <w:rFonts w:eastAsia="Arial"/>
                <w:sz w:val="16"/>
              </w:rPr>
              <w:t xml:space="preserve">4 </w:t>
            </w:r>
          </w:p>
        </w:tc>
      </w:tr>
      <w:tr w:rsidR="003E3106" w:rsidRPr="000C14A4" w14:paraId="006FDE4E" w14:textId="77777777">
        <w:trPr>
          <w:trHeight w:val="320"/>
        </w:trPr>
        <w:tc>
          <w:tcPr>
            <w:tcW w:w="1620" w:type="dxa"/>
            <w:gridSpan w:val="2"/>
            <w:vMerge/>
          </w:tcPr>
          <w:p w14:paraId="09078B99" w14:textId="77777777" w:rsidR="003E3106" w:rsidRPr="000C14A4" w:rsidRDefault="003E3106"/>
        </w:tc>
        <w:tc>
          <w:tcPr>
            <w:tcW w:w="1620" w:type="dxa"/>
            <w:gridSpan w:val="2"/>
            <w:tcBorders>
              <w:bottom w:val="dotted" w:sz="4" w:space="0" w:color="auto"/>
            </w:tcBorders>
            <w:vAlign w:val="center"/>
          </w:tcPr>
          <w:p w14:paraId="01831EDD" w14:textId="77777777" w:rsidR="003E3106" w:rsidRPr="000C14A4" w:rsidRDefault="004851CA">
            <w:pPr>
              <w:jc w:val="left"/>
              <w:divId w:val="1"/>
            </w:pPr>
            <w:r w:rsidRPr="000C14A4">
              <w:rPr>
                <w:sz w:val="16"/>
              </w:rPr>
              <w:t>very large</w:t>
            </w:r>
          </w:p>
        </w:tc>
        <w:tc>
          <w:tcPr>
            <w:tcW w:w="1620" w:type="dxa"/>
            <w:gridSpan w:val="2"/>
            <w:tcBorders>
              <w:bottom w:val="dotted" w:sz="4" w:space="0" w:color="auto"/>
            </w:tcBorders>
            <w:vAlign w:val="center"/>
          </w:tcPr>
          <w:p w14:paraId="1E43B331" w14:textId="77777777" w:rsidR="003E3106" w:rsidRPr="000C14A4" w:rsidRDefault="003E3106"/>
        </w:tc>
        <w:tc>
          <w:tcPr>
            <w:tcW w:w="1620" w:type="dxa"/>
            <w:tcBorders>
              <w:bottom w:val="dotted" w:sz="4" w:space="0" w:color="auto"/>
            </w:tcBorders>
            <w:vAlign w:val="center"/>
          </w:tcPr>
          <w:p w14:paraId="263E2D67" w14:textId="77777777" w:rsidR="003E3106" w:rsidRPr="000C14A4" w:rsidRDefault="003E3106"/>
        </w:tc>
        <w:tc>
          <w:tcPr>
            <w:tcW w:w="1620" w:type="dxa"/>
            <w:tcBorders>
              <w:bottom w:val="dotted" w:sz="4" w:space="0" w:color="auto"/>
            </w:tcBorders>
            <w:vAlign w:val="center"/>
          </w:tcPr>
          <w:p w14:paraId="3A609C27" w14:textId="77777777" w:rsidR="003E3106" w:rsidRPr="000C14A4" w:rsidRDefault="003E3106"/>
        </w:tc>
        <w:tc>
          <w:tcPr>
            <w:tcW w:w="1620" w:type="dxa"/>
            <w:tcBorders>
              <w:bottom w:val="dotted" w:sz="4" w:space="0" w:color="auto"/>
            </w:tcBorders>
            <w:vAlign w:val="center"/>
          </w:tcPr>
          <w:p w14:paraId="27534A31" w14:textId="77777777" w:rsidR="003E3106" w:rsidRPr="000C14A4" w:rsidRDefault="004851CA">
            <w:pPr>
              <w:jc w:val="left"/>
              <w:divId w:val="1"/>
            </w:pPr>
            <w:r w:rsidRPr="000C14A4">
              <w:rPr>
                <w:sz w:val="16"/>
              </w:rPr>
              <w:t>Cape Rose ARC 1, Hortensia</w:t>
            </w:r>
          </w:p>
        </w:tc>
        <w:tc>
          <w:tcPr>
            <w:tcW w:w="1620" w:type="dxa"/>
            <w:tcBorders>
              <w:bottom w:val="dotted" w:sz="4" w:space="0" w:color="auto"/>
            </w:tcBorders>
            <w:vAlign w:val="center"/>
          </w:tcPr>
          <w:p w14:paraId="4151F6A5" w14:textId="77777777" w:rsidR="003E3106" w:rsidRPr="000C14A4" w:rsidRDefault="004851CA">
            <w:pPr>
              <w:jc w:val="center"/>
              <w:divId w:val="1"/>
            </w:pPr>
            <w:r w:rsidRPr="000C14A4">
              <w:rPr>
                <w:rFonts w:eastAsia="Arial"/>
                <w:sz w:val="16"/>
              </w:rPr>
              <w:t xml:space="preserve">5 </w:t>
            </w:r>
          </w:p>
        </w:tc>
      </w:tr>
      <w:tr w:rsidR="003E3106" w:rsidRPr="000C14A4" w14:paraId="78506C71" w14:textId="77777777">
        <w:trPr>
          <w:trHeight w:val="360"/>
        </w:trPr>
        <w:tc>
          <w:tcPr>
            <w:tcW w:w="810" w:type="dxa"/>
            <w:tcBorders>
              <w:right w:val="dotted" w:sz="4" w:space="0" w:color="auto"/>
            </w:tcBorders>
            <w:shd w:val="clear" w:color="auto" w:fill="DFDFD7"/>
            <w:vAlign w:val="center"/>
          </w:tcPr>
          <w:p w14:paraId="5EAFF8F4" w14:textId="77777777" w:rsidR="003E3106" w:rsidRPr="000C14A4" w:rsidRDefault="004851CA">
            <w:r w:rsidRPr="000C14A4">
              <w:rPr>
                <w:rFonts w:eastAsia="Arial"/>
                <w:b/>
                <w:sz w:val="16"/>
              </w:rPr>
              <w:t>28.</w:t>
            </w:r>
          </w:p>
        </w:tc>
        <w:tc>
          <w:tcPr>
            <w:tcW w:w="810" w:type="dxa"/>
            <w:tcBorders>
              <w:right w:val="dotted" w:sz="4" w:space="0" w:color="auto"/>
            </w:tcBorders>
            <w:shd w:val="clear" w:color="auto" w:fill="DFDFD7"/>
            <w:vAlign w:val="center"/>
          </w:tcPr>
          <w:p w14:paraId="1FEE7F56"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1B97CB41" w14:textId="77777777" w:rsidR="003E3106" w:rsidRPr="000C14A4" w:rsidRDefault="004851CA">
            <w:r w:rsidRPr="000C14A4">
              <w:rPr>
                <w:rFonts w:eastAsia="Arial"/>
                <w:b/>
                <w:sz w:val="16"/>
              </w:rPr>
              <w:t>PQ</w:t>
            </w:r>
          </w:p>
        </w:tc>
        <w:tc>
          <w:tcPr>
            <w:tcW w:w="810" w:type="dxa"/>
            <w:tcBorders>
              <w:right w:val="dotted" w:sz="4" w:space="0" w:color="auto"/>
            </w:tcBorders>
            <w:shd w:val="clear" w:color="auto" w:fill="DFDFD7"/>
            <w:vAlign w:val="center"/>
          </w:tcPr>
          <w:p w14:paraId="295D3B41" w14:textId="77777777" w:rsidR="003E3106" w:rsidRPr="000C14A4" w:rsidRDefault="004851CA">
            <w:r w:rsidRPr="000C14A4">
              <w:rPr>
                <w:rFonts w:eastAsia="Arial"/>
                <w:b/>
                <w:sz w:val="16"/>
              </w:rPr>
              <w:t>VG</w:t>
            </w:r>
          </w:p>
        </w:tc>
        <w:tc>
          <w:tcPr>
            <w:tcW w:w="810" w:type="dxa"/>
            <w:tcBorders>
              <w:right w:val="dotted" w:sz="4" w:space="0" w:color="auto"/>
            </w:tcBorders>
            <w:shd w:val="clear" w:color="auto" w:fill="DFDFD7"/>
            <w:vAlign w:val="center"/>
          </w:tcPr>
          <w:p w14:paraId="78B700C1"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1FA4EBA5" w14:textId="77777777" w:rsidR="003E3106" w:rsidRPr="000C14A4" w:rsidRDefault="004851CA">
            <w:r w:rsidRPr="000C14A4">
              <w:rPr>
                <w:rFonts w:eastAsia="Arial"/>
                <w:b/>
                <w:sz w:val="16"/>
              </w:rPr>
              <w:t>(d)</w:t>
            </w:r>
          </w:p>
        </w:tc>
        <w:tc>
          <w:tcPr>
            <w:tcW w:w="1620" w:type="dxa"/>
            <w:shd w:val="clear" w:color="auto" w:fill="DFDFD7"/>
            <w:vAlign w:val="center"/>
          </w:tcPr>
          <w:p w14:paraId="14F0D26A" w14:textId="77777777" w:rsidR="003E3106" w:rsidRPr="000C14A4" w:rsidRDefault="004851CA">
            <w:r w:rsidRPr="000C14A4">
              <w:rPr>
                <w:rFonts w:eastAsia="Arial"/>
                <w:b/>
                <w:sz w:val="16"/>
              </w:rPr>
              <w:t>60-65</w:t>
            </w:r>
          </w:p>
        </w:tc>
        <w:tc>
          <w:tcPr>
            <w:tcW w:w="1620" w:type="dxa"/>
            <w:shd w:val="clear" w:color="auto" w:fill="DFDFD7"/>
          </w:tcPr>
          <w:p w14:paraId="75C4EC32" w14:textId="77777777" w:rsidR="003E3106" w:rsidRPr="000C14A4" w:rsidRDefault="003E3106"/>
        </w:tc>
        <w:tc>
          <w:tcPr>
            <w:tcW w:w="1620" w:type="dxa"/>
            <w:shd w:val="clear" w:color="auto" w:fill="DFDFD7"/>
          </w:tcPr>
          <w:p w14:paraId="1EA62324" w14:textId="77777777" w:rsidR="003E3106" w:rsidRPr="000C14A4" w:rsidRDefault="003E3106"/>
        </w:tc>
        <w:tc>
          <w:tcPr>
            <w:tcW w:w="1620" w:type="dxa"/>
            <w:shd w:val="clear" w:color="auto" w:fill="DFDFD7"/>
          </w:tcPr>
          <w:p w14:paraId="669EE1FC" w14:textId="77777777" w:rsidR="003E3106" w:rsidRPr="000C14A4" w:rsidRDefault="003E3106"/>
        </w:tc>
      </w:tr>
      <w:tr w:rsidR="003E3106" w:rsidRPr="000C14A4" w14:paraId="38CE1A10" w14:textId="77777777">
        <w:trPr>
          <w:trHeight w:val="440"/>
        </w:trPr>
        <w:tc>
          <w:tcPr>
            <w:tcW w:w="1620" w:type="dxa"/>
            <w:gridSpan w:val="2"/>
            <w:vMerge w:val="restart"/>
          </w:tcPr>
          <w:p w14:paraId="405D1A78" w14:textId="77777777" w:rsidR="003E3106" w:rsidRPr="000C14A4" w:rsidRDefault="003E3106"/>
        </w:tc>
        <w:tc>
          <w:tcPr>
            <w:tcW w:w="1620" w:type="dxa"/>
            <w:gridSpan w:val="2"/>
            <w:tcBorders>
              <w:bottom w:val="dotted" w:sz="4" w:space="0" w:color="auto"/>
            </w:tcBorders>
          </w:tcPr>
          <w:p w14:paraId="4ECD4B54" w14:textId="77777777" w:rsidR="003E3106" w:rsidRPr="000C14A4" w:rsidRDefault="004851CA">
            <w:pPr>
              <w:spacing w:before="113" w:after="113"/>
              <w:jc w:val="left"/>
              <w:divId w:val="1"/>
            </w:pPr>
            <w:r w:rsidRPr="000C14A4">
              <w:rPr>
                <w:b/>
                <w:sz w:val="16"/>
              </w:rPr>
              <w:t>Flower: shape of petal</w:t>
            </w:r>
          </w:p>
        </w:tc>
        <w:tc>
          <w:tcPr>
            <w:tcW w:w="1620" w:type="dxa"/>
            <w:gridSpan w:val="2"/>
            <w:tcBorders>
              <w:bottom w:val="dotted" w:sz="4" w:space="0" w:color="auto"/>
            </w:tcBorders>
          </w:tcPr>
          <w:p w14:paraId="34CFB846" w14:textId="77777777" w:rsidR="003E3106" w:rsidRPr="000C14A4" w:rsidRDefault="003E3106"/>
        </w:tc>
        <w:tc>
          <w:tcPr>
            <w:tcW w:w="1620" w:type="dxa"/>
            <w:tcBorders>
              <w:bottom w:val="dotted" w:sz="4" w:space="0" w:color="auto"/>
            </w:tcBorders>
          </w:tcPr>
          <w:p w14:paraId="1FDD1858" w14:textId="77777777" w:rsidR="003E3106" w:rsidRPr="000C14A4" w:rsidRDefault="003E3106"/>
        </w:tc>
        <w:tc>
          <w:tcPr>
            <w:tcW w:w="1620" w:type="dxa"/>
            <w:tcBorders>
              <w:bottom w:val="dotted" w:sz="4" w:space="0" w:color="auto"/>
            </w:tcBorders>
          </w:tcPr>
          <w:p w14:paraId="7FFBA34F" w14:textId="77777777" w:rsidR="003E3106" w:rsidRPr="000C14A4" w:rsidRDefault="003E3106"/>
        </w:tc>
        <w:tc>
          <w:tcPr>
            <w:tcW w:w="1620" w:type="dxa"/>
            <w:tcBorders>
              <w:bottom w:val="dotted" w:sz="4" w:space="0" w:color="auto"/>
            </w:tcBorders>
          </w:tcPr>
          <w:p w14:paraId="73B50881" w14:textId="77777777" w:rsidR="003E3106" w:rsidRPr="000C14A4" w:rsidRDefault="003E3106"/>
        </w:tc>
        <w:tc>
          <w:tcPr>
            <w:tcW w:w="1620" w:type="dxa"/>
            <w:tcBorders>
              <w:bottom w:val="dotted" w:sz="4" w:space="0" w:color="auto"/>
            </w:tcBorders>
          </w:tcPr>
          <w:p w14:paraId="031431FB" w14:textId="77777777" w:rsidR="003E3106" w:rsidRPr="000C14A4" w:rsidRDefault="003E3106"/>
        </w:tc>
      </w:tr>
      <w:tr w:rsidR="003E3106" w:rsidRPr="000C14A4" w14:paraId="5FEA5CD5" w14:textId="77777777">
        <w:trPr>
          <w:trHeight w:val="320"/>
        </w:trPr>
        <w:tc>
          <w:tcPr>
            <w:tcW w:w="1620" w:type="dxa"/>
            <w:gridSpan w:val="2"/>
            <w:vMerge/>
          </w:tcPr>
          <w:p w14:paraId="55CAB446" w14:textId="77777777" w:rsidR="003E3106" w:rsidRPr="000C14A4" w:rsidRDefault="003E3106"/>
        </w:tc>
        <w:tc>
          <w:tcPr>
            <w:tcW w:w="1620" w:type="dxa"/>
            <w:gridSpan w:val="2"/>
            <w:tcBorders>
              <w:bottom w:val="dotted" w:sz="4" w:space="0" w:color="auto"/>
            </w:tcBorders>
            <w:vAlign w:val="center"/>
          </w:tcPr>
          <w:p w14:paraId="5C72D7D1" w14:textId="77777777" w:rsidR="003E3106" w:rsidRPr="000C14A4" w:rsidRDefault="004851CA">
            <w:pPr>
              <w:jc w:val="left"/>
              <w:divId w:val="1"/>
            </w:pPr>
            <w:r w:rsidRPr="000C14A4">
              <w:rPr>
                <w:sz w:val="16"/>
              </w:rPr>
              <w:t>transverse elliptic</w:t>
            </w:r>
          </w:p>
        </w:tc>
        <w:tc>
          <w:tcPr>
            <w:tcW w:w="1620" w:type="dxa"/>
            <w:gridSpan w:val="2"/>
            <w:tcBorders>
              <w:bottom w:val="dotted" w:sz="4" w:space="0" w:color="auto"/>
            </w:tcBorders>
            <w:vAlign w:val="center"/>
          </w:tcPr>
          <w:p w14:paraId="3CCE4677" w14:textId="77777777" w:rsidR="003E3106" w:rsidRPr="000C14A4" w:rsidRDefault="003E3106"/>
        </w:tc>
        <w:tc>
          <w:tcPr>
            <w:tcW w:w="1620" w:type="dxa"/>
            <w:tcBorders>
              <w:bottom w:val="dotted" w:sz="4" w:space="0" w:color="auto"/>
            </w:tcBorders>
            <w:vAlign w:val="center"/>
          </w:tcPr>
          <w:p w14:paraId="50721F64" w14:textId="77777777" w:rsidR="003E3106" w:rsidRPr="000C14A4" w:rsidRDefault="003E3106"/>
        </w:tc>
        <w:tc>
          <w:tcPr>
            <w:tcW w:w="1620" w:type="dxa"/>
            <w:tcBorders>
              <w:bottom w:val="dotted" w:sz="4" w:space="0" w:color="auto"/>
            </w:tcBorders>
            <w:vAlign w:val="center"/>
          </w:tcPr>
          <w:p w14:paraId="452B2934" w14:textId="77777777" w:rsidR="003E3106" w:rsidRPr="000C14A4" w:rsidRDefault="003E3106"/>
        </w:tc>
        <w:tc>
          <w:tcPr>
            <w:tcW w:w="1620" w:type="dxa"/>
            <w:tcBorders>
              <w:bottom w:val="dotted" w:sz="4" w:space="0" w:color="auto"/>
            </w:tcBorders>
            <w:vAlign w:val="center"/>
          </w:tcPr>
          <w:p w14:paraId="23D87C9F" w14:textId="77777777" w:rsidR="003E3106" w:rsidRPr="000C14A4" w:rsidRDefault="003E3106"/>
        </w:tc>
        <w:tc>
          <w:tcPr>
            <w:tcW w:w="1620" w:type="dxa"/>
            <w:tcBorders>
              <w:bottom w:val="dotted" w:sz="4" w:space="0" w:color="auto"/>
            </w:tcBorders>
            <w:vAlign w:val="center"/>
          </w:tcPr>
          <w:p w14:paraId="4331933D" w14:textId="77777777" w:rsidR="003E3106" w:rsidRPr="000C14A4" w:rsidRDefault="004851CA">
            <w:pPr>
              <w:jc w:val="center"/>
              <w:divId w:val="1"/>
            </w:pPr>
            <w:r w:rsidRPr="000C14A4">
              <w:rPr>
                <w:rFonts w:eastAsia="Arial"/>
                <w:sz w:val="16"/>
              </w:rPr>
              <w:t xml:space="preserve">1 </w:t>
            </w:r>
          </w:p>
        </w:tc>
      </w:tr>
      <w:tr w:rsidR="003E3106" w:rsidRPr="000C14A4" w14:paraId="431E7176" w14:textId="77777777">
        <w:trPr>
          <w:trHeight w:val="320"/>
        </w:trPr>
        <w:tc>
          <w:tcPr>
            <w:tcW w:w="1620" w:type="dxa"/>
            <w:gridSpan w:val="2"/>
            <w:vMerge/>
          </w:tcPr>
          <w:p w14:paraId="3CF830C5" w14:textId="77777777" w:rsidR="003E3106" w:rsidRPr="000C14A4" w:rsidRDefault="003E3106"/>
        </w:tc>
        <w:tc>
          <w:tcPr>
            <w:tcW w:w="1620" w:type="dxa"/>
            <w:gridSpan w:val="2"/>
            <w:tcBorders>
              <w:bottom w:val="dotted" w:sz="4" w:space="0" w:color="auto"/>
            </w:tcBorders>
            <w:vAlign w:val="center"/>
          </w:tcPr>
          <w:p w14:paraId="1873C3CB" w14:textId="77777777" w:rsidR="003E3106" w:rsidRPr="000C14A4" w:rsidRDefault="004851CA">
            <w:pPr>
              <w:jc w:val="left"/>
              <w:divId w:val="1"/>
            </w:pPr>
            <w:r w:rsidRPr="000C14A4">
              <w:rPr>
                <w:sz w:val="16"/>
              </w:rPr>
              <w:t>circular</w:t>
            </w:r>
          </w:p>
        </w:tc>
        <w:tc>
          <w:tcPr>
            <w:tcW w:w="1620" w:type="dxa"/>
            <w:gridSpan w:val="2"/>
            <w:tcBorders>
              <w:bottom w:val="dotted" w:sz="4" w:space="0" w:color="auto"/>
            </w:tcBorders>
            <w:vAlign w:val="center"/>
          </w:tcPr>
          <w:p w14:paraId="2C2B0E80" w14:textId="77777777" w:rsidR="003E3106" w:rsidRPr="000C14A4" w:rsidRDefault="003E3106"/>
        </w:tc>
        <w:tc>
          <w:tcPr>
            <w:tcW w:w="1620" w:type="dxa"/>
            <w:tcBorders>
              <w:bottom w:val="dotted" w:sz="4" w:space="0" w:color="auto"/>
            </w:tcBorders>
            <w:vAlign w:val="center"/>
          </w:tcPr>
          <w:p w14:paraId="0AD8107B" w14:textId="77777777" w:rsidR="003E3106" w:rsidRPr="000C14A4" w:rsidRDefault="003E3106"/>
        </w:tc>
        <w:tc>
          <w:tcPr>
            <w:tcW w:w="1620" w:type="dxa"/>
            <w:tcBorders>
              <w:bottom w:val="dotted" w:sz="4" w:space="0" w:color="auto"/>
            </w:tcBorders>
            <w:vAlign w:val="center"/>
          </w:tcPr>
          <w:p w14:paraId="1DFCF934" w14:textId="77777777" w:rsidR="003E3106" w:rsidRPr="000C14A4" w:rsidRDefault="003E3106"/>
        </w:tc>
        <w:tc>
          <w:tcPr>
            <w:tcW w:w="1620" w:type="dxa"/>
            <w:tcBorders>
              <w:bottom w:val="dotted" w:sz="4" w:space="0" w:color="auto"/>
            </w:tcBorders>
            <w:vAlign w:val="center"/>
          </w:tcPr>
          <w:p w14:paraId="0CF1146A" w14:textId="77777777" w:rsidR="003E3106" w:rsidRPr="000C14A4" w:rsidRDefault="004851CA">
            <w:pPr>
              <w:jc w:val="left"/>
              <w:divId w:val="1"/>
            </w:pPr>
            <w:r w:rsidRPr="000C14A4">
              <w:rPr>
                <w:sz w:val="16"/>
              </w:rPr>
              <w:t>Beko, Elektra, Harrow Sweet</w:t>
            </w:r>
          </w:p>
        </w:tc>
        <w:tc>
          <w:tcPr>
            <w:tcW w:w="1620" w:type="dxa"/>
            <w:tcBorders>
              <w:bottom w:val="dotted" w:sz="4" w:space="0" w:color="auto"/>
            </w:tcBorders>
            <w:vAlign w:val="center"/>
          </w:tcPr>
          <w:p w14:paraId="17A8D5CA" w14:textId="77777777" w:rsidR="003E3106" w:rsidRPr="000C14A4" w:rsidRDefault="004851CA">
            <w:pPr>
              <w:jc w:val="center"/>
              <w:divId w:val="1"/>
            </w:pPr>
            <w:r w:rsidRPr="000C14A4">
              <w:rPr>
                <w:rFonts w:eastAsia="Arial"/>
                <w:sz w:val="16"/>
              </w:rPr>
              <w:t xml:space="preserve">2 </w:t>
            </w:r>
          </w:p>
        </w:tc>
      </w:tr>
      <w:tr w:rsidR="003E3106" w:rsidRPr="000C14A4" w14:paraId="0E9FF062" w14:textId="77777777">
        <w:trPr>
          <w:trHeight w:val="320"/>
        </w:trPr>
        <w:tc>
          <w:tcPr>
            <w:tcW w:w="1620" w:type="dxa"/>
            <w:gridSpan w:val="2"/>
            <w:vMerge/>
          </w:tcPr>
          <w:p w14:paraId="01F395DC" w14:textId="77777777" w:rsidR="003E3106" w:rsidRPr="000C14A4" w:rsidRDefault="003E3106"/>
        </w:tc>
        <w:tc>
          <w:tcPr>
            <w:tcW w:w="1620" w:type="dxa"/>
            <w:gridSpan w:val="2"/>
            <w:tcBorders>
              <w:bottom w:val="dotted" w:sz="4" w:space="0" w:color="auto"/>
            </w:tcBorders>
            <w:vAlign w:val="center"/>
          </w:tcPr>
          <w:p w14:paraId="78C8D22A" w14:textId="77777777" w:rsidR="003E3106" w:rsidRPr="000C14A4" w:rsidRDefault="004851CA">
            <w:pPr>
              <w:jc w:val="left"/>
              <w:divId w:val="1"/>
            </w:pPr>
            <w:r w:rsidRPr="000C14A4">
              <w:rPr>
                <w:sz w:val="16"/>
              </w:rPr>
              <w:t>elliptic</w:t>
            </w:r>
          </w:p>
        </w:tc>
        <w:tc>
          <w:tcPr>
            <w:tcW w:w="1620" w:type="dxa"/>
            <w:gridSpan w:val="2"/>
            <w:tcBorders>
              <w:bottom w:val="dotted" w:sz="4" w:space="0" w:color="auto"/>
            </w:tcBorders>
            <w:vAlign w:val="center"/>
          </w:tcPr>
          <w:p w14:paraId="4B338CC5" w14:textId="77777777" w:rsidR="003E3106" w:rsidRPr="000C14A4" w:rsidRDefault="003E3106"/>
        </w:tc>
        <w:tc>
          <w:tcPr>
            <w:tcW w:w="1620" w:type="dxa"/>
            <w:tcBorders>
              <w:bottom w:val="dotted" w:sz="4" w:space="0" w:color="auto"/>
            </w:tcBorders>
            <w:vAlign w:val="center"/>
          </w:tcPr>
          <w:p w14:paraId="13AC478C" w14:textId="77777777" w:rsidR="003E3106" w:rsidRPr="000C14A4" w:rsidRDefault="003E3106"/>
        </w:tc>
        <w:tc>
          <w:tcPr>
            <w:tcW w:w="1620" w:type="dxa"/>
            <w:tcBorders>
              <w:bottom w:val="dotted" w:sz="4" w:space="0" w:color="auto"/>
            </w:tcBorders>
            <w:vAlign w:val="center"/>
          </w:tcPr>
          <w:p w14:paraId="53418180" w14:textId="77777777" w:rsidR="003E3106" w:rsidRPr="000C14A4" w:rsidRDefault="003E3106"/>
        </w:tc>
        <w:tc>
          <w:tcPr>
            <w:tcW w:w="1620" w:type="dxa"/>
            <w:tcBorders>
              <w:bottom w:val="dotted" w:sz="4" w:space="0" w:color="auto"/>
            </w:tcBorders>
            <w:vAlign w:val="center"/>
          </w:tcPr>
          <w:p w14:paraId="1311FBD2" w14:textId="77777777" w:rsidR="003E3106" w:rsidRPr="000C14A4" w:rsidRDefault="003E3106"/>
        </w:tc>
        <w:tc>
          <w:tcPr>
            <w:tcW w:w="1620" w:type="dxa"/>
            <w:tcBorders>
              <w:bottom w:val="dotted" w:sz="4" w:space="0" w:color="auto"/>
            </w:tcBorders>
            <w:vAlign w:val="center"/>
          </w:tcPr>
          <w:p w14:paraId="33F6657B" w14:textId="77777777" w:rsidR="003E3106" w:rsidRPr="000C14A4" w:rsidRDefault="004851CA">
            <w:pPr>
              <w:jc w:val="center"/>
              <w:divId w:val="1"/>
            </w:pPr>
            <w:r w:rsidRPr="000C14A4">
              <w:rPr>
                <w:rFonts w:eastAsia="Arial"/>
                <w:sz w:val="16"/>
              </w:rPr>
              <w:t xml:space="preserve">3 </w:t>
            </w:r>
          </w:p>
        </w:tc>
      </w:tr>
      <w:tr w:rsidR="003E3106" w:rsidRPr="000C14A4" w14:paraId="7BCC9A07" w14:textId="77777777">
        <w:trPr>
          <w:trHeight w:val="320"/>
        </w:trPr>
        <w:tc>
          <w:tcPr>
            <w:tcW w:w="1620" w:type="dxa"/>
            <w:gridSpan w:val="2"/>
            <w:vMerge/>
          </w:tcPr>
          <w:p w14:paraId="28D5AB22" w14:textId="77777777" w:rsidR="003E3106" w:rsidRPr="000C14A4" w:rsidRDefault="003E3106"/>
        </w:tc>
        <w:tc>
          <w:tcPr>
            <w:tcW w:w="1620" w:type="dxa"/>
            <w:gridSpan w:val="2"/>
            <w:tcBorders>
              <w:bottom w:val="dotted" w:sz="4" w:space="0" w:color="auto"/>
            </w:tcBorders>
            <w:vAlign w:val="center"/>
          </w:tcPr>
          <w:p w14:paraId="2812EE6D" w14:textId="77777777" w:rsidR="003E3106" w:rsidRPr="000C14A4" w:rsidRDefault="004851CA">
            <w:pPr>
              <w:jc w:val="left"/>
              <w:divId w:val="1"/>
            </w:pPr>
            <w:r w:rsidRPr="000C14A4">
              <w:rPr>
                <w:sz w:val="16"/>
              </w:rPr>
              <w:t>oblong</w:t>
            </w:r>
          </w:p>
        </w:tc>
        <w:tc>
          <w:tcPr>
            <w:tcW w:w="1620" w:type="dxa"/>
            <w:gridSpan w:val="2"/>
            <w:tcBorders>
              <w:bottom w:val="dotted" w:sz="4" w:space="0" w:color="auto"/>
            </w:tcBorders>
            <w:vAlign w:val="center"/>
          </w:tcPr>
          <w:p w14:paraId="7951927A" w14:textId="77777777" w:rsidR="003E3106" w:rsidRPr="000C14A4" w:rsidRDefault="003E3106"/>
        </w:tc>
        <w:tc>
          <w:tcPr>
            <w:tcW w:w="1620" w:type="dxa"/>
            <w:tcBorders>
              <w:bottom w:val="dotted" w:sz="4" w:space="0" w:color="auto"/>
            </w:tcBorders>
            <w:vAlign w:val="center"/>
          </w:tcPr>
          <w:p w14:paraId="496D4C14" w14:textId="77777777" w:rsidR="003E3106" w:rsidRPr="000C14A4" w:rsidRDefault="003E3106"/>
        </w:tc>
        <w:tc>
          <w:tcPr>
            <w:tcW w:w="1620" w:type="dxa"/>
            <w:tcBorders>
              <w:bottom w:val="dotted" w:sz="4" w:space="0" w:color="auto"/>
            </w:tcBorders>
            <w:vAlign w:val="center"/>
          </w:tcPr>
          <w:p w14:paraId="010C7B8D" w14:textId="77777777" w:rsidR="003E3106" w:rsidRPr="000C14A4" w:rsidRDefault="003E3106"/>
        </w:tc>
        <w:tc>
          <w:tcPr>
            <w:tcW w:w="1620" w:type="dxa"/>
            <w:tcBorders>
              <w:bottom w:val="dotted" w:sz="4" w:space="0" w:color="auto"/>
            </w:tcBorders>
            <w:vAlign w:val="center"/>
          </w:tcPr>
          <w:p w14:paraId="56EC935B" w14:textId="77777777" w:rsidR="003E3106" w:rsidRPr="000C14A4" w:rsidRDefault="003E3106"/>
        </w:tc>
        <w:tc>
          <w:tcPr>
            <w:tcW w:w="1620" w:type="dxa"/>
            <w:tcBorders>
              <w:bottom w:val="dotted" w:sz="4" w:space="0" w:color="auto"/>
            </w:tcBorders>
            <w:vAlign w:val="center"/>
          </w:tcPr>
          <w:p w14:paraId="4CDE00AC" w14:textId="77777777" w:rsidR="003E3106" w:rsidRPr="000C14A4" w:rsidRDefault="004851CA">
            <w:pPr>
              <w:jc w:val="center"/>
              <w:divId w:val="1"/>
            </w:pPr>
            <w:r w:rsidRPr="000C14A4">
              <w:rPr>
                <w:rFonts w:eastAsia="Arial"/>
                <w:sz w:val="16"/>
              </w:rPr>
              <w:t xml:space="preserve">4 </w:t>
            </w:r>
          </w:p>
        </w:tc>
      </w:tr>
      <w:tr w:rsidR="003E3106" w:rsidRPr="000C14A4" w14:paraId="7AF0FCD1" w14:textId="77777777">
        <w:trPr>
          <w:trHeight w:val="320"/>
        </w:trPr>
        <w:tc>
          <w:tcPr>
            <w:tcW w:w="1620" w:type="dxa"/>
            <w:gridSpan w:val="2"/>
            <w:vMerge/>
          </w:tcPr>
          <w:p w14:paraId="733DECAF" w14:textId="77777777" w:rsidR="003E3106" w:rsidRPr="000C14A4" w:rsidRDefault="003E3106"/>
        </w:tc>
        <w:tc>
          <w:tcPr>
            <w:tcW w:w="1620" w:type="dxa"/>
            <w:gridSpan w:val="2"/>
            <w:tcBorders>
              <w:bottom w:val="dotted" w:sz="4" w:space="0" w:color="auto"/>
            </w:tcBorders>
            <w:vAlign w:val="center"/>
          </w:tcPr>
          <w:p w14:paraId="29ADF661" w14:textId="77777777" w:rsidR="003E3106" w:rsidRPr="000C14A4" w:rsidRDefault="004851CA">
            <w:pPr>
              <w:jc w:val="left"/>
              <w:divId w:val="1"/>
            </w:pPr>
            <w:r w:rsidRPr="000C14A4">
              <w:rPr>
                <w:sz w:val="16"/>
              </w:rPr>
              <w:t>narrow ovate</w:t>
            </w:r>
          </w:p>
        </w:tc>
        <w:tc>
          <w:tcPr>
            <w:tcW w:w="1620" w:type="dxa"/>
            <w:gridSpan w:val="2"/>
            <w:tcBorders>
              <w:bottom w:val="dotted" w:sz="4" w:space="0" w:color="auto"/>
            </w:tcBorders>
            <w:vAlign w:val="center"/>
          </w:tcPr>
          <w:p w14:paraId="11D1A402" w14:textId="77777777" w:rsidR="003E3106" w:rsidRPr="000C14A4" w:rsidRDefault="003E3106"/>
        </w:tc>
        <w:tc>
          <w:tcPr>
            <w:tcW w:w="1620" w:type="dxa"/>
            <w:tcBorders>
              <w:bottom w:val="dotted" w:sz="4" w:space="0" w:color="auto"/>
            </w:tcBorders>
            <w:vAlign w:val="center"/>
          </w:tcPr>
          <w:p w14:paraId="328DA01E" w14:textId="77777777" w:rsidR="003E3106" w:rsidRPr="000C14A4" w:rsidRDefault="003E3106"/>
        </w:tc>
        <w:tc>
          <w:tcPr>
            <w:tcW w:w="1620" w:type="dxa"/>
            <w:tcBorders>
              <w:bottom w:val="dotted" w:sz="4" w:space="0" w:color="auto"/>
            </w:tcBorders>
            <w:vAlign w:val="center"/>
          </w:tcPr>
          <w:p w14:paraId="7E446BFF" w14:textId="77777777" w:rsidR="003E3106" w:rsidRPr="000C14A4" w:rsidRDefault="003E3106"/>
        </w:tc>
        <w:tc>
          <w:tcPr>
            <w:tcW w:w="1620" w:type="dxa"/>
            <w:tcBorders>
              <w:bottom w:val="dotted" w:sz="4" w:space="0" w:color="auto"/>
            </w:tcBorders>
            <w:vAlign w:val="center"/>
          </w:tcPr>
          <w:p w14:paraId="21F01252" w14:textId="77777777" w:rsidR="003E3106" w:rsidRPr="000C14A4" w:rsidRDefault="004851CA">
            <w:pPr>
              <w:jc w:val="left"/>
              <w:divId w:val="1"/>
            </w:pPr>
            <w:r w:rsidRPr="000C14A4">
              <w:rPr>
                <w:sz w:val="16"/>
              </w:rPr>
              <w:t>Delwini, Roksolana</w:t>
            </w:r>
          </w:p>
        </w:tc>
        <w:tc>
          <w:tcPr>
            <w:tcW w:w="1620" w:type="dxa"/>
            <w:tcBorders>
              <w:bottom w:val="dotted" w:sz="4" w:space="0" w:color="auto"/>
            </w:tcBorders>
            <w:vAlign w:val="center"/>
          </w:tcPr>
          <w:p w14:paraId="11FB90DC" w14:textId="77777777" w:rsidR="003E3106" w:rsidRPr="000C14A4" w:rsidRDefault="004851CA">
            <w:pPr>
              <w:jc w:val="center"/>
              <w:divId w:val="1"/>
            </w:pPr>
            <w:r w:rsidRPr="000C14A4">
              <w:rPr>
                <w:rFonts w:eastAsia="Arial"/>
                <w:sz w:val="16"/>
              </w:rPr>
              <w:t xml:space="preserve">5 </w:t>
            </w:r>
          </w:p>
        </w:tc>
      </w:tr>
      <w:tr w:rsidR="003E3106" w:rsidRPr="000C14A4" w14:paraId="1E26BDE3" w14:textId="77777777">
        <w:trPr>
          <w:trHeight w:val="320"/>
        </w:trPr>
        <w:tc>
          <w:tcPr>
            <w:tcW w:w="1620" w:type="dxa"/>
            <w:gridSpan w:val="2"/>
            <w:vMerge/>
          </w:tcPr>
          <w:p w14:paraId="0A1FE746" w14:textId="77777777" w:rsidR="003E3106" w:rsidRPr="000C14A4" w:rsidRDefault="003E3106"/>
        </w:tc>
        <w:tc>
          <w:tcPr>
            <w:tcW w:w="1620" w:type="dxa"/>
            <w:gridSpan w:val="2"/>
            <w:tcBorders>
              <w:bottom w:val="dotted" w:sz="4" w:space="0" w:color="auto"/>
            </w:tcBorders>
            <w:vAlign w:val="center"/>
          </w:tcPr>
          <w:p w14:paraId="04F819F6" w14:textId="77777777" w:rsidR="003E3106" w:rsidRPr="000C14A4" w:rsidRDefault="004851CA">
            <w:pPr>
              <w:jc w:val="left"/>
              <w:divId w:val="1"/>
            </w:pPr>
            <w:r w:rsidRPr="000C14A4">
              <w:rPr>
                <w:sz w:val="16"/>
              </w:rPr>
              <w:t>broad ovate</w:t>
            </w:r>
          </w:p>
        </w:tc>
        <w:tc>
          <w:tcPr>
            <w:tcW w:w="1620" w:type="dxa"/>
            <w:gridSpan w:val="2"/>
            <w:tcBorders>
              <w:bottom w:val="dotted" w:sz="4" w:space="0" w:color="auto"/>
            </w:tcBorders>
            <w:vAlign w:val="center"/>
          </w:tcPr>
          <w:p w14:paraId="3D08A851" w14:textId="77777777" w:rsidR="003E3106" w:rsidRPr="000C14A4" w:rsidRDefault="003E3106"/>
        </w:tc>
        <w:tc>
          <w:tcPr>
            <w:tcW w:w="1620" w:type="dxa"/>
            <w:tcBorders>
              <w:bottom w:val="dotted" w:sz="4" w:space="0" w:color="auto"/>
            </w:tcBorders>
            <w:vAlign w:val="center"/>
          </w:tcPr>
          <w:p w14:paraId="102DFCE0" w14:textId="77777777" w:rsidR="003E3106" w:rsidRPr="000C14A4" w:rsidRDefault="003E3106"/>
        </w:tc>
        <w:tc>
          <w:tcPr>
            <w:tcW w:w="1620" w:type="dxa"/>
            <w:tcBorders>
              <w:bottom w:val="dotted" w:sz="4" w:space="0" w:color="auto"/>
            </w:tcBorders>
            <w:vAlign w:val="center"/>
          </w:tcPr>
          <w:p w14:paraId="4F4AE1DC" w14:textId="77777777" w:rsidR="003E3106" w:rsidRPr="000C14A4" w:rsidRDefault="003E3106"/>
        </w:tc>
        <w:tc>
          <w:tcPr>
            <w:tcW w:w="1620" w:type="dxa"/>
            <w:tcBorders>
              <w:bottom w:val="dotted" w:sz="4" w:space="0" w:color="auto"/>
            </w:tcBorders>
            <w:vAlign w:val="center"/>
          </w:tcPr>
          <w:p w14:paraId="06C78F84" w14:textId="77777777" w:rsidR="003E3106" w:rsidRPr="000C14A4" w:rsidRDefault="004851CA">
            <w:pPr>
              <w:jc w:val="left"/>
              <w:divId w:val="1"/>
              <w:rPr>
                <w:lang w:val="es-ES"/>
              </w:rPr>
            </w:pPr>
            <w:r w:rsidRPr="000C14A4">
              <w:rPr>
                <w:sz w:val="16"/>
                <w:lang w:val="es-ES"/>
              </w:rPr>
              <w:t xml:space="preserve">Celina, </w:t>
            </w:r>
            <w:proofErr w:type="spellStart"/>
            <w:r w:rsidRPr="000C14A4">
              <w:rPr>
                <w:sz w:val="16"/>
                <w:lang w:val="es-ES"/>
              </w:rPr>
              <w:t>Dicolor</w:t>
            </w:r>
            <w:proofErr w:type="spellEnd"/>
            <w:r w:rsidRPr="000C14A4">
              <w:rPr>
                <w:sz w:val="16"/>
                <w:lang w:val="es-ES"/>
              </w:rPr>
              <w:t xml:space="preserve">, </w:t>
            </w:r>
            <w:proofErr w:type="spellStart"/>
            <w:r w:rsidRPr="000C14A4">
              <w:rPr>
                <w:sz w:val="16"/>
                <w:lang w:val="es-ES"/>
              </w:rPr>
              <w:t>Lombacad</w:t>
            </w:r>
            <w:proofErr w:type="spellEnd"/>
            <w:r w:rsidRPr="000C14A4">
              <w:rPr>
                <w:sz w:val="16"/>
                <w:lang w:val="es-ES"/>
              </w:rPr>
              <w:t xml:space="preserve">, Radana, Red </w:t>
            </w:r>
            <w:proofErr w:type="spellStart"/>
            <w:r w:rsidRPr="000C14A4">
              <w:rPr>
                <w:sz w:val="16"/>
                <w:lang w:val="es-ES"/>
              </w:rPr>
              <w:t>Druz</w:t>
            </w:r>
            <w:proofErr w:type="spellEnd"/>
          </w:p>
        </w:tc>
        <w:tc>
          <w:tcPr>
            <w:tcW w:w="1620" w:type="dxa"/>
            <w:tcBorders>
              <w:bottom w:val="dotted" w:sz="4" w:space="0" w:color="auto"/>
            </w:tcBorders>
            <w:vAlign w:val="center"/>
          </w:tcPr>
          <w:p w14:paraId="30D95F38" w14:textId="77777777" w:rsidR="003E3106" w:rsidRPr="000C14A4" w:rsidRDefault="004851CA">
            <w:pPr>
              <w:jc w:val="center"/>
              <w:divId w:val="1"/>
            </w:pPr>
            <w:r w:rsidRPr="000C14A4">
              <w:rPr>
                <w:rFonts w:eastAsia="Arial"/>
                <w:sz w:val="16"/>
              </w:rPr>
              <w:t xml:space="preserve">6 </w:t>
            </w:r>
          </w:p>
        </w:tc>
      </w:tr>
      <w:tr w:rsidR="003E3106" w:rsidRPr="000C14A4" w14:paraId="67A91E65" w14:textId="77777777">
        <w:trPr>
          <w:trHeight w:val="360"/>
        </w:trPr>
        <w:tc>
          <w:tcPr>
            <w:tcW w:w="810" w:type="dxa"/>
            <w:tcBorders>
              <w:right w:val="dotted" w:sz="4" w:space="0" w:color="auto"/>
            </w:tcBorders>
            <w:shd w:val="clear" w:color="auto" w:fill="DFDFD7"/>
            <w:vAlign w:val="center"/>
          </w:tcPr>
          <w:p w14:paraId="4F4F7F70" w14:textId="77777777" w:rsidR="003E3106" w:rsidRPr="000C14A4" w:rsidRDefault="004851CA">
            <w:r w:rsidRPr="000C14A4">
              <w:rPr>
                <w:rFonts w:eastAsia="Arial"/>
                <w:b/>
                <w:sz w:val="16"/>
              </w:rPr>
              <w:t>29.</w:t>
            </w:r>
          </w:p>
        </w:tc>
        <w:tc>
          <w:tcPr>
            <w:tcW w:w="810" w:type="dxa"/>
            <w:tcBorders>
              <w:right w:val="dotted" w:sz="4" w:space="0" w:color="auto"/>
            </w:tcBorders>
            <w:shd w:val="clear" w:color="auto" w:fill="DFDFD7"/>
            <w:vAlign w:val="center"/>
          </w:tcPr>
          <w:p w14:paraId="37D8BA96"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107AF09A" w14:textId="77777777" w:rsidR="003E3106" w:rsidRPr="000C14A4" w:rsidRDefault="004851CA">
            <w:r w:rsidRPr="000C14A4">
              <w:rPr>
                <w:rFonts w:eastAsia="Arial"/>
                <w:b/>
                <w:sz w:val="16"/>
              </w:rPr>
              <w:t>QN</w:t>
            </w:r>
          </w:p>
        </w:tc>
        <w:tc>
          <w:tcPr>
            <w:tcW w:w="810" w:type="dxa"/>
            <w:tcBorders>
              <w:right w:val="dotted" w:sz="4" w:space="0" w:color="auto"/>
            </w:tcBorders>
            <w:shd w:val="clear" w:color="auto" w:fill="DFDFD7"/>
            <w:vAlign w:val="center"/>
          </w:tcPr>
          <w:p w14:paraId="576CEAD5" w14:textId="77777777" w:rsidR="003E3106" w:rsidRPr="000C14A4" w:rsidRDefault="004851CA">
            <w:r w:rsidRPr="000C14A4">
              <w:rPr>
                <w:rFonts w:eastAsia="Arial"/>
                <w:b/>
                <w:sz w:val="16"/>
              </w:rPr>
              <w:t>MG</w:t>
            </w:r>
          </w:p>
        </w:tc>
        <w:tc>
          <w:tcPr>
            <w:tcW w:w="810" w:type="dxa"/>
            <w:tcBorders>
              <w:right w:val="dotted" w:sz="4" w:space="0" w:color="auto"/>
            </w:tcBorders>
            <w:shd w:val="clear" w:color="auto" w:fill="DFDFD7"/>
            <w:vAlign w:val="center"/>
          </w:tcPr>
          <w:p w14:paraId="0879D1A3" w14:textId="77777777" w:rsidR="003E3106" w:rsidRPr="000C14A4" w:rsidRDefault="003E3106"/>
        </w:tc>
        <w:tc>
          <w:tcPr>
            <w:tcW w:w="810" w:type="dxa"/>
            <w:tcBorders>
              <w:right w:val="dotted" w:sz="4" w:space="0" w:color="auto"/>
            </w:tcBorders>
            <w:shd w:val="clear" w:color="auto" w:fill="DFDFD7"/>
            <w:vAlign w:val="center"/>
          </w:tcPr>
          <w:p w14:paraId="446C0F0A" w14:textId="77777777" w:rsidR="003E3106" w:rsidRPr="000C14A4" w:rsidRDefault="004851CA">
            <w:r w:rsidRPr="000C14A4">
              <w:rPr>
                <w:rFonts w:eastAsia="Arial"/>
                <w:b/>
                <w:sz w:val="16"/>
              </w:rPr>
              <w:t>(e)</w:t>
            </w:r>
          </w:p>
        </w:tc>
        <w:tc>
          <w:tcPr>
            <w:tcW w:w="1620" w:type="dxa"/>
            <w:shd w:val="clear" w:color="auto" w:fill="DFDFD7"/>
            <w:vAlign w:val="center"/>
          </w:tcPr>
          <w:p w14:paraId="0089CEA6" w14:textId="77777777" w:rsidR="003E3106" w:rsidRPr="000C14A4" w:rsidRDefault="004851CA">
            <w:r w:rsidRPr="000C14A4">
              <w:rPr>
                <w:rFonts w:eastAsia="Arial"/>
                <w:b/>
                <w:sz w:val="16"/>
              </w:rPr>
              <w:t>89</w:t>
            </w:r>
          </w:p>
        </w:tc>
        <w:tc>
          <w:tcPr>
            <w:tcW w:w="1620" w:type="dxa"/>
            <w:shd w:val="clear" w:color="auto" w:fill="DFDFD7"/>
          </w:tcPr>
          <w:p w14:paraId="41C96BE1" w14:textId="77777777" w:rsidR="003E3106" w:rsidRPr="000C14A4" w:rsidRDefault="003E3106"/>
        </w:tc>
        <w:tc>
          <w:tcPr>
            <w:tcW w:w="1620" w:type="dxa"/>
            <w:shd w:val="clear" w:color="auto" w:fill="DFDFD7"/>
          </w:tcPr>
          <w:p w14:paraId="673C6BB5" w14:textId="77777777" w:rsidR="003E3106" w:rsidRPr="000C14A4" w:rsidRDefault="003E3106"/>
        </w:tc>
        <w:tc>
          <w:tcPr>
            <w:tcW w:w="1620" w:type="dxa"/>
            <w:shd w:val="clear" w:color="auto" w:fill="DFDFD7"/>
          </w:tcPr>
          <w:p w14:paraId="13FCE350" w14:textId="77777777" w:rsidR="003E3106" w:rsidRPr="000C14A4" w:rsidRDefault="003E3106"/>
        </w:tc>
      </w:tr>
      <w:tr w:rsidR="003E3106" w:rsidRPr="000C14A4" w14:paraId="34C9DF15" w14:textId="77777777">
        <w:trPr>
          <w:trHeight w:val="440"/>
        </w:trPr>
        <w:tc>
          <w:tcPr>
            <w:tcW w:w="1620" w:type="dxa"/>
            <w:gridSpan w:val="2"/>
            <w:vMerge w:val="restart"/>
          </w:tcPr>
          <w:p w14:paraId="5DFFFA95" w14:textId="77777777" w:rsidR="003E3106" w:rsidRPr="000C14A4" w:rsidRDefault="003E3106"/>
        </w:tc>
        <w:tc>
          <w:tcPr>
            <w:tcW w:w="1620" w:type="dxa"/>
            <w:gridSpan w:val="2"/>
            <w:tcBorders>
              <w:bottom w:val="dotted" w:sz="4" w:space="0" w:color="auto"/>
            </w:tcBorders>
          </w:tcPr>
          <w:p w14:paraId="403D0391" w14:textId="77777777" w:rsidR="003E3106" w:rsidRPr="000C14A4" w:rsidRDefault="004851CA">
            <w:pPr>
              <w:spacing w:before="113" w:after="113"/>
              <w:jc w:val="left"/>
              <w:divId w:val="1"/>
            </w:pPr>
            <w:r w:rsidRPr="000C14A4">
              <w:rPr>
                <w:b/>
                <w:sz w:val="16"/>
              </w:rPr>
              <w:t>Fruit: weight</w:t>
            </w:r>
          </w:p>
        </w:tc>
        <w:tc>
          <w:tcPr>
            <w:tcW w:w="1620" w:type="dxa"/>
            <w:gridSpan w:val="2"/>
            <w:tcBorders>
              <w:bottom w:val="dotted" w:sz="4" w:space="0" w:color="auto"/>
            </w:tcBorders>
          </w:tcPr>
          <w:p w14:paraId="7FBE988E" w14:textId="77777777" w:rsidR="003E3106" w:rsidRPr="000C14A4" w:rsidRDefault="003E3106"/>
        </w:tc>
        <w:tc>
          <w:tcPr>
            <w:tcW w:w="1620" w:type="dxa"/>
            <w:tcBorders>
              <w:bottom w:val="dotted" w:sz="4" w:space="0" w:color="auto"/>
            </w:tcBorders>
          </w:tcPr>
          <w:p w14:paraId="4DEF7958" w14:textId="77777777" w:rsidR="003E3106" w:rsidRPr="000C14A4" w:rsidRDefault="003E3106"/>
        </w:tc>
        <w:tc>
          <w:tcPr>
            <w:tcW w:w="1620" w:type="dxa"/>
            <w:tcBorders>
              <w:bottom w:val="dotted" w:sz="4" w:space="0" w:color="auto"/>
            </w:tcBorders>
          </w:tcPr>
          <w:p w14:paraId="770F0540" w14:textId="77777777" w:rsidR="003E3106" w:rsidRPr="000C14A4" w:rsidRDefault="003E3106"/>
        </w:tc>
        <w:tc>
          <w:tcPr>
            <w:tcW w:w="1620" w:type="dxa"/>
            <w:tcBorders>
              <w:bottom w:val="dotted" w:sz="4" w:space="0" w:color="auto"/>
            </w:tcBorders>
          </w:tcPr>
          <w:p w14:paraId="164951C0" w14:textId="77777777" w:rsidR="003E3106" w:rsidRPr="000C14A4" w:rsidRDefault="003E3106"/>
        </w:tc>
        <w:tc>
          <w:tcPr>
            <w:tcW w:w="1620" w:type="dxa"/>
            <w:tcBorders>
              <w:bottom w:val="dotted" w:sz="4" w:space="0" w:color="auto"/>
            </w:tcBorders>
          </w:tcPr>
          <w:p w14:paraId="15D20300" w14:textId="77777777" w:rsidR="003E3106" w:rsidRPr="000C14A4" w:rsidRDefault="003E3106"/>
        </w:tc>
      </w:tr>
      <w:tr w:rsidR="003E3106" w:rsidRPr="000C14A4" w14:paraId="39FEE58E" w14:textId="77777777">
        <w:trPr>
          <w:trHeight w:val="320"/>
        </w:trPr>
        <w:tc>
          <w:tcPr>
            <w:tcW w:w="1620" w:type="dxa"/>
            <w:gridSpan w:val="2"/>
            <w:vMerge/>
          </w:tcPr>
          <w:p w14:paraId="3F7FF86E" w14:textId="77777777" w:rsidR="003E3106" w:rsidRPr="000C14A4" w:rsidRDefault="003E3106"/>
        </w:tc>
        <w:tc>
          <w:tcPr>
            <w:tcW w:w="1620" w:type="dxa"/>
            <w:gridSpan w:val="2"/>
            <w:tcBorders>
              <w:bottom w:val="dotted" w:sz="4" w:space="0" w:color="auto"/>
            </w:tcBorders>
            <w:vAlign w:val="center"/>
          </w:tcPr>
          <w:p w14:paraId="2B6A5899" w14:textId="77777777" w:rsidR="003E3106" w:rsidRPr="000C14A4" w:rsidRDefault="004851CA">
            <w:pPr>
              <w:jc w:val="left"/>
              <w:divId w:val="1"/>
            </w:pPr>
            <w:r w:rsidRPr="000C14A4">
              <w:rPr>
                <w:sz w:val="16"/>
              </w:rPr>
              <w:t>very low</w:t>
            </w:r>
          </w:p>
        </w:tc>
        <w:tc>
          <w:tcPr>
            <w:tcW w:w="1620" w:type="dxa"/>
            <w:gridSpan w:val="2"/>
            <w:tcBorders>
              <w:bottom w:val="dotted" w:sz="4" w:space="0" w:color="auto"/>
            </w:tcBorders>
            <w:vAlign w:val="center"/>
          </w:tcPr>
          <w:p w14:paraId="29D5A7BF" w14:textId="77777777" w:rsidR="003E3106" w:rsidRPr="000C14A4" w:rsidRDefault="003E3106"/>
        </w:tc>
        <w:tc>
          <w:tcPr>
            <w:tcW w:w="1620" w:type="dxa"/>
            <w:tcBorders>
              <w:bottom w:val="dotted" w:sz="4" w:space="0" w:color="auto"/>
            </w:tcBorders>
            <w:vAlign w:val="center"/>
          </w:tcPr>
          <w:p w14:paraId="04910CC7" w14:textId="77777777" w:rsidR="003E3106" w:rsidRPr="000C14A4" w:rsidRDefault="003E3106"/>
        </w:tc>
        <w:tc>
          <w:tcPr>
            <w:tcW w:w="1620" w:type="dxa"/>
            <w:tcBorders>
              <w:bottom w:val="dotted" w:sz="4" w:space="0" w:color="auto"/>
            </w:tcBorders>
            <w:vAlign w:val="center"/>
          </w:tcPr>
          <w:p w14:paraId="4BA3DF39" w14:textId="77777777" w:rsidR="003E3106" w:rsidRPr="000C14A4" w:rsidRDefault="003E3106"/>
        </w:tc>
        <w:tc>
          <w:tcPr>
            <w:tcW w:w="1620" w:type="dxa"/>
            <w:tcBorders>
              <w:bottom w:val="dotted" w:sz="4" w:space="0" w:color="auto"/>
            </w:tcBorders>
            <w:vAlign w:val="center"/>
          </w:tcPr>
          <w:p w14:paraId="68B758A2" w14:textId="77777777" w:rsidR="003E3106" w:rsidRPr="000C14A4" w:rsidRDefault="003E3106"/>
        </w:tc>
        <w:tc>
          <w:tcPr>
            <w:tcW w:w="1620" w:type="dxa"/>
            <w:tcBorders>
              <w:bottom w:val="dotted" w:sz="4" w:space="0" w:color="auto"/>
            </w:tcBorders>
            <w:vAlign w:val="center"/>
          </w:tcPr>
          <w:p w14:paraId="5CD03144" w14:textId="77777777" w:rsidR="003E3106" w:rsidRPr="000C14A4" w:rsidRDefault="004851CA">
            <w:pPr>
              <w:jc w:val="center"/>
              <w:divId w:val="1"/>
            </w:pPr>
            <w:r w:rsidRPr="000C14A4">
              <w:rPr>
                <w:rFonts w:eastAsia="Arial"/>
                <w:sz w:val="16"/>
              </w:rPr>
              <w:t xml:space="preserve">1 </w:t>
            </w:r>
          </w:p>
        </w:tc>
      </w:tr>
      <w:tr w:rsidR="003E3106" w:rsidRPr="000C14A4" w14:paraId="703EBD51" w14:textId="77777777">
        <w:trPr>
          <w:trHeight w:val="320"/>
        </w:trPr>
        <w:tc>
          <w:tcPr>
            <w:tcW w:w="1620" w:type="dxa"/>
            <w:gridSpan w:val="2"/>
            <w:vMerge/>
          </w:tcPr>
          <w:p w14:paraId="02B948FD" w14:textId="77777777" w:rsidR="003E3106" w:rsidRPr="000C14A4" w:rsidRDefault="003E3106"/>
        </w:tc>
        <w:tc>
          <w:tcPr>
            <w:tcW w:w="1620" w:type="dxa"/>
            <w:gridSpan w:val="2"/>
            <w:tcBorders>
              <w:bottom w:val="dotted" w:sz="4" w:space="0" w:color="auto"/>
            </w:tcBorders>
            <w:vAlign w:val="center"/>
          </w:tcPr>
          <w:p w14:paraId="1931C191" w14:textId="77777777" w:rsidR="003E3106" w:rsidRPr="000C14A4" w:rsidRDefault="004851CA">
            <w:pPr>
              <w:jc w:val="left"/>
              <w:divId w:val="1"/>
            </w:pPr>
            <w:r w:rsidRPr="000C14A4">
              <w:rPr>
                <w:sz w:val="16"/>
              </w:rPr>
              <w:t>very low to low</w:t>
            </w:r>
          </w:p>
        </w:tc>
        <w:tc>
          <w:tcPr>
            <w:tcW w:w="1620" w:type="dxa"/>
            <w:gridSpan w:val="2"/>
            <w:tcBorders>
              <w:bottom w:val="dotted" w:sz="4" w:space="0" w:color="auto"/>
            </w:tcBorders>
            <w:vAlign w:val="center"/>
          </w:tcPr>
          <w:p w14:paraId="24DB9F3D" w14:textId="77777777" w:rsidR="003E3106" w:rsidRPr="000C14A4" w:rsidRDefault="003E3106"/>
        </w:tc>
        <w:tc>
          <w:tcPr>
            <w:tcW w:w="1620" w:type="dxa"/>
            <w:tcBorders>
              <w:bottom w:val="dotted" w:sz="4" w:space="0" w:color="auto"/>
            </w:tcBorders>
            <w:vAlign w:val="center"/>
          </w:tcPr>
          <w:p w14:paraId="18789D30" w14:textId="77777777" w:rsidR="003E3106" w:rsidRPr="000C14A4" w:rsidRDefault="003E3106"/>
        </w:tc>
        <w:tc>
          <w:tcPr>
            <w:tcW w:w="1620" w:type="dxa"/>
            <w:tcBorders>
              <w:bottom w:val="dotted" w:sz="4" w:space="0" w:color="auto"/>
            </w:tcBorders>
            <w:vAlign w:val="center"/>
          </w:tcPr>
          <w:p w14:paraId="6632EC7D" w14:textId="77777777" w:rsidR="003E3106" w:rsidRPr="000C14A4" w:rsidRDefault="003E3106"/>
        </w:tc>
        <w:tc>
          <w:tcPr>
            <w:tcW w:w="1620" w:type="dxa"/>
            <w:tcBorders>
              <w:bottom w:val="dotted" w:sz="4" w:space="0" w:color="auto"/>
            </w:tcBorders>
            <w:vAlign w:val="center"/>
          </w:tcPr>
          <w:p w14:paraId="4AA75E23" w14:textId="77777777" w:rsidR="003E3106" w:rsidRPr="000C14A4" w:rsidRDefault="004851CA">
            <w:pPr>
              <w:jc w:val="left"/>
              <w:divId w:val="1"/>
            </w:pPr>
            <w:r w:rsidRPr="000C14A4">
              <w:rPr>
                <w:sz w:val="16"/>
              </w:rPr>
              <w:t>Doyenné de Juillet, Petersbirne</w:t>
            </w:r>
          </w:p>
        </w:tc>
        <w:tc>
          <w:tcPr>
            <w:tcW w:w="1620" w:type="dxa"/>
            <w:tcBorders>
              <w:bottom w:val="dotted" w:sz="4" w:space="0" w:color="auto"/>
            </w:tcBorders>
            <w:vAlign w:val="center"/>
          </w:tcPr>
          <w:p w14:paraId="11D33FAE" w14:textId="77777777" w:rsidR="003E3106" w:rsidRPr="000C14A4" w:rsidRDefault="004851CA">
            <w:pPr>
              <w:jc w:val="center"/>
              <w:divId w:val="1"/>
            </w:pPr>
            <w:r w:rsidRPr="000C14A4">
              <w:rPr>
                <w:rFonts w:eastAsia="Arial"/>
                <w:sz w:val="16"/>
              </w:rPr>
              <w:t xml:space="preserve">2 </w:t>
            </w:r>
          </w:p>
        </w:tc>
      </w:tr>
      <w:tr w:rsidR="003E3106" w:rsidRPr="000C14A4" w14:paraId="252F7B6C" w14:textId="77777777">
        <w:trPr>
          <w:trHeight w:val="320"/>
        </w:trPr>
        <w:tc>
          <w:tcPr>
            <w:tcW w:w="1620" w:type="dxa"/>
            <w:gridSpan w:val="2"/>
            <w:vMerge/>
          </w:tcPr>
          <w:p w14:paraId="31F1B4BA" w14:textId="77777777" w:rsidR="003E3106" w:rsidRPr="000C14A4" w:rsidRDefault="003E3106"/>
        </w:tc>
        <w:tc>
          <w:tcPr>
            <w:tcW w:w="1620" w:type="dxa"/>
            <w:gridSpan w:val="2"/>
            <w:tcBorders>
              <w:bottom w:val="dotted" w:sz="4" w:space="0" w:color="auto"/>
            </w:tcBorders>
            <w:vAlign w:val="center"/>
          </w:tcPr>
          <w:p w14:paraId="20AF176B" w14:textId="77777777" w:rsidR="003E3106" w:rsidRPr="000C14A4" w:rsidRDefault="004851CA">
            <w:pPr>
              <w:jc w:val="left"/>
              <w:divId w:val="1"/>
            </w:pPr>
            <w:r w:rsidRPr="000C14A4">
              <w:rPr>
                <w:sz w:val="16"/>
              </w:rPr>
              <w:t>low</w:t>
            </w:r>
          </w:p>
        </w:tc>
        <w:tc>
          <w:tcPr>
            <w:tcW w:w="1620" w:type="dxa"/>
            <w:gridSpan w:val="2"/>
            <w:tcBorders>
              <w:bottom w:val="dotted" w:sz="4" w:space="0" w:color="auto"/>
            </w:tcBorders>
            <w:vAlign w:val="center"/>
          </w:tcPr>
          <w:p w14:paraId="78222129" w14:textId="77777777" w:rsidR="003E3106" w:rsidRPr="000C14A4" w:rsidRDefault="003E3106"/>
        </w:tc>
        <w:tc>
          <w:tcPr>
            <w:tcW w:w="1620" w:type="dxa"/>
            <w:tcBorders>
              <w:bottom w:val="dotted" w:sz="4" w:space="0" w:color="auto"/>
            </w:tcBorders>
            <w:vAlign w:val="center"/>
          </w:tcPr>
          <w:p w14:paraId="505F1210" w14:textId="77777777" w:rsidR="003E3106" w:rsidRPr="000C14A4" w:rsidRDefault="003E3106"/>
        </w:tc>
        <w:tc>
          <w:tcPr>
            <w:tcW w:w="1620" w:type="dxa"/>
            <w:tcBorders>
              <w:bottom w:val="dotted" w:sz="4" w:space="0" w:color="auto"/>
            </w:tcBorders>
            <w:vAlign w:val="center"/>
          </w:tcPr>
          <w:p w14:paraId="6A44C681" w14:textId="77777777" w:rsidR="003E3106" w:rsidRPr="000C14A4" w:rsidRDefault="003E3106"/>
        </w:tc>
        <w:tc>
          <w:tcPr>
            <w:tcW w:w="1620" w:type="dxa"/>
            <w:tcBorders>
              <w:bottom w:val="dotted" w:sz="4" w:space="0" w:color="auto"/>
            </w:tcBorders>
            <w:vAlign w:val="center"/>
          </w:tcPr>
          <w:p w14:paraId="6B8022C5" w14:textId="77777777" w:rsidR="003E3106" w:rsidRPr="000C14A4" w:rsidRDefault="004851CA">
            <w:pPr>
              <w:jc w:val="left"/>
              <w:divId w:val="1"/>
            </w:pPr>
            <w:r w:rsidRPr="000C14A4">
              <w:rPr>
                <w:sz w:val="16"/>
              </w:rPr>
              <w:t>Coscia, Harrow Sweet</w:t>
            </w:r>
          </w:p>
        </w:tc>
        <w:tc>
          <w:tcPr>
            <w:tcW w:w="1620" w:type="dxa"/>
            <w:tcBorders>
              <w:bottom w:val="dotted" w:sz="4" w:space="0" w:color="auto"/>
            </w:tcBorders>
            <w:vAlign w:val="center"/>
          </w:tcPr>
          <w:p w14:paraId="2DC2CC97" w14:textId="77777777" w:rsidR="003E3106" w:rsidRPr="000C14A4" w:rsidRDefault="004851CA">
            <w:pPr>
              <w:jc w:val="center"/>
              <w:divId w:val="1"/>
            </w:pPr>
            <w:r w:rsidRPr="000C14A4">
              <w:rPr>
                <w:rFonts w:eastAsia="Arial"/>
                <w:sz w:val="16"/>
              </w:rPr>
              <w:t xml:space="preserve">3 </w:t>
            </w:r>
          </w:p>
        </w:tc>
      </w:tr>
      <w:tr w:rsidR="003E3106" w:rsidRPr="000C14A4" w14:paraId="45E9FBF6" w14:textId="77777777">
        <w:trPr>
          <w:trHeight w:val="320"/>
        </w:trPr>
        <w:tc>
          <w:tcPr>
            <w:tcW w:w="1620" w:type="dxa"/>
            <w:gridSpan w:val="2"/>
            <w:vMerge/>
          </w:tcPr>
          <w:p w14:paraId="299EAB6A" w14:textId="77777777" w:rsidR="003E3106" w:rsidRPr="000C14A4" w:rsidRDefault="003E3106"/>
        </w:tc>
        <w:tc>
          <w:tcPr>
            <w:tcW w:w="1620" w:type="dxa"/>
            <w:gridSpan w:val="2"/>
            <w:tcBorders>
              <w:bottom w:val="dotted" w:sz="4" w:space="0" w:color="auto"/>
            </w:tcBorders>
            <w:vAlign w:val="center"/>
          </w:tcPr>
          <w:p w14:paraId="4722B86E" w14:textId="77777777" w:rsidR="003E3106" w:rsidRPr="000C14A4" w:rsidRDefault="004851CA">
            <w:pPr>
              <w:jc w:val="left"/>
              <w:divId w:val="1"/>
            </w:pPr>
            <w:r w:rsidRPr="000C14A4">
              <w:rPr>
                <w:sz w:val="16"/>
              </w:rPr>
              <w:t>low to medium</w:t>
            </w:r>
          </w:p>
        </w:tc>
        <w:tc>
          <w:tcPr>
            <w:tcW w:w="1620" w:type="dxa"/>
            <w:gridSpan w:val="2"/>
            <w:tcBorders>
              <w:bottom w:val="dotted" w:sz="4" w:space="0" w:color="auto"/>
            </w:tcBorders>
            <w:vAlign w:val="center"/>
          </w:tcPr>
          <w:p w14:paraId="1A0A3346" w14:textId="77777777" w:rsidR="003E3106" w:rsidRPr="000C14A4" w:rsidRDefault="003E3106"/>
        </w:tc>
        <w:tc>
          <w:tcPr>
            <w:tcW w:w="1620" w:type="dxa"/>
            <w:tcBorders>
              <w:bottom w:val="dotted" w:sz="4" w:space="0" w:color="auto"/>
            </w:tcBorders>
            <w:vAlign w:val="center"/>
          </w:tcPr>
          <w:p w14:paraId="145DB9B5" w14:textId="77777777" w:rsidR="003E3106" w:rsidRPr="000C14A4" w:rsidRDefault="003E3106"/>
        </w:tc>
        <w:tc>
          <w:tcPr>
            <w:tcW w:w="1620" w:type="dxa"/>
            <w:tcBorders>
              <w:bottom w:val="dotted" w:sz="4" w:space="0" w:color="auto"/>
            </w:tcBorders>
            <w:vAlign w:val="center"/>
          </w:tcPr>
          <w:p w14:paraId="6AAA0DD9" w14:textId="77777777" w:rsidR="003E3106" w:rsidRPr="000C14A4" w:rsidRDefault="003E3106"/>
        </w:tc>
        <w:tc>
          <w:tcPr>
            <w:tcW w:w="1620" w:type="dxa"/>
            <w:tcBorders>
              <w:bottom w:val="dotted" w:sz="4" w:space="0" w:color="auto"/>
            </w:tcBorders>
            <w:vAlign w:val="center"/>
          </w:tcPr>
          <w:p w14:paraId="18E22769" w14:textId="77777777" w:rsidR="003E3106" w:rsidRPr="000C14A4" w:rsidRDefault="004851CA">
            <w:pPr>
              <w:jc w:val="left"/>
              <w:divId w:val="1"/>
              <w:rPr>
                <w:lang w:val="fr-FR"/>
              </w:rPr>
            </w:pPr>
            <w:r w:rsidRPr="000C14A4">
              <w:rPr>
                <w:sz w:val="16"/>
                <w:lang w:val="fr-FR"/>
              </w:rPr>
              <w:t xml:space="preserve">Louise Bonne d'Avranches, Madame </w:t>
            </w:r>
            <w:proofErr w:type="spellStart"/>
            <w:r w:rsidRPr="000C14A4">
              <w:rPr>
                <w:sz w:val="16"/>
                <w:lang w:val="fr-FR"/>
              </w:rPr>
              <w:t>Verté</w:t>
            </w:r>
            <w:proofErr w:type="spellEnd"/>
          </w:p>
        </w:tc>
        <w:tc>
          <w:tcPr>
            <w:tcW w:w="1620" w:type="dxa"/>
            <w:tcBorders>
              <w:bottom w:val="dotted" w:sz="4" w:space="0" w:color="auto"/>
            </w:tcBorders>
            <w:vAlign w:val="center"/>
          </w:tcPr>
          <w:p w14:paraId="370E9800" w14:textId="77777777" w:rsidR="003E3106" w:rsidRPr="000C14A4" w:rsidRDefault="004851CA">
            <w:pPr>
              <w:jc w:val="center"/>
              <w:divId w:val="1"/>
            </w:pPr>
            <w:r w:rsidRPr="000C14A4">
              <w:rPr>
                <w:rFonts w:eastAsia="Arial"/>
                <w:sz w:val="16"/>
              </w:rPr>
              <w:t xml:space="preserve">4 </w:t>
            </w:r>
          </w:p>
        </w:tc>
      </w:tr>
      <w:tr w:rsidR="003E3106" w:rsidRPr="000C14A4" w14:paraId="581647AC" w14:textId="77777777">
        <w:trPr>
          <w:trHeight w:val="320"/>
        </w:trPr>
        <w:tc>
          <w:tcPr>
            <w:tcW w:w="1620" w:type="dxa"/>
            <w:gridSpan w:val="2"/>
            <w:vMerge/>
          </w:tcPr>
          <w:p w14:paraId="3C73DC8A" w14:textId="77777777" w:rsidR="003E3106" w:rsidRPr="000C14A4" w:rsidRDefault="003E3106"/>
        </w:tc>
        <w:tc>
          <w:tcPr>
            <w:tcW w:w="1620" w:type="dxa"/>
            <w:gridSpan w:val="2"/>
            <w:tcBorders>
              <w:bottom w:val="dotted" w:sz="4" w:space="0" w:color="auto"/>
            </w:tcBorders>
            <w:vAlign w:val="center"/>
          </w:tcPr>
          <w:p w14:paraId="43E0819C" w14:textId="77777777" w:rsidR="003E3106" w:rsidRPr="000C14A4" w:rsidRDefault="004851CA">
            <w:pPr>
              <w:jc w:val="left"/>
              <w:divId w:val="1"/>
            </w:pPr>
            <w:r w:rsidRPr="000C14A4">
              <w:rPr>
                <w:sz w:val="16"/>
              </w:rPr>
              <w:t>medium</w:t>
            </w:r>
          </w:p>
        </w:tc>
        <w:tc>
          <w:tcPr>
            <w:tcW w:w="1620" w:type="dxa"/>
            <w:gridSpan w:val="2"/>
            <w:tcBorders>
              <w:bottom w:val="dotted" w:sz="4" w:space="0" w:color="auto"/>
            </w:tcBorders>
            <w:vAlign w:val="center"/>
          </w:tcPr>
          <w:p w14:paraId="16D91198" w14:textId="77777777" w:rsidR="003E3106" w:rsidRPr="000C14A4" w:rsidRDefault="003E3106"/>
        </w:tc>
        <w:tc>
          <w:tcPr>
            <w:tcW w:w="1620" w:type="dxa"/>
            <w:tcBorders>
              <w:bottom w:val="dotted" w:sz="4" w:space="0" w:color="auto"/>
            </w:tcBorders>
            <w:vAlign w:val="center"/>
          </w:tcPr>
          <w:p w14:paraId="2084B87B" w14:textId="77777777" w:rsidR="003E3106" w:rsidRPr="000C14A4" w:rsidRDefault="003E3106"/>
        </w:tc>
        <w:tc>
          <w:tcPr>
            <w:tcW w:w="1620" w:type="dxa"/>
            <w:tcBorders>
              <w:bottom w:val="dotted" w:sz="4" w:space="0" w:color="auto"/>
            </w:tcBorders>
            <w:vAlign w:val="center"/>
          </w:tcPr>
          <w:p w14:paraId="1EA60C5F" w14:textId="77777777" w:rsidR="003E3106" w:rsidRPr="000C14A4" w:rsidRDefault="003E3106"/>
        </w:tc>
        <w:tc>
          <w:tcPr>
            <w:tcW w:w="1620" w:type="dxa"/>
            <w:tcBorders>
              <w:bottom w:val="dotted" w:sz="4" w:space="0" w:color="auto"/>
            </w:tcBorders>
            <w:vAlign w:val="center"/>
          </w:tcPr>
          <w:p w14:paraId="63354923" w14:textId="77777777" w:rsidR="003E3106" w:rsidRPr="000C14A4" w:rsidRDefault="004851CA">
            <w:pPr>
              <w:jc w:val="left"/>
              <w:divId w:val="1"/>
            </w:pPr>
            <w:r w:rsidRPr="000C14A4">
              <w:rPr>
                <w:sz w:val="16"/>
              </w:rPr>
              <w:t>Celina, Dicolor, Rafzas</w:t>
            </w:r>
          </w:p>
        </w:tc>
        <w:tc>
          <w:tcPr>
            <w:tcW w:w="1620" w:type="dxa"/>
            <w:tcBorders>
              <w:bottom w:val="dotted" w:sz="4" w:space="0" w:color="auto"/>
            </w:tcBorders>
            <w:vAlign w:val="center"/>
          </w:tcPr>
          <w:p w14:paraId="0E43BF80" w14:textId="77777777" w:rsidR="003E3106" w:rsidRPr="000C14A4" w:rsidRDefault="004851CA">
            <w:pPr>
              <w:jc w:val="center"/>
              <w:divId w:val="1"/>
            </w:pPr>
            <w:r w:rsidRPr="000C14A4">
              <w:rPr>
                <w:rFonts w:eastAsia="Arial"/>
                <w:sz w:val="16"/>
              </w:rPr>
              <w:t xml:space="preserve">5 </w:t>
            </w:r>
          </w:p>
        </w:tc>
      </w:tr>
      <w:tr w:rsidR="003E3106" w:rsidRPr="000C14A4" w14:paraId="3DCC2077" w14:textId="77777777">
        <w:trPr>
          <w:trHeight w:val="320"/>
        </w:trPr>
        <w:tc>
          <w:tcPr>
            <w:tcW w:w="1620" w:type="dxa"/>
            <w:gridSpan w:val="2"/>
            <w:vMerge/>
          </w:tcPr>
          <w:p w14:paraId="69C877D6" w14:textId="77777777" w:rsidR="003E3106" w:rsidRPr="000C14A4" w:rsidRDefault="003E3106"/>
        </w:tc>
        <w:tc>
          <w:tcPr>
            <w:tcW w:w="1620" w:type="dxa"/>
            <w:gridSpan w:val="2"/>
            <w:tcBorders>
              <w:bottom w:val="dotted" w:sz="4" w:space="0" w:color="auto"/>
            </w:tcBorders>
            <w:vAlign w:val="center"/>
          </w:tcPr>
          <w:p w14:paraId="4AAA2B3A" w14:textId="77777777" w:rsidR="003E3106" w:rsidRPr="000C14A4" w:rsidRDefault="004851CA">
            <w:pPr>
              <w:jc w:val="left"/>
              <w:divId w:val="1"/>
            </w:pPr>
            <w:r w:rsidRPr="000C14A4">
              <w:rPr>
                <w:sz w:val="16"/>
              </w:rPr>
              <w:t>medium to high</w:t>
            </w:r>
          </w:p>
        </w:tc>
        <w:tc>
          <w:tcPr>
            <w:tcW w:w="1620" w:type="dxa"/>
            <w:gridSpan w:val="2"/>
            <w:tcBorders>
              <w:bottom w:val="dotted" w:sz="4" w:space="0" w:color="auto"/>
            </w:tcBorders>
            <w:vAlign w:val="center"/>
          </w:tcPr>
          <w:p w14:paraId="7D492BC7" w14:textId="77777777" w:rsidR="003E3106" w:rsidRPr="000C14A4" w:rsidRDefault="003E3106"/>
        </w:tc>
        <w:tc>
          <w:tcPr>
            <w:tcW w:w="1620" w:type="dxa"/>
            <w:tcBorders>
              <w:bottom w:val="dotted" w:sz="4" w:space="0" w:color="auto"/>
            </w:tcBorders>
            <w:vAlign w:val="center"/>
          </w:tcPr>
          <w:p w14:paraId="7B217E14" w14:textId="77777777" w:rsidR="003E3106" w:rsidRPr="000C14A4" w:rsidRDefault="003E3106"/>
        </w:tc>
        <w:tc>
          <w:tcPr>
            <w:tcW w:w="1620" w:type="dxa"/>
            <w:tcBorders>
              <w:bottom w:val="dotted" w:sz="4" w:space="0" w:color="auto"/>
            </w:tcBorders>
            <w:vAlign w:val="center"/>
          </w:tcPr>
          <w:p w14:paraId="4EEED128" w14:textId="77777777" w:rsidR="003E3106" w:rsidRPr="000C14A4" w:rsidRDefault="003E3106"/>
        </w:tc>
        <w:tc>
          <w:tcPr>
            <w:tcW w:w="1620" w:type="dxa"/>
            <w:tcBorders>
              <w:bottom w:val="dotted" w:sz="4" w:space="0" w:color="auto"/>
            </w:tcBorders>
            <w:vAlign w:val="center"/>
          </w:tcPr>
          <w:p w14:paraId="3ADACA2B" w14:textId="77777777" w:rsidR="003E3106" w:rsidRPr="000C14A4" w:rsidRDefault="004851CA">
            <w:pPr>
              <w:jc w:val="left"/>
              <w:divId w:val="1"/>
            </w:pPr>
            <w:r w:rsidRPr="000C14A4">
              <w:rPr>
                <w:sz w:val="16"/>
              </w:rPr>
              <w:t>Bohemia, Williams’ Bon Chrétien</w:t>
            </w:r>
          </w:p>
        </w:tc>
        <w:tc>
          <w:tcPr>
            <w:tcW w:w="1620" w:type="dxa"/>
            <w:tcBorders>
              <w:bottom w:val="dotted" w:sz="4" w:space="0" w:color="auto"/>
            </w:tcBorders>
            <w:vAlign w:val="center"/>
          </w:tcPr>
          <w:p w14:paraId="768A96E7" w14:textId="77777777" w:rsidR="003E3106" w:rsidRPr="000C14A4" w:rsidRDefault="004851CA">
            <w:pPr>
              <w:jc w:val="center"/>
              <w:divId w:val="1"/>
            </w:pPr>
            <w:r w:rsidRPr="000C14A4">
              <w:rPr>
                <w:rFonts w:eastAsia="Arial"/>
                <w:sz w:val="16"/>
              </w:rPr>
              <w:t xml:space="preserve">6 </w:t>
            </w:r>
          </w:p>
        </w:tc>
      </w:tr>
      <w:tr w:rsidR="003E3106" w:rsidRPr="000C14A4" w14:paraId="5B05591E" w14:textId="77777777">
        <w:trPr>
          <w:trHeight w:val="320"/>
        </w:trPr>
        <w:tc>
          <w:tcPr>
            <w:tcW w:w="1620" w:type="dxa"/>
            <w:gridSpan w:val="2"/>
            <w:vMerge/>
          </w:tcPr>
          <w:p w14:paraId="5B065B82" w14:textId="77777777" w:rsidR="003E3106" w:rsidRPr="000C14A4" w:rsidRDefault="003E3106"/>
        </w:tc>
        <w:tc>
          <w:tcPr>
            <w:tcW w:w="1620" w:type="dxa"/>
            <w:gridSpan w:val="2"/>
            <w:tcBorders>
              <w:bottom w:val="dotted" w:sz="4" w:space="0" w:color="auto"/>
            </w:tcBorders>
            <w:vAlign w:val="center"/>
          </w:tcPr>
          <w:p w14:paraId="1DF161BF" w14:textId="77777777" w:rsidR="003E3106" w:rsidRPr="000C14A4" w:rsidRDefault="004851CA">
            <w:pPr>
              <w:jc w:val="left"/>
              <w:divId w:val="1"/>
            </w:pPr>
            <w:r w:rsidRPr="000C14A4">
              <w:rPr>
                <w:sz w:val="16"/>
              </w:rPr>
              <w:t>high</w:t>
            </w:r>
          </w:p>
        </w:tc>
        <w:tc>
          <w:tcPr>
            <w:tcW w:w="1620" w:type="dxa"/>
            <w:gridSpan w:val="2"/>
            <w:tcBorders>
              <w:bottom w:val="dotted" w:sz="4" w:space="0" w:color="auto"/>
            </w:tcBorders>
            <w:vAlign w:val="center"/>
          </w:tcPr>
          <w:p w14:paraId="503F95DB" w14:textId="77777777" w:rsidR="003E3106" w:rsidRPr="000C14A4" w:rsidRDefault="003E3106"/>
        </w:tc>
        <w:tc>
          <w:tcPr>
            <w:tcW w:w="1620" w:type="dxa"/>
            <w:tcBorders>
              <w:bottom w:val="dotted" w:sz="4" w:space="0" w:color="auto"/>
            </w:tcBorders>
            <w:vAlign w:val="center"/>
          </w:tcPr>
          <w:p w14:paraId="3264D89D" w14:textId="77777777" w:rsidR="003E3106" w:rsidRPr="000C14A4" w:rsidRDefault="003E3106"/>
        </w:tc>
        <w:tc>
          <w:tcPr>
            <w:tcW w:w="1620" w:type="dxa"/>
            <w:tcBorders>
              <w:bottom w:val="dotted" w:sz="4" w:space="0" w:color="auto"/>
            </w:tcBorders>
            <w:vAlign w:val="center"/>
          </w:tcPr>
          <w:p w14:paraId="61D6C1A5" w14:textId="77777777" w:rsidR="003E3106" w:rsidRPr="000C14A4" w:rsidRDefault="003E3106"/>
        </w:tc>
        <w:tc>
          <w:tcPr>
            <w:tcW w:w="1620" w:type="dxa"/>
            <w:tcBorders>
              <w:bottom w:val="dotted" w:sz="4" w:space="0" w:color="auto"/>
            </w:tcBorders>
            <w:vAlign w:val="center"/>
          </w:tcPr>
          <w:p w14:paraId="06CFC324" w14:textId="77777777" w:rsidR="003E3106" w:rsidRPr="000C14A4" w:rsidRDefault="004851CA">
            <w:pPr>
              <w:jc w:val="left"/>
              <w:divId w:val="1"/>
            </w:pPr>
            <w:r w:rsidRPr="000C14A4">
              <w:rPr>
                <w:sz w:val="16"/>
              </w:rPr>
              <w:t>Beko, Sierra</w:t>
            </w:r>
          </w:p>
        </w:tc>
        <w:tc>
          <w:tcPr>
            <w:tcW w:w="1620" w:type="dxa"/>
            <w:tcBorders>
              <w:bottom w:val="dotted" w:sz="4" w:space="0" w:color="auto"/>
            </w:tcBorders>
            <w:vAlign w:val="center"/>
          </w:tcPr>
          <w:p w14:paraId="6B7DFAA4" w14:textId="77777777" w:rsidR="003E3106" w:rsidRPr="000C14A4" w:rsidRDefault="004851CA">
            <w:pPr>
              <w:jc w:val="center"/>
              <w:divId w:val="1"/>
            </w:pPr>
            <w:r w:rsidRPr="000C14A4">
              <w:rPr>
                <w:rFonts w:eastAsia="Arial"/>
                <w:sz w:val="16"/>
              </w:rPr>
              <w:t xml:space="preserve">7 </w:t>
            </w:r>
          </w:p>
        </w:tc>
      </w:tr>
      <w:tr w:rsidR="003E3106" w:rsidRPr="000C14A4" w14:paraId="6670B308" w14:textId="77777777">
        <w:trPr>
          <w:trHeight w:val="320"/>
        </w:trPr>
        <w:tc>
          <w:tcPr>
            <w:tcW w:w="1620" w:type="dxa"/>
            <w:gridSpan w:val="2"/>
            <w:vMerge/>
          </w:tcPr>
          <w:p w14:paraId="7738B155" w14:textId="77777777" w:rsidR="003E3106" w:rsidRPr="000C14A4" w:rsidRDefault="003E3106"/>
        </w:tc>
        <w:tc>
          <w:tcPr>
            <w:tcW w:w="1620" w:type="dxa"/>
            <w:gridSpan w:val="2"/>
            <w:tcBorders>
              <w:bottom w:val="dotted" w:sz="4" w:space="0" w:color="auto"/>
            </w:tcBorders>
            <w:vAlign w:val="center"/>
          </w:tcPr>
          <w:p w14:paraId="54F7F720" w14:textId="77777777" w:rsidR="003E3106" w:rsidRPr="000C14A4" w:rsidRDefault="004851CA">
            <w:pPr>
              <w:jc w:val="left"/>
              <w:divId w:val="1"/>
            </w:pPr>
            <w:r w:rsidRPr="000C14A4">
              <w:rPr>
                <w:sz w:val="16"/>
              </w:rPr>
              <w:t>high to very high</w:t>
            </w:r>
          </w:p>
        </w:tc>
        <w:tc>
          <w:tcPr>
            <w:tcW w:w="1620" w:type="dxa"/>
            <w:gridSpan w:val="2"/>
            <w:tcBorders>
              <w:bottom w:val="dotted" w:sz="4" w:space="0" w:color="auto"/>
            </w:tcBorders>
            <w:vAlign w:val="center"/>
          </w:tcPr>
          <w:p w14:paraId="47D05A2B" w14:textId="77777777" w:rsidR="003E3106" w:rsidRPr="000C14A4" w:rsidRDefault="003E3106"/>
        </w:tc>
        <w:tc>
          <w:tcPr>
            <w:tcW w:w="1620" w:type="dxa"/>
            <w:tcBorders>
              <w:bottom w:val="dotted" w:sz="4" w:space="0" w:color="auto"/>
            </w:tcBorders>
            <w:vAlign w:val="center"/>
          </w:tcPr>
          <w:p w14:paraId="1F2011C5" w14:textId="77777777" w:rsidR="003E3106" w:rsidRPr="000C14A4" w:rsidRDefault="003E3106"/>
        </w:tc>
        <w:tc>
          <w:tcPr>
            <w:tcW w:w="1620" w:type="dxa"/>
            <w:tcBorders>
              <w:bottom w:val="dotted" w:sz="4" w:space="0" w:color="auto"/>
            </w:tcBorders>
            <w:vAlign w:val="center"/>
          </w:tcPr>
          <w:p w14:paraId="2C56667E" w14:textId="77777777" w:rsidR="003E3106" w:rsidRPr="000C14A4" w:rsidRDefault="003E3106"/>
        </w:tc>
        <w:tc>
          <w:tcPr>
            <w:tcW w:w="1620" w:type="dxa"/>
            <w:tcBorders>
              <w:bottom w:val="dotted" w:sz="4" w:space="0" w:color="auto"/>
            </w:tcBorders>
            <w:vAlign w:val="center"/>
          </w:tcPr>
          <w:p w14:paraId="09A6C4E5" w14:textId="77777777" w:rsidR="003E3106" w:rsidRPr="000C14A4" w:rsidRDefault="004851CA">
            <w:pPr>
              <w:jc w:val="left"/>
              <w:divId w:val="1"/>
            </w:pPr>
            <w:r w:rsidRPr="000C14A4">
              <w:rPr>
                <w:sz w:val="16"/>
              </w:rPr>
              <w:t>Oksana</w:t>
            </w:r>
          </w:p>
        </w:tc>
        <w:tc>
          <w:tcPr>
            <w:tcW w:w="1620" w:type="dxa"/>
            <w:tcBorders>
              <w:bottom w:val="dotted" w:sz="4" w:space="0" w:color="auto"/>
            </w:tcBorders>
            <w:vAlign w:val="center"/>
          </w:tcPr>
          <w:p w14:paraId="5DDC45DA" w14:textId="77777777" w:rsidR="003E3106" w:rsidRPr="000C14A4" w:rsidRDefault="004851CA">
            <w:pPr>
              <w:jc w:val="center"/>
              <w:divId w:val="1"/>
            </w:pPr>
            <w:r w:rsidRPr="000C14A4">
              <w:rPr>
                <w:rFonts w:eastAsia="Arial"/>
                <w:sz w:val="16"/>
              </w:rPr>
              <w:t xml:space="preserve">8 </w:t>
            </w:r>
          </w:p>
        </w:tc>
      </w:tr>
      <w:tr w:rsidR="003E3106" w:rsidRPr="000C14A4" w14:paraId="6E011BD7" w14:textId="77777777">
        <w:trPr>
          <w:trHeight w:val="320"/>
        </w:trPr>
        <w:tc>
          <w:tcPr>
            <w:tcW w:w="1620" w:type="dxa"/>
            <w:gridSpan w:val="2"/>
            <w:vMerge/>
          </w:tcPr>
          <w:p w14:paraId="0C9116E5" w14:textId="77777777" w:rsidR="003E3106" w:rsidRPr="000C14A4" w:rsidRDefault="003E3106"/>
        </w:tc>
        <w:tc>
          <w:tcPr>
            <w:tcW w:w="1620" w:type="dxa"/>
            <w:gridSpan w:val="2"/>
            <w:tcBorders>
              <w:bottom w:val="dotted" w:sz="4" w:space="0" w:color="auto"/>
            </w:tcBorders>
            <w:vAlign w:val="center"/>
          </w:tcPr>
          <w:p w14:paraId="352812A1" w14:textId="77777777" w:rsidR="003E3106" w:rsidRPr="000C14A4" w:rsidRDefault="004851CA">
            <w:pPr>
              <w:jc w:val="left"/>
              <w:divId w:val="1"/>
            </w:pPr>
            <w:r w:rsidRPr="000C14A4">
              <w:rPr>
                <w:sz w:val="16"/>
              </w:rPr>
              <w:t>very high</w:t>
            </w:r>
          </w:p>
        </w:tc>
        <w:tc>
          <w:tcPr>
            <w:tcW w:w="1620" w:type="dxa"/>
            <w:gridSpan w:val="2"/>
            <w:tcBorders>
              <w:bottom w:val="dotted" w:sz="4" w:space="0" w:color="auto"/>
            </w:tcBorders>
            <w:vAlign w:val="center"/>
          </w:tcPr>
          <w:p w14:paraId="5D5F703F" w14:textId="77777777" w:rsidR="003E3106" w:rsidRPr="000C14A4" w:rsidRDefault="003E3106"/>
        </w:tc>
        <w:tc>
          <w:tcPr>
            <w:tcW w:w="1620" w:type="dxa"/>
            <w:tcBorders>
              <w:bottom w:val="dotted" w:sz="4" w:space="0" w:color="auto"/>
            </w:tcBorders>
            <w:vAlign w:val="center"/>
          </w:tcPr>
          <w:p w14:paraId="3161FED9" w14:textId="77777777" w:rsidR="003E3106" w:rsidRPr="000C14A4" w:rsidRDefault="003E3106"/>
        </w:tc>
        <w:tc>
          <w:tcPr>
            <w:tcW w:w="1620" w:type="dxa"/>
            <w:tcBorders>
              <w:bottom w:val="dotted" w:sz="4" w:space="0" w:color="auto"/>
            </w:tcBorders>
            <w:vAlign w:val="center"/>
          </w:tcPr>
          <w:p w14:paraId="177A9C22" w14:textId="77777777" w:rsidR="003E3106" w:rsidRPr="000C14A4" w:rsidRDefault="003E3106"/>
        </w:tc>
        <w:tc>
          <w:tcPr>
            <w:tcW w:w="1620" w:type="dxa"/>
            <w:tcBorders>
              <w:bottom w:val="dotted" w:sz="4" w:space="0" w:color="auto"/>
            </w:tcBorders>
            <w:vAlign w:val="center"/>
          </w:tcPr>
          <w:p w14:paraId="55C47AE6" w14:textId="77777777" w:rsidR="003E3106" w:rsidRPr="000C14A4" w:rsidRDefault="004851CA">
            <w:pPr>
              <w:jc w:val="left"/>
              <w:divId w:val="1"/>
            </w:pPr>
            <w:r w:rsidRPr="000C14A4">
              <w:rPr>
                <w:sz w:val="16"/>
              </w:rPr>
              <w:t>Lombacad</w:t>
            </w:r>
          </w:p>
        </w:tc>
        <w:tc>
          <w:tcPr>
            <w:tcW w:w="1620" w:type="dxa"/>
            <w:tcBorders>
              <w:bottom w:val="dotted" w:sz="4" w:space="0" w:color="auto"/>
            </w:tcBorders>
            <w:vAlign w:val="center"/>
          </w:tcPr>
          <w:p w14:paraId="6DABAC62" w14:textId="77777777" w:rsidR="003E3106" w:rsidRPr="000C14A4" w:rsidRDefault="004851CA">
            <w:pPr>
              <w:jc w:val="center"/>
              <w:divId w:val="1"/>
            </w:pPr>
            <w:r w:rsidRPr="000C14A4">
              <w:rPr>
                <w:rFonts w:eastAsia="Arial"/>
                <w:sz w:val="16"/>
              </w:rPr>
              <w:t xml:space="preserve">9 </w:t>
            </w:r>
          </w:p>
        </w:tc>
      </w:tr>
      <w:tr w:rsidR="003E3106" w:rsidRPr="000C14A4" w14:paraId="1881B980" w14:textId="77777777">
        <w:trPr>
          <w:trHeight w:val="360"/>
        </w:trPr>
        <w:tc>
          <w:tcPr>
            <w:tcW w:w="810" w:type="dxa"/>
            <w:tcBorders>
              <w:right w:val="dotted" w:sz="4" w:space="0" w:color="auto"/>
            </w:tcBorders>
            <w:shd w:val="clear" w:color="auto" w:fill="DFDFD7"/>
            <w:vAlign w:val="center"/>
          </w:tcPr>
          <w:p w14:paraId="3B960B34" w14:textId="77777777" w:rsidR="003E3106" w:rsidRPr="000C14A4" w:rsidRDefault="004851CA" w:rsidP="00A53D1E">
            <w:pPr>
              <w:keepNext/>
            </w:pPr>
            <w:r w:rsidRPr="000C14A4">
              <w:rPr>
                <w:rFonts w:eastAsia="Arial"/>
                <w:b/>
                <w:sz w:val="16"/>
              </w:rPr>
              <w:lastRenderedPageBreak/>
              <w:t>30.</w:t>
            </w:r>
          </w:p>
        </w:tc>
        <w:tc>
          <w:tcPr>
            <w:tcW w:w="810" w:type="dxa"/>
            <w:tcBorders>
              <w:right w:val="dotted" w:sz="4" w:space="0" w:color="auto"/>
            </w:tcBorders>
            <w:shd w:val="clear" w:color="auto" w:fill="DFDFD7"/>
            <w:vAlign w:val="center"/>
          </w:tcPr>
          <w:p w14:paraId="0638ACBA" w14:textId="77777777" w:rsidR="003E3106" w:rsidRPr="000C14A4" w:rsidRDefault="004851CA" w:rsidP="00A53D1E">
            <w:pPr>
              <w:keepNext/>
            </w:pPr>
            <w:r w:rsidRPr="000C14A4">
              <w:rPr>
                <w:rFonts w:eastAsia="Arial"/>
                <w:b/>
                <w:sz w:val="16"/>
              </w:rPr>
              <w:t>(*)</w:t>
            </w:r>
          </w:p>
        </w:tc>
        <w:tc>
          <w:tcPr>
            <w:tcW w:w="810" w:type="dxa"/>
            <w:tcBorders>
              <w:right w:val="dotted" w:sz="4" w:space="0" w:color="auto"/>
            </w:tcBorders>
            <w:shd w:val="clear" w:color="auto" w:fill="DFDFD7"/>
            <w:vAlign w:val="center"/>
          </w:tcPr>
          <w:p w14:paraId="4746FF16" w14:textId="77777777" w:rsidR="003E3106" w:rsidRPr="000C14A4" w:rsidRDefault="004851CA" w:rsidP="00A53D1E">
            <w:pPr>
              <w:keepNext/>
            </w:pPr>
            <w:r w:rsidRPr="000C14A4">
              <w:rPr>
                <w:rFonts w:eastAsia="Arial"/>
                <w:b/>
                <w:sz w:val="16"/>
              </w:rPr>
              <w:t>QN</w:t>
            </w:r>
          </w:p>
        </w:tc>
        <w:tc>
          <w:tcPr>
            <w:tcW w:w="810" w:type="dxa"/>
            <w:tcBorders>
              <w:right w:val="dotted" w:sz="4" w:space="0" w:color="auto"/>
            </w:tcBorders>
            <w:shd w:val="clear" w:color="auto" w:fill="DFDFD7"/>
            <w:vAlign w:val="center"/>
          </w:tcPr>
          <w:p w14:paraId="09B4CC95" w14:textId="77777777" w:rsidR="003E3106" w:rsidRPr="000C14A4" w:rsidRDefault="004851CA" w:rsidP="00A53D1E">
            <w:pPr>
              <w:keepNext/>
            </w:pPr>
            <w:r w:rsidRPr="000C14A4">
              <w:rPr>
                <w:rFonts w:eastAsia="Arial"/>
                <w:b/>
                <w:sz w:val="16"/>
              </w:rPr>
              <w:t>MG/VG</w:t>
            </w:r>
          </w:p>
        </w:tc>
        <w:tc>
          <w:tcPr>
            <w:tcW w:w="810" w:type="dxa"/>
            <w:tcBorders>
              <w:right w:val="dotted" w:sz="4" w:space="0" w:color="auto"/>
            </w:tcBorders>
            <w:shd w:val="clear" w:color="auto" w:fill="DFDFD7"/>
            <w:vAlign w:val="center"/>
          </w:tcPr>
          <w:p w14:paraId="78191E95" w14:textId="77777777" w:rsidR="003E3106" w:rsidRPr="000C14A4" w:rsidRDefault="004851CA" w:rsidP="00A53D1E">
            <w:pPr>
              <w:keepNext/>
            </w:pPr>
            <w:r w:rsidRPr="000C14A4">
              <w:rPr>
                <w:rFonts w:eastAsia="Arial"/>
                <w:b/>
                <w:sz w:val="16"/>
              </w:rPr>
              <w:t>(+)</w:t>
            </w:r>
          </w:p>
        </w:tc>
        <w:tc>
          <w:tcPr>
            <w:tcW w:w="810" w:type="dxa"/>
            <w:tcBorders>
              <w:right w:val="dotted" w:sz="4" w:space="0" w:color="auto"/>
            </w:tcBorders>
            <w:shd w:val="clear" w:color="auto" w:fill="DFDFD7"/>
            <w:vAlign w:val="center"/>
          </w:tcPr>
          <w:p w14:paraId="76B72BA4" w14:textId="77777777" w:rsidR="003E3106" w:rsidRPr="000C14A4" w:rsidRDefault="004851CA" w:rsidP="00A53D1E">
            <w:pPr>
              <w:keepNext/>
            </w:pPr>
            <w:r w:rsidRPr="000C14A4">
              <w:rPr>
                <w:rFonts w:eastAsia="Arial"/>
                <w:b/>
                <w:sz w:val="16"/>
              </w:rPr>
              <w:t>(e)</w:t>
            </w:r>
          </w:p>
        </w:tc>
        <w:tc>
          <w:tcPr>
            <w:tcW w:w="1620" w:type="dxa"/>
            <w:shd w:val="clear" w:color="auto" w:fill="DFDFD7"/>
            <w:vAlign w:val="center"/>
          </w:tcPr>
          <w:p w14:paraId="6C1239F9" w14:textId="77777777" w:rsidR="003E3106" w:rsidRPr="000C14A4" w:rsidRDefault="004851CA" w:rsidP="00A53D1E">
            <w:pPr>
              <w:keepNext/>
            </w:pPr>
            <w:r w:rsidRPr="000C14A4">
              <w:rPr>
                <w:rFonts w:eastAsia="Arial"/>
                <w:b/>
                <w:sz w:val="16"/>
              </w:rPr>
              <w:t>89</w:t>
            </w:r>
          </w:p>
        </w:tc>
        <w:tc>
          <w:tcPr>
            <w:tcW w:w="1620" w:type="dxa"/>
            <w:shd w:val="clear" w:color="auto" w:fill="DFDFD7"/>
          </w:tcPr>
          <w:p w14:paraId="1246E7FE" w14:textId="77777777" w:rsidR="003E3106" w:rsidRPr="000C14A4" w:rsidRDefault="003E3106" w:rsidP="00A53D1E">
            <w:pPr>
              <w:keepNext/>
            </w:pPr>
          </w:p>
        </w:tc>
        <w:tc>
          <w:tcPr>
            <w:tcW w:w="1620" w:type="dxa"/>
            <w:shd w:val="clear" w:color="auto" w:fill="DFDFD7"/>
          </w:tcPr>
          <w:p w14:paraId="453EA95B" w14:textId="77777777" w:rsidR="003E3106" w:rsidRPr="000C14A4" w:rsidRDefault="003E3106" w:rsidP="00A53D1E">
            <w:pPr>
              <w:keepNext/>
            </w:pPr>
          </w:p>
        </w:tc>
        <w:tc>
          <w:tcPr>
            <w:tcW w:w="1620" w:type="dxa"/>
            <w:shd w:val="clear" w:color="auto" w:fill="DFDFD7"/>
          </w:tcPr>
          <w:p w14:paraId="0FF3D6BD" w14:textId="77777777" w:rsidR="003E3106" w:rsidRPr="000C14A4" w:rsidRDefault="003E3106" w:rsidP="00A53D1E">
            <w:pPr>
              <w:keepNext/>
            </w:pPr>
          </w:p>
        </w:tc>
      </w:tr>
      <w:tr w:rsidR="003E3106" w:rsidRPr="000C14A4" w14:paraId="3EC82F25" w14:textId="77777777">
        <w:trPr>
          <w:trHeight w:val="440"/>
        </w:trPr>
        <w:tc>
          <w:tcPr>
            <w:tcW w:w="1620" w:type="dxa"/>
            <w:gridSpan w:val="2"/>
            <w:vMerge w:val="restart"/>
          </w:tcPr>
          <w:p w14:paraId="43B616C0" w14:textId="77777777" w:rsidR="003E3106" w:rsidRPr="000C14A4" w:rsidRDefault="003E3106" w:rsidP="00A53D1E">
            <w:pPr>
              <w:keepNext/>
            </w:pPr>
          </w:p>
        </w:tc>
        <w:tc>
          <w:tcPr>
            <w:tcW w:w="1620" w:type="dxa"/>
            <w:gridSpan w:val="2"/>
            <w:tcBorders>
              <w:bottom w:val="dotted" w:sz="4" w:space="0" w:color="auto"/>
            </w:tcBorders>
          </w:tcPr>
          <w:p w14:paraId="3B93A6E1" w14:textId="77777777" w:rsidR="003E3106" w:rsidRPr="000C14A4" w:rsidRDefault="004851CA" w:rsidP="00A53D1E">
            <w:pPr>
              <w:keepNext/>
              <w:spacing w:before="113" w:after="113"/>
              <w:jc w:val="left"/>
              <w:divId w:val="1"/>
            </w:pPr>
            <w:r w:rsidRPr="000C14A4">
              <w:rPr>
                <w:b/>
                <w:sz w:val="16"/>
              </w:rPr>
              <w:t>Fruit: height</w:t>
            </w:r>
          </w:p>
        </w:tc>
        <w:tc>
          <w:tcPr>
            <w:tcW w:w="1620" w:type="dxa"/>
            <w:gridSpan w:val="2"/>
            <w:tcBorders>
              <w:bottom w:val="dotted" w:sz="4" w:space="0" w:color="auto"/>
            </w:tcBorders>
          </w:tcPr>
          <w:p w14:paraId="2A75EB7E" w14:textId="77777777" w:rsidR="003E3106" w:rsidRPr="000C14A4" w:rsidRDefault="003E3106" w:rsidP="00A53D1E">
            <w:pPr>
              <w:keepNext/>
            </w:pPr>
          </w:p>
        </w:tc>
        <w:tc>
          <w:tcPr>
            <w:tcW w:w="1620" w:type="dxa"/>
            <w:tcBorders>
              <w:bottom w:val="dotted" w:sz="4" w:space="0" w:color="auto"/>
            </w:tcBorders>
          </w:tcPr>
          <w:p w14:paraId="08D80DE1" w14:textId="77777777" w:rsidR="003E3106" w:rsidRPr="000C14A4" w:rsidRDefault="003E3106" w:rsidP="00A53D1E">
            <w:pPr>
              <w:keepNext/>
            </w:pPr>
          </w:p>
        </w:tc>
        <w:tc>
          <w:tcPr>
            <w:tcW w:w="1620" w:type="dxa"/>
            <w:tcBorders>
              <w:bottom w:val="dotted" w:sz="4" w:space="0" w:color="auto"/>
            </w:tcBorders>
          </w:tcPr>
          <w:p w14:paraId="639920B1" w14:textId="77777777" w:rsidR="003E3106" w:rsidRPr="000C14A4" w:rsidRDefault="003E3106" w:rsidP="00A53D1E">
            <w:pPr>
              <w:keepNext/>
            </w:pPr>
          </w:p>
        </w:tc>
        <w:tc>
          <w:tcPr>
            <w:tcW w:w="1620" w:type="dxa"/>
            <w:tcBorders>
              <w:bottom w:val="dotted" w:sz="4" w:space="0" w:color="auto"/>
            </w:tcBorders>
          </w:tcPr>
          <w:p w14:paraId="048809BC" w14:textId="77777777" w:rsidR="003E3106" w:rsidRPr="000C14A4" w:rsidRDefault="003E3106" w:rsidP="00A53D1E">
            <w:pPr>
              <w:keepNext/>
            </w:pPr>
          </w:p>
        </w:tc>
        <w:tc>
          <w:tcPr>
            <w:tcW w:w="1620" w:type="dxa"/>
            <w:tcBorders>
              <w:bottom w:val="dotted" w:sz="4" w:space="0" w:color="auto"/>
            </w:tcBorders>
          </w:tcPr>
          <w:p w14:paraId="71EA2632" w14:textId="77777777" w:rsidR="003E3106" w:rsidRPr="000C14A4" w:rsidRDefault="003E3106" w:rsidP="00A53D1E">
            <w:pPr>
              <w:keepNext/>
            </w:pPr>
          </w:p>
        </w:tc>
      </w:tr>
      <w:tr w:rsidR="003E3106" w:rsidRPr="000C14A4" w14:paraId="74F01D33" w14:textId="77777777">
        <w:trPr>
          <w:trHeight w:val="320"/>
        </w:trPr>
        <w:tc>
          <w:tcPr>
            <w:tcW w:w="1620" w:type="dxa"/>
            <w:gridSpan w:val="2"/>
            <w:vMerge/>
          </w:tcPr>
          <w:p w14:paraId="20C57656" w14:textId="77777777" w:rsidR="003E3106" w:rsidRPr="000C14A4" w:rsidRDefault="003E3106" w:rsidP="00A53D1E">
            <w:pPr>
              <w:keepNext/>
            </w:pPr>
          </w:p>
        </w:tc>
        <w:tc>
          <w:tcPr>
            <w:tcW w:w="1620" w:type="dxa"/>
            <w:gridSpan w:val="2"/>
            <w:tcBorders>
              <w:bottom w:val="dotted" w:sz="4" w:space="0" w:color="auto"/>
            </w:tcBorders>
            <w:vAlign w:val="center"/>
          </w:tcPr>
          <w:p w14:paraId="52597731" w14:textId="77777777" w:rsidR="003E3106" w:rsidRPr="000C14A4" w:rsidRDefault="004851CA" w:rsidP="00A53D1E">
            <w:pPr>
              <w:keepNext/>
              <w:jc w:val="left"/>
              <w:divId w:val="1"/>
            </w:pPr>
            <w:r w:rsidRPr="000C14A4">
              <w:rPr>
                <w:sz w:val="16"/>
              </w:rPr>
              <w:t>very short</w:t>
            </w:r>
          </w:p>
        </w:tc>
        <w:tc>
          <w:tcPr>
            <w:tcW w:w="1620" w:type="dxa"/>
            <w:gridSpan w:val="2"/>
            <w:tcBorders>
              <w:bottom w:val="dotted" w:sz="4" w:space="0" w:color="auto"/>
            </w:tcBorders>
            <w:vAlign w:val="center"/>
          </w:tcPr>
          <w:p w14:paraId="4D3E643F" w14:textId="77777777" w:rsidR="003E3106" w:rsidRPr="000C14A4" w:rsidRDefault="003E3106" w:rsidP="00A53D1E">
            <w:pPr>
              <w:keepNext/>
            </w:pPr>
          </w:p>
        </w:tc>
        <w:tc>
          <w:tcPr>
            <w:tcW w:w="1620" w:type="dxa"/>
            <w:tcBorders>
              <w:bottom w:val="dotted" w:sz="4" w:space="0" w:color="auto"/>
            </w:tcBorders>
            <w:vAlign w:val="center"/>
          </w:tcPr>
          <w:p w14:paraId="6D98AFBB" w14:textId="77777777" w:rsidR="003E3106" w:rsidRPr="000C14A4" w:rsidRDefault="003E3106" w:rsidP="00A53D1E">
            <w:pPr>
              <w:keepNext/>
            </w:pPr>
          </w:p>
        </w:tc>
        <w:tc>
          <w:tcPr>
            <w:tcW w:w="1620" w:type="dxa"/>
            <w:tcBorders>
              <w:bottom w:val="dotted" w:sz="4" w:space="0" w:color="auto"/>
            </w:tcBorders>
            <w:vAlign w:val="center"/>
          </w:tcPr>
          <w:p w14:paraId="159A99E3" w14:textId="77777777" w:rsidR="003E3106" w:rsidRPr="000C14A4" w:rsidRDefault="003E3106" w:rsidP="00A53D1E">
            <w:pPr>
              <w:keepNext/>
            </w:pPr>
          </w:p>
        </w:tc>
        <w:tc>
          <w:tcPr>
            <w:tcW w:w="1620" w:type="dxa"/>
            <w:tcBorders>
              <w:bottom w:val="dotted" w:sz="4" w:space="0" w:color="auto"/>
            </w:tcBorders>
            <w:vAlign w:val="center"/>
          </w:tcPr>
          <w:p w14:paraId="670E642B" w14:textId="77777777" w:rsidR="003E3106" w:rsidRPr="000C14A4" w:rsidRDefault="003E3106" w:rsidP="00A53D1E">
            <w:pPr>
              <w:keepNext/>
            </w:pPr>
          </w:p>
        </w:tc>
        <w:tc>
          <w:tcPr>
            <w:tcW w:w="1620" w:type="dxa"/>
            <w:tcBorders>
              <w:bottom w:val="dotted" w:sz="4" w:space="0" w:color="auto"/>
            </w:tcBorders>
            <w:vAlign w:val="center"/>
          </w:tcPr>
          <w:p w14:paraId="2E25A322" w14:textId="77777777" w:rsidR="003E3106" w:rsidRPr="000C14A4" w:rsidRDefault="004851CA" w:rsidP="00A53D1E">
            <w:pPr>
              <w:keepNext/>
              <w:jc w:val="center"/>
              <w:divId w:val="1"/>
            </w:pPr>
            <w:r w:rsidRPr="000C14A4">
              <w:rPr>
                <w:rFonts w:eastAsia="Arial"/>
                <w:sz w:val="16"/>
              </w:rPr>
              <w:t xml:space="preserve">1 </w:t>
            </w:r>
          </w:p>
        </w:tc>
      </w:tr>
      <w:tr w:rsidR="003E3106" w:rsidRPr="000C14A4" w14:paraId="1C45351A" w14:textId="77777777">
        <w:trPr>
          <w:trHeight w:val="320"/>
        </w:trPr>
        <w:tc>
          <w:tcPr>
            <w:tcW w:w="1620" w:type="dxa"/>
            <w:gridSpan w:val="2"/>
            <w:vMerge/>
          </w:tcPr>
          <w:p w14:paraId="3A9D232A" w14:textId="77777777" w:rsidR="003E3106" w:rsidRPr="000C14A4" w:rsidRDefault="003E3106" w:rsidP="00A53D1E">
            <w:pPr>
              <w:keepNext/>
            </w:pPr>
          </w:p>
        </w:tc>
        <w:tc>
          <w:tcPr>
            <w:tcW w:w="1620" w:type="dxa"/>
            <w:gridSpan w:val="2"/>
            <w:tcBorders>
              <w:bottom w:val="dotted" w:sz="4" w:space="0" w:color="auto"/>
            </w:tcBorders>
            <w:vAlign w:val="center"/>
          </w:tcPr>
          <w:p w14:paraId="395AE2FE" w14:textId="77777777" w:rsidR="003E3106" w:rsidRPr="000C14A4" w:rsidRDefault="004851CA" w:rsidP="00A53D1E">
            <w:pPr>
              <w:keepNext/>
              <w:jc w:val="left"/>
              <w:divId w:val="1"/>
            </w:pPr>
            <w:r w:rsidRPr="000C14A4">
              <w:rPr>
                <w:sz w:val="16"/>
              </w:rPr>
              <w:t>very short to short</w:t>
            </w:r>
          </w:p>
        </w:tc>
        <w:tc>
          <w:tcPr>
            <w:tcW w:w="1620" w:type="dxa"/>
            <w:gridSpan w:val="2"/>
            <w:tcBorders>
              <w:bottom w:val="dotted" w:sz="4" w:space="0" w:color="auto"/>
            </w:tcBorders>
            <w:vAlign w:val="center"/>
          </w:tcPr>
          <w:p w14:paraId="6EC2F0DA" w14:textId="77777777" w:rsidR="003E3106" w:rsidRPr="000C14A4" w:rsidRDefault="003E3106" w:rsidP="00A53D1E">
            <w:pPr>
              <w:keepNext/>
            </w:pPr>
          </w:p>
        </w:tc>
        <w:tc>
          <w:tcPr>
            <w:tcW w:w="1620" w:type="dxa"/>
            <w:tcBorders>
              <w:bottom w:val="dotted" w:sz="4" w:space="0" w:color="auto"/>
            </w:tcBorders>
            <w:vAlign w:val="center"/>
          </w:tcPr>
          <w:p w14:paraId="479EDF72" w14:textId="77777777" w:rsidR="003E3106" w:rsidRPr="000C14A4" w:rsidRDefault="003E3106" w:rsidP="00A53D1E">
            <w:pPr>
              <w:keepNext/>
            </w:pPr>
          </w:p>
        </w:tc>
        <w:tc>
          <w:tcPr>
            <w:tcW w:w="1620" w:type="dxa"/>
            <w:tcBorders>
              <w:bottom w:val="dotted" w:sz="4" w:space="0" w:color="auto"/>
            </w:tcBorders>
            <w:vAlign w:val="center"/>
          </w:tcPr>
          <w:p w14:paraId="34EEE2D2" w14:textId="77777777" w:rsidR="003E3106" w:rsidRPr="000C14A4" w:rsidRDefault="003E3106" w:rsidP="00A53D1E">
            <w:pPr>
              <w:keepNext/>
            </w:pPr>
          </w:p>
        </w:tc>
        <w:tc>
          <w:tcPr>
            <w:tcW w:w="1620" w:type="dxa"/>
            <w:tcBorders>
              <w:bottom w:val="dotted" w:sz="4" w:space="0" w:color="auto"/>
            </w:tcBorders>
            <w:vAlign w:val="center"/>
          </w:tcPr>
          <w:p w14:paraId="4B8053ED" w14:textId="77777777" w:rsidR="003E3106" w:rsidRPr="000C14A4" w:rsidRDefault="004851CA" w:rsidP="00A53D1E">
            <w:pPr>
              <w:keepNext/>
              <w:jc w:val="left"/>
              <w:divId w:val="1"/>
            </w:pPr>
            <w:r w:rsidRPr="000C14A4">
              <w:rPr>
                <w:sz w:val="16"/>
              </w:rPr>
              <w:t>Olivier de Serres</w:t>
            </w:r>
          </w:p>
        </w:tc>
        <w:tc>
          <w:tcPr>
            <w:tcW w:w="1620" w:type="dxa"/>
            <w:tcBorders>
              <w:bottom w:val="dotted" w:sz="4" w:space="0" w:color="auto"/>
            </w:tcBorders>
            <w:vAlign w:val="center"/>
          </w:tcPr>
          <w:p w14:paraId="1520896F" w14:textId="77777777" w:rsidR="003E3106" w:rsidRPr="000C14A4" w:rsidRDefault="004851CA" w:rsidP="00A53D1E">
            <w:pPr>
              <w:keepNext/>
              <w:jc w:val="center"/>
              <w:divId w:val="1"/>
            </w:pPr>
            <w:r w:rsidRPr="000C14A4">
              <w:rPr>
                <w:rFonts w:eastAsia="Arial"/>
                <w:sz w:val="16"/>
              </w:rPr>
              <w:t xml:space="preserve">2 </w:t>
            </w:r>
          </w:p>
        </w:tc>
      </w:tr>
      <w:tr w:rsidR="003E3106" w:rsidRPr="000C14A4" w14:paraId="0FC1AA64" w14:textId="77777777">
        <w:trPr>
          <w:trHeight w:val="320"/>
        </w:trPr>
        <w:tc>
          <w:tcPr>
            <w:tcW w:w="1620" w:type="dxa"/>
            <w:gridSpan w:val="2"/>
            <w:vMerge/>
          </w:tcPr>
          <w:p w14:paraId="2612EEC1" w14:textId="77777777" w:rsidR="003E3106" w:rsidRPr="000C14A4" w:rsidRDefault="003E3106" w:rsidP="00A53D1E">
            <w:pPr>
              <w:keepNext/>
            </w:pPr>
          </w:p>
        </w:tc>
        <w:tc>
          <w:tcPr>
            <w:tcW w:w="1620" w:type="dxa"/>
            <w:gridSpan w:val="2"/>
            <w:tcBorders>
              <w:bottom w:val="dotted" w:sz="4" w:space="0" w:color="auto"/>
            </w:tcBorders>
            <w:vAlign w:val="center"/>
          </w:tcPr>
          <w:p w14:paraId="3F5E2074" w14:textId="77777777" w:rsidR="003E3106" w:rsidRPr="000C14A4" w:rsidRDefault="004851CA" w:rsidP="00A53D1E">
            <w:pPr>
              <w:keepNext/>
              <w:jc w:val="left"/>
              <w:divId w:val="1"/>
            </w:pPr>
            <w:r w:rsidRPr="000C14A4">
              <w:rPr>
                <w:sz w:val="16"/>
              </w:rPr>
              <w:t>short</w:t>
            </w:r>
          </w:p>
        </w:tc>
        <w:tc>
          <w:tcPr>
            <w:tcW w:w="1620" w:type="dxa"/>
            <w:gridSpan w:val="2"/>
            <w:tcBorders>
              <w:bottom w:val="dotted" w:sz="4" w:space="0" w:color="auto"/>
            </w:tcBorders>
            <w:vAlign w:val="center"/>
          </w:tcPr>
          <w:p w14:paraId="190FE0C7" w14:textId="77777777" w:rsidR="003E3106" w:rsidRPr="000C14A4" w:rsidRDefault="003E3106" w:rsidP="00A53D1E">
            <w:pPr>
              <w:keepNext/>
            </w:pPr>
          </w:p>
        </w:tc>
        <w:tc>
          <w:tcPr>
            <w:tcW w:w="1620" w:type="dxa"/>
            <w:tcBorders>
              <w:bottom w:val="dotted" w:sz="4" w:space="0" w:color="auto"/>
            </w:tcBorders>
            <w:vAlign w:val="center"/>
          </w:tcPr>
          <w:p w14:paraId="112EF595" w14:textId="77777777" w:rsidR="003E3106" w:rsidRPr="000C14A4" w:rsidRDefault="003E3106" w:rsidP="00A53D1E">
            <w:pPr>
              <w:keepNext/>
            </w:pPr>
          </w:p>
        </w:tc>
        <w:tc>
          <w:tcPr>
            <w:tcW w:w="1620" w:type="dxa"/>
            <w:tcBorders>
              <w:bottom w:val="dotted" w:sz="4" w:space="0" w:color="auto"/>
            </w:tcBorders>
            <w:vAlign w:val="center"/>
          </w:tcPr>
          <w:p w14:paraId="51900CF3" w14:textId="77777777" w:rsidR="003E3106" w:rsidRPr="000C14A4" w:rsidRDefault="003E3106" w:rsidP="00A53D1E">
            <w:pPr>
              <w:keepNext/>
            </w:pPr>
          </w:p>
        </w:tc>
        <w:tc>
          <w:tcPr>
            <w:tcW w:w="1620" w:type="dxa"/>
            <w:tcBorders>
              <w:bottom w:val="dotted" w:sz="4" w:space="0" w:color="auto"/>
            </w:tcBorders>
            <w:vAlign w:val="center"/>
          </w:tcPr>
          <w:p w14:paraId="1E4DAC7B" w14:textId="77777777" w:rsidR="003E3106" w:rsidRPr="000C14A4" w:rsidRDefault="004851CA" w:rsidP="00A53D1E">
            <w:pPr>
              <w:keepNext/>
              <w:jc w:val="left"/>
              <w:divId w:val="1"/>
            </w:pPr>
            <w:r w:rsidRPr="000C14A4">
              <w:rPr>
                <w:sz w:val="16"/>
              </w:rPr>
              <w:t>Madame Favre</w:t>
            </w:r>
          </w:p>
        </w:tc>
        <w:tc>
          <w:tcPr>
            <w:tcW w:w="1620" w:type="dxa"/>
            <w:tcBorders>
              <w:bottom w:val="dotted" w:sz="4" w:space="0" w:color="auto"/>
            </w:tcBorders>
            <w:vAlign w:val="center"/>
          </w:tcPr>
          <w:p w14:paraId="24DEBB3C" w14:textId="77777777" w:rsidR="003E3106" w:rsidRPr="000C14A4" w:rsidRDefault="004851CA" w:rsidP="00A53D1E">
            <w:pPr>
              <w:keepNext/>
              <w:jc w:val="center"/>
              <w:divId w:val="1"/>
            </w:pPr>
            <w:r w:rsidRPr="000C14A4">
              <w:rPr>
                <w:rFonts w:eastAsia="Arial"/>
                <w:sz w:val="16"/>
              </w:rPr>
              <w:t xml:space="preserve">3 </w:t>
            </w:r>
          </w:p>
        </w:tc>
      </w:tr>
      <w:tr w:rsidR="003E3106" w:rsidRPr="000C14A4" w14:paraId="415ECF3B" w14:textId="77777777">
        <w:trPr>
          <w:trHeight w:val="320"/>
        </w:trPr>
        <w:tc>
          <w:tcPr>
            <w:tcW w:w="1620" w:type="dxa"/>
            <w:gridSpan w:val="2"/>
            <w:vMerge/>
          </w:tcPr>
          <w:p w14:paraId="13B27DA5" w14:textId="77777777" w:rsidR="003E3106" w:rsidRPr="000C14A4" w:rsidRDefault="003E3106" w:rsidP="00A53D1E">
            <w:pPr>
              <w:keepNext/>
            </w:pPr>
          </w:p>
        </w:tc>
        <w:tc>
          <w:tcPr>
            <w:tcW w:w="1620" w:type="dxa"/>
            <w:gridSpan w:val="2"/>
            <w:tcBorders>
              <w:bottom w:val="dotted" w:sz="4" w:space="0" w:color="auto"/>
            </w:tcBorders>
            <w:vAlign w:val="center"/>
          </w:tcPr>
          <w:p w14:paraId="418AE913" w14:textId="77777777" w:rsidR="003E3106" w:rsidRPr="000C14A4" w:rsidRDefault="004851CA" w:rsidP="00A53D1E">
            <w:pPr>
              <w:keepNext/>
              <w:jc w:val="left"/>
              <w:divId w:val="1"/>
            </w:pPr>
            <w:r w:rsidRPr="000C14A4">
              <w:rPr>
                <w:sz w:val="16"/>
              </w:rPr>
              <w:t>short to medium</w:t>
            </w:r>
          </w:p>
        </w:tc>
        <w:tc>
          <w:tcPr>
            <w:tcW w:w="1620" w:type="dxa"/>
            <w:gridSpan w:val="2"/>
            <w:tcBorders>
              <w:bottom w:val="dotted" w:sz="4" w:space="0" w:color="auto"/>
            </w:tcBorders>
            <w:vAlign w:val="center"/>
          </w:tcPr>
          <w:p w14:paraId="091C5858" w14:textId="77777777" w:rsidR="003E3106" w:rsidRPr="000C14A4" w:rsidRDefault="003E3106" w:rsidP="00A53D1E">
            <w:pPr>
              <w:keepNext/>
            </w:pPr>
          </w:p>
        </w:tc>
        <w:tc>
          <w:tcPr>
            <w:tcW w:w="1620" w:type="dxa"/>
            <w:tcBorders>
              <w:bottom w:val="dotted" w:sz="4" w:space="0" w:color="auto"/>
            </w:tcBorders>
            <w:vAlign w:val="center"/>
          </w:tcPr>
          <w:p w14:paraId="1F75E4AA" w14:textId="77777777" w:rsidR="003E3106" w:rsidRPr="000C14A4" w:rsidRDefault="003E3106" w:rsidP="00A53D1E">
            <w:pPr>
              <w:keepNext/>
            </w:pPr>
          </w:p>
        </w:tc>
        <w:tc>
          <w:tcPr>
            <w:tcW w:w="1620" w:type="dxa"/>
            <w:tcBorders>
              <w:bottom w:val="dotted" w:sz="4" w:space="0" w:color="auto"/>
            </w:tcBorders>
            <w:vAlign w:val="center"/>
          </w:tcPr>
          <w:p w14:paraId="08D2062F" w14:textId="77777777" w:rsidR="003E3106" w:rsidRPr="000C14A4" w:rsidRDefault="003E3106" w:rsidP="00A53D1E">
            <w:pPr>
              <w:keepNext/>
            </w:pPr>
          </w:p>
        </w:tc>
        <w:tc>
          <w:tcPr>
            <w:tcW w:w="1620" w:type="dxa"/>
            <w:tcBorders>
              <w:bottom w:val="dotted" w:sz="4" w:space="0" w:color="auto"/>
            </w:tcBorders>
            <w:vAlign w:val="center"/>
          </w:tcPr>
          <w:p w14:paraId="7C43E3EE" w14:textId="77777777" w:rsidR="003E3106" w:rsidRPr="000C14A4" w:rsidRDefault="004851CA" w:rsidP="00A53D1E">
            <w:pPr>
              <w:keepNext/>
              <w:jc w:val="left"/>
              <w:divId w:val="1"/>
            </w:pPr>
            <w:r w:rsidRPr="000C14A4">
              <w:rPr>
                <w:sz w:val="16"/>
              </w:rPr>
              <w:t>Louise Bonne d'Avranches</w:t>
            </w:r>
          </w:p>
        </w:tc>
        <w:tc>
          <w:tcPr>
            <w:tcW w:w="1620" w:type="dxa"/>
            <w:tcBorders>
              <w:bottom w:val="dotted" w:sz="4" w:space="0" w:color="auto"/>
            </w:tcBorders>
            <w:vAlign w:val="center"/>
          </w:tcPr>
          <w:p w14:paraId="538C1DC4" w14:textId="77777777" w:rsidR="003E3106" w:rsidRPr="000C14A4" w:rsidRDefault="004851CA" w:rsidP="00A53D1E">
            <w:pPr>
              <w:keepNext/>
              <w:jc w:val="center"/>
              <w:divId w:val="1"/>
            </w:pPr>
            <w:r w:rsidRPr="000C14A4">
              <w:rPr>
                <w:rFonts w:eastAsia="Arial"/>
                <w:sz w:val="16"/>
              </w:rPr>
              <w:t xml:space="preserve">4 </w:t>
            </w:r>
          </w:p>
        </w:tc>
      </w:tr>
      <w:tr w:rsidR="003E3106" w:rsidRPr="000C14A4" w14:paraId="58142C09" w14:textId="77777777">
        <w:trPr>
          <w:trHeight w:val="320"/>
        </w:trPr>
        <w:tc>
          <w:tcPr>
            <w:tcW w:w="1620" w:type="dxa"/>
            <w:gridSpan w:val="2"/>
            <w:vMerge/>
          </w:tcPr>
          <w:p w14:paraId="6D40DAE7" w14:textId="77777777" w:rsidR="003E3106" w:rsidRPr="000C14A4" w:rsidRDefault="003E3106" w:rsidP="00A53D1E">
            <w:pPr>
              <w:keepNext/>
            </w:pPr>
          </w:p>
        </w:tc>
        <w:tc>
          <w:tcPr>
            <w:tcW w:w="1620" w:type="dxa"/>
            <w:gridSpan w:val="2"/>
            <w:tcBorders>
              <w:bottom w:val="dotted" w:sz="4" w:space="0" w:color="auto"/>
            </w:tcBorders>
            <w:vAlign w:val="center"/>
          </w:tcPr>
          <w:p w14:paraId="6C1AD344" w14:textId="77777777" w:rsidR="003E3106" w:rsidRPr="000C14A4" w:rsidRDefault="004851CA" w:rsidP="00A53D1E">
            <w:pPr>
              <w:keepNext/>
              <w:jc w:val="left"/>
              <w:divId w:val="1"/>
            </w:pPr>
            <w:r w:rsidRPr="000C14A4">
              <w:rPr>
                <w:sz w:val="16"/>
              </w:rPr>
              <w:t>medium</w:t>
            </w:r>
          </w:p>
        </w:tc>
        <w:tc>
          <w:tcPr>
            <w:tcW w:w="1620" w:type="dxa"/>
            <w:gridSpan w:val="2"/>
            <w:tcBorders>
              <w:bottom w:val="dotted" w:sz="4" w:space="0" w:color="auto"/>
            </w:tcBorders>
            <w:vAlign w:val="center"/>
          </w:tcPr>
          <w:p w14:paraId="5C27C193" w14:textId="77777777" w:rsidR="003E3106" w:rsidRPr="000C14A4" w:rsidRDefault="003E3106" w:rsidP="00A53D1E">
            <w:pPr>
              <w:keepNext/>
            </w:pPr>
          </w:p>
        </w:tc>
        <w:tc>
          <w:tcPr>
            <w:tcW w:w="1620" w:type="dxa"/>
            <w:tcBorders>
              <w:bottom w:val="dotted" w:sz="4" w:space="0" w:color="auto"/>
            </w:tcBorders>
            <w:vAlign w:val="center"/>
          </w:tcPr>
          <w:p w14:paraId="7C3A1790" w14:textId="77777777" w:rsidR="003E3106" w:rsidRPr="000C14A4" w:rsidRDefault="003E3106" w:rsidP="00A53D1E">
            <w:pPr>
              <w:keepNext/>
            </w:pPr>
          </w:p>
        </w:tc>
        <w:tc>
          <w:tcPr>
            <w:tcW w:w="1620" w:type="dxa"/>
            <w:tcBorders>
              <w:bottom w:val="dotted" w:sz="4" w:space="0" w:color="auto"/>
            </w:tcBorders>
            <w:vAlign w:val="center"/>
          </w:tcPr>
          <w:p w14:paraId="5BA6F67B" w14:textId="77777777" w:rsidR="003E3106" w:rsidRPr="000C14A4" w:rsidRDefault="003E3106" w:rsidP="00A53D1E">
            <w:pPr>
              <w:keepNext/>
            </w:pPr>
          </w:p>
        </w:tc>
        <w:tc>
          <w:tcPr>
            <w:tcW w:w="1620" w:type="dxa"/>
            <w:tcBorders>
              <w:bottom w:val="dotted" w:sz="4" w:space="0" w:color="auto"/>
            </w:tcBorders>
            <w:vAlign w:val="center"/>
          </w:tcPr>
          <w:p w14:paraId="2F4AC099" w14:textId="77777777" w:rsidR="003E3106" w:rsidRPr="000C14A4" w:rsidRDefault="004851CA" w:rsidP="00A53D1E">
            <w:pPr>
              <w:keepNext/>
              <w:jc w:val="left"/>
              <w:divId w:val="1"/>
            </w:pPr>
            <w:r w:rsidRPr="000C14A4">
              <w:rPr>
                <w:sz w:val="16"/>
              </w:rPr>
              <w:t>Coscia, Madame Verté</w:t>
            </w:r>
          </w:p>
        </w:tc>
        <w:tc>
          <w:tcPr>
            <w:tcW w:w="1620" w:type="dxa"/>
            <w:tcBorders>
              <w:bottom w:val="dotted" w:sz="4" w:space="0" w:color="auto"/>
            </w:tcBorders>
            <w:vAlign w:val="center"/>
          </w:tcPr>
          <w:p w14:paraId="61CB8758" w14:textId="77777777" w:rsidR="003E3106" w:rsidRPr="000C14A4" w:rsidRDefault="004851CA" w:rsidP="00A53D1E">
            <w:pPr>
              <w:keepNext/>
              <w:jc w:val="center"/>
              <w:divId w:val="1"/>
            </w:pPr>
            <w:r w:rsidRPr="000C14A4">
              <w:rPr>
                <w:rFonts w:eastAsia="Arial"/>
                <w:sz w:val="16"/>
              </w:rPr>
              <w:t xml:space="preserve">5 </w:t>
            </w:r>
          </w:p>
        </w:tc>
      </w:tr>
      <w:tr w:rsidR="003E3106" w:rsidRPr="000C14A4" w14:paraId="1EF176AD" w14:textId="77777777">
        <w:trPr>
          <w:trHeight w:val="320"/>
        </w:trPr>
        <w:tc>
          <w:tcPr>
            <w:tcW w:w="1620" w:type="dxa"/>
            <w:gridSpan w:val="2"/>
            <w:vMerge/>
          </w:tcPr>
          <w:p w14:paraId="18EA32C8" w14:textId="77777777" w:rsidR="003E3106" w:rsidRPr="000C14A4" w:rsidRDefault="003E3106" w:rsidP="00A53D1E">
            <w:pPr>
              <w:keepNext/>
            </w:pPr>
          </w:p>
        </w:tc>
        <w:tc>
          <w:tcPr>
            <w:tcW w:w="1620" w:type="dxa"/>
            <w:gridSpan w:val="2"/>
            <w:tcBorders>
              <w:bottom w:val="dotted" w:sz="4" w:space="0" w:color="auto"/>
            </w:tcBorders>
            <w:vAlign w:val="center"/>
          </w:tcPr>
          <w:p w14:paraId="6BAAF081" w14:textId="77777777" w:rsidR="003E3106" w:rsidRPr="000C14A4" w:rsidRDefault="004851CA" w:rsidP="00A53D1E">
            <w:pPr>
              <w:keepNext/>
              <w:jc w:val="left"/>
              <w:divId w:val="1"/>
            </w:pPr>
            <w:r w:rsidRPr="000C14A4">
              <w:rPr>
                <w:sz w:val="16"/>
              </w:rPr>
              <w:t>medium to long</w:t>
            </w:r>
          </w:p>
        </w:tc>
        <w:tc>
          <w:tcPr>
            <w:tcW w:w="1620" w:type="dxa"/>
            <w:gridSpan w:val="2"/>
            <w:tcBorders>
              <w:bottom w:val="dotted" w:sz="4" w:space="0" w:color="auto"/>
            </w:tcBorders>
            <w:vAlign w:val="center"/>
          </w:tcPr>
          <w:p w14:paraId="17D97A81" w14:textId="77777777" w:rsidR="003E3106" w:rsidRPr="000C14A4" w:rsidRDefault="003E3106" w:rsidP="00A53D1E">
            <w:pPr>
              <w:keepNext/>
            </w:pPr>
          </w:p>
        </w:tc>
        <w:tc>
          <w:tcPr>
            <w:tcW w:w="1620" w:type="dxa"/>
            <w:tcBorders>
              <w:bottom w:val="dotted" w:sz="4" w:space="0" w:color="auto"/>
            </w:tcBorders>
            <w:vAlign w:val="center"/>
          </w:tcPr>
          <w:p w14:paraId="0D3D613C" w14:textId="77777777" w:rsidR="003E3106" w:rsidRPr="000C14A4" w:rsidRDefault="003E3106" w:rsidP="00A53D1E">
            <w:pPr>
              <w:keepNext/>
            </w:pPr>
          </w:p>
        </w:tc>
        <w:tc>
          <w:tcPr>
            <w:tcW w:w="1620" w:type="dxa"/>
            <w:tcBorders>
              <w:bottom w:val="dotted" w:sz="4" w:space="0" w:color="auto"/>
            </w:tcBorders>
            <w:vAlign w:val="center"/>
          </w:tcPr>
          <w:p w14:paraId="06C80162" w14:textId="77777777" w:rsidR="003E3106" w:rsidRPr="000C14A4" w:rsidRDefault="003E3106" w:rsidP="00A53D1E">
            <w:pPr>
              <w:keepNext/>
            </w:pPr>
          </w:p>
        </w:tc>
        <w:tc>
          <w:tcPr>
            <w:tcW w:w="1620" w:type="dxa"/>
            <w:tcBorders>
              <w:bottom w:val="dotted" w:sz="4" w:space="0" w:color="auto"/>
            </w:tcBorders>
            <w:vAlign w:val="center"/>
          </w:tcPr>
          <w:p w14:paraId="41E9C420" w14:textId="77777777" w:rsidR="003E3106" w:rsidRPr="000C14A4" w:rsidRDefault="004851CA" w:rsidP="00A53D1E">
            <w:pPr>
              <w:keepNext/>
              <w:jc w:val="left"/>
              <w:divId w:val="1"/>
            </w:pPr>
            <w:r w:rsidRPr="000C14A4">
              <w:rPr>
                <w:sz w:val="16"/>
              </w:rPr>
              <w:t>Jeanne d'Arc</w:t>
            </w:r>
          </w:p>
        </w:tc>
        <w:tc>
          <w:tcPr>
            <w:tcW w:w="1620" w:type="dxa"/>
            <w:tcBorders>
              <w:bottom w:val="dotted" w:sz="4" w:space="0" w:color="auto"/>
            </w:tcBorders>
            <w:vAlign w:val="center"/>
          </w:tcPr>
          <w:p w14:paraId="4015C9F4" w14:textId="77777777" w:rsidR="003E3106" w:rsidRPr="000C14A4" w:rsidRDefault="004851CA" w:rsidP="00A53D1E">
            <w:pPr>
              <w:keepNext/>
              <w:jc w:val="center"/>
              <w:divId w:val="1"/>
            </w:pPr>
            <w:r w:rsidRPr="000C14A4">
              <w:rPr>
                <w:rFonts w:eastAsia="Arial"/>
                <w:sz w:val="16"/>
              </w:rPr>
              <w:t xml:space="preserve">6 </w:t>
            </w:r>
          </w:p>
        </w:tc>
      </w:tr>
      <w:tr w:rsidR="003E3106" w:rsidRPr="000C14A4" w14:paraId="66DCE563" w14:textId="77777777">
        <w:trPr>
          <w:trHeight w:val="320"/>
        </w:trPr>
        <w:tc>
          <w:tcPr>
            <w:tcW w:w="1620" w:type="dxa"/>
            <w:gridSpan w:val="2"/>
            <w:vMerge/>
          </w:tcPr>
          <w:p w14:paraId="306286F1" w14:textId="77777777" w:rsidR="003E3106" w:rsidRPr="000C14A4" w:rsidRDefault="003E3106" w:rsidP="00A53D1E">
            <w:pPr>
              <w:keepNext/>
            </w:pPr>
          </w:p>
        </w:tc>
        <w:tc>
          <w:tcPr>
            <w:tcW w:w="1620" w:type="dxa"/>
            <w:gridSpan w:val="2"/>
            <w:tcBorders>
              <w:bottom w:val="dotted" w:sz="4" w:space="0" w:color="auto"/>
            </w:tcBorders>
            <w:vAlign w:val="center"/>
          </w:tcPr>
          <w:p w14:paraId="4EDF98F3" w14:textId="77777777" w:rsidR="003E3106" w:rsidRPr="000C14A4" w:rsidRDefault="004851CA" w:rsidP="00A53D1E">
            <w:pPr>
              <w:keepNext/>
              <w:jc w:val="left"/>
              <w:divId w:val="1"/>
            </w:pPr>
            <w:r w:rsidRPr="000C14A4">
              <w:rPr>
                <w:sz w:val="16"/>
              </w:rPr>
              <w:t>long</w:t>
            </w:r>
          </w:p>
        </w:tc>
        <w:tc>
          <w:tcPr>
            <w:tcW w:w="1620" w:type="dxa"/>
            <w:gridSpan w:val="2"/>
            <w:tcBorders>
              <w:bottom w:val="dotted" w:sz="4" w:space="0" w:color="auto"/>
            </w:tcBorders>
            <w:vAlign w:val="center"/>
          </w:tcPr>
          <w:p w14:paraId="72FB9477" w14:textId="77777777" w:rsidR="003E3106" w:rsidRPr="000C14A4" w:rsidRDefault="003E3106" w:rsidP="00A53D1E">
            <w:pPr>
              <w:keepNext/>
            </w:pPr>
          </w:p>
        </w:tc>
        <w:tc>
          <w:tcPr>
            <w:tcW w:w="1620" w:type="dxa"/>
            <w:tcBorders>
              <w:bottom w:val="dotted" w:sz="4" w:space="0" w:color="auto"/>
            </w:tcBorders>
            <w:vAlign w:val="center"/>
          </w:tcPr>
          <w:p w14:paraId="387B928A" w14:textId="77777777" w:rsidR="003E3106" w:rsidRPr="000C14A4" w:rsidRDefault="003E3106" w:rsidP="00A53D1E">
            <w:pPr>
              <w:keepNext/>
            </w:pPr>
          </w:p>
        </w:tc>
        <w:tc>
          <w:tcPr>
            <w:tcW w:w="1620" w:type="dxa"/>
            <w:tcBorders>
              <w:bottom w:val="dotted" w:sz="4" w:space="0" w:color="auto"/>
            </w:tcBorders>
            <w:vAlign w:val="center"/>
          </w:tcPr>
          <w:p w14:paraId="77B194F7" w14:textId="77777777" w:rsidR="003E3106" w:rsidRPr="000C14A4" w:rsidRDefault="003E3106" w:rsidP="00A53D1E">
            <w:pPr>
              <w:keepNext/>
            </w:pPr>
          </w:p>
        </w:tc>
        <w:tc>
          <w:tcPr>
            <w:tcW w:w="1620" w:type="dxa"/>
            <w:tcBorders>
              <w:bottom w:val="dotted" w:sz="4" w:space="0" w:color="auto"/>
            </w:tcBorders>
            <w:vAlign w:val="center"/>
          </w:tcPr>
          <w:p w14:paraId="72ACC9F4" w14:textId="77777777" w:rsidR="003E3106" w:rsidRPr="000C14A4" w:rsidRDefault="004851CA" w:rsidP="00A53D1E">
            <w:pPr>
              <w:keepNext/>
              <w:jc w:val="left"/>
              <w:divId w:val="1"/>
            </w:pPr>
            <w:r w:rsidRPr="000C14A4">
              <w:rPr>
                <w:sz w:val="16"/>
              </w:rPr>
              <w:t>Packham’s Triumph</w:t>
            </w:r>
          </w:p>
        </w:tc>
        <w:tc>
          <w:tcPr>
            <w:tcW w:w="1620" w:type="dxa"/>
            <w:tcBorders>
              <w:bottom w:val="dotted" w:sz="4" w:space="0" w:color="auto"/>
            </w:tcBorders>
            <w:vAlign w:val="center"/>
          </w:tcPr>
          <w:p w14:paraId="69CC8A27" w14:textId="77777777" w:rsidR="003E3106" w:rsidRPr="000C14A4" w:rsidRDefault="004851CA" w:rsidP="00A53D1E">
            <w:pPr>
              <w:keepNext/>
              <w:jc w:val="center"/>
              <w:divId w:val="1"/>
            </w:pPr>
            <w:r w:rsidRPr="000C14A4">
              <w:rPr>
                <w:rFonts w:eastAsia="Arial"/>
                <w:sz w:val="16"/>
              </w:rPr>
              <w:t xml:space="preserve">7 </w:t>
            </w:r>
          </w:p>
        </w:tc>
      </w:tr>
      <w:tr w:rsidR="003E3106" w:rsidRPr="000C14A4" w14:paraId="78B2EAB9" w14:textId="77777777">
        <w:trPr>
          <w:trHeight w:val="320"/>
        </w:trPr>
        <w:tc>
          <w:tcPr>
            <w:tcW w:w="1620" w:type="dxa"/>
            <w:gridSpan w:val="2"/>
            <w:vMerge/>
          </w:tcPr>
          <w:p w14:paraId="43590465" w14:textId="77777777" w:rsidR="003E3106" w:rsidRPr="000C14A4" w:rsidRDefault="003E3106" w:rsidP="00A53D1E">
            <w:pPr>
              <w:keepNext/>
            </w:pPr>
          </w:p>
        </w:tc>
        <w:tc>
          <w:tcPr>
            <w:tcW w:w="1620" w:type="dxa"/>
            <w:gridSpan w:val="2"/>
            <w:tcBorders>
              <w:bottom w:val="dotted" w:sz="4" w:space="0" w:color="auto"/>
            </w:tcBorders>
            <w:vAlign w:val="center"/>
          </w:tcPr>
          <w:p w14:paraId="490A7314" w14:textId="77777777" w:rsidR="003E3106" w:rsidRPr="000C14A4" w:rsidRDefault="004851CA" w:rsidP="00A53D1E">
            <w:pPr>
              <w:keepNext/>
              <w:jc w:val="left"/>
              <w:divId w:val="1"/>
            </w:pPr>
            <w:r w:rsidRPr="000C14A4">
              <w:rPr>
                <w:sz w:val="16"/>
              </w:rPr>
              <w:t>long to very long</w:t>
            </w:r>
          </w:p>
        </w:tc>
        <w:tc>
          <w:tcPr>
            <w:tcW w:w="1620" w:type="dxa"/>
            <w:gridSpan w:val="2"/>
            <w:tcBorders>
              <w:bottom w:val="dotted" w:sz="4" w:space="0" w:color="auto"/>
            </w:tcBorders>
            <w:vAlign w:val="center"/>
          </w:tcPr>
          <w:p w14:paraId="30ED9EAF" w14:textId="77777777" w:rsidR="003E3106" w:rsidRPr="000C14A4" w:rsidRDefault="003E3106" w:rsidP="00A53D1E">
            <w:pPr>
              <w:keepNext/>
            </w:pPr>
          </w:p>
        </w:tc>
        <w:tc>
          <w:tcPr>
            <w:tcW w:w="1620" w:type="dxa"/>
            <w:tcBorders>
              <w:bottom w:val="dotted" w:sz="4" w:space="0" w:color="auto"/>
            </w:tcBorders>
            <w:vAlign w:val="center"/>
          </w:tcPr>
          <w:p w14:paraId="26ED5FF1" w14:textId="77777777" w:rsidR="003E3106" w:rsidRPr="000C14A4" w:rsidRDefault="003E3106" w:rsidP="00A53D1E">
            <w:pPr>
              <w:keepNext/>
            </w:pPr>
          </w:p>
        </w:tc>
        <w:tc>
          <w:tcPr>
            <w:tcW w:w="1620" w:type="dxa"/>
            <w:tcBorders>
              <w:bottom w:val="dotted" w:sz="4" w:space="0" w:color="auto"/>
            </w:tcBorders>
            <w:vAlign w:val="center"/>
          </w:tcPr>
          <w:p w14:paraId="7B865526" w14:textId="77777777" w:rsidR="003E3106" w:rsidRPr="000C14A4" w:rsidRDefault="003E3106" w:rsidP="00A53D1E">
            <w:pPr>
              <w:keepNext/>
            </w:pPr>
          </w:p>
        </w:tc>
        <w:tc>
          <w:tcPr>
            <w:tcW w:w="1620" w:type="dxa"/>
            <w:tcBorders>
              <w:bottom w:val="dotted" w:sz="4" w:space="0" w:color="auto"/>
            </w:tcBorders>
            <w:vAlign w:val="center"/>
          </w:tcPr>
          <w:p w14:paraId="6B7D8046" w14:textId="77777777" w:rsidR="003E3106" w:rsidRPr="000C14A4" w:rsidRDefault="004851CA" w:rsidP="00A53D1E">
            <w:pPr>
              <w:keepNext/>
              <w:jc w:val="left"/>
              <w:divId w:val="1"/>
            </w:pPr>
            <w:r w:rsidRPr="000C14A4">
              <w:rPr>
                <w:sz w:val="16"/>
              </w:rPr>
              <w:t>Condo</w:t>
            </w:r>
          </w:p>
        </w:tc>
        <w:tc>
          <w:tcPr>
            <w:tcW w:w="1620" w:type="dxa"/>
            <w:tcBorders>
              <w:bottom w:val="dotted" w:sz="4" w:space="0" w:color="auto"/>
            </w:tcBorders>
            <w:vAlign w:val="center"/>
          </w:tcPr>
          <w:p w14:paraId="48AEE5CE" w14:textId="77777777" w:rsidR="003E3106" w:rsidRPr="000C14A4" w:rsidRDefault="004851CA" w:rsidP="00A53D1E">
            <w:pPr>
              <w:keepNext/>
              <w:jc w:val="center"/>
              <w:divId w:val="1"/>
            </w:pPr>
            <w:r w:rsidRPr="000C14A4">
              <w:rPr>
                <w:rFonts w:eastAsia="Arial"/>
                <w:sz w:val="16"/>
              </w:rPr>
              <w:t xml:space="preserve">8 </w:t>
            </w:r>
          </w:p>
        </w:tc>
      </w:tr>
      <w:tr w:rsidR="003E3106" w:rsidRPr="000C14A4" w14:paraId="4A766132" w14:textId="77777777">
        <w:trPr>
          <w:trHeight w:val="320"/>
        </w:trPr>
        <w:tc>
          <w:tcPr>
            <w:tcW w:w="1620" w:type="dxa"/>
            <w:gridSpan w:val="2"/>
            <w:vMerge/>
          </w:tcPr>
          <w:p w14:paraId="02E3A1B7" w14:textId="77777777" w:rsidR="003E3106" w:rsidRPr="000C14A4" w:rsidRDefault="003E3106"/>
        </w:tc>
        <w:tc>
          <w:tcPr>
            <w:tcW w:w="1620" w:type="dxa"/>
            <w:gridSpan w:val="2"/>
            <w:tcBorders>
              <w:bottom w:val="dotted" w:sz="4" w:space="0" w:color="auto"/>
            </w:tcBorders>
            <w:vAlign w:val="center"/>
          </w:tcPr>
          <w:p w14:paraId="71BF892C" w14:textId="77777777" w:rsidR="003E3106" w:rsidRPr="000C14A4" w:rsidRDefault="004851CA">
            <w:pPr>
              <w:jc w:val="left"/>
              <w:divId w:val="1"/>
            </w:pPr>
            <w:r w:rsidRPr="000C14A4">
              <w:rPr>
                <w:sz w:val="16"/>
              </w:rPr>
              <w:t>very long</w:t>
            </w:r>
          </w:p>
        </w:tc>
        <w:tc>
          <w:tcPr>
            <w:tcW w:w="1620" w:type="dxa"/>
            <w:gridSpan w:val="2"/>
            <w:tcBorders>
              <w:bottom w:val="dotted" w:sz="4" w:space="0" w:color="auto"/>
            </w:tcBorders>
            <w:vAlign w:val="center"/>
          </w:tcPr>
          <w:p w14:paraId="5BFE56D2" w14:textId="77777777" w:rsidR="003E3106" w:rsidRPr="000C14A4" w:rsidRDefault="003E3106"/>
        </w:tc>
        <w:tc>
          <w:tcPr>
            <w:tcW w:w="1620" w:type="dxa"/>
            <w:tcBorders>
              <w:bottom w:val="dotted" w:sz="4" w:space="0" w:color="auto"/>
            </w:tcBorders>
            <w:vAlign w:val="center"/>
          </w:tcPr>
          <w:p w14:paraId="47558E2E" w14:textId="77777777" w:rsidR="003E3106" w:rsidRPr="000C14A4" w:rsidRDefault="003E3106"/>
        </w:tc>
        <w:tc>
          <w:tcPr>
            <w:tcW w:w="1620" w:type="dxa"/>
            <w:tcBorders>
              <w:bottom w:val="dotted" w:sz="4" w:space="0" w:color="auto"/>
            </w:tcBorders>
            <w:vAlign w:val="center"/>
          </w:tcPr>
          <w:p w14:paraId="383C5706" w14:textId="77777777" w:rsidR="003E3106" w:rsidRPr="000C14A4" w:rsidRDefault="003E3106"/>
        </w:tc>
        <w:tc>
          <w:tcPr>
            <w:tcW w:w="1620" w:type="dxa"/>
            <w:tcBorders>
              <w:bottom w:val="dotted" w:sz="4" w:space="0" w:color="auto"/>
            </w:tcBorders>
            <w:vAlign w:val="center"/>
          </w:tcPr>
          <w:p w14:paraId="7DE352A0" w14:textId="77777777" w:rsidR="003E3106" w:rsidRPr="000C14A4" w:rsidRDefault="004851CA">
            <w:pPr>
              <w:jc w:val="left"/>
              <w:divId w:val="1"/>
            </w:pPr>
            <w:r w:rsidRPr="000C14A4">
              <w:rPr>
                <w:sz w:val="16"/>
              </w:rPr>
              <w:t>Sierra</w:t>
            </w:r>
          </w:p>
        </w:tc>
        <w:tc>
          <w:tcPr>
            <w:tcW w:w="1620" w:type="dxa"/>
            <w:tcBorders>
              <w:bottom w:val="dotted" w:sz="4" w:space="0" w:color="auto"/>
            </w:tcBorders>
            <w:vAlign w:val="center"/>
          </w:tcPr>
          <w:p w14:paraId="14E5AEFA" w14:textId="77777777" w:rsidR="003E3106" w:rsidRPr="000C14A4" w:rsidRDefault="004851CA">
            <w:pPr>
              <w:jc w:val="center"/>
              <w:divId w:val="1"/>
            </w:pPr>
            <w:r w:rsidRPr="000C14A4">
              <w:rPr>
                <w:rFonts w:eastAsia="Arial"/>
                <w:sz w:val="16"/>
              </w:rPr>
              <w:t xml:space="preserve">9 </w:t>
            </w:r>
          </w:p>
        </w:tc>
      </w:tr>
      <w:tr w:rsidR="003E3106" w:rsidRPr="000C14A4" w14:paraId="3CF831E2" w14:textId="77777777">
        <w:trPr>
          <w:trHeight w:val="360"/>
        </w:trPr>
        <w:tc>
          <w:tcPr>
            <w:tcW w:w="810" w:type="dxa"/>
            <w:tcBorders>
              <w:right w:val="dotted" w:sz="4" w:space="0" w:color="auto"/>
            </w:tcBorders>
            <w:shd w:val="clear" w:color="auto" w:fill="DFDFD7"/>
            <w:vAlign w:val="center"/>
          </w:tcPr>
          <w:p w14:paraId="3A7B93BB" w14:textId="77777777" w:rsidR="003E3106" w:rsidRPr="000C14A4" w:rsidRDefault="004851CA">
            <w:r w:rsidRPr="000C14A4">
              <w:rPr>
                <w:rFonts w:eastAsia="Arial"/>
                <w:b/>
                <w:sz w:val="16"/>
              </w:rPr>
              <w:t>31.</w:t>
            </w:r>
          </w:p>
        </w:tc>
        <w:tc>
          <w:tcPr>
            <w:tcW w:w="810" w:type="dxa"/>
            <w:tcBorders>
              <w:right w:val="dotted" w:sz="4" w:space="0" w:color="auto"/>
            </w:tcBorders>
            <w:shd w:val="clear" w:color="auto" w:fill="DFDFD7"/>
            <w:vAlign w:val="center"/>
          </w:tcPr>
          <w:p w14:paraId="31DF3B3C"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5BF03F84" w14:textId="77777777" w:rsidR="003E3106" w:rsidRPr="000C14A4" w:rsidRDefault="004851CA">
            <w:r w:rsidRPr="000C14A4">
              <w:rPr>
                <w:rFonts w:eastAsia="Arial"/>
                <w:b/>
                <w:sz w:val="16"/>
              </w:rPr>
              <w:t>QN</w:t>
            </w:r>
          </w:p>
        </w:tc>
        <w:tc>
          <w:tcPr>
            <w:tcW w:w="810" w:type="dxa"/>
            <w:tcBorders>
              <w:right w:val="dotted" w:sz="4" w:space="0" w:color="auto"/>
            </w:tcBorders>
            <w:shd w:val="clear" w:color="auto" w:fill="DFDFD7"/>
            <w:vAlign w:val="center"/>
          </w:tcPr>
          <w:p w14:paraId="2AC1992D" w14:textId="77777777" w:rsidR="003E3106" w:rsidRPr="000C14A4" w:rsidRDefault="004851CA">
            <w:r w:rsidRPr="000C14A4">
              <w:rPr>
                <w:rFonts w:eastAsia="Arial"/>
                <w:b/>
                <w:sz w:val="16"/>
              </w:rPr>
              <w:t>MG/VG</w:t>
            </w:r>
          </w:p>
        </w:tc>
        <w:tc>
          <w:tcPr>
            <w:tcW w:w="810" w:type="dxa"/>
            <w:tcBorders>
              <w:right w:val="dotted" w:sz="4" w:space="0" w:color="auto"/>
            </w:tcBorders>
            <w:shd w:val="clear" w:color="auto" w:fill="DFDFD7"/>
            <w:vAlign w:val="center"/>
          </w:tcPr>
          <w:p w14:paraId="601E0E3D"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7C153185" w14:textId="77777777" w:rsidR="003E3106" w:rsidRPr="000C14A4" w:rsidRDefault="004851CA">
            <w:r w:rsidRPr="000C14A4">
              <w:rPr>
                <w:rFonts w:eastAsia="Arial"/>
                <w:b/>
                <w:sz w:val="16"/>
              </w:rPr>
              <w:t>(e)</w:t>
            </w:r>
          </w:p>
        </w:tc>
        <w:tc>
          <w:tcPr>
            <w:tcW w:w="1620" w:type="dxa"/>
            <w:shd w:val="clear" w:color="auto" w:fill="DFDFD7"/>
            <w:vAlign w:val="center"/>
          </w:tcPr>
          <w:p w14:paraId="5419A2B7" w14:textId="77777777" w:rsidR="003E3106" w:rsidRPr="000C14A4" w:rsidRDefault="004851CA">
            <w:r w:rsidRPr="000C14A4">
              <w:rPr>
                <w:rFonts w:eastAsia="Arial"/>
                <w:b/>
                <w:sz w:val="16"/>
              </w:rPr>
              <w:t>89</w:t>
            </w:r>
          </w:p>
        </w:tc>
        <w:tc>
          <w:tcPr>
            <w:tcW w:w="1620" w:type="dxa"/>
            <w:shd w:val="clear" w:color="auto" w:fill="DFDFD7"/>
          </w:tcPr>
          <w:p w14:paraId="768439CB" w14:textId="77777777" w:rsidR="003E3106" w:rsidRPr="000C14A4" w:rsidRDefault="003E3106"/>
        </w:tc>
        <w:tc>
          <w:tcPr>
            <w:tcW w:w="1620" w:type="dxa"/>
            <w:shd w:val="clear" w:color="auto" w:fill="DFDFD7"/>
          </w:tcPr>
          <w:p w14:paraId="49AA0F7D" w14:textId="77777777" w:rsidR="003E3106" w:rsidRPr="000C14A4" w:rsidRDefault="003E3106"/>
        </w:tc>
        <w:tc>
          <w:tcPr>
            <w:tcW w:w="1620" w:type="dxa"/>
            <w:shd w:val="clear" w:color="auto" w:fill="DFDFD7"/>
          </w:tcPr>
          <w:p w14:paraId="1C211A3C" w14:textId="77777777" w:rsidR="003E3106" w:rsidRPr="000C14A4" w:rsidRDefault="003E3106"/>
        </w:tc>
      </w:tr>
      <w:tr w:rsidR="003E3106" w:rsidRPr="000C14A4" w14:paraId="6FF50E06" w14:textId="77777777">
        <w:trPr>
          <w:trHeight w:val="440"/>
        </w:trPr>
        <w:tc>
          <w:tcPr>
            <w:tcW w:w="1620" w:type="dxa"/>
            <w:gridSpan w:val="2"/>
            <w:vMerge w:val="restart"/>
          </w:tcPr>
          <w:p w14:paraId="189E8CE3" w14:textId="77777777" w:rsidR="003E3106" w:rsidRPr="000C14A4" w:rsidRDefault="003E3106"/>
        </w:tc>
        <w:tc>
          <w:tcPr>
            <w:tcW w:w="1620" w:type="dxa"/>
            <w:gridSpan w:val="2"/>
            <w:tcBorders>
              <w:bottom w:val="dotted" w:sz="4" w:space="0" w:color="auto"/>
            </w:tcBorders>
          </w:tcPr>
          <w:p w14:paraId="158F9584" w14:textId="77777777" w:rsidR="003E3106" w:rsidRPr="000C14A4" w:rsidRDefault="004851CA">
            <w:pPr>
              <w:spacing w:before="113" w:after="113"/>
              <w:jc w:val="left"/>
              <w:divId w:val="1"/>
            </w:pPr>
            <w:r w:rsidRPr="000C14A4">
              <w:rPr>
                <w:b/>
                <w:sz w:val="16"/>
              </w:rPr>
              <w:t>Fruit: diameter</w:t>
            </w:r>
          </w:p>
        </w:tc>
        <w:tc>
          <w:tcPr>
            <w:tcW w:w="1620" w:type="dxa"/>
            <w:gridSpan w:val="2"/>
            <w:tcBorders>
              <w:bottom w:val="dotted" w:sz="4" w:space="0" w:color="auto"/>
            </w:tcBorders>
          </w:tcPr>
          <w:p w14:paraId="4067B382" w14:textId="77777777" w:rsidR="003E3106" w:rsidRPr="000C14A4" w:rsidRDefault="003E3106"/>
        </w:tc>
        <w:tc>
          <w:tcPr>
            <w:tcW w:w="1620" w:type="dxa"/>
            <w:tcBorders>
              <w:bottom w:val="dotted" w:sz="4" w:space="0" w:color="auto"/>
            </w:tcBorders>
          </w:tcPr>
          <w:p w14:paraId="655E51CC" w14:textId="77777777" w:rsidR="003E3106" w:rsidRPr="000C14A4" w:rsidRDefault="003E3106"/>
        </w:tc>
        <w:tc>
          <w:tcPr>
            <w:tcW w:w="1620" w:type="dxa"/>
            <w:tcBorders>
              <w:bottom w:val="dotted" w:sz="4" w:space="0" w:color="auto"/>
            </w:tcBorders>
          </w:tcPr>
          <w:p w14:paraId="6E74FB90" w14:textId="77777777" w:rsidR="003E3106" w:rsidRPr="000C14A4" w:rsidRDefault="003E3106"/>
        </w:tc>
        <w:tc>
          <w:tcPr>
            <w:tcW w:w="1620" w:type="dxa"/>
            <w:tcBorders>
              <w:bottom w:val="dotted" w:sz="4" w:space="0" w:color="auto"/>
            </w:tcBorders>
          </w:tcPr>
          <w:p w14:paraId="18E3B834" w14:textId="77777777" w:rsidR="003E3106" w:rsidRPr="000C14A4" w:rsidRDefault="003E3106"/>
        </w:tc>
        <w:tc>
          <w:tcPr>
            <w:tcW w:w="1620" w:type="dxa"/>
            <w:tcBorders>
              <w:bottom w:val="dotted" w:sz="4" w:space="0" w:color="auto"/>
            </w:tcBorders>
          </w:tcPr>
          <w:p w14:paraId="731E6426" w14:textId="77777777" w:rsidR="003E3106" w:rsidRPr="000C14A4" w:rsidRDefault="003E3106"/>
        </w:tc>
      </w:tr>
      <w:tr w:rsidR="003E3106" w:rsidRPr="000C14A4" w14:paraId="28EF6234" w14:textId="77777777">
        <w:trPr>
          <w:trHeight w:val="320"/>
        </w:trPr>
        <w:tc>
          <w:tcPr>
            <w:tcW w:w="1620" w:type="dxa"/>
            <w:gridSpan w:val="2"/>
            <w:vMerge/>
          </w:tcPr>
          <w:p w14:paraId="2727DEB6" w14:textId="77777777" w:rsidR="003E3106" w:rsidRPr="000C14A4" w:rsidRDefault="003E3106"/>
        </w:tc>
        <w:tc>
          <w:tcPr>
            <w:tcW w:w="1620" w:type="dxa"/>
            <w:gridSpan w:val="2"/>
            <w:tcBorders>
              <w:bottom w:val="dotted" w:sz="4" w:space="0" w:color="auto"/>
            </w:tcBorders>
            <w:vAlign w:val="center"/>
          </w:tcPr>
          <w:p w14:paraId="3F97C090" w14:textId="77777777" w:rsidR="003E3106" w:rsidRPr="000C14A4" w:rsidRDefault="004851CA">
            <w:pPr>
              <w:jc w:val="left"/>
              <w:divId w:val="1"/>
            </w:pPr>
            <w:r w:rsidRPr="000C14A4">
              <w:rPr>
                <w:sz w:val="16"/>
              </w:rPr>
              <w:t>very small</w:t>
            </w:r>
          </w:p>
        </w:tc>
        <w:tc>
          <w:tcPr>
            <w:tcW w:w="1620" w:type="dxa"/>
            <w:gridSpan w:val="2"/>
            <w:tcBorders>
              <w:bottom w:val="dotted" w:sz="4" w:space="0" w:color="auto"/>
            </w:tcBorders>
            <w:vAlign w:val="center"/>
          </w:tcPr>
          <w:p w14:paraId="3BC322FD" w14:textId="77777777" w:rsidR="003E3106" w:rsidRPr="000C14A4" w:rsidRDefault="003E3106"/>
        </w:tc>
        <w:tc>
          <w:tcPr>
            <w:tcW w:w="1620" w:type="dxa"/>
            <w:tcBorders>
              <w:bottom w:val="dotted" w:sz="4" w:space="0" w:color="auto"/>
            </w:tcBorders>
            <w:vAlign w:val="center"/>
          </w:tcPr>
          <w:p w14:paraId="4822131C" w14:textId="77777777" w:rsidR="003E3106" w:rsidRPr="000C14A4" w:rsidRDefault="003E3106"/>
        </w:tc>
        <w:tc>
          <w:tcPr>
            <w:tcW w:w="1620" w:type="dxa"/>
            <w:tcBorders>
              <w:bottom w:val="dotted" w:sz="4" w:space="0" w:color="auto"/>
            </w:tcBorders>
            <w:vAlign w:val="center"/>
          </w:tcPr>
          <w:p w14:paraId="5E43F2C9" w14:textId="77777777" w:rsidR="003E3106" w:rsidRPr="000C14A4" w:rsidRDefault="003E3106"/>
        </w:tc>
        <w:tc>
          <w:tcPr>
            <w:tcW w:w="1620" w:type="dxa"/>
            <w:tcBorders>
              <w:bottom w:val="dotted" w:sz="4" w:space="0" w:color="auto"/>
            </w:tcBorders>
            <w:vAlign w:val="center"/>
          </w:tcPr>
          <w:p w14:paraId="6FC5EC26" w14:textId="77777777" w:rsidR="003E3106" w:rsidRPr="000C14A4" w:rsidRDefault="003E3106"/>
        </w:tc>
        <w:tc>
          <w:tcPr>
            <w:tcW w:w="1620" w:type="dxa"/>
            <w:tcBorders>
              <w:bottom w:val="dotted" w:sz="4" w:space="0" w:color="auto"/>
            </w:tcBorders>
            <w:vAlign w:val="center"/>
          </w:tcPr>
          <w:p w14:paraId="1701538F" w14:textId="77777777" w:rsidR="003E3106" w:rsidRPr="000C14A4" w:rsidRDefault="004851CA">
            <w:pPr>
              <w:jc w:val="center"/>
              <w:divId w:val="1"/>
            </w:pPr>
            <w:r w:rsidRPr="000C14A4">
              <w:rPr>
                <w:rFonts w:eastAsia="Arial"/>
                <w:sz w:val="16"/>
              </w:rPr>
              <w:t xml:space="preserve">1 </w:t>
            </w:r>
          </w:p>
        </w:tc>
      </w:tr>
      <w:tr w:rsidR="003E3106" w:rsidRPr="000C14A4" w14:paraId="28E03115" w14:textId="77777777">
        <w:trPr>
          <w:trHeight w:val="320"/>
        </w:trPr>
        <w:tc>
          <w:tcPr>
            <w:tcW w:w="1620" w:type="dxa"/>
            <w:gridSpan w:val="2"/>
            <w:vMerge/>
          </w:tcPr>
          <w:p w14:paraId="029722C9" w14:textId="77777777" w:rsidR="003E3106" w:rsidRPr="000C14A4" w:rsidRDefault="003E3106"/>
        </w:tc>
        <w:tc>
          <w:tcPr>
            <w:tcW w:w="1620" w:type="dxa"/>
            <w:gridSpan w:val="2"/>
            <w:tcBorders>
              <w:bottom w:val="dotted" w:sz="4" w:space="0" w:color="auto"/>
            </w:tcBorders>
            <w:vAlign w:val="center"/>
          </w:tcPr>
          <w:p w14:paraId="7B1E2DD7" w14:textId="77777777" w:rsidR="003E3106" w:rsidRPr="000C14A4" w:rsidRDefault="004851CA">
            <w:pPr>
              <w:jc w:val="left"/>
              <w:divId w:val="1"/>
            </w:pPr>
            <w:r w:rsidRPr="000C14A4">
              <w:rPr>
                <w:sz w:val="16"/>
              </w:rPr>
              <w:t>very small to small</w:t>
            </w:r>
          </w:p>
        </w:tc>
        <w:tc>
          <w:tcPr>
            <w:tcW w:w="1620" w:type="dxa"/>
            <w:gridSpan w:val="2"/>
            <w:tcBorders>
              <w:bottom w:val="dotted" w:sz="4" w:space="0" w:color="auto"/>
            </w:tcBorders>
            <w:vAlign w:val="center"/>
          </w:tcPr>
          <w:p w14:paraId="4FD1937B" w14:textId="77777777" w:rsidR="003E3106" w:rsidRPr="000C14A4" w:rsidRDefault="003E3106"/>
        </w:tc>
        <w:tc>
          <w:tcPr>
            <w:tcW w:w="1620" w:type="dxa"/>
            <w:tcBorders>
              <w:bottom w:val="dotted" w:sz="4" w:space="0" w:color="auto"/>
            </w:tcBorders>
            <w:vAlign w:val="center"/>
          </w:tcPr>
          <w:p w14:paraId="3613C8B3" w14:textId="77777777" w:rsidR="003E3106" w:rsidRPr="000C14A4" w:rsidRDefault="003E3106"/>
        </w:tc>
        <w:tc>
          <w:tcPr>
            <w:tcW w:w="1620" w:type="dxa"/>
            <w:tcBorders>
              <w:bottom w:val="dotted" w:sz="4" w:space="0" w:color="auto"/>
            </w:tcBorders>
            <w:vAlign w:val="center"/>
          </w:tcPr>
          <w:p w14:paraId="30074DE6" w14:textId="77777777" w:rsidR="003E3106" w:rsidRPr="000C14A4" w:rsidRDefault="003E3106"/>
        </w:tc>
        <w:tc>
          <w:tcPr>
            <w:tcW w:w="1620" w:type="dxa"/>
            <w:tcBorders>
              <w:bottom w:val="dotted" w:sz="4" w:space="0" w:color="auto"/>
            </w:tcBorders>
            <w:vAlign w:val="center"/>
          </w:tcPr>
          <w:p w14:paraId="2344465A" w14:textId="77777777" w:rsidR="003E3106" w:rsidRPr="000C14A4" w:rsidRDefault="003E3106"/>
        </w:tc>
        <w:tc>
          <w:tcPr>
            <w:tcW w:w="1620" w:type="dxa"/>
            <w:tcBorders>
              <w:bottom w:val="dotted" w:sz="4" w:space="0" w:color="auto"/>
            </w:tcBorders>
            <w:vAlign w:val="center"/>
          </w:tcPr>
          <w:p w14:paraId="0D4B9D5A" w14:textId="77777777" w:rsidR="003E3106" w:rsidRPr="000C14A4" w:rsidRDefault="004851CA">
            <w:pPr>
              <w:jc w:val="center"/>
              <w:divId w:val="1"/>
            </w:pPr>
            <w:r w:rsidRPr="000C14A4">
              <w:rPr>
                <w:rFonts w:eastAsia="Arial"/>
                <w:sz w:val="16"/>
              </w:rPr>
              <w:t xml:space="preserve">2 </w:t>
            </w:r>
          </w:p>
        </w:tc>
      </w:tr>
      <w:tr w:rsidR="003E3106" w:rsidRPr="000C14A4" w14:paraId="4066E6EE" w14:textId="77777777">
        <w:trPr>
          <w:trHeight w:val="320"/>
        </w:trPr>
        <w:tc>
          <w:tcPr>
            <w:tcW w:w="1620" w:type="dxa"/>
            <w:gridSpan w:val="2"/>
            <w:vMerge/>
          </w:tcPr>
          <w:p w14:paraId="3BC7ACA0" w14:textId="77777777" w:rsidR="003E3106" w:rsidRPr="000C14A4" w:rsidRDefault="003E3106"/>
        </w:tc>
        <w:tc>
          <w:tcPr>
            <w:tcW w:w="1620" w:type="dxa"/>
            <w:gridSpan w:val="2"/>
            <w:tcBorders>
              <w:bottom w:val="dotted" w:sz="4" w:space="0" w:color="auto"/>
            </w:tcBorders>
            <w:vAlign w:val="center"/>
          </w:tcPr>
          <w:p w14:paraId="7636403A" w14:textId="77777777" w:rsidR="003E3106" w:rsidRPr="000C14A4" w:rsidRDefault="004851CA">
            <w:pPr>
              <w:jc w:val="left"/>
              <w:divId w:val="1"/>
            </w:pPr>
            <w:r w:rsidRPr="000C14A4">
              <w:rPr>
                <w:sz w:val="16"/>
              </w:rPr>
              <w:t>small</w:t>
            </w:r>
          </w:p>
        </w:tc>
        <w:tc>
          <w:tcPr>
            <w:tcW w:w="1620" w:type="dxa"/>
            <w:gridSpan w:val="2"/>
            <w:tcBorders>
              <w:bottom w:val="dotted" w:sz="4" w:space="0" w:color="auto"/>
            </w:tcBorders>
            <w:vAlign w:val="center"/>
          </w:tcPr>
          <w:p w14:paraId="1A4AE390" w14:textId="77777777" w:rsidR="003E3106" w:rsidRPr="000C14A4" w:rsidRDefault="003E3106"/>
        </w:tc>
        <w:tc>
          <w:tcPr>
            <w:tcW w:w="1620" w:type="dxa"/>
            <w:tcBorders>
              <w:bottom w:val="dotted" w:sz="4" w:space="0" w:color="auto"/>
            </w:tcBorders>
            <w:vAlign w:val="center"/>
          </w:tcPr>
          <w:p w14:paraId="4608D3C5" w14:textId="77777777" w:rsidR="003E3106" w:rsidRPr="000C14A4" w:rsidRDefault="003E3106"/>
        </w:tc>
        <w:tc>
          <w:tcPr>
            <w:tcW w:w="1620" w:type="dxa"/>
            <w:tcBorders>
              <w:bottom w:val="dotted" w:sz="4" w:space="0" w:color="auto"/>
            </w:tcBorders>
            <w:vAlign w:val="center"/>
          </w:tcPr>
          <w:p w14:paraId="5BB0F8D8" w14:textId="77777777" w:rsidR="003E3106" w:rsidRPr="000C14A4" w:rsidRDefault="003E3106"/>
        </w:tc>
        <w:tc>
          <w:tcPr>
            <w:tcW w:w="1620" w:type="dxa"/>
            <w:tcBorders>
              <w:bottom w:val="dotted" w:sz="4" w:space="0" w:color="auto"/>
            </w:tcBorders>
            <w:vAlign w:val="center"/>
          </w:tcPr>
          <w:p w14:paraId="2F474CDD" w14:textId="77777777" w:rsidR="003E3106" w:rsidRPr="000C14A4" w:rsidRDefault="004851CA">
            <w:pPr>
              <w:jc w:val="left"/>
              <w:divId w:val="1"/>
            </w:pPr>
            <w:r w:rsidRPr="000C14A4">
              <w:rPr>
                <w:sz w:val="16"/>
              </w:rPr>
              <w:t>Doyenné de Juillet</w:t>
            </w:r>
          </w:p>
        </w:tc>
        <w:tc>
          <w:tcPr>
            <w:tcW w:w="1620" w:type="dxa"/>
            <w:tcBorders>
              <w:bottom w:val="dotted" w:sz="4" w:space="0" w:color="auto"/>
            </w:tcBorders>
            <w:vAlign w:val="center"/>
          </w:tcPr>
          <w:p w14:paraId="5D5C7E52" w14:textId="77777777" w:rsidR="003E3106" w:rsidRPr="000C14A4" w:rsidRDefault="004851CA">
            <w:pPr>
              <w:jc w:val="center"/>
              <w:divId w:val="1"/>
            </w:pPr>
            <w:r w:rsidRPr="000C14A4">
              <w:rPr>
                <w:rFonts w:eastAsia="Arial"/>
                <w:sz w:val="16"/>
              </w:rPr>
              <w:t xml:space="preserve">3 </w:t>
            </w:r>
          </w:p>
        </w:tc>
      </w:tr>
      <w:tr w:rsidR="003E3106" w:rsidRPr="000C14A4" w14:paraId="0ECC39F6" w14:textId="77777777">
        <w:trPr>
          <w:trHeight w:val="320"/>
        </w:trPr>
        <w:tc>
          <w:tcPr>
            <w:tcW w:w="1620" w:type="dxa"/>
            <w:gridSpan w:val="2"/>
            <w:vMerge/>
          </w:tcPr>
          <w:p w14:paraId="46B61BD1" w14:textId="77777777" w:rsidR="003E3106" w:rsidRPr="000C14A4" w:rsidRDefault="003E3106"/>
        </w:tc>
        <w:tc>
          <w:tcPr>
            <w:tcW w:w="1620" w:type="dxa"/>
            <w:gridSpan w:val="2"/>
            <w:tcBorders>
              <w:bottom w:val="dotted" w:sz="4" w:space="0" w:color="auto"/>
            </w:tcBorders>
            <w:vAlign w:val="center"/>
          </w:tcPr>
          <w:p w14:paraId="5355F538" w14:textId="77777777" w:rsidR="003E3106" w:rsidRPr="000C14A4" w:rsidRDefault="004851CA">
            <w:pPr>
              <w:jc w:val="left"/>
              <w:divId w:val="1"/>
            </w:pPr>
            <w:r w:rsidRPr="000C14A4">
              <w:rPr>
                <w:sz w:val="16"/>
              </w:rPr>
              <w:t>small to medium</w:t>
            </w:r>
          </w:p>
        </w:tc>
        <w:tc>
          <w:tcPr>
            <w:tcW w:w="1620" w:type="dxa"/>
            <w:gridSpan w:val="2"/>
            <w:tcBorders>
              <w:bottom w:val="dotted" w:sz="4" w:space="0" w:color="auto"/>
            </w:tcBorders>
            <w:vAlign w:val="center"/>
          </w:tcPr>
          <w:p w14:paraId="23AD4C72" w14:textId="77777777" w:rsidR="003E3106" w:rsidRPr="000C14A4" w:rsidRDefault="003E3106"/>
        </w:tc>
        <w:tc>
          <w:tcPr>
            <w:tcW w:w="1620" w:type="dxa"/>
            <w:tcBorders>
              <w:bottom w:val="dotted" w:sz="4" w:space="0" w:color="auto"/>
            </w:tcBorders>
            <w:vAlign w:val="center"/>
          </w:tcPr>
          <w:p w14:paraId="4A5A88DB" w14:textId="77777777" w:rsidR="003E3106" w:rsidRPr="000C14A4" w:rsidRDefault="003E3106"/>
        </w:tc>
        <w:tc>
          <w:tcPr>
            <w:tcW w:w="1620" w:type="dxa"/>
            <w:tcBorders>
              <w:bottom w:val="dotted" w:sz="4" w:space="0" w:color="auto"/>
            </w:tcBorders>
            <w:vAlign w:val="center"/>
          </w:tcPr>
          <w:p w14:paraId="0E41126D" w14:textId="77777777" w:rsidR="003E3106" w:rsidRPr="000C14A4" w:rsidRDefault="003E3106"/>
        </w:tc>
        <w:tc>
          <w:tcPr>
            <w:tcW w:w="1620" w:type="dxa"/>
            <w:tcBorders>
              <w:bottom w:val="dotted" w:sz="4" w:space="0" w:color="auto"/>
            </w:tcBorders>
            <w:vAlign w:val="center"/>
          </w:tcPr>
          <w:p w14:paraId="716CA368" w14:textId="77777777" w:rsidR="003E3106" w:rsidRPr="000C14A4" w:rsidRDefault="004851CA">
            <w:pPr>
              <w:jc w:val="left"/>
              <w:divId w:val="1"/>
              <w:rPr>
                <w:lang w:val="fr-FR"/>
              </w:rPr>
            </w:pPr>
            <w:r w:rsidRPr="000C14A4">
              <w:rPr>
                <w:sz w:val="16"/>
                <w:lang w:val="fr-FR"/>
              </w:rPr>
              <w:t xml:space="preserve">Colorée de </w:t>
            </w:r>
            <w:proofErr w:type="gramStart"/>
            <w:r w:rsidRPr="000C14A4">
              <w:rPr>
                <w:sz w:val="16"/>
                <w:lang w:val="fr-FR"/>
              </w:rPr>
              <w:t>Juillet</w:t>
            </w:r>
            <w:proofErr w:type="gramEnd"/>
            <w:r w:rsidRPr="000C14A4">
              <w:rPr>
                <w:sz w:val="16"/>
                <w:lang w:val="fr-FR"/>
              </w:rPr>
              <w:t>, Louise Bonne d'Avranches</w:t>
            </w:r>
          </w:p>
        </w:tc>
        <w:tc>
          <w:tcPr>
            <w:tcW w:w="1620" w:type="dxa"/>
            <w:tcBorders>
              <w:bottom w:val="dotted" w:sz="4" w:space="0" w:color="auto"/>
            </w:tcBorders>
            <w:vAlign w:val="center"/>
          </w:tcPr>
          <w:p w14:paraId="6FC5B561" w14:textId="77777777" w:rsidR="003E3106" w:rsidRPr="000C14A4" w:rsidRDefault="004851CA">
            <w:pPr>
              <w:jc w:val="center"/>
              <w:divId w:val="1"/>
            </w:pPr>
            <w:r w:rsidRPr="000C14A4">
              <w:rPr>
                <w:rFonts w:eastAsia="Arial"/>
                <w:sz w:val="16"/>
              </w:rPr>
              <w:t xml:space="preserve">4 </w:t>
            </w:r>
          </w:p>
        </w:tc>
      </w:tr>
      <w:tr w:rsidR="003E3106" w:rsidRPr="000C14A4" w14:paraId="06D81EE5" w14:textId="77777777">
        <w:trPr>
          <w:trHeight w:val="320"/>
        </w:trPr>
        <w:tc>
          <w:tcPr>
            <w:tcW w:w="1620" w:type="dxa"/>
            <w:gridSpan w:val="2"/>
            <w:vMerge/>
          </w:tcPr>
          <w:p w14:paraId="4BD83F40" w14:textId="77777777" w:rsidR="003E3106" w:rsidRPr="000C14A4" w:rsidRDefault="003E3106"/>
        </w:tc>
        <w:tc>
          <w:tcPr>
            <w:tcW w:w="1620" w:type="dxa"/>
            <w:gridSpan w:val="2"/>
            <w:tcBorders>
              <w:bottom w:val="dotted" w:sz="4" w:space="0" w:color="auto"/>
            </w:tcBorders>
            <w:vAlign w:val="center"/>
          </w:tcPr>
          <w:p w14:paraId="41FF4C85" w14:textId="77777777" w:rsidR="003E3106" w:rsidRPr="000C14A4" w:rsidRDefault="004851CA">
            <w:pPr>
              <w:jc w:val="left"/>
              <w:divId w:val="1"/>
            </w:pPr>
            <w:r w:rsidRPr="000C14A4">
              <w:rPr>
                <w:sz w:val="16"/>
              </w:rPr>
              <w:t>medium</w:t>
            </w:r>
          </w:p>
        </w:tc>
        <w:tc>
          <w:tcPr>
            <w:tcW w:w="1620" w:type="dxa"/>
            <w:gridSpan w:val="2"/>
            <w:tcBorders>
              <w:bottom w:val="dotted" w:sz="4" w:space="0" w:color="auto"/>
            </w:tcBorders>
            <w:vAlign w:val="center"/>
          </w:tcPr>
          <w:p w14:paraId="7A277516" w14:textId="77777777" w:rsidR="003E3106" w:rsidRPr="000C14A4" w:rsidRDefault="003E3106"/>
        </w:tc>
        <w:tc>
          <w:tcPr>
            <w:tcW w:w="1620" w:type="dxa"/>
            <w:tcBorders>
              <w:bottom w:val="dotted" w:sz="4" w:space="0" w:color="auto"/>
            </w:tcBorders>
            <w:vAlign w:val="center"/>
          </w:tcPr>
          <w:p w14:paraId="56C3C6F9" w14:textId="77777777" w:rsidR="003E3106" w:rsidRPr="000C14A4" w:rsidRDefault="003E3106"/>
        </w:tc>
        <w:tc>
          <w:tcPr>
            <w:tcW w:w="1620" w:type="dxa"/>
            <w:tcBorders>
              <w:bottom w:val="dotted" w:sz="4" w:space="0" w:color="auto"/>
            </w:tcBorders>
            <w:vAlign w:val="center"/>
          </w:tcPr>
          <w:p w14:paraId="2FB53392" w14:textId="77777777" w:rsidR="003E3106" w:rsidRPr="000C14A4" w:rsidRDefault="003E3106"/>
        </w:tc>
        <w:tc>
          <w:tcPr>
            <w:tcW w:w="1620" w:type="dxa"/>
            <w:tcBorders>
              <w:bottom w:val="dotted" w:sz="4" w:space="0" w:color="auto"/>
            </w:tcBorders>
            <w:vAlign w:val="center"/>
          </w:tcPr>
          <w:p w14:paraId="55883E35" w14:textId="77777777" w:rsidR="003E3106" w:rsidRPr="000C14A4" w:rsidRDefault="004851CA">
            <w:pPr>
              <w:jc w:val="left"/>
              <w:divId w:val="1"/>
            </w:pPr>
            <w:r w:rsidRPr="000C14A4">
              <w:rPr>
                <w:sz w:val="16"/>
              </w:rPr>
              <w:t>CH 201, Coscia, Red Druz</w:t>
            </w:r>
          </w:p>
        </w:tc>
        <w:tc>
          <w:tcPr>
            <w:tcW w:w="1620" w:type="dxa"/>
            <w:tcBorders>
              <w:bottom w:val="dotted" w:sz="4" w:space="0" w:color="auto"/>
            </w:tcBorders>
            <w:vAlign w:val="center"/>
          </w:tcPr>
          <w:p w14:paraId="66C74CBF" w14:textId="77777777" w:rsidR="003E3106" w:rsidRPr="000C14A4" w:rsidRDefault="004851CA">
            <w:pPr>
              <w:jc w:val="center"/>
              <w:divId w:val="1"/>
            </w:pPr>
            <w:r w:rsidRPr="000C14A4">
              <w:rPr>
                <w:rFonts w:eastAsia="Arial"/>
                <w:sz w:val="16"/>
              </w:rPr>
              <w:t xml:space="preserve">5 </w:t>
            </w:r>
          </w:p>
        </w:tc>
      </w:tr>
      <w:tr w:rsidR="003E3106" w:rsidRPr="000C14A4" w14:paraId="3BD2D9D2" w14:textId="77777777">
        <w:trPr>
          <w:trHeight w:val="320"/>
        </w:trPr>
        <w:tc>
          <w:tcPr>
            <w:tcW w:w="1620" w:type="dxa"/>
            <w:gridSpan w:val="2"/>
            <w:vMerge/>
          </w:tcPr>
          <w:p w14:paraId="2C25F310" w14:textId="77777777" w:rsidR="003E3106" w:rsidRPr="000C14A4" w:rsidRDefault="003E3106"/>
        </w:tc>
        <w:tc>
          <w:tcPr>
            <w:tcW w:w="1620" w:type="dxa"/>
            <w:gridSpan w:val="2"/>
            <w:tcBorders>
              <w:bottom w:val="dotted" w:sz="4" w:space="0" w:color="auto"/>
            </w:tcBorders>
            <w:vAlign w:val="center"/>
          </w:tcPr>
          <w:p w14:paraId="46EA654F" w14:textId="77777777" w:rsidR="003E3106" w:rsidRPr="000C14A4" w:rsidRDefault="004851CA">
            <w:pPr>
              <w:jc w:val="left"/>
              <w:divId w:val="1"/>
            </w:pPr>
            <w:r w:rsidRPr="000C14A4">
              <w:rPr>
                <w:sz w:val="16"/>
              </w:rPr>
              <w:t>medium to large</w:t>
            </w:r>
          </w:p>
        </w:tc>
        <w:tc>
          <w:tcPr>
            <w:tcW w:w="1620" w:type="dxa"/>
            <w:gridSpan w:val="2"/>
            <w:tcBorders>
              <w:bottom w:val="dotted" w:sz="4" w:space="0" w:color="auto"/>
            </w:tcBorders>
            <w:vAlign w:val="center"/>
          </w:tcPr>
          <w:p w14:paraId="293D5FE4" w14:textId="77777777" w:rsidR="003E3106" w:rsidRPr="000C14A4" w:rsidRDefault="003E3106"/>
        </w:tc>
        <w:tc>
          <w:tcPr>
            <w:tcW w:w="1620" w:type="dxa"/>
            <w:tcBorders>
              <w:bottom w:val="dotted" w:sz="4" w:space="0" w:color="auto"/>
            </w:tcBorders>
            <w:vAlign w:val="center"/>
          </w:tcPr>
          <w:p w14:paraId="32947FA7" w14:textId="77777777" w:rsidR="003E3106" w:rsidRPr="000C14A4" w:rsidRDefault="003E3106"/>
        </w:tc>
        <w:tc>
          <w:tcPr>
            <w:tcW w:w="1620" w:type="dxa"/>
            <w:tcBorders>
              <w:bottom w:val="dotted" w:sz="4" w:space="0" w:color="auto"/>
            </w:tcBorders>
            <w:vAlign w:val="center"/>
          </w:tcPr>
          <w:p w14:paraId="05F1EAA2" w14:textId="77777777" w:rsidR="003E3106" w:rsidRPr="000C14A4" w:rsidRDefault="003E3106"/>
        </w:tc>
        <w:tc>
          <w:tcPr>
            <w:tcW w:w="1620" w:type="dxa"/>
            <w:tcBorders>
              <w:bottom w:val="dotted" w:sz="4" w:space="0" w:color="auto"/>
            </w:tcBorders>
            <w:vAlign w:val="center"/>
          </w:tcPr>
          <w:p w14:paraId="2CC30ED6" w14:textId="77777777" w:rsidR="003E3106" w:rsidRPr="000C14A4" w:rsidRDefault="004851CA">
            <w:pPr>
              <w:jc w:val="left"/>
              <w:divId w:val="1"/>
            </w:pPr>
            <w:r w:rsidRPr="000C14A4">
              <w:rPr>
                <w:sz w:val="16"/>
              </w:rPr>
              <w:t>Celina, Elektra, Verdi</w:t>
            </w:r>
          </w:p>
        </w:tc>
        <w:tc>
          <w:tcPr>
            <w:tcW w:w="1620" w:type="dxa"/>
            <w:tcBorders>
              <w:bottom w:val="dotted" w:sz="4" w:space="0" w:color="auto"/>
            </w:tcBorders>
            <w:vAlign w:val="center"/>
          </w:tcPr>
          <w:p w14:paraId="521CF43E" w14:textId="77777777" w:rsidR="003E3106" w:rsidRPr="000C14A4" w:rsidRDefault="004851CA">
            <w:pPr>
              <w:jc w:val="center"/>
              <w:divId w:val="1"/>
            </w:pPr>
            <w:r w:rsidRPr="000C14A4">
              <w:rPr>
                <w:rFonts w:eastAsia="Arial"/>
                <w:sz w:val="16"/>
              </w:rPr>
              <w:t xml:space="preserve">6 </w:t>
            </w:r>
          </w:p>
        </w:tc>
      </w:tr>
      <w:tr w:rsidR="003E3106" w:rsidRPr="000C14A4" w14:paraId="7E8B65CE" w14:textId="77777777">
        <w:trPr>
          <w:trHeight w:val="320"/>
        </w:trPr>
        <w:tc>
          <w:tcPr>
            <w:tcW w:w="1620" w:type="dxa"/>
            <w:gridSpan w:val="2"/>
            <w:vMerge/>
          </w:tcPr>
          <w:p w14:paraId="22FB2B53" w14:textId="77777777" w:rsidR="003E3106" w:rsidRPr="000C14A4" w:rsidRDefault="003E3106"/>
        </w:tc>
        <w:tc>
          <w:tcPr>
            <w:tcW w:w="1620" w:type="dxa"/>
            <w:gridSpan w:val="2"/>
            <w:tcBorders>
              <w:bottom w:val="dotted" w:sz="4" w:space="0" w:color="auto"/>
            </w:tcBorders>
            <w:vAlign w:val="center"/>
          </w:tcPr>
          <w:p w14:paraId="18B9E76C" w14:textId="77777777" w:rsidR="003E3106" w:rsidRPr="000C14A4" w:rsidRDefault="004851CA">
            <w:pPr>
              <w:jc w:val="left"/>
              <w:divId w:val="1"/>
            </w:pPr>
            <w:r w:rsidRPr="000C14A4">
              <w:rPr>
                <w:sz w:val="16"/>
              </w:rPr>
              <w:t>large</w:t>
            </w:r>
          </w:p>
        </w:tc>
        <w:tc>
          <w:tcPr>
            <w:tcW w:w="1620" w:type="dxa"/>
            <w:gridSpan w:val="2"/>
            <w:tcBorders>
              <w:bottom w:val="dotted" w:sz="4" w:space="0" w:color="auto"/>
            </w:tcBorders>
            <w:vAlign w:val="center"/>
          </w:tcPr>
          <w:p w14:paraId="2EEFCCAA" w14:textId="77777777" w:rsidR="003E3106" w:rsidRPr="000C14A4" w:rsidRDefault="003E3106"/>
        </w:tc>
        <w:tc>
          <w:tcPr>
            <w:tcW w:w="1620" w:type="dxa"/>
            <w:tcBorders>
              <w:bottom w:val="dotted" w:sz="4" w:space="0" w:color="auto"/>
            </w:tcBorders>
            <w:vAlign w:val="center"/>
          </w:tcPr>
          <w:p w14:paraId="408B529A" w14:textId="77777777" w:rsidR="003E3106" w:rsidRPr="000C14A4" w:rsidRDefault="003E3106"/>
        </w:tc>
        <w:tc>
          <w:tcPr>
            <w:tcW w:w="1620" w:type="dxa"/>
            <w:tcBorders>
              <w:bottom w:val="dotted" w:sz="4" w:space="0" w:color="auto"/>
            </w:tcBorders>
            <w:vAlign w:val="center"/>
          </w:tcPr>
          <w:p w14:paraId="3BECA44E" w14:textId="77777777" w:rsidR="003E3106" w:rsidRPr="000C14A4" w:rsidRDefault="003E3106"/>
        </w:tc>
        <w:tc>
          <w:tcPr>
            <w:tcW w:w="1620" w:type="dxa"/>
            <w:tcBorders>
              <w:bottom w:val="dotted" w:sz="4" w:space="0" w:color="auto"/>
            </w:tcBorders>
            <w:vAlign w:val="center"/>
          </w:tcPr>
          <w:p w14:paraId="00680D52" w14:textId="77777777" w:rsidR="003E3106" w:rsidRPr="000C14A4" w:rsidRDefault="004851CA">
            <w:pPr>
              <w:jc w:val="left"/>
              <w:divId w:val="1"/>
            </w:pPr>
            <w:r w:rsidRPr="000C14A4">
              <w:rPr>
                <w:sz w:val="16"/>
              </w:rPr>
              <w:t>Dicolor, Roksolana, Uta</w:t>
            </w:r>
          </w:p>
        </w:tc>
        <w:tc>
          <w:tcPr>
            <w:tcW w:w="1620" w:type="dxa"/>
            <w:tcBorders>
              <w:bottom w:val="dotted" w:sz="4" w:space="0" w:color="auto"/>
            </w:tcBorders>
            <w:vAlign w:val="center"/>
          </w:tcPr>
          <w:p w14:paraId="32D3B31E" w14:textId="77777777" w:rsidR="003E3106" w:rsidRPr="000C14A4" w:rsidRDefault="004851CA">
            <w:pPr>
              <w:jc w:val="center"/>
              <w:divId w:val="1"/>
            </w:pPr>
            <w:r w:rsidRPr="000C14A4">
              <w:rPr>
                <w:rFonts w:eastAsia="Arial"/>
                <w:sz w:val="16"/>
              </w:rPr>
              <w:t xml:space="preserve">7 </w:t>
            </w:r>
          </w:p>
        </w:tc>
      </w:tr>
      <w:tr w:rsidR="003E3106" w:rsidRPr="000C14A4" w14:paraId="4469994D" w14:textId="77777777">
        <w:trPr>
          <w:trHeight w:val="320"/>
        </w:trPr>
        <w:tc>
          <w:tcPr>
            <w:tcW w:w="1620" w:type="dxa"/>
            <w:gridSpan w:val="2"/>
            <w:vMerge/>
          </w:tcPr>
          <w:p w14:paraId="44CD8B3E" w14:textId="77777777" w:rsidR="003E3106" w:rsidRPr="000C14A4" w:rsidRDefault="003E3106"/>
        </w:tc>
        <w:tc>
          <w:tcPr>
            <w:tcW w:w="1620" w:type="dxa"/>
            <w:gridSpan w:val="2"/>
            <w:tcBorders>
              <w:bottom w:val="dotted" w:sz="4" w:space="0" w:color="auto"/>
            </w:tcBorders>
            <w:vAlign w:val="center"/>
          </w:tcPr>
          <w:p w14:paraId="1C63A9A9" w14:textId="77777777" w:rsidR="003E3106" w:rsidRPr="000C14A4" w:rsidRDefault="004851CA">
            <w:pPr>
              <w:jc w:val="left"/>
              <w:divId w:val="1"/>
            </w:pPr>
            <w:r w:rsidRPr="000C14A4">
              <w:rPr>
                <w:sz w:val="16"/>
              </w:rPr>
              <w:t>large to very large</w:t>
            </w:r>
          </w:p>
        </w:tc>
        <w:tc>
          <w:tcPr>
            <w:tcW w:w="1620" w:type="dxa"/>
            <w:gridSpan w:val="2"/>
            <w:tcBorders>
              <w:bottom w:val="dotted" w:sz="4" w:space="0" w:color="auto"/>
            </w:tcBorders>
            <w:vAlign w:val="center"/>
          </w:tcPr>
          <w:p w14:paraId="36706D98" w14:textId="77777777" w:rsidR="003E3106" w:rsidRPr="000C14A4" w:rsidRDefault="003E3106"/>
        </w:tc>
        <w:tc>
          <w:tcPr>
            <w:tcW w:w="1620" w:type="dxa"/>
            <w:tcBorders>
              <w:bottom w:val="dotted" w:sz="4" w:space="0" w:color="auto"/>
            </w:tcBorders>
            <w:vAlign w:val="center"/>
          </w:tcPr>
          <w:p w14:paraId="122938B6" w14:textId="77777777" w:rsidR="003E3106" w:rsidRPr="000C14A4" w:rsidRDefault="003E3106"/>
        </w:tc>
        <w:tc>
          <w:tcPr>
            <w:tcW w:w="1620" w:type="dxa"/>
            <w:tcBorders>
              <w:bottom w:val="dotted" w:sz="4" w:space="0" w:color="auto"/>
            </w:tcBorders>
            <w:vAlign w:val="center"/>
          </w:tcPr>
          <w:p w14:paraId="52716573" w14:textId="77777777" w:rsidR="003E3106" w:rsidRPr="000C14A4" w:rsidRDefault="003E3106"/>
        </w:tc>
        <w:tc>
          <w:tcPr>
            <w:tcW w:w="1620" w:type="dxa"/>
            <w:tcBorders>
              <w:bottom w:val="dotted" w:sz="4" w:space="0" w:color="auto"/>
            </w:tcBorders>
            <w:vAlign w:val="center"/>
          </w:tcPr>
          <w:p w14:paraId="634DC39E" w14:textId="77777777" w:rsidR="003E3106" w:rsidRPr="000C14A4" w:rsidRDefault="004851CA">
            <w:pPr>
              <w:jc w:val="left"/>
              <w:divId w:val="1"/>
              <w:rPr>
                <w:lang w:val="nl-NL"/>
              </w:rPr>
            </w:pPr>
            <w:proofErr w:type="spellStart"/>
            <w:r w:rsidRPr="000C14A4">
              <w:rPr>
                <w:sz w:val="16"/>
                <w:lang w:val="nl-NL"/>
              </w:rPr>
              <w:t>Lombacad</w:t>
            </w:r>
            <w:proofErr w:type="spellEnd"/>
            <w:r w:rsidRPr="000C14A4">
              <w:rPr>
                <w:sz w:val="16"/>
                <w:lang w:val="nl-NL"/>
              </w:rPr>
              <w:t xml:space="preserve">, </w:t>
            </w:r>
            <w:proofErr w:type="spellStart"/>
            <w:r w:rsidRPr="000C14A4">
              <w:rPr>
                <w:sz w:val="16"/>
                <w:lang w:val="nl-NL"/>
              </w:rPr>
              <w:t>Radana</w:t>
            </w:r>
            <w:proofErr w:type="spellEnd"/>
            <w:r w:rsidRPr="000C14A4">
              <w:rPr>
                <w:sz w:val="16"/>
                <w:lang w:val="nl-NL"/>
              </w:rPr>
              <w:t xml:space="preserve">, Rode </w:t>
            </w:r>
            <w:proofErr w:type="spellStart"/>
            <w:r w:rsidRPr="000C14A4">
              <w:rPr>
                <w:sz w:val="16"/>
                <w:lang w:val="nl-NL"/>
              </w:rPr>
              <w:t>Doyenne</w:t>
            </w:r>
            <w:proofErr w:type="spellEnd"/>
            <w:r w:rsidRPr="000C14A4">
              <w:rPr>
                <w:sz w:val="16"/>
                <w:lang w:val="nl-NL"/>
              </w:rPr>
              <w:t xml:space="preserve"> van Doorn</w:t>
            </w:r>
          </w:p>
        </w:tc>
        <w:tc>
          <w:tcPr>
            <w:tcW w:w="1620" w:type="dxa"/>
            <w:tcBorders>
              <w:bottom w:val="dotted" w:sz="4" w:space="0" w:color="auto"/>
            </w:tcBorders>
            <w:vAlign w:val="center"/>
          </w:tcPr>
          <w:p w14:paraId="3956723E" w14:textId="77777777" w:rsidR="003E3106" w:rsidRPr="000C14A4" w:rsidRDefault="004851CA">
            <w:pPr>
              <w:jc w:val="center"/>
              <w:divId w:val="1"/>
            </w:pPr>
            <w:r w:rsidRPr="000C14A4">
              <w:rPr>
                <w:rFonts w:eastAsia="Arial"/>
                <w:sz w:val="16"/>
              </w:rPr>
              <w:t xml:space="preserve">8 </w:t>
            </w:r>
          </w:p>
        </w:tc>
      </w:tr>
      <w:tr w:rsidR="003E3106" w:rsidRPr="000C14A4" w14:paraId="2ADBD366" w14:textId="77777777">
        <w:trPr>
          <w:trHeight w:val="320"/>
        </w:trPr>
        <w:tc>
          <w:tcPr>
            <w:tcW w:w="1620" w:type="dxa"/>
            <w:gridSpan w:val="2"/>
            <w:vMerge/>
          </w:tcPr>
          <w:p w14:paraId="222B0494" w14:textId="77777777" w:rsidR="003E3106" w:rsidRPr="000C14A4" w:rsidRDefault="003E3106"/>
        </w:tc>
        <w:tc>
          <w:tcPr>
            <w:tcW w:w="1620" w:type="dxa"/>
            <w:gridSpan w:val="2"/>
            <w:tcBorders>
              <w:bottom w:val="dotted" w:sz="4" w:space="0" w:color="auto"/>
            </w:tcBorders>
            <w:vAlign w:val="center"/>
          </w:tcPr>
          <w:p w14:paraId="675B60EE" w14:textId="77777777" w:rsidR="003E3106" w:rsidRPr="000C14A4" w:rsidRDefault="004851CA">
            <w:pPr>
              <w:jc w:val="left"/>
              <w:divId w:val="1"/>
            </w:pPr>
            <w:r w:rsidRPr="000C14A4">
              <w:rPr>
                <w:sz w:val="16"/>
              </w:rPr>
              <w:t>very large</w:t>
            </w:r>
          </w:p>
        </w:tc>
        <w:tc>
          <w:tcPr>
            <w:tcW w:w="1620" w:type="dxa"/>
            <w:gridSpan w:val="2"/>
            <w:tcBorders>
              <w:bottom w:val="dotted" w:sz="4" w:space="0" w:color="auto"/>
            </w:tcBorders>
            <w:vAlign w:val="center"/>
          </w:tcPr>
          <w:p w14:paraId="37A26905" w14:textId="77777777" w:rsidR="003E3106" w:rsidRPr="000C14A4" w:rsidRDefault="003E3106"/>
        </w:tc>
        <w:tc>
          <w:tcPr>
            <w:tcW w:w="1620" w:type="dxa"/>
            <w:tcBorders>
              <w:bottom w:val="dotted" w:sz="4" w:space="0" w:color="auto"/>
            </w:tcBorders>
            <w:vAlign w:val="center"/>
          </w:tcPr>
          <w:p w14:paraId="6CA3C77F" w14:textId="77777777" w:rsidR="003E3106" w:rsidRPr="000C14A4" w:rsidRDefault="003E3106"/>
        </w:tc>
        <w:tc>
          <w:tcPr>
            <w:tcW w:w="1620" w:type="dxa"/>
            <w:tcBorders>
              <w:bottom w:val="dotted" w:sz="4" w:space="0" w:color="auto"/>
            </w:tcBorders>
            <w:vAlign w:val="center"/>
          </w:tcPr>
          <w:p w14:paraId="62293571" w14:textId="77777777" w:rsidR="003E3106" w:rsidRPr="000C14A4" w:rsidRDefault="003E3106"/>
        </w:tc>
        <w:tc>
          <w:tcPr>
            <w:tcW w:w="1620" w:type="dxa"/>
            <w:tcBorders>
              <w:bottom w:val="dotted" w:sz="4" w:space="0" w:color="auto"/>
            </w:tcBorders>
            <w:vAlign w:val="center"/>
          </w:tcPr>
          <w:p w14:paraId="61F415E0" w14:textId="77777777" w:rsidR="003E3106" w:rsidRPr="000C14A4" w:rsidRDefault="004851CA">
            <w:pPr>
              <w:jc w:val="left"/>
              <w:divId w:val="1"/>
            </w:pPr>
            <w:r w:rsidRPr="000C14A4">
              <w:rPr>
                <w:sz w:val="16"/>
              </w:rPr>
              <w:t>Broncet</w:t>
            </w:r>
          </w:p>
        </w:tc>
        <w:tc>
          <w:tcPr>
            <w:tcW w:w="1620" w:type="dxa"/>
            <w:tcBorders>
              <w:bottom w:val="dotted" w:sz="4" w:space="0" w:color="auto"/>
            </w:tcBorders>
            <w:vAlign w:val="center"/>
          </w:tcPr>
          <w:p w14:paraId="6BF82CCE" w14:textId="77777777" w:rsidR="003E3106" w:rsidRPr="000C14A4" w:rsidRDefault="004851CA">
            <w:pPr>
              <w:jc w:val="center"/>
              <w:divId w:val="1"/>
            </w:pPr>
            <w:r w:rsidRPr="000C14A4">
              <w:rPr>
                <w:rFonts w:eastAsia="Arial"/>
                <w:sz w:val="16"/>
              </w:rPr>
              <w:t xml:space="preserve">9 </w:t>
            </w:r>
          </w:p>
        </w:tc>
      </w:tr>
      <w:tr w:rsidR="003E3106" w:rsidRPr="000C14A4" w14:paraId="6E082341" w14:textId="77777777">
        <w:trPr>
          <w:trHeight w:val="360"/>
        </w:trPr>
        <w:tc>
          <w:tcPr>
            <w:tcW w:w="810" w:type="dxa"/>
            <w:tcBorders>
              <w:right w:val="dotted" w:sz="4" w:space="0" w:color="auto"/>
            </w:tcBorders>
            <w:shd w:val="clear" w:color="auto" w:fill="DFDFD7"/>
            <w:vAlign w:val="center"/>
          </w:tcPr>
          <w:p w14:paraId="4E49AD92" w14:textId="77777777" w:rsidR="003E3106" w:rsidRPr="000C14A4" w:rsidRDefault="004851CA">
            <w:r w:rsidRPr="000C14A4">
              <w:rPr>
                <w:rFonts w:eastAsia="Arial"/>
                <w:b/>
                <w:sz w:val="16"/>
              </w:rPr>
              <w:t>32.</w:t>
            </w:r>
          </w:p>
        </w:tc>
        <w:tc>
          <w:tcPr>
            <w:tcW w:w="810" w:type="dxa"/>
            <w:tcBorders>
              <w:right w:val="dotted" w:sz="4" w:space="0" w:color="auto"/>
            </w:tcBorders>
            <w:shd w:val="clear" w:color="auto" w:fill="DFDFD7"/>
            <w:vAlign w:val="center"/>
          </w:tcPr>
          <w:p w14:paraId="7B9498BF"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0EB4C802" w14:textId="77777777" w:rsidR="003E3106" w:rsidRPr="000C14A4" w:rsidRDefault="004851CA">
            <w:r w:rsidRPr="000C14A4">
              <w:rPr>
                <w:rFonts w:eastAsia="Arial"/>
                <w:b/>
                <w:sz w:val="16"/>
              </w:rPr>
              <w:t>QN</w:t>
            </w:r>
          </w:p>
        </w:tc>
        <w:tc>
          <w:tcPr>
            <w:tcW w:w="810" w:type="dxa"/>
            <w:tcBorders>
              <w:right w:val="dotted" w:sz="4" w:space="0" w:color="auto"/>
            </w:tcBorders>
            <w:shd w:val="clear" w:color="auto" w:fill="DFDFD7"/>
            <w:vAlign w:val="center"/>
          </w:tcPr>
          <w:p w14:paraId="4869A880" w14:textId="77777777" w:rsidR="003E3106" w:rsidRPr="000C14A4" w:rsidRDefault="004851CA">
            <w:r w:rsidRPr="000C14A4">
              <w:rPr>
                <w:rFonts w:eastAsia="Arial"/>
                <w:b/>
                <w:sz w:val="16"/>
              </w:rPr>
              <w:t>MG/VG</w:t>
            </w:r>
          </w:p>
        </w:tc>
        <w:tc>
          <w:tcPr>
            <w:tcW w:w="810" w:type="dxa"/>
            <w:tcBorders>
              <w:right w:val="dotted" w:sz="4" w:space="0" w:color="auto"/>
            </w:tcBorders>
            <w:shd w:val="clear" w:color="auto" w:fill="DFDFD7"/>
            <w:vAlign w:val="center"/>
          </w:tcPr>
          <w:p w14:paraId="1872240C" w14:textId="77777777" w:rsidR="003E3106" w:rsidRPr="000C14A4" w:rsidRDefault="003E3106"/>
        </w:tc>
        <w:tc>
          <w:tcPr>
            <w:tcW w:w="810" w:type="dxa"/>
            <w:tcBorders>
              <w:right w:val="dotted" w:sz="4" w:space="0" w:color="auto"/>
            </w:tcBorders>
            <w:shd w:val="clear" w:color="auto" w:fill="DFDFD7"/>
            <w:vAlign w:val="center"/>
          </w:tcPr>
          <w:p w14:paraId="6DDDA943" w14:textId="77777777" w:rsidR="003E3106" w:rsidRPr="000C14A4" w:rsidRDefault="004851CA">
            <w:r w:rsidRPr="000C14A4">
              <w:rPr>
                <w:rFonts w:eastAsia="Arial"/>
                <w:b/>
                <w:sz w:val="16"/>
              </w:rPr>
              <w:t>(e)</w:t>
            </w:r>
          </w:p>
        </w:tc>
        <w:tc>
          <w:tcPr>
            <w:tcW w:w="1620" w:type="dxa"/>
            <w:shd w:val="clear" w:color="auto" w:fill="DFDFD7"/>
            <w:vAlign w:val="center"/>
          </w:tcPr>
          <w:p w14:paraId="6BB3656D" w14:textId="77777777" w:rsidR="003E3106" w:rsidRPr="000C14A4" w:rsidRDefault="004851CA">
            <w:r w:rsidRPr="000C14A4">
              <w:rPr>
                <w:rFonts w:eastAsia="Arial"/>
                <w:b/>
                <w:sz w:val="16"/>
              </w:rPr>
              <w:t>89</w:t>
            </w:r>
          </w:p>
        </w:tc>
        <w:tc>
          <w:tcPr>
            <w:tcW w:w="1620" w:type="dxa"/>
            <w:shd w:val="clear" w:color="auto" w:fill="DFDFD7"/>
          </w:tcPr>
          <w:p w14:paraId="5C46EAA0" w14:textId="77777777" w:rsidR="003E3106" w:rsidRPr="000C14A4" w:rsidRDefault="003E3106"/>
        </w:tc>
        <w:tc>
          <w:tcPr>
            <w:tcW w:w="1620" w:type="dxa"/>
            <w:shd w:val="clear" w:color="auto" w:fill="DFDFD7"/>
          </w:tcPr>
          <w:p w14:paraId="27A3E8D9" w14:textId="77777777" w:rsidR="003E3106" w:rsidRPr="000C14A4" w:rsidRDefault="003E3106"/>
        </w:tc>
        <w:tc>
          <w:tcPr>
            <w:tcW w:w="1620" w:type="dxa"/>
            <w:shd w:val="clear" w:color="auto" w:fill="DFDFD7"/>
          </w:tcPr>
          <w:p w14:paraId="562895D0" w14:textId="77777777" w:rsidR="003E3106" w:rsidRPr="000C14A4" w:rsidRDefault="003E3106"/>
        </w:tc>
      </w:tr>
      <w:tr w:rsidR="003E3106" w:rsidRPr="000C14A4" w14:paraId="55231FB1" w14:textId="77777777">
        <w:trPr>
          <w:trHeight w:val="440"/>
        </w:trPr>
        <w:tc>
          <w:tcPr>
            <w:tcW w:w="1620" w:type="dxa"/>
            <w:gridSpan w:val="2"/>
            <w:vMerge w:val="restart"/>
          </w:tcPr>
          <w:p w14:paraId="493D5485" w14:textId="77777777" w:rsidR="003E3106" w:rsidRPr="000C14A4" w:rsidRDefault="003E3106"/>
        </w:tc>
        <w:tc>
          <w:tcPr>
            <w:tcW w:w="1620" w:type="dxa"/>
            <w:gridSpan w:val="2"/>
            <w:tcBorders>
              <w:bottom w:val="dotted" w:sz="4" w:space="0" w:color="auto"/>
            </w:tcBorders>
          </w:tcPr>
          <w:p w14:paraId="50E05F56" w14:textId="77777777" w:rsidR="003E3106" w:rsidRPr="000C14A4" w:rsidRDefault="004851CA">
            <w:pPr>
              <w:spacing w:before="113" w:after="113"/>
              <w:jc w:val="left"/>
              <w:divId w:val="1"/>
            </w:pPr>
            <w:r w:rsidRPr="000C14A4">
              <w:rPr>
                <w:b/>
                <w:sz w:val="16"/>
              </w:rPr>
              <w:t>Fruit: ratio height/diameter</w:t>
            </w:r>
          </w:p>
        </w:tc>
        <w:tc>
          <w:tcPr>
            <w:tcW w:w="1620" w:type="dxa"/>
            <w:gridSpan w:val="2"/>
            <w:tcBorders>
              <w:bottom w:val="dotted" w:sz="4" w:space="0" w:color="auto"/>
            </w:tcBorders>
          </w:tcPr>
          <w:p w14:paraId="4AB64B18" w14:textId="77777777" w:rsidR="003E3106" w:rsidRPr="000C14A4" w:rsidRDefault="003E3106"/>
        </w:tc>
        <w:tc>
          <w:tcPr>
            <w:tcW w:w="1620" w:type="dxa"/>
            <w:tcBorders>
              <w:bottom w:val="dotted" w:sz="4" w:space="0" w:color="auto"/>
            </w:tcBorders>
          </w:tcPr>
          <w:p w14:paraId="4E6BC44A" w14:textId="77777777" w:rsidR="003E3106" w:rsidRPr="000C14A4" w:rsidRDefault="003E3106"/>
        </w:tc>
        <w:tc>
          <w:tcPr>
            <w:tcW w:w="1620" w:type="dxa"/>
            <w:tcBorders>
              <w:bottom w:val="dotted" w:sz="4" w:space="0" w:color="auto"/>
            </w:tcBorders>
          </w:tcPr>
          <w:p w14:paraId="17562C4B" w14:textId="77777777" w:rsidR="003E3106" w:rsidRPr="000C14A4" w:rsidRDefault="003E3106"/>
        </w:tc>
        <w:tc>
          <w:tcPr>
            <w:tcW w:w="1620" w:type="dxa"/>
            <w:tcBorders>
              <w:bottom w:val="dotted" w:sz="4" w:space="0" w:color="auto"/>
            </w:tcBorders>
          </w:tcPr>
          <w:p w14:paraId="5FEDF1D1" w14:textId="77777777" w:rsidR="003E3106" w:rsidRPr="000C14A4" w:rsidRDefault="003E3106"/>
        </w:tc>
        <w:tc>
          <w:tcPr>
            <w:tcW w:w="1620" w:type="dxa"/>
            <w:tcBorders>
              <w:bottom w:val="dotted" w:sz="4" w:space="0" w:color="auto"/>
            </w:tcBorders>
          </w:tcPr>
          <w:p w14:paraId="4662BE16" w14:textId="77777777" w:rsidR="003E3106" w:rsidRPr="000C14A4" w:rsidRDefault="003E3106"/>
        </w:tc>
      </w:tr>
      <w:tr w:rsidR="003E3106" w:rsidRPr="000C14A4" w14:paraId="78380D23" w14:textId="77777777">
        <w:trPr>
          <w:trHeight w:val="320"/>
        </w:trPr>
        <w:tc>
          <w:tcPr>
            <w:tcW w:w="1620" w:type="dxa"/>
            <w:gridSpan w:val="2"/>
            <w:vMerge/>
          </w:tcPr>
          <w:p w14:paraId="3F83B100" w14:textId="77777777" w:rsidR="003E3106" w:rsidRPr="000C14A4" w:rsidRDefault="003E3106"/>
        </w:tc>
        <w:tc>
          <w:tcPr>
            <w:tcW w:w="1620" w:type="dxa"/>
            <w:gridSpan w:val="2"/>
            <w:tcBorders>
              <w:bottom w:val="dotted" w:sz="4" w:space="0" w:color="auto"/>
            </w:tcBorders>
            <w:vAlign w:val="center"/>
          </w:tcPr>
          <w:p w14:paraId="3A2A35D3" w14:textId="77777777" w:rsidR="003E3106" w:rsidRPr="000C14A4" w:rsidRDefault="004851CA">
            <w:pPr>
              <w:jc w:val="left"/>
              <w:divId w:val="1"/>
            </w:pPr>
            <w:r w:rsidRPr="000C14A4">
              <w:rPr>
                <w:sz w:val="16"/>
              </w:rPr>
              <w:t>very low</w:t>
            </w:r>
          </w:p>
        </w:tc>
        <w:tc>
          <w:tcPr>
            <w:tcW w:w="1620" w:type="dxa"/>
            <w:gridSpan w:val="2"/>
            <w:tcBorders>
              <w:bottom w:val="dotted" w:sz="4" w:space="0" w:color="auto"/>
            </w:tcBorders>
            <w:vAlign w:val="center"/>
          </w:tcPr>
          <w:p w14:paraId="005FBDEB" w14:textId="77777777" w:rsidR="003E3106" w:rsidRPr="000C14A4" w:rsidRDefault="003E3106"/>
        </w:tc>
        <w:tc>
          <w:tcPr>
            <w:tcW w:w="1620" w:type="dxa"/>
            <w:tcBorders>
              <w:bottom w:val="dotted" w:sz="4" w:space="0" w:color="auto"/>
            </w:tcBorders>
            <w:vAlign w:val="center"/>
          </w:tcPr>
          <w:p w14:paraId="740580D0" w14:textId="77777777" w:rsidR="003E3106" w:rsidRPr="000C14A4" w:rsidRDefault="003E3106"/>
        </w:tc>
        <w:tc>
          <w:tcPr>
            <w:tcW w:w="1620" w:type="dxa"/>
            <w:tcBorders>
              <w:bottom w:val="dotted" w:sz="4" w:space="0" w:color="auto"/>
            </w:tcBorders>
            <w:vAlign w:val="center"/>
          </w:tcPr>
          <w:p w14:paraId="122B9E5B" w14:textId="77777777" w:rsidR="003E3106" w:rsidRPr="000C14A4" w:rsidRDefault="003E3106"/>
        </w:tc>
        <w:tc>
          <w:tcPr>
            <w:tcW w:w="1620" w:type="dxa"/>
            <w:tcBorders>
              <w:bottom w:val="dotted" w:sz="4" w:space="0" w:color="auto"/>
            </w:tcBorders>
            <w:vAlign w:val="center"/>
          </w:tcPr>
          <w:p w14:paraId="2E66D569" w14:textId="77777777" w:rsidR="003E3106" w:rsidRPr="000C14A4" w:rsidRDefault="004851CA">
            <w:pPr>
              <w:jc w:val="left"/>
              <w:divId w:val="1"/>
            </w:pPr>
            <w:r w:rsidRPr="000C14A4">
              <w:rPr>
                <w:sz w:val="16"/>
              </w:rPr>
              <w:t>Delwilsap</w:t>
            </w:r>
          </w:p>
        </w:tc>
        <w:tc>
          <w:tcPr>
            <w:tcW w:w="1620" w:type="dxa"/>
            <w:tcBorders>
              <w:bottom w:val="dotted" w:sz="4" w:space="0" w:color="auto"/>
            </w:tcBorders>
            <w:vAlign w:val="center"/>
          </w:tcPr>
          <w:p w14:paraId="3A15FA82" w14:textId="77777777" w:rsidR="003E3106" w:rsidRPr="000C14A4" w:rsidRDefault="004851CA">
            <w:pPr>
              <w:jc w:val="center"/>
              <w:divId w:val="1"/>
            </w:pPr>
            <w:r w:rsidRPr="000C14A4">
              <w:rPr>
                <w:rFonts w:eastAsia="Arial"/>
                <w:sz w:val="16"/>
              </w:rPr>
              <w:t xml:space="preserve">1 </w:t>
            </w:r>
          </w:p>
        </w:tc>
      </w:tr>
      <w:tr w:rsidR="003E3106" w:rsidRPr="000C14A4" w14:paraId="20AC1812" w14:textId="77777777">
        <w:trPr>
          <w:trHeight w:val="320"/>
        </w:trPr>
        <w:tc>
          <w:tcPr>
            <w:tcW w:w="1620" w:type="dxa"/>
            <w:gridSpan w:val="2"/>
            <w:vMerge/>
          </w:tcPr>
          <w:p w14:paraId="195CF599" w14:textId="77777777" w:rsidR="003E3106" w:rsidRPr="000C14A4" w:rsidRDefault="003E3106"/>
        </w:tc>
        <w:tc>
          <w:tcPr>
            <w:tcW w:w="1620" w:type="dxa"/>
            <w:gridSpan w:val="2"/>
            <w:tcBorders>
              <w:bottom w:val="dotted" w:sz="4" w:space="0" w:color="auto"/>
            </w:tcBorders>
            <w:vAlign w:val="center"/>
          </w:tcPr>
          <w:p w14:paraId="1E46A80E" w14:textId="77777777" w:rsidR="003E3106" w:rsidRPr="000C14A4" w:rsidRDefault="004851CA">
            <w:pPr>
              <w:jc w:val="left"/>
              <w:divId w:val="1"/>
            </w:pPr>
            <w:r w:rsidRPr="000C14A4">
              <w:rPr>
                <w:sz w:val="16"/>
              </w:rPr>
              <w:t>very low to low</w:t>
            </w:r>
          </w:p>
        </w:tc>
        <w:tc>
          <w:tcPr>
            <w:tcW w:w="1620" w:type="dxa"/>
            <w:gridSpan w:val="2"/>
            <w:tcBorders>
              <w:bottom w:val="dotted" w:sz="4" w:space="0" w:color="auto"/>
            </w:tcBorders>
            <w:vAlign w:val="center"/>
          </w:tcPr>
          <w:p w14:paraId="17A9E0C7" w14:textId="77777777" w:rsidR="003E3106" w:rsidRPr="000C14A4" w:rsidRDefault="003E3106"/>
        </w:tc>
        <w:tc>
          <w:tcPr>
            <w:tcW w:w="1620" w:type="dxa"/>
            <w:tcBorders>
              <w:bottom w:val="dotted" w:sz="4" w:space="0" w:color="auto"/>
            </w:tcBorders>
            <w:vAlign w:val="center"/>
          </w:tcPr>
          <w:p w14:paraId="6B20F4E7" w14:textId="77777777" w:rsidR="003E3106" w:rsidRPr="000C14A4" w:rsidRDefault="003E3106"/>
        </w:tc>
        <w:tc>
          <w:tcPr>
            <w:tcW w:w="1620" w:type="dxa"/>
            <w:tcBorders>
              <w:bottom w:val="dotted" w:sz="4" w:space="0" w:color="auto"/>
            </w:tcBorders>
            <w:vAlign w:val="center"/>
          </w:tcPr>
          <w:p w14:paraId="6A602E1D" w14:textId="77777777" w:rsidR="003E3106" w:rsidRPr="000C14A4" w:rsidRDefault="003E3106"/>
        </w:tc>
        <w:tc>
          <w:tcPr>
            <w:tcW w:w="1620" w:type="dxa"/>
            <w:tcBorders>
              <w:bottom w:val="dotted" w:sz="4" w:space="0" w:color="auto"/>
            </w:tcBorders>
            <w:vAlign w:val="center"/>
          </w:tcPr>
          <w:p w14:paraId="06D5F378" w14:textId="77777777" w:rsidR="003E3106" w:rsidRPr="000C14A4" w:rsidRDefault="004851CA">
            <w:pPr>
              <w:jc w:val="left"/>
              <w:divId w:val="1"/>
            </w:pPr>
            <w:r w:rsidRPr="000C14A4">
              <w:rPr>
                <w:sz w:val="16"/>
              </w:rPr>
              <w:t>Olivier de Serres</w:t>
            </w:r>
          </w:p>
        </w:tc>
        <w:tc>
          <w:tcPr>
            <w:tcW w:w="1620" w:type="dxa"/>
            <w:tcBorders>
              <w:bottom w:val="dotted" w:sz="4" w:space="0" w:color="auto"/>
            </w:tcBorders>
            <w:vAlign w:val="center"/>
          </w:tcPr>
          <w:p w14:paraId="58E9E968" w14:textId="77777777" w:rsidR="003E3106" w:rsidRPr="000C14A4" w:rsidRDefault="004851CA">
            <w:pPr>
              <w:jc w:val="center"/>
              <w:divId w:val="1"/>
            </w:pPr>
            <w:r w:rsidRPr="000C14A4">
              <w:rPr>
                <w:rFonts w:eastAsia="Arial"/>
                <w:sz w:val="16"/>
              </w:rPr>
              <w:t xml:space="preserve">2 </w:t>
            </w:r>
          </w:p>
        </w:tc>
      </w:tr>
      <w:tr w:rsidR="003E3106" w:rsidRPr="000C14A4" w14:paraId="7BEE7F52" w14:textId="77777777">
        <w:trPr>
          <w:trHeight w:val="320"/>
        </w:trPr>
        <w:tc>
          <w:tcPr>
            <w:tcW w:w="1620" w:type="dxa"/>
            <w:gridSpan w:val="2"/>
            <w:vMerge/>
          </w:tcPr>
          <w:p w14:paraId="0524237D" w14:textId="77777777" w:rsidR="003E3106" w:rsidRPr="000C14A4" w:rsidRDefault="003E3106"/>
        </w:tc>
        <w:tc>
          <w:tcPr>
            <w:tcW w:w="1620" w:type="dxa"/>
            <w:gridSpan w:val="2"/>
            <w:tcBorders>
              <w:bottom w:val="dotted" w:sz="4" w:space="0" w:color="auto"/>
            </w:tcBorders>
            <w:vAlign w:val="center"/>
          </w:tcPr>
          <w:p w14:paraId="567227AF" w14:textId="77777777" w:rsidR="003E3106" w:rsidRPr="000C14A4" w:rsidRDefault="004851CA">
            <w:pPr>
              <w:jc w:val="left"/>
              <w:divId w:val="1"/>
            </w:pPr>
            <w:r w:rsidRPr="000C14A4">
              <w:rPr>
                <w:sz w:val="16"/>
              </w:rPr>
              <w:t>low</w:t>
            </w:r>
          </w:p>
        </w:tc>
        <w:tc>
          <w:tcPr>
            <w:tcW w:w="1620" w:type="dxa"/>
            <w:gridSpan w:val="2"/>
            <w:tcBorders>
              <w:bottom w:val="dotted" w:sz="4" w:space="0" w:color="auto"/>
            </w:tcBorders>
            <w:vAlign w:val="center"/>
          </w:tcPr>
          <w:p w14:paraId="74694408" w14:textId="77777777" w:rsidR="003E3106" w:rsidRPr="000C14A4" w:rsidRDefault="003E3106"/>
        </w:tc>
        <w:tc>
          <w:tcPr>
            <w:tcW w:w="1620" w:type="dxa"/>
            <w:tcBorders>
              <w:bottom w:val="dotted" w:sz="4" w:space="0" w:color="auto"/>
            </w:tcBorders>
            <w:vAlign w:val="center"/>
          </w:tcPr>
          <w:p w14:paraId="0563D07C" w14:textId="77777777" w:rsidR="003E3106" w:rsidRPr="000C14A4" w:rsidRDefault="003E3106"/>
        </w:tc>
        <w:tc>
          <w:tcPr>
            <w:tcW w:w="1620" w:type="dxa"/>
            <w:tcBorders>
              <w:bottom w:val="dotted" w:sz="4" w:space="0" w:color="auto"/>
            </w:tcBorders>
            <w:vAlign w:val="center"/>
          </w:tcPr>
          <w:p w14:paraId="6141D5F9" w14:textId="77777777" w:rsidR="003E3106" w:rsidRPr="000C14A4" w:rsidRDefault="003E3106"/>
        </w:tc>
        <w:tc>
          <w:tcPr>
            <w:tcW w:w="1620" w:type="dxa"/>
            <w:tcBorders>
              <w:bottom w:val="dotted" w:sz="4" w:space="0" w:color="auto"/>
            </w:tcBorders>
            <w:vAlign w:val="center"/>
          </w:tcPr>
          <w:p w14:paraId="35BAA2C0" w14:textId="77777777" w:rsidR="003E3106" w:rsidRPr="000C14A4" w:rsidRDefault="004851CA">
            <w:pPr>
              <w:jc w:val="left"/>
              <w:divId w:val="1"/>
              <w:rPr>
                <w:lang w:val="fr-FR"/>
              </w:rPr>
            </w:pPr>
            <w:proofErr w:type="spellStart"/>
            <w:r w:rsidRPr="000C14A4">
              <w:rPr>
                <w:sz w:val="16"/>
                <w:lang w:val="fr-FR"/>
              </w:rPr>
              <w:t>Delsanne</w:t>
            </w:r>
            <w:proofErr w:type="spellEnd"/>
            <w:r w:rsidRPr="000C14A4">
              <w:rPr>
                <w:sz w:val="16"/>
                <w:lang w:val="fr-FR"/>
              </w:rPr>
              <w:t xml:space="preserve">, Doyenné de </w:t>
            </w:r>
            <w:proofErr w:type="gramStart"/>
            <w:r w:rsidRPr="000C14A4">
              <w:rPr>
                <w:sz w:val="16"/>
                <w:lang w:val="fr-FR"/>
              </w:rPr>
              <w:t>Juillet</w:t>
            </w:r>
            <w:proofErr w:type="gramEnd"/>
            <w:r w:rsidRPr="000C14A4">
              <w:rPr>
                <w:sz w:val="16"/>
                <w:lang w:val="fr-FR"/>
              </w:rPr>
              <w:t>, Radana</w:t>
            </w:r>
          </w:p>
        </w:tc>
        <w:tc>
          <w:tcPr>
            <w:tcW w:w="1620" w:type="dxa"/>
            <w:tcBorders>
              <w:bottom w:val="dotted" w:sz="4" w:space="0" w:color="auto"/>
            </w:tcBorders>
            <w:vAlign w:val="center"/>
          </w:tcPr>
          <w:p w14:paraId="54026BCD" w14:textId="77777777" w:rsidR="003E3106" w:rsidRPr="000C14A4" w:rsidRDefault="004851CA">
            <w:pPr>
              <w:jc w:val="center"/>
              <w:divId w:val="1"/>
            </w:pPr>
            <w:r w:rsidRPr="000C14A4">
              <w:rPr>
                <w:rFonts w:eastAsia="Arial"/>
                <w:sz w:val="16"/>
              </w:rPr>
              <w:t xml:space="preserve">3 </w:t>
            </w:r>
          </w:p>
        </w:tc>
      </w:tr>
      <w:tr w:rsidR="003E3106" w:rsidRPr="000C14A4" w14:paraId="6A5F03F4" w14:textId="77777777">
        <w:trPr>
          <w:trHeight w:val="320"/>
        </w:trPr>
        <w:tc>
          <w:tcPr>
            <w:tcW w:w="1620" w:type="dxa"/>
            <w:gridSpan w:val="2"/>
            <w:vMerge/>
          </w:tcPr>
          <w:p w14:paraId="0797638E" w14:textId="77777777" w:rsidR="003E3106" w:rsidRPr="000C14A4" w:rsidRDefault="003E3106"/>
        </w:tc>
        <w:tc>
          <w:tcPr>
            <w:tcW w:w="1620" w:type="dxa"/>
            <w:gridSpan w:val="2"/>
            <w:tcBorders>
              <w:bottom w:val="dotted" w:sz="4" w:space="0" w:color="auto"/>
            </w:tcBorders>
            <w:vAlign w:val="center"/>
          </w:tcPr>
          <w:p w14:paraId="55D2EE50" w14:textId="77777777" w:rsidR="003E3106" w:rsidRPr="000C14A4" w:rsidRDefault="004851CA">
            <w:pPr>
              <w:jc w:val="left"/>
              <w:divId w:val="1"/>
            </w:pPr>
            <w:r w:rsidRPr="000C14A4">
              <w:rPr>
                <w:sz w:val="16"/>
              </w:rPr>
              <w:t>low to medium</w:t>
            </w:r>
          </w:p>
        </w:tc>
        <w:tc>
          <w:tcPr>
            <w:tcW w:w="1620" w:type="dxa"/>
            <w:gridSpan w:val="2"/>
            <w:tcBorders>
              <w:bottom w:val="dotted" w:sz="4" w:space="0" w:color="auto"/>
            </w:tcBorders>
            <w:vAlign w:val="center"/>
          </w:tcPr>
          <w:p w14:paraId="180D67F4" w14:textId="77777777" w:rsidR="003E3106" w:rsidRPr="000C14A4" w:rsidRDefault="003E3106"/>
        </w:tc>
        <w:tc>
          <w:tcPr>
            <w:tcW w:w="1620" w:type="dxa"/>
            <w:tcBorders>
              <w:bottom w:val="dotted" w:sz="4" w:space="0" w:color="auto"/>
            </w:tcBorders>
            <w:vAlign w:val="center"/>
          </w:tcPr>
          <w:p w14:paraId="5559BCE7" w14:textId="77777777" w:rsidR="003E3106" w:rsidRPr="000C14A4" w:rsidRDefault="003E3106"/>
        </w:tc>
        <w:tc>
          <w:tcPr>
            <w:tcW w:w="1620" w:type="dxa"/>
            <w:tcBorders>
              <w:bottom w:val="dotted" w:sz="4" w:space="0" w:color="auto"/>
            </w:tcBorders>
            <w:vAlign w:val="center"/>
          </w:tcPr>
          <w:p w14:paraId="6EB0CBC6" w14:textId="77777777" w:rsidR="003E3106" w:rsidRPr="000C14A4" w:rsidRDefault="003E3106"/>
        </w:tc>
        <w:tc>
          <w:tcPr>
            <w:tcW w:w="1620" w:type="dxa"/>
            <w:tcBorders>
              <w:bottom w:val="dotted" w:sz="4" w:space="0" w:color="auto"/>
            </w:tcBorders>
            <w:vAlign w:val="center"/>
          </w:tcPr>
          <w:p w14:paraId="0F864D50" w14:textId="77777777" w:rsidR="003E3106" w:rsidRPr="000C14A4" w:rsidRDefault="004851CA">
            <w:pPr>
              <w:jc w:val="left"/>
              <w:divId w:val="1"/>
              <w:rPr>
                <w:lang w:val="nl-NL"/>
              </w:rPr>
            </w:pPr>
            <w:proofErr w:type="spellStart"/>
            <w:r w:rsidRPr="000C14A4">
              <w:rPr>
                <w:sz w:val="16"/>
                <w:lang w:val="nl-NL"/>
              </w:rPr>
              <w:t>Celina</w:t>
            </w:r>
            <w:proofErr w:type="spellEnd"/>
            <w:r w:rsidRPr="000C14A4">
              <w:rPr>
                <w:sz w:val="16"/>
                <w:lang w:val="nl-NL"/>
              </w:rPr>
              <w:t xml:space="preserve">, </w:t>
            </w:r>
            <w:proofErr w:type="spellStart"/>
            <w:r w:rsidRPr="000C14A4">
              <w:rPr>
                <w:sz w:val="16"/>
                <w:lang w:val="nl-NL"/>
              </w:rPr>
              <w:t>Dicolor</w:t>
            </w:r>
            <w:proofErr w:type="spellEnd"/>
            <w:r w:rsidRPr="000C14A4">
              <w:rPr>
                <w:sz w:val="16"/>
                <w:lang w:val="nl-NL"/>
              </w:rPr>
              <w:t xml:space="preserve">, Rode </w:t>
            </w:r>
            <w:proofErr w:type="spellStart"/>
            <w:r w:rsidRPr="000C14A4">
              <w:rPr>
                <w:sz w:val="16"/>
                <w:lang w:val="nl-NL"/>
              </w:rPr>
              <w:t>Doyenne</w:t>
            </w:r>
            <w:proofErr w:type="spellEnd"/>
            <w:r w:rsidRPr="000C14A4">
              <w:rPr>
                <w:sz w:val="16"/>
                <w:lang w:val="nl-NL"/>
              </w:rPr>
              <w:t xml:space="preserve"> van Doorn, </w:t>
            </w:r>
            <w:proofErr w:type="spellStart"/>
            <w:r w:rsidRPr="000C14A4">
              <w:rPr>
                <w:sz w:val="16"/>
                <w:lang w:val="nl-NL"/>
              </w:rPr>
              <w:t>Uta</w:t>
            </w:r>
            <w:proofErr w:type="spellEnd"/>
          </w:p>
        </w:tc>
        <w:tc>
          <w:tcPr>
            <w:tcW w:w="1620" w:type="dxa"/>
            <w:tcBorders>
              <w:bottom w:val="dotted" w:sz="4" w:space="0" w:color="auto"/>
            </w:tcBorders>
            <w:vAlign w:val="center"/>
          </w:tcPr>
          <w:p w14:paraId="2E50BC92" w14:textId="77777777" w:rsidR="003E3106" w:rsidRPr="000C14A4" w:rsidRDefault="004851CA">
            <w:pPr>
              <w:jc w:val="center"/>
              <w:divId w:val="1"/>
            </w:pPr>
            <w:r w:rsidRPr="000C14A4">
              <w:rPr>
                <w:rFonts w:eastAsia="Arial"/>
                <w:sz w:val="16"/>
              </w:rPr>
              <w:t xml:space="preserve">4 </w:t>
            </w:r>
          </w:p>
        </w:tc>
      </w:tr>
      <w:tr w:rsidR="003E3106" w:rsidRPr="000C14A4" w14:paraId="6EADEDCF" w14:textId="77777777">
        <w:trPr>
          <w:trHeight w:val="320"/>
        </w:trPr>
        <w:tc>
          <w:tcPr>
            <w:tcW w:w="1620" w:type="dxa"/>
            <w:gridSpan w:val="2"/>
            <w:vMerge/>
          </w:tcPr>
          <w:p w14:paraId="5A279C74" w14:textId="77777777" w:rsidR="003E3106" w:rsidRPr="000C14A4" w:rsidRDefault="003E3106"/>
        </w:tc>
        <w:tc>
          <w:tcPr>
            <w:tcW w:w="1620" w:type="dxa"/>
            <w:gridSpan w:val="2"/>
            <w:tcBorders>
              <w:bottom w:val="dotted" w:sz="4" w:space="0" w:color="auto"/>
            </w:tcBorders>
            <w:vAlign w:val="center"/>
          </w:tcPr>
          <w:p w14:paraId="3CA9EECC" w14:textId="77777777" w:rsidR="003E3106" w:rsidRPr="000C14A4" w:rsidRDefault="004851CA">
            <w:pPr>
              <w:jc w:val="left"/>
              <w:divId w:val="1"/>
            </w:pPr>
            <w:r w:rsidRPr="000C14A4">
              <w:rPr>
                <w:sz w:val="16"/>
              </w:rPr>
              <w:t>medium</w:t>
            </w:r>
          </w:p>
        </w:tc>
        <w:tc>
          <w:tcPr>
            <w:tcW w:w="1620" w:type="dxa"/>
            <w:gridSpan w:val="2"/>
            <w:tcBorders>
              <w:bottom w:val="dotted" w:sz="4" w:space="0" w:color="auto"/>
            </w:tcBorders>
            <w:vAlign w:val="center"/>
          </w:tcPr>
          <w:p w14:paraId="5E3AEE16" w14:textId="77777777" w:rsidR="003E3106" w:rsidRPr="000C14A4" w:rsidRDefault="003E3106"/>
        </w:tc>
        <w:tc>
          <w:tcPr>
            <w:tcW w:w="1620" w:type="dxa"/>
            <w:tcBorders>
              <w:bottom w:val="dotted" w:sz="4" w:space="0" w:color="auto"/>
            </w:tcBorders>
            <w:vAlign w:val="center"/>
          </w:tcPr>
          <w:p w14:paraId="15CCA400" w14:textId="77777777" w:rsidR="003E3106" w:rsidRPr="000C14A4" w:rsidRDefault="003E3106"/>
        </w:tc>
        <w:tc>
          <w:tcPr>
            <w:tcW w:w="1620" w:type="dxa"/>
            <w:tcBorders>
              <w:bottom w:val="dotted" w:sz="4" w:space="0" w:color="auto"/>
            </w:tcBorders>
            <w:vAlign w:val="center"/>
          </w:tcPr>
          <w:p w14:paraId="66BC5DF4" w14:textId="77777777" w:rsidR="003E3106" w:rsidRPr="000C14A4" w:rsidRDefault="003E3106"/>
        </w:tc>
        <w:tc>
          <w:tcPr>
            <w:tcW w:w="1620" w:type="dxa"/>
            <w:tcBorders>
              <w:bottom w:val="dotted" w:sz="4" w:space="0" w:color="auto"/>
            </w:tcBorders>
            <w:vAlign w:val="center"/>
          </w:tcPr>
          <w:p w14:paraId="636D3E31" w14:textId="77777777" w:rsidR="003E3106" w:rsidRPr="000C14A4" w:rsidRDefault="004851CA">
            <w:pPr>
              <w:jc w:val="left"/>
              <w:divId w:val="1"/>
            </w:pPr>
            <w:r w:rsidRPr="000C14A4">
              <w:rPr>
                <w:sz w:val="16"/>
              </w:rPr>
              <w:t>Bay 6485, Lombacad</w:t>
            </w:r>
          </w:p>
        </w:tc>
        <w:tc>
          <w:tcPr>
            <w:tcW w:w="1620" w:type="dxa"/>
            <w:tcBorders>
              <w:bottom w:val="dotted" w:sz="4" w:space="0" w:color="auto"/>
            </w:tcBorders>
            <w:vAlign w:val="center"/>
          </w:tcPr>
          <w:p w14:paraId="70F7D4DC" w14:textId="77777777" w:rsidR="003E3106" w:rsidRPr="000C14A4" w:rsidRDefault="004851CA">
            <w:pPr>
              <w:jc w:val="center"/>
              <w:divId w:val="1"/>
            </w:pPr>
            <w:r w:rsidRPr="000C14A4">
              <w:rPr>
                <w:rFonts w:eastAsia="Arial"/>
                <w:sz w:val="16"/>
              </w:rPr>
              <w:t xml:space="preserve">5 </w:t>
            </w:r>
          </w:p>
        </w:tc>
      </w:tr>
      <w:tr w:rsidR="003E3106" w:rsidRPr="000C14A4" w14:paraId="2B16A152" w14:textId="77777777">
        <w:trPr>
          <w:trHeight w:val="320"/>
        </w:trPr>
        <w:tc>
          <w:tcPr>
            <w:tcW w:w="1620" w:type="dxa"/>
            <w:gridSpan w:val="2"/>
            <w:vMerge/>
          </w:tcPr>
          <w:p w14:paraId="21892200" w14:textId="77777777" w:rsidR="003E3106" w:rsidRPr="000C14A4" w:rsidRDefault="003E3106"/>
        </w:tc>
        <w:tc>
          <w:tcPr>
            <w:tcW w:w="1620" w:type="dxa"/>
            <w:gridSpan w:val="2"/>
            <w:tcBorders>
              <w:bottom w:val="dotted" w:sz="4" w:space="0" w:color="auto"/>
            </w:tcBorders>
            <w:vAlign w:val="center"/>
          </w:tcPr>
          <w:p w14:paraId="24EA20F6" w14:textId="77777777" w:rsidR="003E3106" w:rsidRPr="000C14A4" w:rsidRDefault="004851CA">
            <w:pPr>
              <w:jc w:val="left"/>
              <w:divId w:val="1"/>
            </w:pPr>
            <w:r w:rsidRPr="000C14A4">
              <w:rPr>
                <w:sz w:val="16"/>
              </w:rPr>
              <w:t>medium to high</w:t>
            </w:r>
          </w:p>
        </w:tc>
        <w:tc>
          <w:tcPr>
            <w:tcW w:w="1620" w:type="dxa"/>
            <w:gridSpan w:val="2"/>
            <w:tcBorders>
              <w:bottom w:val="dotted" w:sz="4" w:space="0" w:color="auto"/>
            </w:tcBorders>
            <w:vAlign w:val="center"/>
          </w:tcPr>
          <w:p w14:paraId="44FF315E" w14:textId="77777777" w:rsidR="003E3106" w:rsidRPr="000C14A4" w:rsidRDefault="003E3106"/>
        </w:tc>
        <w:tc>
          <w:tcPr>
            <w:tcW w:w="1620" w:type="dxa"/>
            <w:tcBorders>
              <w:bottom w:val="dotted" w:sz="4" w:space="0" w:color="auto"/>
            </w:tcBorders>
            <w:vAlign w:val="center"/>
          </w:tcPr>
          <w:p w14:paraId="0D15BF3D" w14:textId="77777777" w:rsidR="003E3106" w:rsidRPr="000C14A4" w:rsidRDefault="003E3106"/>
        </w:tc>
        <w:tc>
          <w:tcPr>
            <w:tcW w:w="1620" w:type="dxa"/>
            <w:tcBorders>
              <w:bottom w:val="dotted" w:sz="4" w:space="0" w:color="auto"/>
            </w:tcBorders>
            <w:vAlign w:val="center"/>
          </w:tcPr>
          <w:p w14:paraId="165643B5" w14:textId="77777777" w:rsidR="003E3106" w:rsidRPr="000C14A4" w:rsidRDefault="003E3106"/>
        </w:tc>
        <w:tc>
          <w:tcPr>
            <w:tcW w:w="1620" w:type="dxa"/>
            <w:tcBorders>
              <w:bottom w:val="dotted" w:sz="4" w:space="0" w:color="auto"/>
            </w:tcBorders>
            <w:vAlign w:val="center"/>
          </w:tcPr>
          <w:p w14:paraId="0670213E" w14:textId="77777777" w:rsidR="003E3106" w:rsidRPr="000C14A4" w:rsidRDefault="004851CA">
            <w:pPr>
              <w:jc w:val="left"/>
              <w:divId w:val="1"/>
            </w:pPr>
            <w:r w:rsidRPr="000C14A4">
              <w:rPr>
                <w:sz w:val="16"/>
              </w:rPr>
              <w:t>Cape Rose ARC 1, CH 201, Verdi</w:t>
            </w:r>
          </w:p>
        </w:tc>
        <w:tc>
          <w:tcPr>
            <w:tcW w:w="1620" w:type="dxa"/>
            <w:tcBorders>
              <w:bottom w:val="dotted" w:sz="4" w:space="0" w:color="auto"/>
            </w:tcBorders>
            <w:vAlign w:val="center"/>
          </w:tcPr>
          <w:p w14:paraId="16B7FAA1" w14:textId="77777777" w:rsidR="003E3106" w:rsidRPr="000C14A4" w:rsidRDefault="004851CA">
            <w:pPr>
              <w:jc w:val="center"/>
              <w:divId w:val="1"/>
            </w:pPr>
            <w:r w:rsidRPr="000C14A4">
              <w:rPr>
                <w:rFonts w:eastAsia="Arial"/>
                <w:sz w:val="16"/>
              </w:rPr>
              <w:t xml:space="preserve">6 </w:t>
            </w:r>
          </w:p>
        </w:tc>
      </w:tr>
      <w:tr w:rsidR="003E3106" w:rsidRPr="000C14A4" w14:paraId="5BFD3580" w14:textId="77777777">
        <w:trPr>
          <w:trHeight w:val="320"/>
        </w:trPr>
        <w:tc>
          <w:tcPr>
            <w:tcW w:w="1620" w:type="dxa"/>
            <w:gridSpan w:val="2"/>
            <w:vMerge/>
          </w:tcPr>
          <w:p w14:paraId="1E378E6C" w14:textId="77777777" w:rsidR="003E3106" w:rsidRPr="000C14A4" w:rsidRDefault="003E3106"/>
        </w:tc>
        <w:tc>
          <w:tcPr>
            <w:tcW w:w="1620" w:type="dxa"/>
            <w:gridSpan w:val="2"/>
            <w:tcBorders>
              <w:bottom w:val="dotted" w:sz="4" w:space="0" w:color="auto"/>
            </w:tcBorders>
            <w:vAlign w:val="center"/>
          </w:tcPr>
          <w:p w14:paraId="545F9196" w14:textId="77777777" w:rsidR="003E3106" w:rsidRPr="000C14A4" w:rsidRDefault="004851CA">
            <w:pPr>
              <w:jc w:val="left"/>
              <w:divId w:val="1"/>
            </w:pPr>
            <w:r w:rsidRPr="000C14A4">
              <w:rPr>
                <w:sz w:val="16"/>
              </w:rPr>
              <w:t>high</w:t>
            </w:r>
          </w:p>
        </w:tc>
        <w:tc>
          <w:tcPr>
            <w:tcW w:w="1620" w:type="dxa"/>
            <w:gridSpan w:val="2"/>
            <w:tcBorders>
              <w:bottom w:val="dotted" w:sz="4" w:space="0" w:color="auto"/>
            </w:tcBorders>
            <w:vAlign w:val="center"/>
          </w:tcPr>
          <w:p w14:paraId="716104DA" w14:textId="77777777" w:rsidR="003E3106" w:rsidRPr="000C14A4" w:rsidRDefault="003E3106"/>
        </w:tc>
        <w:tc>
          <w:tcPr>
            <w:tcW w:w="1620" w:type="dxa"/>
            <w:tcBorders>
              <w:bottom w:val="dotted" w:sz="4" w:space="0" w:color="auto"/>
            </w:tcBorders>
            <w:vAlign w:val="center"/>
          </w:tcPr>
          <w:p w14:paraId="32040579" w14:textId="77777777" w:rsidR="003E3106" w:rsidRPr="000C14A4" w:rsidRDefault="003E3106"/>
        </w:tc>
        <w:tc>
          <w:tcPr>
            <w:tcW w:w="1620" w:type="dxa"/>
            <w:tcBorders>
              <w:bottom w:val="dotted" w:sz="4" w:space="0" w:color="auto"/>
            </w:tcBorders>
            <w:vAlign w:val="center"/>
          </w:tcPr>
          <w:p w14:paraId="5F52CA8C" w14:textId="77777777" w:rsidR="003E3106" w:rsidRPr="000C14A4" w:rsidRDefault="003E3106"/>
        </w:tc>
        <w:tc>
          <w:tcPr>
            <w:tcW w:w="1620" w:type="dxa"/>
            <w:tcBorders>
              <w:bottom w:val="dotted" w:sz="4" w:space="0" w:color="auto"/>
            </w:tcBorders>
            <w:vAlign w:val="center"/>
          </w:tcPr>
          <w:p w14:paraId="063143AA" w14:textId="77777777" w:rsidR="003E3106" w:rsidRPr="000C14A4" w:rsidRDefault="004851CA">
            <w:pPr>
              <w:jc w:val="left"/>
              <w:divId w:val="1"/>
            </w:pPr>
            <w:r w:rsidRPr="000C14A4">
              <w:rPr>
                <w:sz w:val="16"/>
              </w:rPr>
              <w:t>Bohemica, Concorde</w:t>
            </w:r>
          </w:p>
        </w:tc>
        <w:tc>
          <w:tcPr>
            <w:tcW w:w="1620" w:type="dxa"/>
            <w:tcBorders>
              <w:bottom w:val="dotted" w:sz="4" w:space="0" w:color="auto"/>
            </w:tcBorders>
            <w:vAlign w:val="center"/>
          </w:tcPr>
          <w:p w14:paraId="2AFD8C54" w14:textId="77777777" w:rsidR="003E3106" w:rsidRPr="000C14A4" w:rsidRDefault="004851CA">
            <w:pPr>
              <w:jc w:val="center"/>
              <w:divId w:val="1"/>
            </w:pPr>
            <w:r w:rsidRPr="000C14A4">
              <w:rPr>
                <w:rFonts w:eastAsia="Arial"/>
                <w:sz w:val="16"/>
              </w:rPr>
              <w:t xml:space="preserve">7 </w:t>
            </w:r>
          </w:p>
        </w:tc>
      </w:tr>
      <w:tr w:rsidR="003E3106" w:rsidRPr="000C14A4" w14:paraId="6DE7749D" w14:textId="77777777">
        <w:trPr>
          <w:trHeight w:val="320"/>
        </w:trPr>
        <w:tc>
          <w:tcPr>
            <w:tcW w:w="1620" w:type="dxa"/>
            <w:gridSpan w:val="2"/>
            <w:vMerge/>
          </w:tcPr>
          <w:p w14:paraId="1BFA582D" w14:textId="77777777" w:rsidR="003E3106" w:rsidRPr="000C14A4" w:rsidRDefault="003E3106"/>
        </w:tc>
        <w:tc>
          <w:tcPr>
            <w:tcW w:w="1620" w:type="dxa"/>
            <w:gridSpan w:val="2"/>
            <w:tcBorders>
              <w:bottom w:val="dotted" w:sz="4" w:space="0" w:color="auto"/>
            </w:tcBorders>
            <w:vAlign w:val="center"/>
          </w:tcPr>
          <w:p w14:paraId="6E1586AB" w14:textId="77777777" w:rsidR="003E3106" w:rsidRPr="000C14A4" w:rsidRDefault="004851CA">
            <w:pPr>
              <w:jc w:val="left"/>
              <w:divId w:val="1"/>
            </w:pPr>
            <w:r w:rsidRPr="000C14A4">
              <w:rPr>
                <w:sz w:val="16"/>
              </w:rPr>
              <w:t>high to very high</w:t>
            </w:r>
          </w:p>
        </w:tc>
        <w:tc>
          <w:tcPr>
            <w:tcW w:w="1620" w:type="dxa"/>
            <w:gridSpan w:val="2"/>
            <w:tcBorders>
              <w:bottom w:val="dotted" w:sz="4" w:space="0" w:color="auto"/>
            </w:tcBorders>
            <w:vAlign w:val="center"/>
          </w:tcPr>
          <w:p w14:paraId="4ADC4389" w14:textId="77777777" w:rsidR="003E3106" w:rsidRPr="000C14A4" w:rsidRDefault="003E3106"/>
        </w:tc>
        <w:tc>
          <w:tcPr>
            <w:tcW w:w="1620" w:type="dxa"/>
            <w:tcBorders>
              <w:bottom w:val="dotted" w:sz="4" w:space="0" w:color="auto"/>
            </w:tcBorders>
            <w:vAlign w:val="center"/>
          </w:tcPr>
          <w:p w14:paraId="7F17AA85" w14:textId="77777777" w:rsidR="003E3106" w:rsidRPr="000C14A4" w:rsidRDefault="003E3106"/>
        </w:tc>
        <w:tc>
          <w:tcPr>
            <w:tcW w:w="1620" w:type="dxa"/>
            <w:tcBorders>
              <w:bottom w:val="dotted" w:sz="4" w:space="0" w:color="auto"/>
            </w:tcBorders>
            <w:vAlign w:val="center"/>
          </w:tcPr>
          <w:p w14:paraId="49F5A2A8" w14:textId="77777777" w:rsidR="003E3106" w:rsidRPr="000C14A4" w:rsidRDefault="003E3106"/>
        </w:tc>
        <w:tc>
          <w:tcPr>
            <w:tcW w:w="1620" w:type="dxa"/>
            <w:tcBorders>
              <w:bottom w:val="dotted" w:sz="4" w:space="0" w:color="auto"/>
            </w:tcBorders>
            <w:vAlign w:val="center"/>
          </w:tcPr>
          <w:p w14:paraId="6F6DE810" w14:textId="77777777" w:rsidR="003E3106" w:rsidRPr="000C14A4" w:rsidRDefault="004851CA">
            <w:pPr>
              <w:jc w:val="left"/>
              <w:divId w:val="1"/>
            </w:pPr>
            <w:r w:rsidRPr="000C14A4">
              <w:rPr>
                <w:sz w:val="16"/>
              </w:rPr>
              <w:t>Elektra, Roksolana, Sierra</w:t>
            </w:r>
          </w:p>
        </w:tc>
        <w:tc>
          <w:tcPr>
            <w:tcW w:w="1620" w:type="dxa"/>
            <w:tcBorders>
              <w:bottom w:val="dotted" w:sz="4" w:space="0" w:color="auto"/>
            </w:tcBorders>
            <w:vAlign w:val="center"/>
          </w:tcPr>
          <w:p w14:paraId="666C9044" w14:textId="77777777" w:rsidR="003E3106" w:rsidRPr="000C14A4" w:rsidRDefault="004851CA">
            <w:pPr>
              <w:jc w:val="center"/>
              <w:divId w:val="1"/>
            </w:pPr>
            <w:r w:rsidRPr="000C14A4">
              <w:rPr>
                <w:rFonts w:eastAsia="Arial"/>
                <w:sz w:val="16"/>
              </w:rPr>
              <w:t xml:space="preserve">8 </w:t>
            </w:r>
          </w:p>
        </w:tc>
      </w:tr>
      <w:tr w:rsidR="003E3106" w:rsidRPr="000C14A4" w14:paraId="24B4DFCC" w14:textId="77777777">
        <w:trPr>
          <w:trHeight w:val="320"/>
        </w:trPr>
        <w:tc>
          <w:tcPr>
            <w:tcW w:w="1620" w:type="dxa"/>
            <w:gridSpan w:val="2"/>
            <w:vMerge/>
          </w:tcPr>
          <w:p w14:paraId="6371AB29" w14:textId="77777777" w:rsidR="003E3106" w:rsidRPr="000C14A4" w:rsidRDefault="003E3106"/>
        </w:tc>
        <w:tc>
          <w:tcPr>
            <w:tcW w:w="1620" w:type="dxa"/>
            <w:gridSpan w:val="2"/>
            <w:tcBorders>
              <w:bottom w:val="dotted" w:sz="4" w:space="0" w:color="auto"/>
            </w:tcBorders>
            <w:vAlign w:val="center"/>
          </w:tcPr>
          <w:p w14:paraId="1AC0351D" w14:textId="77777777" w:rsidR="003E3106" w:rsidRPr="000C14A4" w:rsidRDefault="004851CA">
            <w:pPr>
              <w:jc w:val="left"/>
              <w:divId w:val="1"/>
            </w:pPr>
            <w:r w:rsidRPr="000C14A4">
              <w:rPr>
                <w:sz w:val="16"/>
              </w:rPr>
              <w:t>very high</w:t>
            </w:r>
          </w:p>
        </w:tc>
        <w:tc>
          <w:tcPr>
            <w:tcW w:w="1620" w:type="dxa"/>
            <w:gridSpan w:val="2"/>
            <w:tcBorders>
              <w:bottom w:val="dotted" w:sz="4" w:space="0" w:color="auto"/>
            </w:tcBorders>
            <w:vAlign w:val="center"/>
          </w:tcPr>
          <w:p w14:paraId="5AC25E9E" w14:textId="77777777" w:rsidR="003E3106" w:rsidRPr="000C14A4" w:rsidRDefault="003E3106"/>
        </w:tc>
        <w:tc>
          <w:tcPr>
            <w:tcW w:w="1620" w:type="dxa"/>
            <w:tcBorders>
              <w:bottom w:val="dotted" w:sz="4" w:space="0" w:color="auto"/>
            </w:tcBorders>
            <w:vAlign w:val="center"/>
          </w:tcPr>
          <w:p w14:paraId="6DB4BF5E" w14:textId="77777777" w:rsidR="003E3106" w:rsidRPr="000C14A4" w:rsidRDefault="003E3106"/>
        </w:tc>
        <w:tc>
          <w:tcPr>
            <w:tcW w:w="1620" w:type="dxa"/>
            <w:tcBorders>
              <w:bottom w:val="dotted" w:sz="4" w:space="0" w:color="auto"/>
            </w:tcBorders>
            <w:vAlign w:val="center"/>
          </w:tcPr>
          <w:p w14:paraId="4A1E6F89" w14:textId="77777777" w:rsidR="003E3106" w:rsidRPr="000C14A4" w:rsidRDefault="003E3106"/>
        </w:tc>
        <w:tc>
          <w:tcPr>
            <w:tcW w:w="1620" w:type="dxa"/>
            <w:tcBorders>
              <w:bottom w:val="dotted" w:sz="4" w:space="0" w:color="auto"/>
            </w:tcBorders>
            <w:vAlign w:val="center"/>
          </w:tcPr>
          <w:p w14:paraId="0CA9B450" w14:textId="77777777" w:rsidR="003E3106" w:rsidRPr="000C14A4" w:rsidRDefault="003E3106"/>
        </w:tc>
        <w:tc>
          <w:tcPr>
            <w:tcW w:w="1620" w:type="dxa"/>
            <w:tcBorders>
              <w:bottom w:val="dotted" w:sz="4" w:space="0" w:color="auto"/>
            </w:tcBorders>
            <w:vAlign w:val="center"/>
          </w:tcPr>
          <w:p w14:paraId="657716DC" w14:textId="77777777" w:rsidR="003E3106" w:rsidRPr="000C14A4" w:rsidRDefault="004851CA">
            <w:pPr>
              <w:jc w:val="center"/>
              <w:divId w:val="1"/>
            </w:pPr>
            <w:r w:rsidRPr="000C14A4">
              <w:rPr>
                <w:rFonts w:eastAsia="Arial"/>
                <w:sz w:val="16"/>
              </w:rPr>
              <w:t xml:space="preserve">9 </w:t>
            </w:r>
          </w:p>
        </w:tc>
      </w:tr>
      <w:tr w:rsidR="003E3106" w:rsidRPr="000C14A4" w14:paraId="0C7B315E" w14:textId="77777777">
        <w:trPr>
          <w:trHeight w:val="360"/>
        </w:trPr>
        <w:tc>
          <w:tcPr>
            <w:tcW w:w="810" w:type="dxa"/>
            <w:tcBorders>
              <w:right w:val="dotted" w:sz="4" w:space="0" w:color="auto"/>
            </w:tcBorders>
            <w:shd w:val="clear" w:color="auto" w:fill="DFDFD7"/>
            <w:vAlign w:val="center"/>
          </w:tcPr>
          <w:p w14:paraId="49FA61D6" w14:textId="77777777" w:rsidR="003E3106" w:rsidRPr="000C14A4" w:rsidRDefault="004851CA" w:rsidP="00A53D1E">
            <w:pPr>
              <w:keepNext/>
            </w:pPr>
            <w:r w:rsidRPr="000C14A4">
              <w:rPr>
                <w:rFonts w:eastAsia="Arial"/>
                <w:b/>
                <w:sz w:val="16"/>
              </w:rPr>
              <w:lastRenderedPageBreak/>
              <w:t>33.</w:t>
            </w:r>
          </w:p>
        </w:tc>
        <w:tc>
          <w:tcPr>
            <w:tcW w:w="810" w:type="dxa"/>
            <w:tcBorders>
              <w:right w:val="dotted" w:sz="4" w:space="0" w:color="auto"/>
            </w:tcBorders>
            <w:shd w:val="clear" w:color="auto" w:fill="DFDFD7"/>
            <w:vAlign w:val="center"/>
          </w:tcPr>
          <w:p w14:paraId="25882895" w14:textId="77777777" w:rsidR="003E3106" w:rsidRPr="000C14A4" w:rsidRDefault="004851CA" w:rsidP="00A53D1E">
            <w:pPr>
              <w:keepNext/>
            </w:pPr>
            <w:r w:rsidRPr="000C14A4">
              <w:rPr>
                <w:rFonts w:eastAsia="Arial"/>
                <w:b/>
                <w:sz w:val="16"/>
              </w:rPr>
              <w:t>(*)</w:t>
            </w:r>
          </w:p>
        </w:tc>
        <w:tc>
          <w:tcPr>
            <w:tcW w:w="810" w:type="dxa"/>
            <w:tcBorders>
              <w:right w:val="dotted" w:sz="4" w:space="0" w:color="auto"/>
            </w:tcBorders>
            <w:shd w:val="clear" w:color="auto" w:fill="DFDFD7"/>
            <w:vAlign w:val="center"/>
          </w:tcPr>
          <w:p w14:paraId="7389ADCC" w14:textId="77777777" w:rsidR="003E3106" w:rsidRPr="000C14A4" w:rsidRDefault="004851CA" w:rsidP="00A53D1E">
            <w:pPr>
              <w:keepNext/>
            </w:pPr>
            <w:r w:rsidRPr="000C14A4">
              <w:rPr>
                <w:rFonts w:eastAsia="Arial"/>
                <w:b/>
                <w:sz w:val="16"/>
              </w:rPr>
              <w:t>QN</w:t>
            </w:r>
          </w:p>
        </w:tc>
        <w:tc>
          <w:tcPr>
            <w:tcW w:w="810" w:type="dxa"/>
            <w:tcBorders>
              <w:right w:val="dotted" w:sz="4" w:space="0" w:color="auto"/>
            </w:tcBorders>
            <w:shd w:val="clear" w:color="auto" w:fill="DFDFD7"/>
            <w:vAlign w:val="center"/>
          </w:tcPr>
          <w:p w14:paraId="03DD6ADE" w14:textId="77777777" w:rsidR="003E3106" w:rsidRPr="000C14A4" w:rsidRDefault="004851CA" w:rsidP="00A53D1E">
            <w:pPr>
              <w:keepNext/>
            </w:pPr>
            <w:r w:rsidRPr="000C14A4">
              <w:rPr>
                <w:rFonts w:eastAsia="Arial"/>
                <w:b/>
                <w:sz w:val="16"/>
              </w:rPr>
              <w:t>VG</w:t>
            </w:r>
          </w:p>
        </w:tc>
        <w:tc>
          <w:tcPr>
            <w:tcW w:w="810" w:type="dxa"/>
            <w:tcBorders>
              <w:right w:val="dotted" w:sz="4" w:space="0" w:color="auto"/>
            </w:tcBorders>
            <w:shd w:val="clear" w:color="auto" w:fill="DFDFD7"/>
            <w:vAlign w:val="center"/>
          </w:tcPr>
          <w:p w14:paraId="60596E95" w14:textId="77777777" w:rsidR="003E3106" w:rsidRPr="000C14A4" w:rsidRDefault="004851CA" w:rsidP="00A53D1E">
            <w:pPr>
              <w:keepNext/>
            </w:pPr>
            <w:r w:rsidRPr="000C14A4">
              <w:rPr>
                <w:rFonts w:eastAsia="Arial"/>
                <w:b/>
                <w:sz w:val="16"/>
              </w:rPr>
              <w:t>(+)</w:t>
            </w:r>
          </w:p>
        </w:tc>
        <w:tc>
          <w:tcPr>
            <w:tcW w:w="810" w:type="dxa"/>
            <w:tcBorders>
              <w:right w:val="dotted" w:sz="4" w:space="0" w:color="auto"/>
            </w:tcBorders>
            <w:shd w:val="clear" w:color="auto" w:fill="DFDFD7"/>
            <w:vAlign w:val="center"/>
          </w:tcPr>
          <w:p w14:paraId="61F44336" w14:textId="77777777" w:rsidR="003E3106" w:rsidRPr="000C14A4" w:rsidRDefault="004851CA" w:rsidP="00A53D1E">
            <w:pPr>
              <w:keepNext/>
            </w:pPr>
            <w:r w:rsidRPr="000C14A4">
              <w:rPr>
                <w:rFonts w:eastAsia="Arial"/>
                <w:b/>
                <w:sz w:val="16"/>
              </w:rPr>
              <w:t>(e)</w:t>
            </w:r>
          </w:p>
        </w:tc>
        <w:tc>
          <w:tcPr>
            <w:tcW w:w="1620" w:type="dxa"/>
            <w:shd w:val="clear" w:color="auto" w:fill="DFDFD7"/>
            <w:vAlign w:val="center"/>
          </w:tcPr>
          <w:p w14:paraId="72C35CD5" w14:textId="77777777" w:rsidR="003E3106" w:rsidRPr="000C14A4" w:rsidRDefault="004851CA" w:rsidP="00A53D1E">
            <w:pPr>
              <w:keepNext/>
            </w:pPr>
            <w:r w:rsidRPr="000C14A4">
              <w:rPr>
                <w:rFonts w:eastAsia="Arial"/>
                <w:b/>
                <w:sz w:val="16"/>
              </w:rPr>
              <w:t>89</w:t>
            </w:r>
          </w:p>
        </w:tc>
        <w:tc>
          <w:tcPr>
            <w:tcW w:w="1620" w:type="dxa"/>
            <w:shd w:val="clear" w:color="auto" w:fill="DFDFD7"/>
          </w:tcPr>
          <w:p w14:paraId="4BCD5F00" w14:textId="77777777" w:rsidR="003E3106" w:rsidRPr="000C14A4" w:rsidRDefault="003E3106" w:rsidP="00A53D1E">
            <w:pPr>
              <w:keepNext/>
            </w:pPr>
          </w:p>
        </w:tc>
        <w:tc>
          <w:tcPr>
            <w:tcW w:w="1620" w:type="dxa"/>
            <w:shd w:val="clear" w:color="auto" w:fill="DFDFD7"/>
          </w:tcPr>
          <w:p w14:paraId="20C25426" w14:textId="77777777" w:rsidR="003E3106" w:rsidRPr="000C14A4" w:rsidRDefault="003E3106" w:rsidP="00A53D1E">
            <w:pPr>
              <w:keepNext/>
            </w:pPr>
          </w:p>
        </w:tc>
        <w:tc>
          <w:tcPr>
            <w:tcW w:w="1620" w:type="dxa"/>
            <w:shd w:val="clear" w:color="auto" w:fill="DFDFD7"/>
          </w:tcPr>
          <w:p w14:paraId="5A2304C7" w14:textId="77777777" w:rsidR="003E3106" w:rsidRPr="000C14A4" w:rsidRDefault="003E3106" w:rsidP="00A53D1E">
            <w:pPr>
              <w:keepNext/>
            </w:pPr>
          </w:p>
        </w:tc>
      </w:tr>
      <w:tr w:rsidR="003E3106" w:rsidRPr="000C14A4" w14:paraId="20456237" w14:textId="77777777">
        <w:trPr>
          <w:trHeight w:val="440"/>
        </w:trPr>
        <w:tc>
          <w:tcPr>
            <w:tcW w:w="1620" w:type="dxa"/>
            <w:gridSpan w:val="2"/>
            <w:vMerge w:val="restart"/>
          </w:tcPr>
          <w:p w14:paraId="6D21AC47" w14:textId="77777777" w:rsidR="003E3106" w:rsidRPr="000C14A4" w:rsidRDefault="003E3106" w:rsidP="00A53D1E">
            <w:pPr>
              <w:keepNext/>
            </w:pPr>
          </w:p>
        </w:tc>
        <w:tc>
          <w:tcPr>
            <w:tcW w:w="1620" w:type="dxa"/>
            <w:gridSpan w:val="2"/>
            <w:tcBorders>
              <w:bottom w:val="dotted" w:sz="4" w:space="0" w:color="auto"/>
            </w:tcBorders>
          </w:tcPr>
          <w:p w14:paraId="3FDB046C" w14:textId="77777777" w:rsidR="003E3106" w:rsidRPr="000C14A4" w:rsidRDefault="004851CA" w:rsidP="00A53D1E">
            <w:pPr>
              <w:keepNext/>
              <w:spacing w:before="113" w:after="113"/>
              <w:jc w:val="left"/>
              <w:divId w:val="1"/>
            </w:pPr>
            <w:r w:rsidRPr="000C14A4">
              <w:rPr>
                <w:b/>
                <w:sz w:val="16"/>
              </w:rPr>
              <w:t>Fruit: position of maximum diameter</w:t>
            </w:r>
          </w:p>
        </w:tc>
        <w:tc>
          <w:tcPr>
            <w:tcW w:w="1620" w:type="dxa"/>
            <w:gridSpan w:val="2"/>
            <w:tcBorders>
              <w:bottom w:val="dotted" w:sz="4" w:space="0" w:color="auto"/>
            </w:tcBorders>
          </w:tcPr>
          <w:p w14:paraId="50457AFA" w14:textId="77777777" w:rsidR="003E3106" w:rsidRPr="000C14A4" w:rsidRDefault="003E3106" w:rsidP="00A53D1E">
            <w:pPr>
              <w:keepNext/>
            </w:pPr>
          </w:p>
        </w:tc>
        <w:tc>
          <w:tcPr>
            <w:tcW w:w="1620" w:type="dxa"/>
            <w:tcBorders>
              <w:bottom w:val="dotted" w:sz="4" w:space="0" w:color="auto"/>
            </w:tcBorders>
          </w:tcPr>
          <w:p w14:paraId="148B9733" w14:textId="77777777" w:rsidR="003E3106" w:rsidRPr="000C14A4" w:rsidRDefault="003E3106" w:rsidP="00A53D1E">
            <w:pPr>
              <w:keepNext/>
            </w:pPr>
          </w:p>
        </w:tc>
        <w:tc>
          <w:tcPr>
            <w:tcW w:w="1620" w:type="dxa"/>
            <w:tcBorders>
              <w:bottom w:val="dotted" w:sz="4" w:space="0" w:color="auto"/>
            </w:tcBorders>
          </w:tcPr>
          <w:p w14:paraId="4A3432DA" w14:textId="77777777" w:rsidR="003E3106" w:rsidRPr="000C14A4" w:rsidRDefault="003E3106" w:rsidP="00A53D1E">
            <w:pPr>
              <w:keepNext/>
            </w:pPr>
          </w:p>
        </w:tc>
        <w:tc>
          <w:tcPr>
            <w:tcW w:w="1620" w:type="dxa"/>
            <w:tcBorders>
              <w:bottom w:val="dotted" w:sz="4" w:space="0" w:color="auto"/>
            </w:tcBorders>
          </w:tcPr>
          <w:p w14:paraId="4F8FBF4B" w14:textId="77777777" w:rsidR="003E3106" w:rsidRPr="000C14A4" w:rsidRDefault="003E3106" w:rsidP="00A53D1E">
            <w:pPr>
              <w:keepNext/>
            </w:pPr>
          </w:p>
        </w:tc>
        <w:tc>
          <w:tcPr>
            <w:tcW w:w="1620" w:type="dxa"/>
            <w:tcBorders>
              <w:bottom w:val="dotted" w:sz="4" w:space="0" w:color="auto"/>
            </w:tcBorders>
          </w:tcPr>
          <w:p w14:paraId="58AA81E0" w14:textId="77777777" w:rsidR="003E3106" w:rsidRPr="000C14A4" w:rsidRDefault="003E3106" w:rsidP="00A53D1E">
            <w:pPr>
              <w:keepNext/>
            </w:pPr>
          </w:p>
        </w:tc>
      </w:tr>
      <w:tr w:rsidR="003E3106" w:rsidRPr="000C14A4" w14:paraId="789612DC" w14:textId="77777777">
        <w:trPr>
          <w:trHeight w:val="320"/>
        </w:trPr>
        <w:tc>
          <w:tcPr>
            <w:tcW w:w="1620" w:type="dxa"/>
            <w:gridSpan w:val="2"/>
            <w:vMerge/>
          </w:tcPr>
          <w:p w14:paraId="20D5AAC7" w14:textId="77777777" w:rsidR="003E3106" w:rsidRPr="000C14A4" w:rsidRDefault="003E3106" w:rsidP="00A53D1E">
            <w:pPr>
              <w:keepNext/>
            </w:pPr>
          </w:p>
        </w:tc>
        <w:tc>
          <w:tcPr>
            <w:tcW w:w="1620" w:type="dxa"/>
            <w:gridSpan w:val="2"/>
            <w:tcBorders>
              <w:bottom w:val="dotted" w:sz="4" w:space="0" w:color="auto"/>
            </w:tcBorders>
            <w:vAlign w:val="center"/>
          </w:tcPr>
          <w:p w14:paraId="4005631E" w14:textId="77777777" w:rsidR="003E3106" w:rsidRPr="000C14A4" w:rsidRDefault="004851CA" w:rsidP="00A53D1E">
            <w:pPr>
              <w:keepNext/>
              <w:jc w:val="left"/>
              <w:divId w:val="1"/>
            </w:pPr>
            <w:r w:rsidRPr="000C14A4">
              <w:rPr>
                <w:sz w:val="16"/>
              </w:rPr>
              <w:t>in middle</w:t>
            </w:r>
          </w:p>
        </w:tc>
        <w:tc>
          <w:tcPr>
            <w:tcW w:w="1620" w:type="dxa"/>
            <w:gridSpan w:val="2"/>
            <w:tcBorders>
              <w:bottom w:val="dotted" w:sz="4" w:space="0" w:color="auto"/>
            </w:tcBorders>
            <w:vAlign w:val="center"/>
          </w:tcPr>
          <w:p w14:paraId="29B85309" w14:textId="77777777" w:rsidR="003E3106" w:rsidRPr="000C14A4" w:rsidRDefault="003E3106" w:rsidP="00A53D1E">
            <w:pPr>
              <w:keepNext/>
            </w:pPr>
          </w:p>
        </w:tc>
        <w:tc>
          <w:tcPr>
            <w:tcW w:w="1620" w:type="dxa"/>
            <w:tcBorders>
              <w:bottom w:val="dotted" w:sz="4" w:space="0" w:color="auto"/>
            </w:tcBorders>
            <w:vAlign w:val="center"/>
          </w:tcPr>
          <w:p w14:paraId="1F5651A5" w14:textId="77777777" w:rsidR="003E3106" w:rsidRPr="000C14A4" w:rsidRDefault="003E3106" w:rsidP="00A53D1E">
            <w:pPr>
              <w:keepNext/>
            </w:pPr>
          </w:p>
        </w:tc>
        <w:tc>
          <w:tcPr>
            <w:tcW w:w="1620" w:type="dxa"/>
            <w:tcBorders>
              <w:bottom w:val="dotted" w:sz="4" w:space="0" w:color="auto"/>
            </w:tcBorders>
            <w:vAlign w:val="center"/>
          </w:tcPr>
          <w:p w14:paraId="4D86E475" w14:textId="77777777" w:rsidR="003E3106" w:rsidRPr="000C14A4" w:rsidRDefault="003E3106" w:rsidP="00A53D1E">
            <w:pPr>
              <w:keepNext/>
            </w:pPr>
          </w:p>
        </w:tc>
        <w:tc>
          <w:tcPr>
            <w:tcW w:w="1620" w:type="dxa"/>
            <w:tcBorders>
              <w:bottom w:val="dotted" w:sz="4" w:space="0" w:color="auto"/>
            </w:tcBorders>
            <w:vAlign w:val="center"/>
          </w:tcPr>
          <w:p w14:paraId="4AF73B37" w14:textId="77777777" w:rsidR="003E3106" w:rsidRPr="000C14A4" w:rsidRDefault="004851CA" w:rsidP="00A53D1E">
            <w:pPr>
              <w:keepNext/>
              <w:jc w:val="left"/>
              <w:divId w:val="1"/>
              <w:rPr>
                <w:lang w:val="nl-NL"/>
              </w:rPr>
            </w:pPr>
            <w:proofErr w:type="spellStart"/>
            <w:r w:rsidRPr="000C14A4">
              <w:rPr>
                <w:sz w:val="16"/>
                <w:lang w:val="nl-NL"/>
              </w:rPr>
              <w:t>Delwilsap</w:t>
            </w:r>
            <w:proofErr w:type="spellEnd"/>
            <w:r w:rsidRPr="000C14A4">
              <w:rPr>
                <w:sz w:val="16"/>
                <w:lang w:val="nl-NL"/>
              </w:rPr>
              <w:t xml:space="preserve">, </w:t>
            </w:r>
            <w:proofErr w:type="spellStart"/>
            <w:r w:rsidRPr="000C14A4">
              <w:rPr>
                <w:sz w:val="16"/>
                <w:lang w:val="nl-NL"/>
              </w:rPr>
              <w:t>Rafzas</w:t>
            </w:r>
            <w:proofErr w:type="spellEnd"/>
            <w:r w:rsidRPr="000C14A4">
              <w:rPr>
                <w:sz w:val="16"/>
                <w:lang w:val="nl-NL"/>
              </w:rPr>
              <w:t xml:space="preserve">, Rode </w:t>
            </w:r>
            <w:proofErr w:type="spellStart"/>
            <w:r w:rsidRPr="000C14A4">
              <w:rPr>
                <w:sz w:val="16"/>
                <w:lang w:val="nl-NL"/>
              </w:rPr>
              <w:t>Doyenne</w:t>
            </w:r>
            <w:proofErr w:type="spellEnd"/>
            <w:r w:rsidRPr="000C14A4">
              <w:rPr>
                <w:sz w:val="16"/>
                <w:lang w:val="nl-NL"/>
              </w:rPr>
              <w:t xml:space="preserve"> van Doorn</w:t>
            </w:r>
          </w:p>
        </w:tc>
        <w:tc>
          <w:tcPr>
            <w:tcW w:w="1620" w:type="dxa"/>
            <w:tcBorders>
              <w:bottom w:val="dotted" w:sz="4" w:space="0" w:color="auto"/>
            </w:tcBorders>
            <w:vAlign w:val="center"/>
          </w:tcPr>
          <w:p w14:paraId="09A7773D" w14:textId="77777777" w:rsidR="003E3106" w:rsidRPr="000C14A4" w:rsidRDefault="004851CA" w:rsidP="00A53D1E">
            <w:pPr>
              <w:keepNext/>
              <w:jc w:val="center"/>
              <w:divId w:val="1"/>
            </w:pPr>
            <w:r w:rsidRPr="000C14A4">
              <w:rPr>
                <w:rFonts w:eastAsia="Arial"/>
                <w:sz w:val="16"/>
              </w:rPr>
              <w:t xml:space="preserve">1 </w:t>
            </w:r>
          </w:p>
        </w:tc>
      </w:tr>
      <w:tr w:rsidR="003E3106" w:rsidRPr="000C14A4" w14:paraId="6348C6C3" w14:textId="77777777">
        <w:trPr>
          <w:trHeight w:val="320"/>
        </w:trPr>
        <w:tc>
          <w:tcPr>
            <w:tcW w:w="1620" w:type="dxa"/>
            <w:gridSpan w:val="2"/>
            <w:vMerge/>
          </w:tcPr>
          <w:p w14:paraId="305E6880" w14:textId="77777777" w:rsidR="003E3106" w:rsidRPr="000C14A4" w:rsidRDefault="003E3106" w:rsidP="00A53D1E">
            <w:pPr>
              <w:keepNext/>
            </w:pPr>
          </w:p>
        </w:tc>
        <w:tc>
          <w:tcPr>
            <w:tcW w:w="1620" w:type="dxa"/>
            <w:gridSpan w:val="2"/>
            <w:tcBorders>
              <w:bottom w:val="dotted" w:sz="4" w:space="0" w:color="auto"/>
            </w:tcBorders>
            <w:vAlign w:val="center"/>
          </w:tcPr>
          <w:p w14:paraId="30DBC39A" w14:textId="77777777" w:rsidR="003E3106" w:rsidRPr="000C14A4" w:rsidRDefault="004851CA" w:rsidP="00A53D1E">
            <w:pPr>
              <w:keepNext/>
              <w:jc w:val="left"/>
              <w:divId w:val="1"/>
            </w:pPr>
            <w:r w:rsidRPr="000C14A4">
              <w:rPr>
                <w:sz w:val="16"/>
              </w:rPr>
              <w:t>slightly towards calyx</w:t>
            </w:r>
          </w:p>
        </w:tc>
        <w:tc>
          <w:tcPr>
            <w:tcW w:w="1620" w:type="dxa"/>
            <w:gridSpan w:val="2"/>
            <w:tcBorders>
              <w:bottom w:val="dotted" w:sz="4" w:space="0" w:color="auto"/>
            </w:tcBorders>
            <w:vAlign w:val="center"/>
          </w:tcPr>
          <w:p w14:paraId="79EBC142" w14:textId="77777777" w:rsidR="003E3106" w:rsidRPr="000C14A4" w:rsidRDefault="003E3106" w:rsidP="00A53D1E">
            <w:pPr>
              <w:keepNext/>
            </w:pPr>
          </w:p>
        </w:tc>
        <w:tc>
          <w:tcPr>
            <w:tcW w:w="1620" w:type="dxa"/>
            <w:tcBorders>
              <w:bottom w:val="dotted" w:sz="4" w:space="0" w:color="auto"/>
            </w:tcBorders>
            <w:vAlign w:val="center"/>
          </w:tcPr>
          <w:p w14:paraId="64620AC5" w14:textId="77777777" w:rsidR="003E3106" w:rsidRPr="000C14A4" w:rsidRDefault="003E3106" w:rsidP="00A53D1E">
            <w:pPr>
              <w:keepNext/>
            </w:pPr>
          </w:p>
        </w:tc>
        <w:tc>
          <w:tcPr>
            <w:tcW w:w="1620" w:type="dxa"/>
            <w:tcBorders>
              <w:bottom w:val="dotted" w:sz="4" w:space="0" w:color="auto"/>
            </w:tcBorders>
            <w:vAlign w:val="center"/>
          </w:tcPr>
          <w:p w14:paraId="204402E8" w14:textId="77777777" w:rsidR="003E3106" w:rsidRPr="000C14A4" w:rsidRDefault="003E3106" w:rsidP="00A53D1E">
            <w:pPr>
              <w:keepNext/>
            </w:pPr>
          </w:p>
        </w:tc>
        <w:tc>
          <w:tcPr>
            <w:tcW w:w="1620" w:type="dxa"/>
            <w:tcBorders>
              <w:bottom w:val="dotted" w:sz="4" w:space="0" w:color="auto"/>
            </w:tcBorders>
            <w:vAlign w:val="center"/>
          </w:tcPr>
          <w:p w14:paraId="6C3041DD" w14:textId="77777777" w:rsidR="003E3106" w:rsidRPr="000C14A4" w:rsidRDefault="004851CA" w:rsidP="00A53D1E">
            <w:pPr>
              <w:keepNext/>
              <w:jc w:val="left"/>
              <w:divId w:val="1"/>
              <w:rPr>
                <w:lang w:val="es-ES"/>
              </w:rPr>
            </w:pPr>
            <w:r w:rsidRPr="000C14A4">
              <w:rPr>
                <w:sz w:val="16"/>
                <w:lang w:val="es-ES"/>
              </w:rPr>
              <w:t xml:space="preserve">Celina, CH 201, Red </w:t>
            </w:r>
            <w:proofErr w:type="spellStart"/>
            <w:r w:rsidRPr="000C14A4">
              <w:rPr>
                <w:sz w:val="16"/>
                <w:lang w:val="es-ES"/>
              </w:rPr>
              <w:t>Druz</w:t>
            </w:r>
            <w:proofErr w:type="spellEnd"/>
            <w:r w:rsidRPr="000C14A4">
              <w:rPr>
                <w:sz w:val="16"/>
                <w:lang w:val="es-ES"/>
              </w:rPr>
              <w:t>, Uta</w:t>
            </w:r>
          </w:p>
        </w:tc>
        <w:tc>
          <w:tcPr>
            <w:tcW w:w="1620" w:type="dxa"/>
            <w:tcBorders>
              <w:bottom w:val="dotted" w:sz="4" w:space="0" w:color="auto"/>
            </w:tcBorders>
            <w:vAlign w:val="center"/>
          </w:tcPr>
          <w:p w14:paraId="125BB559" w14:textId="77777777" w:rsidR="003E3106" w:rsidRPr="000C14A4" w:rsidRDefault="004851CA" w:rsidP="00A53D1E">
            <w:pPr>
              <w:keepNext/>
              <w:jc w:val="center"/>
              <w:divId w:val="1"/>
            </w:pPr>
            <w:r w:rsidRPr="000C14A4">
              <w:rPr>
                <w:rFonts w:eastAsia="Arial"/>
                <w:sz w:val="16"/>
              </w:rPr>
              <w:t xml:space="preserve">2 </w:t>
            </w:r>
          </w:p>
        </w:tc>
      </w:tr>
      <w:tr w:rsidR="003E3106" w:rsidRPr="000C14A4" w14:paraId="01B5C270" w14:textId="77777777">
        <w:trPr>
          <w:trHeight w:val="320"/>
        </w:trPr>
        <w:tc>
          <w:tcPr>
            <w:tcW w:w="1620" w:type="dxa"/>
            <w:gridSpan w:val="2"/>
            <w:vMerge/>
          </w:tcPr>
          <w:p w14:paraId="79FDFFDA" w14:textId="77777777" w:rsidR="003E3106" w:rsidRPr="000C14A4" w:rsidRDefault="003E3106"/>
        </w:tc>
        <w:tc>
          <w:tcPr>
            <w:tcW w:w="1620" w:type="dxa"/>
            <w:gridSpan w:val="2"/>
            <w:tcBorders>
              <w:bottom w:val="dotted" w:sz="4" w:space="0" w:color="auto"/>
            </w:tcBorders>
            <w:vAlign w:val="center"/>
          </w:tcPr>
          <w:p w14:paraId="204D464F" w14:textId="77777777" w:rsidR="003E3106" w:rsidRPr="000C14A4" w:rsidRDefault="004851CA">
            <w:pPr>
              <w:jc w:val="left"/>
              <w:divId w:val="1"/>
            </w:pPr>
            <w:r w:rsidRPr="000C14A4">
              <w:rPr>
                <w:sz w:val="16"/>
              </w:rPr>
              <w:t>clearly towards calyx</w:t>
            </w:r>
          </w:p>
        </w:tc>
        <w:tc>
          <w:tcPr>
            <w:tcW w:w="1620" w:type="dxa"/>
            <w:gridSpan w:val="2"/>
            <w:tcBorders>
              <w:bottom w:val="dotted" w:sz="4" w:space="0" w:color="auto"/>
            </w:tcBorders>
            <w:vAlign w:val="center"/>
          </w:tcPr>
          <w:p w14:paraId="4F8EFEC5" w14:textId="77777777" w:rsidR="003E3106" w:rsidRPr="000C14A4" w:rsidRDefault="003E3106"/>
        </w:tc>
        <w:tc>
          <w:tcPr>
            <w:tcW w:w="1620" w:type="dxa"/>
            <w:tcBorders>
              <w:bottom w:val="dotted" w:sz="4" w:space="0" w:color="auto"/>
            </w:tcBorders>
            <w:vAlign w:val="center"/>
          </w:tcPr>
          <w:p w14:paraId="3BD09CA4" w14:textId="77777777" w:rsidR="003E3106" w:rsidRPr="000C14A4" w:rsidRDefault="003E3106"/>
        </w:tc>
        <w:tc>
          <w:tcPr>
            <w:tcW w:w="1620" w:type="dxa"/>
            <w:tcBorders>
              <w:bottom w:val="dotted" w:sz="4" w:space="0" w:color="auto"/>
            </w:tcBorders>
            <w:vAlign w:val="center"/>
          </w:tcPr>
          <w:p w14:paraId="4D160795" w14:textId="77777777" w:rsidR="003E3106" w:rsidRPr="000C14A4" w:rsidRDefault="003E3106"/>
        </w:tc>
        <w:tc>
          <w:tcPr>
            <w:tcW w:w="1620" w:type="dxa"/>
            <w:tcBorders>
              <w:bottom w:val="dotted" w:sz="4" w:space="0" w:color="auto"/>
            </w:tcBorders>
            <w:vAlign w:val="center"/>
          </w:tcPr>
          <w:p w14:paraId="612DCE52" w14:textId="77777777" w:rsidR="003E3106" w:rsidRPr="000C14A4" w:rsidRDefault="004851CA">
            <w:pPr>
              <w:jc w:val="left"/>
              <w:divId w:val="1"/>
            </w:pPr>
            <w:r w:rsidRPr="000C14A4">
              <w:rPr>
                <w:sz w:val="16"/>
              </w:rPr>
              <w:t>Delwini, Jaco, Moonglow</w:t>
            </w:r>
          </w:p>
        </w:tc>
        <w:tc>
          <w:tcPr>
            <w:tcW w:w="1620" w:type="dxa"/>
            <w:tcBorders>
              <w:bottom w:val="dotted" w:sz="4" w:space="0" w:color="auto"/>
            </w:tcBorders>
            <w:vAlign w:val="center"/>
          </w:tcPr>
          <w:p w14:paraId="35510EE9" w14:textId="77777777" w:rsidR="003E3106" w:rsidRPr="000C14A4" w:rsidRDefault="004851CA">
            <w:pPr>
              <w:jc w:val="center"/>
              <w:divId w:val="1"/>
            </w:pPr>
            <w:r w:rsidRPr="000C14A4">
              <w:rPr>
                <w:rFonts w:eastAsia="Arial"/>
                <w:sz w:val="16"/>
              </w:rPr>
              <w:t xml:space="preserve">3 </w:t>
            </w:r>
          </w:p>
        </w:tc>
      </w:tr>
      <w:tr w:rsidR="003E3106" w:rsidRPr="000C14A4" w14:paraId="7EC00FBA" w14:textId="77777777">
        <w:trPr>
          <w:trHeight w:val="360"/>
        </w:trPr>
        <w:tc>
          <w:tcPr>
            <w:tcW w:w="810" w:type="dxa"/>
            <w:tcBorders>
              <w:right w:val="dotted" w:sz="4" w:space="0" w:color="auto"/>
            </w:tcBorders>
            <w:shd w:val="clear" w:color="auto" w:fill="DFDFD7"/>
            <w:vAlign w:val="center"/>
          </w:tcPr>
          <w:p w14:paraId="34F0E23C" w14:textId="77777777" w:rsidR="003E3106" w:rsidRPr="000C14A4" w:rsidRDefault="004851CA">
            <w:r w:rsidRPr="000C14A4">
              <w:rPr>
                <w:rFonts w:eastAsia="Arial"/>
                <w:b/>
                <w:sz w:val="16"/>
              </w:rPr>
              <w:t>34.</w:t>
            </w:r>
          </w:p>
        </w:tc>
        <w:tc>
          <w:tcPr>
            <w:tcW w:w="810" w:type="dxa"/>
            <w:tcBorders>
              <w:right w:val="dotted" w:sz="4" w:space="0" w:color="auto"/>
            </w:tcBorders>
            <w:shd w:val="clear" w:color="auto" w:fill="DFDFD7"/>
            <w:vAlign w:val="center"/>
          </w:tcPr>
          <w:p w14:paraId="1823DD56" w14:textId="77777777" w:rsidR="003E3106" w:rsidRPr="000C14A4" w:rsidRDefault="003E3106"/>
        </w:tc>
        <w:tc>
          <w:tcPr>
            <w:tcW w:w="810" w:type="dxa"/>
            <w:tcBorders>
              <w:right w:val="dotted" w:sz="4" w:space="0" w:color="auto"/>
            </w:tcBorders>
            <w:shd w:val="clear" w:color="auto" w:fill="DFDFD7"/>
            <w:vAlign w:val="center"/>
          </w:tcPr>
          <w:p w14:paraId="32EEE5F0" w14:textId="77777777" w:rsidR="003E3106" w:rsidRPr="000C14A4" w:rsidRDefault="004851CA">
            <w:r w:rsidRPr="000C14A4">
              <w:rPr>
                <w:rFonts w:eastAsia="Arial"/>
                <w:b/>
                <w:sz w:val="16"/>
              </w:rPr>
              <w:t>QN</w:t>
            </w:r>
          </w:p>
        </w:tc>
        <w:tc>
          <w:tcPr>
            <w:tcW w:w="810" w:type="dxa"/>
            <w:tcBorders>
              <w:right w:val="dotted" w:sz="4" w:space="0" w:color="auto"/>
            </w:tcBorders>
            <w:shd w:val="clear" w:color="auto" w:fill="DFDFD7"/>
            <w:vAlign w:val="center"/>
          </w:tcPr>
          <w:p w14:paraId="11F7FCC9" w14:textId="77777777" w:rsidR="003E3106" w:rsidRPr="000C14A4" w:rsidRDefault="004851CA">
            <w:r w:rsidRPr="000C14A4">
              <w:rPr>
                <w:rFonts w:eastAsia="Arial"/>
                <w:b/>
                <w:sz w:val="16"/>
              </w:rPr>
              <w:t>VG</w:t>
            </w:r>
          </w:p>
        </w:tc>
        <w:tc>
          <w:tcPr>
            <w:tcW w:w="810" w:type="dxa"/>
            <w:tcBorders>
              <w:right w:val="dotted" w:sz="4" w:space="0" w:color="auto"/>
            </w:tcBorders>
            <w:shd w:val="clear" w:color="auto" w:fill="DFDFD7"/>
            <w:vAlign w:val="center"/>
          </w:tcPr>
          <w:p w14:paraId="71A96144"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0A055B07" w14:textId="77777777" w:rsidR="003E3106" w:rsidRPr="000C14A4" w:rsidRDefault="004851CA">
            <w:r w:rsidRPr="000C14A4">
              <w:rPr>
                <w:rFonts w:eastAsia="Arial"/>
                <w:b/>
                <w:sz w:val="16"/>
              </w:rPr>
              <w:t>(e)</w:t>
            </w:r>
          </w:p>
        </w:tc>
        <w:tc>
          <w:tcPr>
            <w:tcW w:w="1620" w:type="dxa"/>
            <w:shd w:val="clear" w:color="auto" w:fill="DFDFD7"/>
            <w:vAlign w:val="center"/>
          </w:tcPr>
          <w:p w14:paraId="0A81CF9F" w14:textId="77777777" w:rsidR="003E3106" w:rsidRPr="000C14A4" w:rsidRDefault="004851CA">
            <w:r w:rsidRPr="000C14A4">
              <w:rPr>
                <w:rFonts w:eastAsia="Arial"/>
                <w:b/>
                <w:sz w:val="16"/>
              </w:rPr>
              <w:t>89</w:t>
            </w:r>
          </w:p>
        </w:tc>
        <w:tc>
          <w:tcPr>
            <w:tcW w:w="1620" w:type="dxa"/>
            <w:shd w:val="clear" w:color="auto" w:fill="DFDFD7"/>
          </w:tcPr>
          <w:p w14:paraId="3106C374" w14:textId="77777777" w:rsidR="003E3106" w:rsidRPr="000C14A4" w:rsidRDefault="003E3106"/>
        </w:tc>
        <w:tc>
          <w:tcPr>
            <w:tcW w:w="1620" w:type="dxa"/>
            <w:shd w:val="clear" w:color="auto" w:fill="DFDFD7"/>
          </w:tcPr>
          <w:p w14:paraId="6B8517EC" w14:textId="77777777" w:rsidR="003E3106" w:rsidRPr="000C14A4" w:rsidRDefault="003E3106"/>
        </w:tc>
        <w:tc>
          <w:tcPr>
            <w:tcW w:w="1620" w:type="dxa"/>
            <w:shd w:val="clear" w:color="auto" w:fill="DFDFD7"/>
          </w:tcPr>
          <w:p w14:paraId="6BF3B051" w14:textId="77777777" w:rsidR="003E3106" w:rsidRPr="000C14A4" w:rsidRDefault="003E3106"/>
        </w:tc>
      </w:tr>
      <w:tr w:rsidR="003E3106" w:rsidRPr="000C14A4" w14:paraId="5AA5B444" w14:textId="77777777">
        <w:trPr>
          <w:trHeight w:val="440"/>
        </w:trPr>
        <w:tc>
          <w:tcPr>
            <w:tcW w:w="1620" w:type="dxa"/>
            <w:gridSpan w:val="2"/>
            <w:vMerge w:val="restart"/>
          </w:tcPr>
          <w:p w14:paraId="29285FF6" w14:textId="77777777" w:rsidR="003E3106" w:rsidRPr="000C14A4" w:rsidRDefault="003E3106"/>
        </w:tc>
        <w:tc>
          <w:tcPr>
            <w:tcW w:w="1620" w:type="dxa"/>
            <w:gridSpan w:val="2"/>
            <w:tcBorders>
              <w:bottom w:val="dotted" w:sz="4" w:space="0" w:color="auto"/>
            </w:tcBorders>
          </w:tcPr>
          <w:p w14:paraId="0CF630EB" w14:textId="77777777" w:rsidR="003E3106" w:rsidRPr="000C14A4" w:rsidRDefault="004851CA">
            <w:pPr>
              <w:spacing w:before="113" w:after="113"/>
              <w:jc w:val="left"/>
              <w:divId w:val="1"/>
            </w:pPr>
            <w:r w:rsidRPr="000C14A4">
              <w:rPr>
                <w:b/>
                <w:sz w:val="16"/>
              </w:rPr>
              <w:t>Fruit: symmetry</w:t>
            </w:r>
          </w:p>
        </w:tc>
        <w:tc>
          <w:tcPr>
            <w:tcW w:w="1620" w:type="dxa"/>
            <w:gridSpan w:val="2"/>
            <w:tcBorders>
              <w:bottom w:val="dotted" w:sz="4" w:space="0" w:color="auto"/>
            </w:tcBorders>
          </w:tcPr>
          <w:p w14:paraId="5BBF64F6" w14:textId="77777777" w:rsidR="003E3106" w:rsidRPr="000C14A4" w:rsidRDefault="003E3106"/>
        </w:tc>
        <w:tc>
          <w:tcPr>
            <w:tcW w:w="1620" w:type="dxa"/>
            <w:tcBorders>
              <w:bottom w:val="dotted" w:sz="4" w:space="0" w:color="auto"/>
            </w:tcBorders>
          </w:tcPr>
          <w:p w14:paraId="5891170B" w14:textId="77777777" w:rsidR="003E3106" w:rsidRPr="000C14A4" w:rsidRDefault="003E3106"/>
        </w:tc>
        <w:tc>
          <w:tcPr>
            <w:tcW w:w="1620" w:type="dxa"/>
            <w:tcBorders>
              <w:bottom w:val="dotted" w:sz="4" w:space="0" w:color="auto"/>
            </w:tcBorders>
          </w:tcPr>
          <w:p w14:paraId="512DED7E" w14:textId="77777777" w:rsidR="003E3106" w:rsidRPr="000C14A4" w:rsidRDefault="003E3106"/>
        </w:tc>
        <w:tc>
          <w:tcPr>
            <w:tcW w:w="1620" w:type="dxa"/>
            <w:tcBorders>
              <w:bottom w:val="dotted" w:sz="4" w:space="0" w:color="auto"/>
            </w:tcBorders>
          </w:tcPr>
          <w:p w14:paraId="69FCD536" w14:textId="77777777" w:rsidR="003E3106" w:rsidRPr="000C14A4" w:rsidRDefault="003E3106"/>
        </w:tc>
        <w:tc>
          <w:tcPr>
            <w:tcW w:w="1620" w:type="dxa"/>
            <w:tcBorders>
              <w:bottom w:val="dotted" w:sz="4" w:space="0" w:color="auto"/>
            </w:tcBorders>
          </w:tcPr>
          <w:p w14:paraId="238C5BAD" w14:textId="77777777" w:rsidR="003E3106" w:rsidRPr="000C14A4" w:rsidRDefault="003E3106"/>
        </w:tc>
      </w:tr>
      <w:tr w:rsidR="003E3106" w:rsidRPr="000C14A4" w14:paraId="04FA4E49" w14:textId="77777777">
        <w:trPr>
          <w:trHeight w:val="320"/>
        </w:trPr>
        <w:tc>
          <w:tcPr>
            <w:tcW w:w="1620" w:type="dxa"/>
            <w:gridSpan w:val="2"/>
            <w:vMerge/>
          </w:tcPr>
          <w:p w14:paraId="22018C4A" w14:textId="77777777" w:rsidR="003E3106" w:rsidRPr="000C14A4" w:rsidRDefault="003E3106"/>
        </w:tc>
        <w:tc>
          <w:tcPr>
            <w:tcW w:w="1620" w:type="dxa"/>
            <w:gridSpan w:val="2"/>
            <w:tcBorders>
              <w:bottom w:val="dotted" w:sz="4" w:space="0" w:color="auto"/>
            </w:tcBorders>
            <w:vAlign w:val="center"/>
          </w:tcPr>
          <w:p w14:paraId="306FC8D4" w14:textId="77777777" w:rsidR="003E3106" w:rsidRPr="000C14A4" w:rsidRDefault="004851CA">
            <w:pPr>
              <w:jc w:val="left"/>
              <w:divId w:val="1"/>
            </w:pPr>
            <w:r w:rsidRPr="000C14A4">
              <w:rPr>
                <w:sz w:val="16"/>
              </w:rPr>
              <w:t>symmetric</w:t>
            </w:r>
          </w:p>
        </w:tc>
        <w:tc>
          <w:tcPr>
            <w:tcW w:w="1620" w:type="dxa"/>
            <w:gridSpan w:val="2"/>
            <w:tcBorders>
              <w:bottom w:val="dotted" w:sz="4" w:space="0" w:color="auto"/>
            </w:tcBorders>
            <w:vAlign w:val="center"/>
          </w:tcPr>
          <w:p w14:paraId="4B782D9A" w14:textId="77777777" w:rsidR="003E3106" w:rsidRPr="000C14A4" w:rsidRDefault="003E3106"/>
        </w:tc>
        <w:tc>
          <w:tcPr>
            <w:tcW w:w="1620" w:type="dxa"/>
            <w:tcBorders>
              <w:bottom w:val="dotted" w:sz="4" w:space="0" w:color="auto"/>
            </w:tcBorders>
            <w:vAlign w:val="center"/>
          </w:tcPr>
          <w:p w14:paraId="5C7A5CD0" w14:textId="77777777" w:rsidR="003E3106" w:rsidRPr="000C14A4" w:rsidRDefault="003E3106"/>
        </w:tc>
        <w:tc>
          <w:tcPr>
            <w:tcW w:w="1620" w:type="dxa"/>
            <w:tcBorders>
              <w:bottom w:val="dotted" w:sz="4" w:space="0" w:color="auto"/>
            </w:tcBorders>
            <w:vAlign w:val="center"/>
          </w:tcPr>
          <w:p w14:paraId="5D4778AB" w14:textId="77777777" w:rsidR="003E3106" w:rsidRPr="000C14A4" w:rsidRDefault="003E3106"/>
        </w:tc>
        <w:tc>
          <w:tcPr>
            <w:tcW w:w="1620" w:type="dxa"/>
            <w:tcBorders>
              <w:bottom w:val="dotted" w:sz="4" w:space="0" w:color="auto"/>
            </w:tcBorders>
            <w:vAlign w:val="center"/>
          </w:tcPr>
          <w:p w14:paraId="19ED218C" w14:textId="77777777" w:rsidR="003E3106" w:rsidRPr="000C14A4" w:rsidRDefault="004851CA">
            <w:pPr>
              <w:jc w:val="left"/>
              <w:divId w:val="1"/>
            </w:pPr>
            <w:r w:rsidRPr="000C14A4">
              <w:rPr>
                <w:sz w:val="16"/>
              </w:rPr>
              <w:t>Condo, Delfrap, Elektra</w:t>
            </w:r>
          </w:p>
        </w:tc>
        <w:tc>
          <w:tcPr>
            <w:tcW w:w="1620" w:type="dxa"/>
            <w:tcBorders>
              <w:bottom w:val="dotted" w:sz="4" w:space="0" w:color="auto"/>
            </w:tcBorders>
            <w:vAlign w:val="center"/>
          </w:tcPr>
          <w:p w14:paraId="392CC124" w14:textId="77777777" w:rsidR="003E3106" w:rsidRPr="000C14A4" w:rsidRDefault="004851CA">
            <w:pPr>
              <w:jc w:val="center"/>
              <w:divId w:val="1"/>
            </w:pPr>
            <w:r w:rsidRPr="000C14A4">
              <w:rPr>
                <w:rFonts w:eastAsia="Arial"/>
                <w:sz w:val="16"/>
              </w:rPr>
              <w:t xml:space="preserve">1 </w:t>
            </w:r>
          </w:p>
        </w:tc>
      </w:tr>
      <w:tr w:rsidR="003E3106" w:rsidRPr="000C14A4" w14:paraId="6800D7B7" w14:textId="77777777">
        <w:trPr>
          <w:trHeight w:val="320"/>
        </w:trPr>
        <w:tc>
          <w:tcPr>
            <w:tcW w:w="1620" w:type="dxa"/>
            <w:gridSpan w:val="2"/>
            <w:vMerge/>
          </w:tcPr>
          <w:p w14:paraId="1199EF95" w14:textId="77777777" w:rsidR="003E3106" w:rsidRPr="000C14A4" w:rsidRDefault="003E3106"/>
        </w:tc>
        <w:tc>
          <w:tcPr>
            <w:tcW w:w="1620" w:type="dxa"/>
            <w:gridSpan w:val="2"/>
            <w:tcBorders>
              <w:bottom w:val="dotted" w:sz="4" w:space="0" w:color="auto"/>
            </w:tcBorders>
            <w:vAlign w:val="center"/>
          </w:tcPr>
          <w:p w14:paraId="5988EF49" w14:textId="77777777" w:rsidR="003E3106" w:rsidRPr="000C14A4" w:rsidRDefault="004851CA">
            <w:pPr>
              <w:jc w:val="left"/>
              <w:divId w:val="1"/>
            </w:pPr>
            <w:r w:rsidRPr="000C14A4">
              <w:rPr>
                <w:sz w:val="16"/>
              </w:rPr>
              <w:t>slightly asymmetric</w:t>
            </w:r>
          </w:p>
        </w:tc>
        <w:tc>
          <w:tcPr>
            <w:tcW w:w="1620" w:type="dxa"/>
            <w:gridSpan w:val="2"/>
            <w:tcBorders>
              <w:bottom w:val="dotted" w:sz="4" w:space="0" w:color="auto"/>
            </w:tcBorders>
            <w:vAlign w:val="center"/>
          </w:tcPr>
          <w:p w14:paraId="75509A49" w14:textId="77777777" w:rsidR="003E3106" w:rsidRPr="000C14A4" w:rsidRDefault="003E3106"/>
        </w:tc>
        <w:tc>
          <w:tcPr>
            <w:tcW w:w="1620" w:type="dxa"/>
            <w:tcBorders>
              <w:bottom w:val="dotted" w:sz="4" w:space="0" w:color="auto"/>
            </w:tcBorders>
            <w:vAlign w:val="center"/>
          </w:tcPr>
          <w:p w14:paraId="303BC966" w14:textId="77777777" w:rsidR="003E3106" w:rsidRPr="000C14A4" w:rsidRDefault="003E3106"/>
        </w:tc>
        <w:tc>
          <w:tcPr>
            <w:tcW w:w="1620" w:type="dxa"/>
            <w:tcBorders>
              <w:bottom w:val="dotted" w:sz="4" w:space="0" w:color="auto"/>
            </w:tcBorders>
            <w:vAlign w:val="center"/>
          </w:tcPr>
          <w:p w14:paraId="00AA10AC" w14:textId="77777777" w:rsidR="003E3106" w:rsidRPr="000C14A4" w:rsidRDefault="003E3106"/>
        </w:tc>
        <w:tc>
          <w:tcPr>
            <w:tcW w:w="1620" w:type="dxa"/>
            <w:tcBorders>
              <w:bottom w:val="dotted" w:sz="4" w:space="0" w:color="auto"/>
            </w:tcBorders>
            <w:vAlign w:val="center"/>
          </w:tcPr>
          <w:p w14:paraId="174E35F5" w14:textId="77777777" w:rsidR="003E3106" w:rsidRPr="000C14A4" w:rsidRDefault="004851CA">
            <w:pPr>
              <w:jc w:val="left"/>
              <w:divId w:val="1"/>
            </w:pPr>
            <w:r w:rsidRPr="000C14A4">
              <w:rPr>
                <w:sz w:val="16"/>
              </w:rPr>
              <w:t>Concorde, Lombacad, Uta</w:t>
            </w:r>
          </w:p>
        </w:tc>
        <w:tc>
          <w:tcPr>
            <w:tcW w:w="1620" w:type="dxa"/>
            <w:tcBorders>
              <w:bottom w:val="dotted" w:sz="4" w:space="0" w:color="auto"/>
            </w:tcBorders>
            <w:vAlign w:val="center"/>
          </w:tcPr>
          <w:p w14:paraId="2E78B692" w14:textId="77777777" w:rsidR="003E3106" w:rsidRPr="000C14A4" w:rsidRDefault="004851CA">
            <w:pPr>
              <w:jc w:val="center"/>
              <w:divId w:val="1"/>
            </w:pPr>
            <w:r w:rsidRPr="000C14A4">
              <w:rPr>
                <w:rFonts w:eastAsia="Arial"/>
                <w:sz w:val="16"/>
              </w:rPr>
              <w:t xml:space="preserve">2 </w:t>
            </w:r>
          </w:p>
        </w:tc>
      </w:tr>
      <w:tr w:rsidR="003E3106" w:rsidRPr="000C14A4" w14:paraId="76B47823" w14:textId="77777777">
        <w:trPr>
          <w:trHeight w:val="320"/>
        </w:trPr>
        <w:tc>
          <w:tcPr>
            <w:tcW w:w="1620" w:type="dxa"/>
            <w:gridSpan w:val="2"/>
            <w:vMerge/>
          </w:tcPr>
          <w:p w14:paraId="0360736B" w14:textId="77777777" w:rsidR="003E3106" w:rsidRPr="000C14A4" w:rsidRDefault="003E3106"/>
        </w:tc>
        <w:tc>
          <w:tcPr>
            <w:tcW w:w="1620" w:type="dxa"/>
            <w:gridSpan w:val="2"/>
            <w:tcBorders>
              <w:bottom w:val="dotted" w:sz="4" w:space="0" w:color="auto"/>
            </w:tcBorders>
            <w:vAlign w:val="center"/>
          </w:tcPr>
          <w:p w14:paraId="26388945" w14:textId="77777777" w:rsidR="003E3106" w:rsidRPr="000C14A4" w:rsidRDefault="004851CA">
            <w:pPr>
              <w:jc w:val="left"/>
              <w:divId w:val="1"/>
            </w:pPr>
            <w:r w:rsidRPr="000C14A4">
              <w:rPr>
                <w:sz w:val="16"/>
              </w:rPr>
              <w:t>strongly asymmetric</w:t>
            </w:r>
          </w:p>
        </w:tc>
        <w:tc>
          <w:tcPr>
            <w:tcW w:w="1620" w:type="dxa"/>
            <w:gridSpan w:val="2"/>
            <w:tcBorders>
              <w:bottom w:val="dotted" w:sz="4" w:space="0" w:color="auto"/>
            </w:tcBorders>
            <w:vAlign w:val="center"/>
          </w:tcPr>
          <w:p w14:paraId="61F6D4C9" w14:textId="77777777" w:rsidR="003E3106" w:rsidRPr="000C14A4" w:rsidRDefault="003E3106"/>
        </w:tc>
        <w:tc>
          <w:tcPr>
            <w:tcW w:w="1620" w:type="dxa"/>
            <w:tcBorders>
              <w:bottom w:val="dotted" w:sz="4" w:space="0" w:color="auto"/>
            </w:tcBorders>
            <w:vAlign w:val="center"/>
          </w:tcPr>
          <w:p w14:paraId="554E101D" w14:textId="77777777" w:rsidR="003E3106" w:rsidRPr="000C14A4" w:rsidRDefault="003E3106"/>
        </w:tc>
        <w:tc>
          <w:tcPr>
            <w:tcW w:w="1620" w:type="dxa"/>
            <w:tcBorders>
              <w:bottom w:val="dotted" w:sz="4" w:space="0" w:color="auto"/>
            </w:tcBorders>
            <w:vAlign w:val="center"/>
          </w:tcPr>
          <w:p w14:paraId="2ECD145C" w14:textId="77777777" w:rsidR="003E3106" w:rsidRPr="000C14A4" w:rsidRDefault="003E3106"/>
        </w:tc>
        <w:tc>
          <w:tcPr>
            <w:tcW w:w="1620" w:type="dxa"/>
            <w:tcBorders>
              <w:bottom w:val="dotted" w:sz="4" w:space="0" w:color="auto"/>
            </w:tcBorders>
            <w:vAlign w:val="center"/>
          </w:tcPr>
          <w:p w14:paraId="0C92CF83" w14:textId="77777777" w:rsidR="003E3106" w:rsidRPr="000C14A4" w:rsidRDefault="004851CA">
            <w:pPr>
              <w:jc w:val="left"/>
              <w:divId w:val="1"/>
            </w:pPr>
            <w:r w:rsidRPr="000C14A4">
              <w:rPr>
                <w:sz w:val="16"/>
              </w:rPr>
              <w:t>Abbé Fétel, Thimo</w:t>
            </w:r>
          </w:p>
        </w:tc>
        <w:tc>
          <w:tcPr>
            <w:tcW w:w="1620" w:type="dxa"/>
            <w:tcBorders>
              <w:bottom w:val="dotted" w:sz="4" w:space="0" w:color="auto"/>
            </w:tcBorders>
            <w:vAlign w:val="center"/>
          </w:tcPr>
          <w:p w14:paraId="772F9001" w14:textId="77777777" w:rsidR="003E3106" w:rsidRPr="000C14A4" w:rsidRDefault="004851CA">
            <w:pPr>
              <w:jc w:val="center"/>
              <w:divId w:val="1"/>
            </w:pPr>
            <w:r w:rsidRPr="000C14A4">
              <w:rPr>
                <w:rFonts w:eastAsia="Arial"/>
                <w:sz w:val="16"/>
              </w:rPr>
              <w:t xml:space="preserve">3 </w:t>
            </w:r>
          </w:p>
        </w:tc>
      </w:tr>
      <w:tr w:rsidR="003E3106" w:rsidRPr="000C14A4" w14:paraId="38E3219A" w14:textId="77777777">
        <w:trPr>
          <w:trHeight w:val="360"/>
        </w:trPr>
        <w:tc>
          <w:tcPr>
            <w:tcW w:w="810" w:type="dxa"/>
            <w:tcBorders>
              <w:right w:val="dotted" w:sz="4" w:space="0" w:color="auto"/>
            </w:tcBorders>
            <w:shd w:val="clear" w:color="auto" w:fill="DFDFD7"/>
            <w:vAlign w:val="center"/>
          </w:tcPr>
          <w:p w14:paraId="0471C7A3" w14:textId="77777777" w:rsidR="003E3106" w:rsidRPr="000C14A4" w:rsidRDefault="004851CA">
            <w:r w:rsidRPr="000C14A4">
              <w:rPr>
                <w:rFonts w:eastAsia="Arial"/>
                <w:b/>
                <w:sz w:val="16"/>
              </w:rPr>
              <w:t>35.</w:t>
            </w:r>
          </w:p>
        </w:tc>
        <w:tc>
          <w:tcPr>
            <w:tcW w:w="810" w:type="dxa"/>
            <w:tcBorders>
              <w:right w:val="dotted" w:sz="4" w:space="0" w:color="auto"/>
            </w:tcBorders>
            <w:shd w:val="clear" w:color="auto" w:fill="DFDFD7"/>
            <w:vAlign w:val="center"/>
          </w:tcPr>
          <w:p w14:paraId="1C046181"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6F1D488F" w14:textId="77777777" w:rsidR="003E3106" w:rsidRPr="000C14A4" w:rsidRDefault="004851CA">
            <w:r w:rsidRPr="000C14A4">
              <w:rPr>
                <w:rFonts w:eastAsia="Arial"/>
                <w:b/>
                <w:sz w:val="16"/>
              </w:rPr>
              <w:t>PQ</w:t>
            </w:r>
          </w:p>
        </w:tc>
        <w:tc>
          <w:tcPr>
            <w:tcW w:w="810" w:type="dxa"/>
            <w:tcBorders>
              <w:right w:val="dotted" w:sz="4" w:space="0" w:color="auto"/>
            </w:tcBorders>
            <w:shd w:val="clear" w:color="auto" w:fill="DFDFD7"/>
            <w:vAlign w:val="center"/>
          </w:tcPr>
          <w:p w14:paraId="517586B7" w14:textId="77777777" w:rsidR="003E3106" w:rsidRPr="000C14A4" w:rsidRDefault="004851CA">
            <w:r w:rsidRPr="000C14A4">
              <w:rPr>
                <w:rFonts w:eastAsia="Arial"/>
                <w:b/>
                <w:sz w:val="16"/>
              </w:rPr>
              <w:t>VG</w:t>
            </w:r>
          </w:p>
        </w:tc>
        <w:tc>
          <w:tcPr>
            <w:tcW w:w="810" w:type="dxa"/>
            <w:tcBorders>
              <w:right w:val="dotted" w:sz="4" w:space="0" w:color="auto"/>
            </w:tcBorders>
            <w:shd w:val="clear" w:color="auto" w:fill="DFDFD7"/>
            <w:vAlign w:val="center"/>
          </w:tcPr>
          <w:p w14:paraId="24BE028F"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2874E6E4" w14:textId="77777777" w:rsidR="003E3106" w:rsidRPr="000C14A4" w:rsidRDefault="004851CA">
            <w:r w:rsidRPr="000C14A4">
              <w:rPr>
                <w:rFonts w:eastAsia="Arial"/>
                <w:b/>
                <w:sz w:val="16"/>
              </w:rPr>
              <w:t>(e)</w:t>
            </w:r>
          </w:p>
        </w:tc>
        <w:tc>
          <w:tcPr>
            <w:tcW w:w="1620" w:type="dxa"/>
            <w:shd w:val="clear" w:color="auto" w:fill="DFDFD7"/>
            <w:vAlign w:val="center"/>
          </w:tcPr>
          <w:p w14:paraId="27CA827C" w14:textId="77777777" w:rsidR="003E3106" w:rsidRPr="000C14A4" w:rsidRDefault="004851CA">
            <w:r w:rsidRPr="000C14A4">
              <w:rPr>
                <w:rFonts w:eastAsia="Arial"/>
                <w:b/>
                <w:sz w:val="16"/>
              </w:rPr>
              <w:t>89</w:t>
            </w:r>
          </w:p>
        </w:tc>
        <w:tc>
          <w:tcPr>
            <w:tcW w:w="1620" w:type="dxa"/>
            <w:shd w:val="clear" w:color="auto" w:fill="DFDFD7"/>
          </w:tcPr>
          <w:p w14:paraId="1EFC97BB" w14:textId="77777777" w:rsidR="003E3106" w:rsidRPr="000C14A4" w:rsidRDefault="003E3106"/>
        </w:tc>
        <w:tc>
          <w:tcPr>
            <w:tcW w:w="1620" w:type="dxa"/>
            <w:shd w:val="clear" w:color="auto" w:fill="DFDFD7"/>
          </w:tcPr>
          <w:p w14:paraId="5B559BC0" w14:textId="77777777" w:rsidR="003E3106" w:rsidRPr="000C14A4" w:rsidRDefault="003E3106"/>
        </w:tc>
        <w:tc>
          <w:tcPr>
            <w:tcW w:w="1620" w:type="dxa"/>
            <w:shd w:val="clear" w:color="auto" w:fill="DFDFD7"/>
          </w:tcPr>
          <w:p w14:paraId="7E450524" w14:textId="77777777" w:rsidR="003E3106" w:rsidRPr="000C14A4" w:rsidRDefault="003E3106"/>
        </w:tc>
      </w:tr>
      <w:tr w:rsidR="003E3106" w:rsidRPr="000C14A4" w14:paraId="2011BAA6" w14:textId="77777777">
        <w:trPr>
          <w:trHeight w:val="440"/>
        </w:trPr>
        <w:tc>
          <w:tcPr>
            <w:tcW w:w="1620" w:type="dxa"/>
            <w:gridSpan w:val="2"/>
            <w:vMerge w:val="restart"/>
          </w:tcPr>
          <w:p w14:paraId="7C8CDD98" w14:textId="77777777" w:rsidR="003E3106" w:rsidRPr="000C14A4" w:rsidRDefault="003E3106"/>
        </w:tc>
        <w:tc>
          <w:tcPr>
            <w:tcW w:w="1620" w:type="dxa"/>
            <w:gridSpan w:val="2"/>
            <w:tcBorders>
              <w:bottom w:val="dotted" w:sz="4" w:space="0" w:color="auto"/>
            </w:tcBorders>
          </w:tcPr>
          <w:p w14:paraId="431E0974" w14:textId="77777777" w:rsidR="003E3106" w:rsidRPr="000C14A4" w:rsidRDefault="004851CA">
            <w:pPr>
              <w:spacing w:before="113" w:after="113"/>
              <w:jc w:val="left"/>
              <w:divId w:val="1"/>
            </w:pPr>
            <w:r w:rsidRPr="000C14A4">
              <w:rPr>
                <w:b/>
                <w:sz w:val="16"/>
              </w:rPr>
              <w:t>Fruit: profile of sides</w:t>
            </w:r>
          </w:p>
        </w:tc>
        <w:tc>
          <w:tcPr>
            <w:tcW w:w="1620" w:type="dxa"/>
            <w:gridSpan w:val="2"/>
            <w:tcBorders>
              <w:bottom w:val="dotted" w:sz="4" w:space="0" w:color="auto"/>
            </w:tcBorders>
          </w:tcPr>
          <w:p w14:paraId="725D7D15" w14:textId="77777777" w:rsidR="003E3106" w:rsidRPr="000C14A4" w:rsidRDefault="003E3106"/>
        </w:tc>
        <w:tc>
          <w:tcPr>
            <w:tcW w:w="1620" w:type="dxa"/>
            <w:tcBorders>
              <w:bottom w:val="dotted" w:sz="4" w:space="0" w:color="auto"/>
            </w:tcBorders>
          </w:tcPr>
          <w:p w14:paraId="07947596" w14:textId="77777777" w:rsidR="003E3106" w:rsidRPr="000C14A4" w:rsidRDefault="003E3106"/>
        </w:tc>
        <w:tc>
          <w:tcPr>
            <w:tcW w:w="1620" w:type="dxa"/>
            <w:tcBorders>
              <w:bottom w:val="dotted" w:sz="4" w:space="0" w:color="auto"/>
            </w:tcBorders>
          </w:tcPr>
          <w:p w14:paraId="656F9EC8" w14:textId="77777777" w:rsidR="003E3106" w:rsidRPr="000C14A4" w:rsidRDefault="003E3106"/>
        </w:tc>
        <w:tc>
          <w:tcPr>
            <w:tcW w:w="1620" w:type="dxa"/>
            <w:tcBorders>
              <w:bottom w:val="dotted" w:sz="4" w:space="0" w:color="auto"/>
            </w:tcBorders>
          </w:tcPr>
          <w:p w14:paraId="062B4DB4" w14:textId="77777777" w:rsidR="003E3106" w:rsidRPr="000C14A4" w:rsidRDefault="003E3106"/>
        </w:tc>
        <w:tc>
          <w:tcPr>
            <w:tcW w:w="1620" w:type="dxa"/>
            <w:tcBorders>
              <w:bottom w:val="dotted" w:sz="4" w:space="0" w:color="auto"/>
            </w:tcBorders>
          </w:tcPr>
          <w:p w14:paraId="4650AD36" w14:textId="77777777" w:rsidR="003E3106" w:rsidRPr="000C14A4" w:rsidRDefault="003E3106"/>
        </w:tc>
      </w:tr>
      <w:tr w:rsidR="003E3106" w:rsidRPr="000C14A4" w14:paraId="189BE0F7" w14:textId="77777777">
        <w:trPr>
          <w:trHeight w:val="320"/>
        </w:trPr>
        <w:tc>
          <w:tcPr>
            <w:tcW w:w="1620" w:type="dxa"/>
            <w:gridSpan w:val="2"/>
            <w:vMerge/>
          </w:tcPr>
          <w:p w14:paraId="63323776" w14:textId="77777777" w:rsidR="003E3106" w:rsidRPr="000C14A4" w:rsidRDefault="003E3106"/>
        </w:tc>
        <w:tc>
          <w:tcPr>
            <w:tcW w:w="1620" w:type="dxa"/>
            <w:gridSpan w:val="2"/>
            <w:tcBorders>
              <w:bottom w:val="dotted" w:sz="4" w:space="0" w:color="auto"/>
            </w:tcBorders>
            <w:vAlign w:val="center"/>
          </w:tcPr>
          <w:p w14:paraId="18869CCF" w14:textId="77777777" w:rsidR="003E3106" w:rsidRPr="000C14A4" w:rsidRDefault="004851CA">
            <w:pPr>
              <w:jc w:val="left"/>
              <w:divId w:val="1"/>
            </w:pPr>
            <w:r w:rsidRPr="000C14A4">
              <w:rPr>
                <w:sz w:val="16"/>
              </w:rPr>
              <w:t>concave</w:t>
            </w:r>
          </w:p>
        </w:tc>
        <w:tc>
          <w:tcPr>
            <w:tcW w:w="1620" w:type="dxa"/>
            <w:gridSpan w:val="2"/>
            <w:tcBorders>
              <w:bottom w:val="dotted" w:sz="4" w:space="0" w:color="auto"/>
            </w:tcBorders>
            <w:vAlign w:val="center"/>
          </w:tcPr>
          <w:p w14:paraId="7F3A7D19" w14:textId="77777777" w:rsidR="003E3106" w:rsidRPr="000C14A4" w:rsidRDefault="003E3106"/>
        </w:tc>
        <w:tc>
          <w:tcPr>
            <w:tcW w:w="1620" w:type="dxa"/>
            <w:tcBorders>
              <w:bottom w:val="dotted" w:sz="4" w:space="0" w:color="auto"/>
            </w:tcBorders>
            <w:vAlign w:val="center"/>
          </w:tcPr>
          <w:p w14:paraId="01DE285D" w14:textId="77777777" w:rsidR="003E3106" w:rsidRPr="000C14A4" w:rsidRDefault="003E3106"/>
        </w:tc>
        <w:tc>
          <w:tcPr>
            <w:tcW w:w="1620" w:type="dxa"/>
            <w:tcBorders>
              <w:bottom w:val="dotted" w:sz="4" w:space="0" w:color="auto"/>
            </w:tcBorders>
            <w:vAlign w:val="center"/>
          </w:tcPr>
          <w:p w14:paraId="42BF2A10" w14:textId="77777777" w:rsidR="003E3106" w:rsidRPr="000C14A4" w:rsidRDefault="003E3106"/>
        </w:tc>
        <w:tc>
          <w:tcPr>
            <w:tcW w:w="1620" w:type="dxa"/>
            <w:tcBorders>
              <w:bottom w:val="dotted" w:sz="4" w:space="0" w:color="auto"/>
            </w:tcBorders>
            <w:vAlign w:val="center"/>
          </w:tcPr>
          <w:p w14:paraId="3ABD7D15" w14:textId="77777777" w:rsidR="003E3106" w:rsidRPr="000C14A4" w:rsidRDefault="004851CA">
            <w:pPr>
              <w:jc w:val="left"/>
              <w:divId w:val="1"/>
            </w:pPr>
            <w:r w:rsidRPr="000C14A4">
              <w:rPr>
                <w:sz w:val="16"/>
              </w:rPr>
              <w:t>Beko, Concorde, Uta</w:t>
            </w:r>
          </w:p>
        </w:tc>
        <w:tc>
          <w:tcPr>
            <w:tcW w:w="1620" w:type="dxa"/>
            <w:tcBorders>
              <w:bottom w:val="dotted" w:sz="4" w:space="0" w:color="auto"/>
            </w:tcBorders>
            <w:vAlign w:val="center"/>
          </w:tcPr>
          <w:p w14:paraId="1274743C" w14:textId="77777777" w:rsidR="003E3106" w:rsidRPr="000C14A4" w:rsidRDefault="004851CA">
            <w:pPr>
              <w:jc w:val="center"/>
              <w:divId w:val="1"/>
            </w:pPr>
            <w:r w:rsidRPr="000C14A4">
              <w:rPr>
                <w:rFonts w:eastAsia="Arial"/>
                <w:sz w:val="16"/>
              </w:rPr>
              <w:t xml:space="preserve">1 </w:t>
            </w:r>
          </w:p>
        </w:tc>
      </w:tr>
      <w:tr w:rsidR="003E3106" w:rsidRPr="000C14A4" w14:paraId="5BF3DDC7" w14:textId="77777777">
        <w:trPr>
          <w:trHeight w:val="320"/>
        </w:trPr>
        <w:tc>
          <w:tcPr>
            <w:tcW w:w="1620" w:type="dxa"/>
            <w:gridSpan w:val="2"/>
            <w:vMerge/>
          </w:tcPr>
          <w:p w14:paraId="2F121BEE" w14:textId="77777777" w:rsidR="003E3106" w:rsidRPr="000C14A4" w:rsidRDefault="003E3106"/>
        </w:tc>
        <w:tc>
          <w:tcPr>
            <w:tcW w:w="1620" w:type="dxa"/>
            <w:gridSpan w:val="2"/>
            <w:tcBorders>
              <w:bottom w:val="dotted" w:sz="4" w:space="0" w:color="auto"/>
            </w:tcBorders>
            <w:vAlign w:val="center"/>
          </w:tcPr>
          <w:p w14:paraId="64C635C7" w14:textId="77777777" w:rsidR="003E3106" w:rsidRPr="000C14A4" w:rsidRDefault="004851CA">
            <w:pPr>
              <w:jc w:val="left"/>
              <w:divId w:val="1"/>
            </w:pPr>
            <w:r w:rsidRPr="000C14A4">
              <w:rPr>
                <w:sz w:val="16"/>
              </w:rPr>
              <w:t>straight</w:t>
            </w:r>
          </w:p>
        </w:tc>
        <w:tc>
          <w:tcPr>
            <w:tcW w:w="1620" w:type="dxa"/>
            <w:gridSpan w:val="2"/>
            <w:tcBorders>
              <w:bottom w:val="dotted" w:sz="4" w:space="0" w:color="auto"/>
            </w:tcBorders>
            <w:vAlign w:val="center"/>
          </w:tcPr>
          <w:p w14:paraId="2309F59A" w14:textId="77777777" w:rsidR="003E3106" w:rsidRPr="000C14A4" w:rsidRDefault="003E3106"/>
        </w:tc>
        <w:tc>
          <w:tcPr>
            <w:tcW w:w="1620" w:type="dxa"/>
            <w:tcBorders>
              <w:bottom w:val="dotted" w:sz="4" w:space="0" w:color="auto"/>
            </w:tcBorders>
            <w:vAlign w:val="center"/>
          </w:tcPr>
          <w:p w14:paraId="501FD469" w14:textId="77777777" w:rsidR="003E3106" w:rsidRPr="000C14A4" w:rsidRDefault="003E3106"/>
        </w:tc>
        <w:tc>
          <w:tcPr>
            <w:tcW w:w="1620" w:type="dxa"/>
            <w:tcBorders>
              <w:bottom w:val="dotted" w:sz="4" w:space="0" w:color="auto"/>
            </w:tcBorders>
            <w:vAlign w:val="center"/>
          </w:tcPr>
          <w:p w14:paraId="70249436" w14:textId="77777777" w:rsidR="003E3106" w:rsidRPr="000C14A4" w:rsidRDefault="003E3106"/>
        </w:tc>
        <w:tc>
          <w:tcPr>
            <w:tcW w:w="1620" w:type="dxa"/>
            <w:tcBorders>
              <w:bottom w:val="dotted" w:sz="4" w:space="0" w:color="auto"/>
            </w:tcBorders>
            <w:vAlign w:val="center"/>
          </w:tcPr>
          <w:p w14:paraId="4656D42D" w14:textId="77777777" w:rsidR="003E3106" w:rsidRPr="000C14A4" w:rsidRDefault="004851CA">
            <w:pPr>
              <w:jc w:val="left"/>
              <w:divId w:val="1"/>
            </w:pPr>
            <w:r w:rsidRPr="000C14A4">
              <w:rPr>
                <w:sz w:val="16"/>
              </w:rPr>
              <w:t>CH 201, Dicolor, Elektra</w:t>
            </w:r>
          </w:p>
        </w:tc>
        <w:tc>
          <w:tcPr>
            <w:tcW w:w="1620" w:type="dxa"/>
            <w:tcBorders>
              <w:bottom w:val="dotted" w:sz="4" w:space="0" w:color="auto"/>
            </w:tcBorders>
            <w:vAlign w:val="center"/>
          </w:tcPr>
          <w:p w14:paraId="0C16A63B" w14:textId="77777777" w:rsidR="003E3106" w:rsidRPr="000C14A4" w:rsidRDefault="004851CA">
            <w:pPr>
              <w:jc w:val="center"/>
              <w:divId w:val="1"/>
            </w:pPr>
            <w:r w:rsidRPr="000C14A4">
              <w:rPr>
                <w:rFonts w:eastAsia="Arial"/>
                <w:sz w:val="16"/>
              </w:rPr>
              <w:t xml:space="preserve">2 </w:t>
            </w:r>
          </w:p>
        </w:tc>
      </w:tr>
      <w:tr w:rsidR="003E3106" w:rsidRPr="000C14A4" w14:paraId="57A2F730" w14:textId="77777777">
        <w:trPr>
          <w:trHeight w:val="320"/>
        </w:trPr>
        <w:tc>
          <w:tcPr>
            <w:tcW w:w="1620" w:type="dxa"/>
            <w:gridSpan w:val="2"/>
            <w:vMerge/>
          </w:tcPr>
          <w:p w14:paraId="35900BE9" w14:textId="77777777" w:rsidR="003E3106" w:rsidRPr="000C14A4" w:rsidRDefault="003E3106"/>
        </w:tc>
        <w:tc>
          <w:tcPr>
            <w:tcW w:w="1620" w:type="dxa"/>
            <w:gridSpan w:val="2"/>
            <w:tcBorders>
              <w:bottom w:val="dotted" w:sz="4" w:space="0" w:color="auto"/>
            </w:tcBorders>
            <w:vAlign w:val="center"/>
          </w:tcPr>
          <w:p w14:paraId="7225C3B5" w14:textId="77777777" w:rsidR="003E3106" w:rsidRPr="000C14A4" w:rsidRDefault="004851CA">
            <w:pPr>
              <w:jc w:val="left"/>
              <w:divId w:val="1"/>
            </w:pPr>
            <w:r w:rsidRPr="000C14A4">
              <w:rPr>
                <w:sz w:val="16"/>
              </w:rPr>
              <w:t>convex</w:t>
            </w:r>
          </w:p>
        </w:tc>
        <w:tc>
          <w:tcPr>
            <w:tcW w:w="1620" w:type="dxa"/>
            <w:gridSpan w:val="2"/>
            <w:tcBorders>
              <w:bottom w:val="dotted" w:sz="4" w:space="0" w:color="auto"/>
            </w:tcBorders>
            <w:vAlign w:val="center"/>
          </w:tcPr>
          <w:p w14:paraId="2DD1DD55" w14:textId="77777777" w:rsidR="003E3106" w:rsidRPr="000C14A4" w:rsidRDefault="003E3106"/>
        </w:tc>
        <w:tc>
          <w:tcPr>
            <w:tcW w:w="1620" w:type="dxa"/>
            <w:tcBorders>
              <w:bottom w:val="dotted" w:sz="4" w:space="0" w:color="auto"/>
            </w:tcBorders>
            <w:vAlign w:val="center"/>
          </w:tcPr>
          <w:p w14:paraId="6724D2FA" w14:textId="77777777" w:rsidR="003E3106" w:rsidRPr="000C14A4" w:rsidRDefault="003E3106"/>
        </w:tc>
        <w:tc>
          <w:tcPr>
            <w:tcW w:w="1620" w:type="dxa"/>
            <w:tcBorders>
              <w:bottom w:val="dotted" w:sz="4" w:space="0" w:color="auto"/>
            </w:tcBorders>
            <w:vAlign w:val="center"/>
          </w:tcPr>
          <w:p w14:paraId="0ABEBD81" w14:textId="77777777" w:rsidR="003E3106" w:rsidRPr="000C14A4" w:rsidRDefault="003E3106"/>
        </w:tc>
        <w:tc>
          <w:tcPr>
            <w:tcW w:w="1620" w:type="dxa"/>
            <w:tcBorders>
              <w:bottom w:val="dotted" w:sz="4" w:space="0" w:color="auto"/>
            </w:tcBorders>
            <w:vAlign w:val="center"/>
          </w:tcPr>
          <w:p w14:paraId="5278BAEE" w14:textId="77777777" w:rsidR="003E3106" w:rsidRPr="000C14A4" w:rsidRDefault="004851CA">
            <w:pPr>
              <w:jc w:val="left"/>
              <w:divId w:val="1"/>
            </w:pPr>
            <w:r w:rsidRPr="000C14A4">
              <w:rPr>
                <w:sz w:val="16"/>
              </w:rPr>
              <w:t>Bay 6485, Cape Rose ARC 1, Celina</w:t>
            </w:r>
          </w:p>
        </w:tc>
        <w:tc>
          <w:tcPr>
            <w:tcW w:w="1620" w:type="dxa"/>
            <w:tcBorders>
              <w:bottom w:val="dotted" w:sz="4" w:space="0" w:color="auto"/>
            </w:tcBorders>
            <w:vAlign w:val="center"/>
          </w:tcPr>
          <w:p w14:paraId="7CA817B8" w14:textId="77777777" w:rsidR="003E3106" w:rsidRPr="000C14A4" w:rsidRDefault="004851CA">
            <w:pPr>
              <w:jc w:val="center"/>
              <w:divId w:val="1"/>
            </w:pPr>
            <w:r w:rsidRPr="000C14A4">
              <w:rPr>
                <w:rFonts w:eastAsia="Arial"/>
                <w:sz w:val="16"/>
              </w:rPr>
              <w:t xml:space="preserve">3 </w:t>
            </w:r>
          </w:p>
        </w:tc>
      </w:tr>
      <w:tr w:rsidR="003E3106" w:rsidRPr="000C14A4" w14:paraId="47F3F8CC" w14:textId="77777777">
        <w:trPr>
          <w:trHeight w:val="360"/>
        </w:trPr>
        <w:tc>
          <w:tcPr>
            <w:tcW w:w="810" w:type="dxa"/>
            <w:tcBorders>
              <w:right w:val="dotted" w:sz="4" w:space="0" w:color="auto"/>
            </w:tcBorders>
            <w:shd w:val="clear" w:color="auto" w:fill="DFDFD7"/>
            <w:vAlign w:val="center"/>
          </w:tcPr>
          <w:p w14:paraId="21F1C455" w14:textId="77777777" w:rsidR="003E3106" w:rsidRPr="000C14A4" w:rsidRDefault="004851CA">
            <w:r w:rsidRPr="000C14A4">
              <w:rPr>
                <w:rFonts w:eastAsia="Arial"/>
                <w:b/>
                <w:sz w:val="16"/>
              </w:rPr>
              <w:t>36.</w:t>
            </w:r>
          </w:p>
        </w:tc>
        <w:tc>
          <w:tcPr>
            <w:tcW w:w="810" w:type="dxa"/>
            <w:tcBorders>
              <w:right w:val="dotted" w:sz="4" w:space="0" w:color="auto"/>
            </w:tcBorders>
            <w:shd w:val="clear" w:color="auto" w:fill="DFDFD7"/>
            <w:vAlign w:val="center"/>
          </w:tcPr>
          <w:p w14:paraId="5305A6D4"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1ADDE477" w14:textId="77777777" w:rsidR="003E3106" w:rsidRPr="000C14A4" w:rsidRDefault="004851CA">
            <w:r w:rsidRPr="000C14A4">
              <w:rPr>
                <w:rFonts w:eastAsia="Arial"/>
                <w:b/>
                <w:sz w:val="16"/>
              </w:rPr>
              <w:t>PQ</w:t>
            </w:r>
          </w:p>
        </w:tc>
        <w:tc>
          <w:tcPr>
            <w:tcW w:w="810" w:type="dxa"/>
            <w:tcBorders>
              <w:right w:val="dotted" w:sz="4" w:space="0" w:color="auto"/>
            </w:tcBorders>
            <w:shd w:val="clear" w:color="auto" w:fill="DFDFD7"/>
            <w:vAlign w:val="center"/>
          </w:tcPr>
          <w:p w14:paraId="4D926DB7" w14:textId="77777777" w:rsidR="003E3106" w:rsidRPr="000C14A4" w:rsidRDefault="004851CA">
            <w:r w:rsidRPr="000C14A4">
              <w:rPr>
                <w:rFonts w:eastAsia="Arial"/>
                <w:b/>
                <w:sz w:val="16"/>
              </w:rPr>
              <w:t>VG</w:t>
            </w:r>
          </w:p>
        </w:tc>
        <w:tc>
          <w:tcPr>
            <w:tcW w:w="810" w:type="dxa"/>
            <w:tcBorders>
              <w:right w:val="dotted" w:sz="4" w:space="0" w:color="auto"/>
            </w:tcBorders>
            <w:shd w:val="clear" w:color="auto" w:fill="DFDFD7"/>
            <w:vAlign w:val="center"/>
          </w:tcPr>
          <w:p w14:paraId="0587E013"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48ABDD2B" w14:textId="77777777" w:rsidR="003E3106" w:rsidRPr="000C14A4" w:rsidRDefault="004851CA">
            <w:r w:rsidRPr="000C14A4">
              <w:rPr>
                <w:rFonts w:eastAsia="Arial"/>
                <w:b/>
                <w:sz w:val="16"/>
              </w:rPr>
              <w:t>(e)</w:t>
            </w:r>
          </w:p>
        </w:tc>
        <w:tc>
          <w:tcPr>
            <w:tcW w:w="1620" w:type="dxa"/>
            <w:shd w:val="clear" w:color="auto" w:fill="DFDFD7"/>
            <w:vAlign w:val="center"/>
          </w:tcPr>
          <w:p w14:paraId="0450912B" w14:textId="77777777" w:rsidR="003E3106" w:rsidRPr="000C14A4" w:rsidRDefault="004851CA">
            <w:r w:rsidRPr="000C14A4">
              <w:rPr>
                <w:rFonts w:eastAsia="Arial"/>
                <w:b/>
                <w:sz w:val="16"/>
              </w:rPr>
              <w:t>89</w:t>
            </w:r>
          </w:p>
        </w:tc>
        <w:tc>
          <w:tcPr>
            <w:tcW w:w="1620" w:type="dxa"/>
            <w:shd w:val="clear" w:color="auto" w:fill="DFDFD7"/>
          </w:tcPr>
          <w:p w14:paraId="21DDCA3B" w14:textId="77777777" w:rsidR="003E3106" w:rsidRPr="000C14A4" w:rsidRDefault="003E3106"/>
        </w:tc>
        <w:tc>
          <w:tcPr>
            <w:tcW w:w="1620" w:type="dxa"/>
            <w:shd w:val="clear" w:color="auto" w:fill="DFDFD7"/>
          </w:tcPr>
          <w:p w14:paraId="54A40855" w14:textId="77777777" w:rsidR="003E3106" w:rsidRPr="000C14A4" w:rsidRDefault="003E3106"/>
        </w:tc>
        <w:tc>
          <w:tcPr>
            <w:tcW w:w="1620" w:type="dxa"/>
            <w:shd w:val="clear" w:color="auto" w:fill="DFDFD7"/>
          </w:tcPr>
          <w:p w14:paraId="33E088FC" w14:textId="77777777" w:rsidR="003E3106" w:rsidRPr="000C14A4" w:rsidRDefault="003E3106"/>
        </w:tc>
      </w:tr>
      <w:tr w:rsidR="003E3106" w:rsidRPr="000C14A4" w14:paraId="3AE8248F" w14:textId="77777777">
        <w:trPr>
          <w:trHeight w:val="440"/>
        </w:trPr>
        <w:tc>
          <w:tcPr>
            <w:tcW w:w="1620" w:type="dxa"/>
            <w:gridSpan w:val="2"/>
            <w:vMerge w:val="restart"/>
          </w:tcPr>
          <w:p w14:paraId="759C8E5C" w14:textId="77777777" w:rsidR="003E3106" w:rsidRPr="000C14A4" w:rsidRDefault="003E3106"/>
        </w:tc>
        <w:tc>
          <w:tcPr>
            <w:tcW w:w="1620" w:type="dxa"/>
            <w:gridSpan w:val="2"/>
            <w:tcBorders>
              <w:bottom w:val="dotted" w:sz="4" w:space="0" w:color="auto"/>
            </w:tcBorders>
          </w:tcPr>
          <w:p w14:paraId="120E60FA" w14:textId="77777777" w:rsidR="003E3106" w:rsidRPr="000C14A4" w:rsidRDefault="004851CA">
            <w:pPr>
              <w:spacing w:before="113" w:after="113"/>
              <w:jc w:val="left"/>
              <w:divId w:val="1"/>
            </w:pPr>
            <w:r w:rsidRPr="000C14A4">
              <w:rPr>
                <w:b/>
                <w:sz w:val="16"/>
              </w:rPr>
              <w:t>Fruit: ground color of skin</w:t>
            </w:r>
          </w:p>
        </w:tc>
        <w:tc>
          <w:tcPr>
            <w:tcW w:w="1620" w:type="dxa"/>
            <w:gridSpan w:val="2"/>
            <w:tcBorders>
              <w:bottom w:val="dotted" w:sz="4" w:space="0" w:color="auto"/>
            </w:tcBorders>
          </w:tcPr>
          <w:p w14:paraId="4CAB0C8B" w14:textId="77777777" w:rsidR="003E3106" w:rsidRPr="000C14A4" w:rsidRDefault="003E3106"/>
        </w:tc>
        <w:tc>
          <w:tcPr>
            <w:tcW w:w="1620" w:type="dxa"/>
            <w:tcBorders>
              <w:bottom w:val="dotted" w:sz="4" w:space="0" w:color="auto"/>
            </w:tcBorders>
          </w:tcPr>
          <w:p w14:paraId="590D1366" w14:textId="77777777" w:rsidR="003E3106" w:rsidRPr="000C14A4" w:rsidRDefault="003E3106"/>
        </w:tc>
        <w:tc>
          <w:tcPr>
            <w:tcW w:w="1620" w:type="dxa"/>
            <w:tcBorders>
              <w:bottom w:val="dotted" w:sz="4" w:space="0" w:color="auto"/>
            </w:tcBorders>
          </w:tcPr>
          <w:p w14:paraId="65AE2743" w14:textId="77777777" w:rsidR="003E3106" w:rsidRPr="000C14A4" w:rsidRDefault="003E3106"/>
        </w:tc>
        <w:tc>
          <w:tcPr>
            <w:tcW w:w="1620" w:type="dxa"/>
            <w:tcBorders>
              <w:bottom w:val="dotted" w:sz="4" w:space="0" w:color="auto"/>
            </w:tcBorders>
          </w:tcPr>
          <w:p w14:paraId="6525352A" w14:textId="77777777" w:rsidR="003E3106" w:rsidRPr="000C14A4" w:rsidRDefault="003E3106"/>
        </w:tc>
        <w:tc>
          <w:tcPr>
            <w:tcW w:w="1620" w:type="dxa"/>
            <w:tcBorders>
              <w:bottom w:val="dotted" w:sz="4" w:space="0" w:color="auto"/>
            </w:tcBorders>
          </w:tcPr>
          <w:p w14:paraId="5F7587D0" w14:textId="77777777" w:rsidR="003E3106" w:rsidRPr="000C14A4" w:rsidRDefault="003E3106"/>
        </w:tc>
      </w:tr>
      <w:tr w:rsidR="003E3106" w:rsidRPr="000C14A4" w14:paraId="0D536486" w14:textId="77777777">
        <w:trPr>
          <w:trHeight w:val="320"/>
        </w:trPr>
        <w:tc>
          <w:tcPr>
            <w:tcW w:w="1620" w:type="dxa"/>
            <w:gridSpan w:val="2"/>
            <w:vMerge/>
          </w:tcPr>
          <w:p w14:paraId="76CF4E4C" w14:textId="77777777" w:rsidR="003E3106" w:rsidRPr="000C14A4" w:rsidRDefault="003E3106"/>
        </w:tc>
        <w:tc>
          <w:tcPr>
            <w:tcW w:w="1620" w:type="dxa"/>
            <w:gridSpan w:val="2"/>
            <w:tcBorders>
              <w:bottom w:val="dotted" w:sz="4" w:space="0" w:color="auto"/>
            </w:tcBorders>
            <w:vAlign w:val="center"/>
          </w:tcPr>
          <w:p w14:paraId="09FBBD56" w14:textId="77777777" w:rsidR="003E3106" w:rsidRPr="000C14A4" w:rsidRDefault="004851CA">
            <w:pPr>
              <w:jc w:val="left"/>
              <w:divId w:val="1"/>
            </w:pPr>
            <w:r w:rsidRPr="000C14A4">
              <w:rPr>
                <w:sz w:val="16"/>
              </w:rPr>
              <w:t>not visible</w:t>
            </w:r>
          </w:p>
        </w:tc>
        <w:tc>
          <w:tcPr>
            <w:tcW w:w="1620" w:type="dxa"/>
            <w:gridSpan w:val="2"/>
            <w:tcBorders>
              <w:bottom w:val="dotted" w:sz="4" w:space="0" w:color="auto"/>
            </w:tcBorders>
            <w:vAlign w:val="center"/>
          </w:tcPr>
          <w:p w14:paraId="199B4C4F" w14:textId="77777777" w:rsidR="003E3106" w:rsidRPr="000C14A4" w:rsidRDefault="003E3106"/>
        </w:tc>
        <w:tc>
          <w:tcPr>
            <w:tcW w:w="1620" w:type="dxa"/>
            <w:tcBorders>
              <w:bottom w:val="dotted" w:sz="4" w:space="0" w:color="auto"/>
            </w:tcBorders>
            <w:vAlign w:val="center"/>
          </w:tcPr>
          <w:p w14:paraId="75CB31C9" w14:textId="77777777" w:rsidR="003E3106" w:rsidRPr="000C14A4" w:rsidRDefault="003E3106"/>
        </w:tc>
        <w:tc>
          <w:tcPr>
            <w:tcW w:w="1620" w:type="dxa"/>
            <w:tcBorders>
              <w:bottom w:val="dotted" w:sz="4" w:space="0" w:color="auto"/>
            </w:tcBorders>
            <w:vAlign w:val="center"/>
          </w:tcPr>
          <w:p w14:paraId="0F41E9FA" w14:textId="77777777" w:rsidR="003E3106" w:rsidRPr="000C14A4" w:rsidRDefault="003E3106"/>
        </w:tc>
        <w:tc>
          <w:tcPr>
            <w:tcW w:w="1620" w:type="dxa"/>
            <w:tcBorders>
              <w:bottom w:val="dotted" w:sz="4" w:space="0" w:color="auto"/>
            </w:tcBorders>
            <w:vAlign w:val="center"/>
          </w:tcPr>
          <w:p w14:paraId="6EB9DC55" w14:textId="77777777" w:rsidR="003E3106" w:rsidRPr="000C14A4" w:rsidRDefault="004851CA">
            <w:pPr>
              <w:jc w:val="left"/>
              <w:divId w:val="1"/>
            </w:pPr>
            <w:r w:rsidRPr="000C14A4">
              <w:rPr>
                <w:sz w:val="16"/>
              </w:rPr>
              <w:t>Uta</w:t>
            </w:r>
          </w:p>
        </w:tc>
        <w:tc>
          <w:tcPr>
            <w:tcW w:w="1620" w:type="dxa"/>
            <w:tcBorders>
              <w:bottom w:val="dotted" w:sz="4" w:space="0" w:color="auto"/>
            </w:tcBorders>
            <w:vAlign w:val="center"/>
          </w:tcPr>
          <w:p w14:paraId="6B4691C7" w14:textId="77777777" w:rsidR="003E3106" w:rsidRPr="000C14A4" w:rsidRDefault="004851CA">
            <w:pPr>
              <w:jc w:val="center"/>
              <w:divId w:val="1"/>
            </w:pPr>
            <w:r w:rsidRPr="000C14A4">
              <w:rPr>
                <w:rFonts w:eastAsia="Arial"/>
                <w:sz w:val="16"/>
              </w:rPr>
              <w:t xml:space="preserve">1 </w:t>
            </w:r>
          </w:p>
        </w:tc>
      </w:tr>
      <w:tr w:rsidR="003E3106" w:rsidRPr="000C14A4" w14:paraId="0655785F" w14:textId="77777777">
        <w:trPr>
          <w:trHeight w:val="320"/>
        </w:trPr>
        <w:tc>
          <w:tcPr>
            <w:tcW w:w="1620" w:type="dxa"/>
            <w:gridSpan w:val="2"/>
            <w:vMerge/>
          </w:tcPr>
          <w:p w14:paraId="53442B71" w14:textId="77777777" w:rsidR="003E3106" w:rsidRPr="000C14A4" w:rsidRDefault="003E3106"/>
        </w:tc>
        <w:tc>
          <w:tcPr>
            <w:tcW w:w="1620" w:type="dxa"/>
            <w:gridSpan w:val="2"/>
            <w:tcBorders>
              <w:bottom w:val="dotted" w:sz="4" w:space="0" w:color="auto"/>
            </w:tcBorders>
            <w:vAlign w:val="center"/>
          </w:tcPr>
          <w:p w14:paraId="794361D1" w14:textId="77777777" w:rsidR="003E3106" w:rsidRPr="000C14A4" w:rsidRDefault="004851CA">
            <w:pPr>
              <w:jc w:val="left"/>
              <w:divId w:val="1"/>
            </w:pPr>
            <w:r w:rsidRPr="000C14A4">
              <w:rPr>
                <w:sz w:val="16"/>
              </w:rPr>
              <w:t>green</w:t>
            </w:r>
          </w:p>
        </w:tc>
        <w:tc>
          <w:tcPr>
            <w:tcW w:w="1620" w:type="dxa"/>
            <w:gridSpan w:val="2"/>
            <w:tcBorders>
              <w:bottom w:val="dotted" w:sz="4" w:space="0" w:color="auto"/>
            </w:tcBorders>
            <w:vAlign w:val="center"/>
          </w:tcPr>
          <w:p w14:paraId="290C91FA" w14:textId="77777777" w:rsidR="003E3106" w:rsidRPr="000C14A4" w:rsidRDefault="003E3106"/>
        </w:tc>
        <w:tc>
          <w:tcPr>
            <w:tcW w:w="1620" w:type="dxa"/>
            <w:tcBorders>
              <w:bottom w:val="dotted" w:sz="4" w:space="0" w:color="auto"/>
            </w:tcBorders>
            <w:vAlign w:val="center"/>
          </w:tcPr>
          <w:p w14:paraId="6248F1D2" w14:textId="77777777" w:rsidR="003E3106" w:rsidRPr="000C14A4" w:rsidRDefault="003E3106"/>
        </w:tc>
        <w:tc>
          <w:tcPr>
            <w:tcW w:w="1620" w:type="dxa"/>
            <w:tcBorders>
              <w:bottom w:val="dotted" w:sz="4" w:space="0" w:color="auto"/>
            </w:tcBorders>
            <w:vAlign w:val="center"/>
          </w:tcPr>
          <w:p w14:paraId="2371E280" w14:textId="77777777" w:rsidR="003E3106" w:rsidRPr="000C14A4" w:rsidRDefault="003E3106"/>
        </w:tc>
        <w:tc>
          <w:tcPr>
            <w:tcW w:w="1620" w:type="dxa"/>
            <w:tcBorders>
              <w:bottom w:val="dotted" w:sz="4" w:space="0" w:color="auto"/>
            </w:tcBorders>
            <w:vAlign w:val="center"/>
          </w:tcPr>
          <w:p w14:paraId="630B20D7" w14:textId="77777777" w:rsidR="003E3106" w:rsidRPr="000C14A4" w:rsidRDefault="004851CA">
            <w:pPr>
              <w:jc w:val="left"/>
              <w:divId w:val="1"/>
            </w:pPr>
            <w:r w:rsidRPr="000C14A4">
              <w:rPr>
                <w:sz w:val="16"/>
              </w:rPr>
              <w:t>Delwini, Isolda</w:t>
            </w:r>
          </w:p>
        </w:tc>
        <w:tc>
          <w:tcPr>
            <w:tcW w:w="1620" w:type="dxa"/>
            <w:tcBorders>
              <w:bottom w:val="dotted" w:sz="4" w:space="0" w:color="auto"/>
            </w:tcBorders>
            <w:vAlign w:val="center"/>
          </w:tcPr>
          <w:p w14:paraId="3CF7B7DD" w14:textId="77777777" w:rsidR="003E3106" w:rsidRPr="000C14A4" w:rsidRDefault="004851CA">
            <w:pPr>
              <w:jc w:val="center"/>
              <w:divId w:val="1"/>
            </w:pPr>
            <w:r w:rsidRPr="000C14A4">
              <w:rPr>
                <w:rFonts w:eastAsia="Arial"/>
                <w:sz w:val="16"/>
              </w:rPr>
              <w:t xml:space="preserve">2 </w:t>
            </w:r>
          </w:p>
        </w:tc>
      </w:tr>
      <w:tr w:rsidR="003E3106" w:rsidRPr="000C14A4" w14:paraId="3F2967B9" w14:textId="77777777">
        <w:trPr>
          <w:trHeight w:val="320"/>
        </w:trPr>
        <w:tc>
          <w:tcPr>
            <w:tcW w:w="1620" w:type="dxa"/>
            <w:gridSpan w:val="2"/>
            <w:vMerge/>
          </w:tcPr>
          <w:p w14:paraId="17F79B3F" w14:textId="77777777" w:rsidR="003E3106" w:rsidRPr="000C14A4" w:rsidRDefault="003E3106"/>
        </w:tc>
        <w:tc>
          <w:tcPr>
            <w:tcW w:w="1620" w:type="dxa"/>
            <w:gridSpan w:val="2"/>
            <w:tcBorders>
              <w:bottom w:val="dotted" w:sz="4" w:space="0" w:color="auto"/>
            </w:tcBorders>
            <w:vAlign w:val="center"/>
          </w:tcPr>
          <w:p w14:paraId="110B8559" w14:textId="77777777" w:rsidR="003E3106" w:rsidRPr="000C14A4" w:rsidRDefault="004851CA">
            <w:pPr>
              <w:jc w:val="left"/>
              <w:divId w:val="1"/>
            </w:pPr>
            <w:r w:rsidRPr="000C14A4">
              <w:rPr>
                <w:sz w:val="16"/>
              </w:rPr>
              <w:t>yellow green</w:t>
            </w:r>
          </w:p>
        </w:tc>
        <w:tc>
          <w:tcPr>
            <w:tcW w:w="1620" w:type="dxa"/>
            <w:gridSpan w:val="2"/>
            <w:tcBorders>
              <w:bottom w:val="dotted" w:sz="4" w:space="0" w:color="auto"/>
            </w:tcBorders>
            <w:vAlign w:val="center"/>
          </w:tcPr>
          <w:p w14:paraId="0207696C" w14:textId="77777777" w:rsidR="003E3106" w:rsidRPr="000C14A4" w:rsidRDefault="003E3106"/>
        </w:tc>
        <w:tc>
          <w:tcPr>
            <w:tcW w:w="1620" w:type="dxa"/>
            <w:tcBorders>
              <w:bottom w:val="dotted" w:sz="4" w:space="0" w:color="auto"/>
            </w:tcBorders>
            <w:vAlign w:val="center"/>
          </w:tcPr>
          <w:p w14:paraId="71640FA6" w14:textId="77777777" w:rsidR="003E3106" w:rsidRPr="000C14A4" w:rsidRDefault="003E3106"/>
        </w:tc>
        <w:tc>
          <w:tcPr>
            <w:tcW w:w="1620" w:type="dxa"/>
            <w:tcBorders>
              <w:bottom w:val="dotted" w:sz="4" w:space="0" w:color="auto"/>
            </w:tcBorders>
            <w:vAlign w:val="center"/>
          </w:tcPr>
          <w:p w14:paraId="26B95516" w14:textId="77777777" w:rsidR="003E3106" w:rsidRPr="000C14A4" w:rsidRDefault="003E3106"/>
        </w:tc>
        <w:tc>
          <w:tcPr>
            <w:tcW w:w="1620" w:type="dxa"/>
            <w:tcBorders>
              <w:bottom w:val="dotted" w:sz="4" w:space="0" w:color="auto"/>
            </w:tcBorders>
            <w:vAlign w:val="center"/>
          </w:tcPr>
          <w:p w14:paraId="2F01E843" w14:textId="77777777" w:rsidR="003E3106" w:rsidRPr="000C14A4" w:rsidRDefault="004851CA">
            <w:pPr>
              <w:jc w:val="left"/>
              <w:divId w:val="1"/>
            </w:pPr>
            <w:r w:rsidRPr="000C14A4">
              <w:rPr>
                <w:sz w:val="16"/>
              </w:rPr>
              <w:t>Concorde, Dicolor</w:t>
            </w:r>
          </w:p>
        </w:tc>
        <w:tc>
          <w:tcPr>
            <w:tcW w:w="1620" w:type="dxa"/>
            <w:tcBorders>
              <w:bottom w:val="dotted" w:sz="4" w:space="0" w:color="auto"/>
            </w:tcBorders>
            <w:vAlign w:val="center"/>
          </w:tcPr>
          <w:p w14:paraId="77381FD0" w14:textId="77777777" w:rsidR="003E3106" w:rsidRPr="000C14A4" w:rsidRDefault="004851CA">
            <w:pPr>
              <w:jc w:val="center"/>
              <w:divId w:val="1"/>
            </w:pPr>
            <w:r w:rsidRPr="000C14A4">
              <w:rPr>
                <w:rFonts w:eastAsia="Arial"/>
                <w:sz w:val="16"/>
              </w:rPr>
              <w:t xml:space="preserve">3 </w:t>
            </w:r>
          </w:p>
        </w:tc>
      </w:tr>
      <w:tr w:rsidR="003E3106" w:rsidRPr="000C14A4" w14:paraId="3A46F0FD" w14:textId="77777777">
        <w:trPr>
          <w:trHeight w:val="320"/>
        </w:trPr>
        <w:tc>
          <w:tcPr>
            <w:tcW w:w="1620" w:type="dxa"/>
            <w:gridSpan w:val="2"/>
            <w:vMerge/>
          </w:tcPr>
          <w:p w14:paraId="327CF31C" w14:textId="77777777" w:rsidR="003E3106" w:rsidRPr="000C14A4" w:rsidRDefault="003E3106"/>
        </w:tc>
        <w:tc>
          <w:tcPr>
            <w:tcW w:w="1620" w:type="dxa"/>
            <w:gridSpan w:val="2"/>
            <w:tcBorders>
              <w:bottom w:val="dotted" w:sz="4" w:space="0" w:color="auto"/>
            </w:tcBorders>
            <w:vAlign w:val="center"/>
          </w:tcPr>
          <w:p w14:paraId="7E8736E9" w14:textId="77777777" w:rsidR="003E3106" w:rsidRPr="000C14A4" w:rsidRDefault="004851CA">
            <w:pPr>
              <w:jc w:val="left"/>
              <w:divId w:val="1"/>
            </w:pPr>
            <w:r w:rsidRPr="000C14A4">
              <w:rPr>
                <w:sz w:val="16"/>
              </w:rPr>
              <w:t>yellow</w:t>
            </w:r>
          </w:p>
        </w:tc>
        <w:tc>
          <w:tcPr>
            <w:tcW w:w="1620" w:type="dxa"/>
            <w:gridSpan w:val="2"/>
            <w:tcBorders>
              <w:bottom w:val="dotted" w:sz="4" w:space="0" w:color="auto"/>
            </w:tcBorders>
            <w:vAlign w:val="center"/>
          </w:tcPr>
          <w:p w14:paraId="24527C43" w14:textId="77777777" w:rsidR="003E3106" w:rsidRPr="000C14A4" w:rsidRDefault="003E3106"/>
        </w:tc>
        <w:tc>
          <w:tcPr>
            <w:tcW w:w="1620" w:type="dxa"/>
            <w:tcBorders>
              <w:bottom w:val="dotted" w:sz="4" w:space="0" w:color="auto"/>
            </w:tcBorders>
            <w:vAlign w:val="center"/>
          </w:tcPr>
          <w:p w14:paraId="0B75D44F" w14:textId="77777777" w:rsidR="003E3106" w:rsidRPr="000C14A4" w:rsidRDefault="003E3106"/>
        </w:tc>
        <w:tc>
          <w:tcPr>
            <w:tcW w:w="1620" w:type="dxa"/>
            <w:tcBorders>
              <w:bottom w:val="dotted" w:sz="4" w:space="0" w:color="auto"/>
            </w:tcBorders>
            <w:vAlign w:val="center"/>
          </w:tcPr>
          <w:p w14:paraId="425E967E" w14:textId="77777777" w:rsidR="003E3106" w:rsidRPr="000C14A4" w:rsidRDefault="003E3106"/>
        </w:tc>
        <w:tc>
          <w:tcPr>
            <w:tcW w:w="1620" w:type="dxa"/>
            <w:tcBorders>
              <w:bottom w:val="dotted" w:sz="4" w:space="0" w:color="auto"/>
            </w:tcBorders>
            <w:vAlign w:val="center"/>
          </w:tcPr>
          <w:p w14:paraId="41C037AA" w14:textId="77777777" w:rsidR="003E3106" w:rsidRPr="000C14A4" w:rsidRDefault="004851CA">
            <w:pPr>
              <w:jc w:val="left"/>
              <w:divId w:val="1"/>
            </w:pPr>
            <w:r w:rsidRPr="000C14A4">
              <w:rPr>
                <w:sz w:val="16"/>
              </w:rPr>
              <w:t>Abbé Fétel, Deldap, Rafzas</w:t>
            </w:r>
          </w:p>
        </w:tc>
        <w:tc>
          <w:tcPr>
            <w:tcW w:w="1620" w:type="dxa"/>
            <w:tcBorders>
              <w:bottom w:val="dotted" w:sz="4" w:space="0" w:color="auto"/>
            </w:tcBorders>
            <w:vAlign w:val="center"/>
          </w:tcPr>
          <w:p w14:paraId="06245113" w14:textId="77777777" w:rsidR="003E3106" w:rsidRPr="000C14A4" w:rsidRDefault="004851CA">
            <w:pPr>
              <w:jc w:val="center"/>
              <w:divId w:val="1"/>
            </w:pPr>
            <w:r w:rsidRPr="000C14A4">
              <w:rPr>
                <w:rFonts w:eastAsia="Arial"/>
                <w:sz w:val="16"/>
              </w:rPr>
              <w:t xml:space="preserve">4 </w:t>
            </w:r>
          </w:p>
        </w:tc>
      </w:tr>
      <w:tr w:rsidR="003E3106" w:rsidRPr="000C14A4" w14:paraId="1971D7E1" w14:textId="77777777">
        <w:trPr>
          <w:trHeight w:val="360"/>
        </w:trPr>
        <w:tc>
          <w:tcPr>
            <w:tcW w:w="810" w:type="dxa"/>
            <w:tcBorders>
              <w:right w:val="dotted" w:sz="4" w:space="0" w:color="auto"/>
            </w:tcBorders>
            <w:shd w:val="clear" w:color="auto" w:fill="DFDFD7"/>
            <w:vAlign w:val="center"/>
          </w:tcPr>
          <w:p w14:paraId="4E97DE65" w14:textId="77777777" w:rsidR="003E3106" w:rsidRPr="000C14A4" w:rsidRDefault="004851CA">
            <w:r w:rsidRPr="000C14A4">
              <w:rPr>
                <w:rFonts w:eastAsia="Arial"/>
                <w:b/>
                <w:sz w:val="16"/>
              </w:rPr>
              <w:t>37.</w:t>
            </w:r>
          </w:p>
        </w:tc>
        <w:tc>
          <w:tcPr>
            <w:tcW w:w="810" w:type="dxa"/>
            <w:tcBorders>
              <w:right w:val="dotted" w:sz="4" w:space="0" w:color="auto"/>
            </w:tcBorders>
            <w:shd w:val="clear" w:color="auto" w:fill="DFDFD7"/>
            <w:vAlign w:val="center"/>
          </w:tcPr>
          <w:p w14:paraId="333BA348"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11F3CBCA" w14:textId="77777777" w:rsidR="003E3106" w:rsidRPr="000C14A4" w:rsidRDefault="004851CA">
            <w:r w:rsidRPr="000C14A4">
              <w:rPr>
                <w:rFonts w:eastAsia="Arial"/>
                <w:b/>
                <w:sz w:val="16"/>
              </w:rPr>
              <w:t>PQ</w:t>
            </w:r>
          </w:p>
        </w:tc>
        <w:tc>
          <w:tcPr>
            <w:tcW w:w="810" w:type="dxa"/>
            <w:tcBorders>
              <w:right w:val="dotted" w:sz="4" w:space="0" w:color="auto"/>
            </w:tcBorders>
            <w:shd w:val="clear" w:color="auto" w:fill="DFDFD7"/>
            <w:vAlign w:val="center"/>
          </w:tcPr>
          <w:p w14:paraId="50DDB490" w14:textId="77777777" w:rsidR="003E3106" w:rsidRPr="000C14A4" w:rsidRDefault="004851CA">
            <w:r w:rsidRPr="000C14A4">
              <w:rPr>
                <w:rFonts w:eastAsia="Arial"/>
                <w:b/>
                <w:sz w:val="16"/>
              </w:rPr>
              <w:t>VG</w:t>
            </w:r>
          </w:p>
        </w:tc>
        <w:tc>
          <w:tcPr>
            <w:tcW w:w="810" w:type="dxa"/>
            <w:tcBorders>
              <w:right w:val="dotted" w:sz="4" w:space="0" w:color="auto"/>
            </w:tcBorders>
            <w:shd w:val="clear" w:color="auto" w:fill="DFDFD7"/>
            <w:vAlign w:val="center"/>
          </w:tcPr>
          <w:p w14:paraId="6464CA48"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09B1216C" w14:textId="77777777" w:rsidR="003E3106" w:rsidRPr="000C14A4" w:rsidRDefault="004851CA">
            <w:r w:rsidRPr="000C14A4">
              <w:rPr>
                <w:rFonts w:eastAsia="Arial"/>
                <w:b/>
                <w:sz w:val="16"/>
              </w:rPr>
              <w:t>(e)</w:t>
            </w:r>
          </w:p>
        </w:tc>
        <w:tc>
          <w:tcPr>
            <w:tcW w:w="1620" w:type="dxa"/>
            <w:shd w:val="clear" w:color="auto" w:fill="DFDFD7"/>
            <w:vAlign w:val="center"/>
          </w:tcPr>
          <w:p w14:paraId="6B5BE9F9" w14:textId="77777777" w:rsidR="003E3106" w:rsidRPr="000C14A4" w:rsidRDefault="004851CA">
            <w:r w:rsidRPr="000C14A4">
              <w:rPr>
                <w:rFonts w:eastAsia="Arial"/>
                <w:b/>
                <w:sz w:val="16"/>
              </w:rPr>
              <w:t>89</w:t>
            </w:r>
          </w:p>
        </w:tc>
        <w:tc>
          <w:tcPr>
            <w:tcW w:w="1620" w:type="dxa"/>
            <w:shd w:val="clear" w:color="auto" w:fill="DFDFD7"/>
          </w:tcPr>
          <w:p w14:paraId="402BE912" w14:textId="77777777" w:rsidR="003E3106" w:rsidRPr="000C14A4" w:rsidRDefault="003E3106"/>
        </w:tc>
        <w:tc>
          <w:tcPr>
            <w:tcW w:w="1620" w:type="dxa"/>
            <w:shd w:val="clear" w:color="auto" w:fill="DFDFD7"/>
          </w:tcPr>
          <w:p w14:paraId="6F993BDE" w14:textId="77777777" w:rsidR="003E3106" w:rsidRPr="000C14A4" w:rsidRDefault="003E3106"/>
        </w:tc>
        <w:tc>
          <w:tcPr>
            <w:tcW w:w="1620" w:type="dxa"/>
            <w:shd w:val="clear" w:color="auto" w:fill="DFDFD7"/>
          </w:tcPr>
          <w:p w14:paraId="649A95CD" w14:textId="77777777" w:rsidR="003E3106" w:rsidRPr="000C14A4" w:rsidRDefault="003E3106"/>
        </w:tc>
      </w:tr>
      <w:tr w:rsidR="003E3106" w:rsidRPr="000C14A4" w14:paraId="590A6747" w14:textId="77777777">
        <w:trPr>
          <w:trHeight w:val="440"/>
        </w:trPr>
        <w:tc>
          <w:tcPr>
            <w:tcW w:w="1620" w:type="dxa"/>
            <w:gridSpan w:val="2"/>
            <w:vMerge w:val="restart"/>
          </w:tcPr>
          <w:p w14:paraId="3F7396A0" w14:textId="77777777" w:rsidR="003E3106" w:rsidRPr="000C14A4" w:rsidRDefault="003E3106"/>
        </w:tc>
        <w:tc>
          <w:tcPr>
            <w:tcW w:w="1620" w:type="dxa"/>
            <w:gridSpan w:val="2"/>
            <w:tcBorders>
              <w:bottom w:val="dotted" w:sz="4" w:space="0" w:color="auto"/>
            </w:tcBorders>
          </w:tcPr>
          <w:p w14:paraId="50664154" w14:textId="77777777" w:rsidR="003E3106" w:rsidRPr="000C14A4" w:rsidRDefault="004851CA">
            <w:pPr>
              <w:spacing w:before="113" w:after="113"/>
              <w:jc w:val="left"/>
              <w:divId w:val="1"/>
            </w:pPr>
            <w:r w:rsidRPr="000C14A4">
              <w:rPr>
                <w:b/>
                <w:sz w:val="16"/>
              </w:rPr>
              <w:t>Fruit: hue of over color</w:t>
            </w:r>
          </w:p>
        </w:tc>
        <w:tc>
          <w:tcPr>
            <w:tcW w:w="1620" w:type="dxa"/>
            <w:gridSpan w:val="2"/>
            <w:tcBorders>
              <w:bottom w:val="dotted" w:sz="4" w:space="0" w:color="auto"/>
            </w:tcBorders>
          </w:tcPr>
          <w:p w14:paraId="7DE51F1C" w14:textId="77777777" w:rsidR="003E3106" w:rsidRPr="000C14A4" w:rsidRDefault="003E3106"/>
        </w:tc>
        <w:tc>
          <w:tcPr>
            <w:tcW w:w="1620" w:type="dxa"/>
            <w:tcBorders>
              <w:bottom w:val="dotted" w:sz="4" w:space="0" w:color="auto"/>
            </w:tcBorders>
          </w:tcPr>
          <w:p w14:paraId="59E76F14" w14:textId="77777777" w:rsidR="003E3106" w:rsidRPr="000C14A4" w:rsidRDefault="003E3106"/>
        </w:tc>
        <w:tc>
          <w:tcPr>
            <w:tcW w:w="1620" w:type="dxa"/>
            <w:tcBorders>
              <w:bottom w:val="dotted" w:sz="4" w:space="0" w:color="auto"/>
            </w:tcBorders>
          </w:tcPr>
          <w:p w14:paraId="1E9D407D" w14:textId="77777777" w:rsidR="003E3106" w:rsidRPr="000C14A4" w:rsidRDefault="003E3106"/>
        </w:tc>
        <w:tc>
          <w:tcPr>
            <w:tcW w:w="1620" w:type="dxa"/>
            <w:tcBorders>
              <w:bottom w:val="dotted" w:sz="4" w:space="0" w:color="auto"/>
            </w:tcBorders>
          </w:tcPr>
          <w:p w14:paraId="11BFB64F" w14:textId="77777777" w:rsidR="003E3106" w:rsidRPr="000C14A4" w:rsidRDefault="003E3106"/>
        </w:tc>
        <w:tc>
          <w:tcPr>
            <w:tcW w:w="1620" w:type="dxa"/>
            <w:tcBorders>
              <w:bottom w:val="dotted" w:sz="4" w:space="0" w:color="auto"/>
            </w:tcBorders>
          </w:tcPr>
          <w:p w14:paraId="02C19F56" w14:textId="77777777" w:rsidR="003E3106" w:rsidRPr="000C14A4" w:rsidRDefault="003E3106"/>
        </w:tc>
      </w:tr>
      <w:tr w:rsidR="003E3106" w:rsidRPr="000C14A4" w14:paraId="3E2F9CF3" w14:textId="77777777">
        <w:trPr>
          <w:trHeight w:val="320"/>
        </w:trPr>
        <w:tc>
          <w:tcPr>
            <w:tcW w:w="1620" w:type="dxa"/>
            <w:gridSpan w:val="2"/>
            <w:vMerge/>
          </w:tcPr>
          <w:p w14:paraId="7F29021B" w14:textId="77777777" w:rsidR="003E3106" w:rsidRPr="000C14A4" w:rsidRDefault="003E3106"/>
        </w:tc>
        <w:tc>
          <w:tcPr>
            <w:tcW w:w="1620" w:type="dxa"/>
            <w:gridSpan w:val="2"/>
            <w:tcBorders>
              <w:bottom w:val="dotted" w:sz="4" w:space="0" w:color="auto"/>
            </w:tcBorders>
            <w:vAlign w:val="center"/>
          </w:tcPr>
          <w:p w14:paraId="6342CB8E" w14:textId="77777777" w:rsidR="003E3106" w:rsidRPr="000C14A4" w:rsidRDefault="004851CA">
            <w:pPr>
              <w:jc w:val="left"/>
              <w:divId w:val="1"/>
            </w:pPr>
            <w:r w:rsidRPr="000C14A4">
              <w:rPr>
                <w:sz w:val="16"/>
              </w:rPr>
              <w:t>orange</w:t>
            </w:r>
          </w:p>
        </w:tc>
        <w:tc>
          <w:tcPr>
            <w:tcW w:w="1620" w:type="dxa"/>
            <w:gridSpan w:val="2"/>
            <w:tcBorders>
              <w:bottom w:val="dotted" w:sz="4" w:space="0" w:color="auto"/>
            </w:tcBorders>
            <w:vAlign w:val="center"/>
          </w:tcPr>
          <w:p w14:paraId="1487E945" w14:textId="77777777" w:rsidR="003E3106" w:rsidRPr="000C14A4" w:rsidRDefault="003E3106"/>
        </w:tc>
        <w:tc>
          <w:tcPr>
            <w:tcW w:w="1620" w:type="dxa"/>
            <w:tcBorders>
              <w:bottom w:val="dotted" w:sz="4" w:space="0" w:color="auto"/>
            </w:tcBorders>
            <w:vAlign w:val="center"/>
          </w:tcPr>
          <w:p w14:paraId="3D0CB802" w14:textId="77777777" w:rsidR="003E3106" w:rsidRPr="000C14A4" w:rsidRDefault="003E3106"/>
        </w:tc>
        <w:tc>
          <w:tcPr>
            <w:tcW w:w="1620" w:type="dxa"/>
            <w:tcBorders>
              <w:bottom w:val="dotted" w:sz="4" w:space="0" w:color="auto"/>
            </w:tcBorders>
            <w:vAlign w:val="center"/>
          </w:tcPr>
          <w:p w14:paraId="2BFC0A8E" w14:textId="77777777" w:rsidR="003E3106" w:rsidRPr="000C14A4" w:rsidRDefault="003E3106"/>
        </w:tc>
        <w:tc>
          <w:tcPr>
            <w:tcW w:w="1620" w:type="dxa"/>
            <w:tcBorders>
              <w:bottom w:val="dotted" w:sz="4" w:space="0" w:color="auto"/>
            </w:tcBorders>
            <w:vAlign w:val="center"/>
          </w:tcPr>
          <w:p w14:paraId="7F2DBDA7" w14:textId="77777777" w:rsidR="003E3106" w:rsidRPr="000C14A4" w:rsidRDefault="004851CA">
            <w:pPr>
              <w:jc w:val="left"/>
              <w:divId w:val="1"/>
            </w:pPr>
            <w:r w:rsidRPr="000C14A4">
              <w:rPr>
                <w:sz w:val="16"/>
              </w:rPr>
              <w:t>Concorde, Uta</w:t>
            </w:r>
          </w:p>
        </w:tc>
        <w:tc>
          <w:tcPr>
            <w:tcW w:w="1620" w:type="dxa"/>
            <w:tcBorders>
              <w:bottom w:val="dotted" w:sz="4" w:space="0" w:color="auto"/>
            </w:tcBorders>
            <w:vAlign w:val="center"/>
          </w:tcPr>
          <w:p w14:paraId="18D1A83B" w14:textId="77777777" w:rsidR="003E3106" w:rsidRPr="000C14A4" w:rsidRDefault="004851CA">
            <w:pPr>
              <w:jc w:val="center"/>
              <w:divId w:val="1"/>
            </w:pPr>
            <w:r w:rsidRPr="000C14A4">
              <w:rPr>
                <w:rFonts w:eastAsia="Arial"/>
                <w:sz w:val="16"/>
              </w:rPr>
              <w:t xml:space="preserve">1 </w:t>
            </w:r>
          </w:p>
        </w:tc>
      </w:tr>
      <w:tr w:rsidR="003E3106" w:rsidRPr="000C14A4" w14:paraId="3BD85A12" w14:textId="77777777">
        <w:trPr>
          <w:trHeight w:val="320"/>
        </w:trPr>
        <w:tc>
          <w:tcPr>
            <w:tcW w:w="1620" w:type="dxa"/>
            <w:gridSpan w:val="2"/>
            <w:vMerge/>
          </w:tcPr>
          <w:p w14:paraId="43A4F4FD" w14:textId="77777777" w:rsidR="003E3106" w:rsidRPr="000C14A4" w:rsidRDefault="003E3106"/>
        </w:tc>
        <w:tc>
          <w:tcPr>
            <w:tcW w:w="1620" w:type="dxa"/>
            <w:gridSpan w:val="2"/>
            <w:tcBorders>
              <w:bottom w:val="dotted" w:sz="4" w:space="0" w:color="auto"/>
            </w:tcBorders>
            <w:vAlign w:val="center"/>
          </w:tcPr>
          <w:p w14:paraId="2A57582A" w14:textId="77777777" w:rsidR="003E3106" w:rsidRPr="000C14A4" w:rsidRDefault="004851CA">
            <w:pPr>
              <w:jc w:val="left"/>
              <w:divId w:val="1"/>
            </w:pPr>
            <w:r w:rsidRPr="000C14A4">
              <w:rPr>
                <w:sz w:val="16"/>
              </w:rPr>
              <w:t>orange red</w:t>
            </w:r>
          </w:p>
        </w:tc>
        <w:tc>
          <w:tcPr>
            <w:tcW w:w="1620" w:type="dxa"/>
            <w:gridSpan w:val="2"/>
            <w:tcBorders>
              <w:bottom w:val="dotted" w:sz="4" w:space="0" w:color="auto"/>
            </w:tcBorders>
            <w:vAlign w:val="center"/>
          </w:tcPr>
          <w:p w14:paraId="73DE1D52" w14:textId="77777777" w:rsidR="003E3106" w:rsidRPr="000C14A4" w:rsidRDefault="003E3106"/>
        </w:tc>
        <w:tc>
          <w:tcPr>
            <w:tcW w:w="1620" w:type="dxa"/>
            <w:tcBorders>
              <w:bottom w:val="dotted" w:sz="4" w:space="0" w:color="auto"/>
            </w:tcBorders>
            <w:vAlign w:val="center"/>
          </w:tcPr>
          <w:p w14:paraId="2B17B95E" w14:textId="77777777" w:rsidR="003E3106" w:rsidRPr="000C14A4" w:rsidRDefault="003E3106"/>
        </w:tc>
        <w:tc>
          <w:tcPr>
            <w:tcW w:w="1620" w:type="dxa"/>
            <w:tcBorders>
              <w:bottom w:val="dotted" w:sz="4" w:space="0" w:color="auto"/>
            </w:tcBorders>
            <w:vAlign w:val="center"/>
          </w:tcPr>
          <w:p w14:paraId="482F1840" w14:textId="77777777" w:rsidR="003E3106" w:rsidRPr="000C14A4" w:rsidRDefault="003E3106"/>
        </w:tc>
        <w:tc>
          <w:tcPr>
            <w:tcW w:w="1620" w:type="dxa"/>
            <w:tcBorders>
              <w:bottom w:val="dotted" w:sz="4" w:space="0" w:color="auto"/>
            </w:tcBorders>
            <w:vAlign w:val="center"/>
          </w:tcPr>
          <w:p w14:paraId="51C22591" w14:textId="77777777" w:rsidR="003E3106" w:rsidRPr="000C14A4" w:rsidRDefault="004851CA">
            <w:pPr>
              <w:jc w:val="left"/>
              <w:divId w:val="1"/>
            </w:pPr>
            <w:r w:rsidRPr="000C14A4">
              <w:rPr>
                <w:sz w:val="16"/>
              </w:rPr>
              <w:t>Bohemica, Elektra</w:t>
            </w:r>
          </w:p>
        </w:tc>
        <w:tc>
          <w:tcPr>
            <w:tcW w:w="1620" w:type="dxa"/>
            <w:tcBorders>
              <w:bottom w:val="dotted" w:sz="4" w:space="0" w:color="auto"/>
            </w:tcBorders>
            <w:vAlign w:val="center"/>
          </w:tcPr>
          <w:p w14:paraId="20280F1C" w14:textId="77777777" w:rsidR="003E3106" w:rsidRPr="000C14A4" w:rsidRDefault="004851CA">
            <w:pPr>
              <w:jc w:val="center"/>
              <w:divId w:val="1"/>
            </w:pPr>
            <w:r w:rsidRPr="000C14A4">
              <w:rPr>
                <w:rFonts w:eastAsia="Arial"/>
                <w:sz w:val="16"/>
              </w:rPr>
              <w:t xml:space="preserve">2 </w:t>
            </w:r>
          </w:p>
        </w:tc>
      </w:tr>
      <w:tr w:rsidR="003E3106" w:rsidRPr="000C14A4" w14:paraId="44CAECBE" w14:textId="77777777">
        <w:trPr>
          <w:trHeight w:val="320"/>
        </w:trPr>
        <w:tc>
          <w:tcPr>
            <w:tcW w:w="1620" w:type="dxa"/>
            <w:gridSpan w:val="2"/>
            <w:vMerge/>
          </w:tcPr>
          <w:p w14:paraId="76044784" w14:textId="77777777" w:rsidR="003E3106" w:rsidRPr="000C14A4" w:rsidRDefault="003E3106"/>
        </w:tc>
        <w:tc>
          <w:tcPr>
            <w:tcW w:w="1620" w:type="dxa"/>
            <w:gridSpan w:val="2"/>
            <w:tcBorders>
              <w:bottom w:val="dotted" w:sz="4" w:space="0" w:color="auto"/>
            </w:tcBorders>
            <w:vAlign w:val="center"/>
          </w:tcPr>
          <w:p w14:paraId="1D389123" w14:textId="77777777" w:rsidR="003E3106" w:rsidRPr="000C14A4" w:rsidRDefault="004851CA">
            <w:pPr>
              <w:jc w:val="left"/>
              <w:divId w:val="1"/>
            </w:pPr>
            <w:r w:rsidRPr="000C14A4">
              <w:rPr>
                <w:sz w:val="16"/>
              </w:rPr>
              <w:t>pink red</w:t>
            </w:r>
          </w:p>
        </w:tc>
        <w:tc>
          <w:tcPr>
            <w:tcW w:w="1620" w:type="dxa"/>
            <w:gridSpan w:val="2"/>
            <w:tcBorders>
              <w:bottom w:val="dotted" w:sz="4" w:space="0" w:color="auto"/>
            </w:tcBorders>
            <w:vAlign w:val="center"/>
          </w:tcPr>
          <w:p w14:paraId="1E249AB3" w14:textId="77777777" w:rsidR="003E3106" w:rsidRPr="000C14A4" w:rsidRDefault="003E3106"/>
        </w:tc>
        <w:tc>
          <w:tcPr>
            <w:tcW w:w="1620" w:type="dxa"/>
            <w:tcBorders>
              <w:bottom w:val="dotted" w:sz="4" w:space="0" w:color="auto"/>
            </w:tcBorders>
            <w:vAlign w:val="center"/>
          </w:tcPr>
          <w:p w14:paraId="7D4F743B" w14:textId="77777777" w:rsidR="003E3106" w:rsidRPr="000C14A4" w:rsidRDefault="003E3106"/>
        </w:tc>
        <w:tc>
          <w:tcPr>
            <w:tcW w:w="1620" w:type="dxa"/>
            <w:tcBorders>
              <w:bottom w:val="dotted" w:sz="4" w:space="0" w:color="auto"/>
            </w:tcBorders>
            <w:vAlign w:val="center"/>
          </w:tcPr>
          <w:p w14:paraId="6C2AE5E8" w14:textId="77777777" w:rsidR="003E3106" w:rsidRPr="000C14A4" w:rsidRDefault="003E3106"/>
        </w:tc>
        <w:tc>
          <w:tcPr>
            <w:tcW w:w="1620" w:type="dxa"/>
            <w:tcBorders>
              <w:bottom w:val="dotted" w:sz="4" w:space="0" w:color="auto"/>
            </w:tcBorders>
            <w:vAlign w:val="center"/>
          </w:tcPr>
          <w:p w14:paraId="44C2D377" w14:textId="77777777" w:rsidR="003E3106" w:rsidRPr="000C14A4" w:rsidRDefault="004851CA">
            <w:pPr>
              <w:jc w:val="left"/>
              <w:divId w:val="1"/>
            </w:pPr>
            <w:r w:rsidRPr="000C14A4">
              <w:rPr>
                <w:sz w:val="16"/>
              </w:rPr>
              <w:t>Cape Rose ARC 1</w:t>
            </w:r>
          </w:p>
        </w:tc>
        <w:tc>
          <w:tcPr>
            <w:tcW w:w="1620" w:type="dxa"/>
            <w:tcBorders>
              <w:bottom w:val="dotted" w:sz="4" w:space="0" w:color="auto"/>
            </w:tcBorders>
            <w:vAlign w:val="center"/>
          </w:tcPr>
          <w:p w14:paraId="01376283" w14:textId="77777777" w:rsidR="003E3106" w:rsidRPr="000C14A4" w:rsidRDefault="004851CA">
            <w:pPr>
              <w:jc w:val="center"/>
              <w:divId w:val="1"/>
            </w:pPr>
            <w:r w:rsidRPr="000C14A4">
              <w:rPr>
                <w:rFonts w:eastAsia="Arial"/>
                <w:sz w:val="16"/>
              </w:rPr>
              <w:t xml:space="preserve">3 </w:t>
            </w:r>
          </w:p>
        </w:tc>
      </w:tr>
      <w:tr w:rsidR="003E3106" w:rsidRPr="000C14A4" w14:paraId="33717A04" w14:textId="77777777">
        <w:trPr>
          <w:trHeight w:val="320"/>
        </w:trPr>
        <w:tc>
          <w:tcPr>
            <w:tcW w:w="1620" w:type="dxa"/>
            <w:gridSpan w:val="2"/>
            <w:vMerge/>
          </w:tcPr>
          <w:p w14:paraId="37E914DC" w14:textId="77777777" w:rsidR="003E3106" w:rsidRPr="000C14A4" w:rsidRDefault="003E3106"/>
        </w:tc>
        <w:tc>
          <w:tcPr>
            <w:tcW w:w="1620" w:type="dxa"/>
            <w:gridSpan w:val="2"/>
            <w:tcBorders>
              <w:bottom w:val="dotted" w:sz="4" w:space="0" w:color="auto"/>
            </w:tcBorders>
            <w:vAlign w:val="center"/>
          </w:tcPr>
          <w:p w14:paraId="03D20714" w14:textId="77777777" w:rsidR="003E3106" w:rsidRPr="000C14A4" w:rsidRDefault="004851CA">
            <w:pPr>
              <w:jc w:val="left"/>
              <w:divId w:val="1"/>
            </w:pPr>
            <w:r w:rsidRPr="000C14A4">
              <w:rPr>
                <w:sz w:val="16"/>
              </w:rPr>
              <w:t>red</w:t>
            </w:r>
          </w:p>
        </w:tc>
        <w:tc>
          <w:tcPr>
            <w:tcW w:w="1620" w:type="dxa"/>
            <w:gridSpan w:val="2"/>
            <w:tcBorders>
              <w:bottom w:val="dotted" w:sz="4" w:space="0" w:color="auto"/>
            </w:tcBorders>
            <w:vAlign w:val="center"/>
          </w:tcPr>
          <w:p w14:paraId="2B6644DC" w14:textId="77777777" w:rsidR="003E3106" w:rsidRPr="000C14A4" w:rsidRDefault="003E3106"/>
        </w:tc>
        <w:tc>
          <w:tcPr>
            <w:tcW w:w="1620" w:type="dxa"/>
            <w:tcBorders>
              <w:bottom w:val="dotted" w:sz="4" w:space="0" w:color="auto"/>
            </w:tcBorders>
            <w:vAlign w:val="center"/>
          </w:tcPr>
          <w:p w14:paraId="0D6C876A" w14:textId="77777777" w:rsidR="003E3106" w:rsidRPr="000C14A4" w:rsidRDefault="003E3106"/>
        </w:tc>
        <w:tc>
          <w:tcPr>
            <w:tcW w:w="1620" w:type="dxa"/>
            <w:tcBorders>
              <w:bottom w:val="dotted" w:sz="4" w:space="0" w:color="auto"/>
            </w:tcBorders>
            <w:vAlign w:val="center"/>
          </w:tcPr>
          <w:p w14:paraId="179398AB" w14:textId="77777777" w:rsidR="003E3106" w:rsidRPr="000C14A4" w:rsidRDefault="003E3106"/>
        </w:tc>
        <w:tc>
          <w:tcPr>
            <w:tcW w:w="1620" w:type="dxa"/>
            <w:tcBorders>
              <w:bottom w:val="dotted" w:sz="4" w:space="0" w:color="auto"/>
            </w:tcBorders>
            <w:vAlign w:val="center"/>
          </w:tcPr>
          <w:p w14:paraId="1454A394" w14:textId="77777777" w:rsidR="003E3106" w:rsidRPr="000C14A4" w:rsidRDefault="004851CA">
            <w:pPr>
              <w:jc w:val="left"/>
              <w:divId w:val="1"/>
            </w:pPr>
            <w:r w:rsidRPr="000C14A4">
              <w:rPr>
                <w:sz w:val="16"/>
              </w:rPr>
              <w:t>CH 201, Dicolor</w:t>
            </w:r>
          </w:p>
        </w:tc>
        <w:tc>
          <w:tcPr>
            <w:tcW w:w="1620" w:type="dxa"/>
            <w:tcBorders>
              <w:bottom w:val="dotted" w:sz="4" w:space="0" w:color="auto"/>
            </w:tcBorders>
            <w:vAlign w:val="center"/>
          </w:tcPr>
          <w:p w14:paraId="0E1414DF" w14:textId="77777777" w:rsidR="003E3106" w:rsidRPr="000C14A4" w:rsidRDefault="004851CA">
            <w:pPr>
              <w:jc w:val="center"/>
              <w:divId w:val="1"/>
            </w:pPr>
            <w:r w:rsidRPr="000C14A4">
              <w:rPr>
                <w:rFonts w:eastAsia="Arial"/>
                <w:sz w:val="16"/>
              </w:rPr>
              <w:t xml:space="preserve">4 </w:t>
            </w:r>
          </w:p>
        </w:tc>
      </w:tr>
      <w:tr w:rsidR="003E3106" w:rsidRPr="000C14A4" w14:paraId="5513F7B5" w14:textId="77777777">
        <w:trPr>
          <w:trHeight w:val="320"/>
        </w:trPr>
        <w:tc>
          <w:tcPr>
            <w:tcW w:w="1620" w:type="dxa"/>
            <w:gridSpan w:val="2"/>
            <w:vMerge/>
          </w:tcPr>
          <w:p w14:paraId="2362BE7A" w14:textId="77777777" w:rsidR="003E3106" w:rsidRPr="000C14A4" w:rsidRDefault="003E3106"/>
        </w:tc>
        <w:tc>
          <w:tcPr>
            <w:tcW w:w="1620" w:type="dxa"/>
            <w:gridSpan w:val="2"/>
            <w:tcBorders>
              <w:bottom w:val="dotted" w:sz="4" w:space="0" w:color="auto"/>
            </w:tcBorders>
            <w:vAlign w:val="center"/>
          </w:tcPr>
          <w:p w14:paraId="1E320BB0" w14:textId="77777777" w:rsidR="003E3106" w:rsidRPr="000C14A4" w:rsidRDefault="004851CA">
            <w:pPr>
              <w:jc w:val="left"/>
              <w:divId w:val="1"/>
            </w:pPr>
            <w:r w:rsidRPr="000C14A4">
              <w:rPr>
                <w:sz w:val="16"/>
              </w:rPr>
              <w:t>purple</w:t>
            </w:r>
          </w:p>
        </w:tc>
        <w:tc>
          <w:tcPr>
            <w:tcW w:w="1620" w:type="dxa"/>
            <w:gridSpan w:val="2"/>
            <w:tcBorders>
              <w:bottom w:val="dotted" w:sz="4" w:space="0" w:color="auto"/>
            </w:tcBorders>
            <w:vAlign w:val="center"/>
          </w:tcPr>
          <w:p w14:paraId="00F72FB7" w14:textId="77777777" w:rsidR="003E3106" w:rsidRPr="000C14A4" w:rsidRDefault="003E3106"/>
        </w:tc>
        <w:tc>
          <w:tcPr>
            <w:tcW w:w="1620" w:type="dxa"/>
            <w:tcBorders>
              <w:bottom w:val="dotted" w:sz="4" w:space="0" w:color="auto"/>
            </w:tcBorders>
            <w:vAlign w:val="center"/>
          </w:tcPr>
          <w:p w14:paraId="25EE2B9D" w14:textId="77777777" w:rsidR="003E3106" w:rsidRPr="000C14A4" w:rsidRDefault="003E3106"/>
        </w:tc>
        <w:tc>
          <w:tcPr>
            <w:tcW w:w="1620" w:type="dxa"/>
            <w:tcBorders>
              <w:bottom w:val="dotted" w:sz="4" w:space="0" w:color="auto"/>
            </w:tcBorders>
            <w:vAlign w:val="center"/>
          </w:tcPr>
          <w:p w14:paraId="3D0BFF5A" w14:textId="77777777" w:rsidR="003E3106" w:rsidRPr="000C14A4" w:rsidRDefault="003E3106"/>
        </w:tc>
        <w:tc>
          <w:tcPr>
            <w:tcW w:w="1620" w:type="dxa"/>
            <w:tcBorders>
              <w:bottom w:val="dotted" w:sz="4" w:space="0" w:color="auto"/>
            </w:tcBorders>
            <w:vAlign w:val="center"/>
          </w:tcPr>
          <w:p w14:paraId="104FF275" w14:textId="77777777" w:rsidR="003E3106" w:rsidRPr="000C14A4" w:rsidRDefault="004851CA">
            <w:pPr>
              <w:jc w:val="left"/>
              <w:divId w:val="1"/>
            </w:pPr>
            <w:r w:rsidRPr="000C14A4">
              <w:rPr>
                <w:sz w:val="16"/>
              </w:rPr>
              <w:t>Celina, Lombacad, Radana, Rode Doyenne van Doorn</w:t>
            </w:r>
          </w:p>
        </w:tc>
        <w:tc>
          <w:tcPr>
            <w:tcW w:w="1620" w:type="dxa"/>
            <w:tcBorders>
              <w:bottom w:val="dotted" w:sz="4" w:space="0" w:color="auto"/>
            </w:tcBorders>
            <w:vAlign w:val="center"/>
          </w:tcPr>
          <w:p w14:paraId="66152AB3" w14:textId="77777777" w:rsidR="003E3106" w:rsidRPr="000C14A4" w:rsidRDefault="004851CA">
            <w:pPr>
              <w:jc w:val="center"/>
              <w:divId w:val="1"/>
            </w:pPr>
            <w:r w:rsidRPr="000C14A4">
              <w:rPr>
                <w:rFonts w:eastAsia="Arial"/>
                <w:sz w:val="16"/>
              </w:rPr>
              <w:t xml:space="preserve">5 </w:t>
            </w:r>
          </w:p>
        </w:tc>
      </w:tr>
      <w:tr w:rsidR="003E3106" w:rsidRPr="000C14A4" w14:paraId="7B4F24DF" w14:textId="77777777">
        <w:trPr>
          <w:trHeight w:val="360"/>
        </w:trPr>
        <w:tc>
          <w:tcPr>
            <w:tcW w:w="810" w:type="dxa"/>
            <w:tcBorders>
              <w:right w:val="dotted" w:sz="4" w:space="0" w:color="auto"/>
            </w:tcBorders>
            <w:shd w:val="clear" w:color="auto" w:fill="DFDFD7"/>
            <w:vAlign w:val="center"/>
          </w:tcPr>
          <w:p w14:paraId="7A12BD0E" w14:textId="77777777" w:rsidR="003E3106" w:rsidRPr="000C14A4" w:rsidRDefault="004851CA" w:rsidP="00A53D1E">
            <w:pPr>
              <w:keepNext/>
            </w:pPr>
            <w:r w:rsidRPr="000C14A4">
              <w:rPr>
                <w:rFonts w:eastAsia="Arial"/>
                <w:b/>
                <w:sz w:val="16"/>
              </w:rPr>
              <w:lastRenderedPageBreak/>
              <w:t>38.</w:t>
            </w:r>
          </w:p>
        </w:tc>
        <w:tc>
          <w:tcPr>
            <w:tcW w:w="810" w:type="dxa"/>
            <w:tcBorders>
              <w:right w:val="dotted" w:sz="4" w:space="0" w:color="auto"/>
            </w:tcBorders>
            <w:shd w:val="clear" w:color="auto" w:fill="DFDFD7"/>
            <w:vAlign w:val="center"/>
          </w:tcPr>
          <w:p w14:paraId="3BEBCE47" w14:textId="77777777" w:rsidR="003E3106" w:rsidRPr="000C14A4" w:rsidRDefault="004851CA" w:rsidP="00A53D1E">
            <w:pPr>
              <w:keepNext/>
            </w:pPr>
            <w:r w:rsidRPr="000C14A4">
              <w:rPr>
                <w:rFonts w:eastAsia="Arial"/>
                <w:b/>
                <w:sz w:val="16"/>
              </w:rPr>
              <w:t>(*)</w:t>
            </w:r>
          </w:p>
        </w:tc>
        <w:tc>
          <w:tcPr>
            <w:tcW w:w="810" w:type="dxa"/>
            <w:tcBorders>
              <w:right w:val="dotted" w:sz="4" w:space="0" w:color="auto"/>
            </w:tcBorders>
            <w:shd w:val="clear" w:color="auto" w:fill="DFDFD7"/>
            <w:vAlign w:val="center"/>
          </w:tcPr>
          <w:p w14:paraId="60554DF0" w14:textId="77777777" w:rsidR="003E3106" w:rsidRPr="000C14A4" w:rsidRDefault="004851CA" w:rsidP="00A53D1E">
            <w:pPr>
              <w:keepNext/>
            </w:pPr>
            <w:r w:rsidRPr="000C14A4">
              <w:rPr>
                <w:rFonts w:eastAsia="Arial"/>
                <w:b/>
                <w:sz w:val="16"/>
              </w:rPr>
              <w:t>QN</w:t>
            </w:r>
          </w:p>
        </w:tc>
        <w:tc>
          <w:tcPr>
            <w:tcW w:w="810" w:type="dxa"/>
            <w:tcBorders>
              <w:right w:val="dotted" w:sz="4" w:space="0" w:color="auto"/>
            </w:tcBorders>
            <w:shd w:val="clear" w:color="auto" w:fill="DFDFD7"/>
            <w:vAlign w:val="center"/>
          </w:tcPr>
          <w:p w14:paraId="439BC95A" w14:textId="77777777" w:rsidR="003E3106" w:rsidRPr="000C14A4" w:rsidRDefault="004851CA" w:rsidP="00A53D1E">
            <w:pPr>
              <w:keepNext/>
            </w:pPr>
            <w:r w:rsidRPr="000C14A4">
              <w:rPr>
                <w:rFonts w:eastAsia="Arial"/>
                <w:b/>
                <w:sz w:val="16"/>
              </w:rPr>
              <w:t>VG</w:t>
            </w:r>
          </w:p>
        </w:tc>
        <w:tc>
          <w:tcPr>
            <w:tcW w:w="810" w:type="dxa"/>
            <w:tcBorders>
              <w:right w:val="dotted" w:sz="4" w:space="0" w:color="auto"/>
            </w:tcBorders>
            <w:shd w:val="clear" w:color="auto" w:fill="DFDFD7"/>
            <w:vAlign w:val="center"/>
          </w:tcPr>
          <w:p w14:paraId="4A886161" w14:textId="77777777" w:rsidR="003E3106" w:rsidRPr="000C14A4" w:rsidRDefault="003E3106" w:rsidP="00A53D1E">
            <w:pPr>
              <w:keepNext/>
            </w:pPr>
          </w:p>
        </w:tc>
        <w:tc>
          <w:tcPr>
            <w:tcW w:w="810" w:type="dxa"/>
            <w:tcBorders>
              <w:right w:val="dotted" w:sz="4" w:space="0" w:color="auto"/>
            </w:tcBorders>
            <w:shd w:val="clear" w:color="auto" w:fill="DFDFD7"/>
            <w:vAlign w:val="center"/>
          </w:tcPr>
          <w:p w14:paraId="6D0C9E5A" w14:textId="77777777" w:rsidR="003E3106" w:rsidRPr="000C14A4" w:rsidRDefault="004851CA" w:rsidP="00A53D1E">
            <w:pPr>
              <w:keepNext/>
            </w:pPr>
            <w:r w:rsidRPr="000C14A4">
              <w:rPr>
                <w:rFonts w:eastAsia="Arial"/>
                <w:b/>
                <w:sz w:val="16"/>
              </w:rPr>
              <w:t>(e)</w:t>
            </w:r>
          </w:p>
        </w:tc>
        <w:tc>
          <w:tcPr>
            <w:tcW w:w="1620" w:type="dxa"/>
            <w:shd w:val="clear" w:color="auto" w:fill="DFDFD7"/>
            <w:vAlign w:val="center"/>
          </w:tcPr>
          <w:p w14:paraId="1823D3EA" w14:textId="77777777" w:rsidR="003E3106" w:rsidRPr="000C14A4" w:rsidRDefault="004851CA" w:rsidP="00A53D1E">
            <w:pPr>
              <w:keepNext/>
            </w:pPr>
            <w:r w:rsidRPr="000C14A4">
              <w:rPr>
                <w:rFonts w:eastAsia="Arial"/>
                <w:b/>
                <w:sz w:val="16"/>
              </w:rPr>
              <w:t>89</w:t>
            </w:r>
          </w:p>
        </w:tc>
        <w:tc>
          <w:tcPr>
            <w:tcW w:w="1620" w:type="dxa"/>
            <w:shd w:val="clear" w:color="auto" w:fill="DFDFD7"/>
          </w:tcPr>
          <w:p w14:paraId="31857D2B" w14:textId="77777777" w:rsidR="003E3106" w:rsidRPr="000C14A4" w:rsidRDefault="003E3106" w:rsidP="00A53D1E">
            <w:pPr>
              <w:keepNext/>
            </w:pPr>
          </w:p>
        </w:tc>
        <w:tc>
          <w:tcPr>
            <w:tcW w:w="1620" w:type="dxa"/>
            <w:shd w:val="clear" w:color="auto" w:fill="DFDFD7"/>
          </w:tcPr>
          <w:p w14:paraId="691FA732" w14:textId="77777777" w:rsidR="003E3106" w:rsidRPr="000C14A4" w:rsidRDefault="003E3106" w:rsidP="00A53D1E">
            <w:pPr>
              <w:keepNext/>
            </w:pPr>
          </w:p>
        </w:tc>
        <w:tc>
          <w:tcPr>
            <w:tcW w:w="1620" w:type="dxa"/>
            <w:shd w:val="clear" w:color="auto" w:fill="DFDFD7"/>
          </w:tcPr>
          <w:p w14:paraId="7E5E1B6D" w14:textId="77777777" w:rsidR="003E3106" w:rsidRPr="000C14A4" w:rsidRDefault="003E3106" w:rsidP="00A53D1E">
            <w:pPr>
              <w:keepNext/>
            </w:pPr>
          </w:p>
        </w:tc>
      </w:tr>
      <w:tr w:rsidR="003E3106" w:rsidRPr="000C14A4" w14:paraId="00D64182" w14:textId="77777777">
        <w:trPr>
          <w:trHeight w:val="440"/>
        </w:trPr>
        <w:tc>
          <w:tcPr>
            <w:tcW w:w="1620" w:type="dxa"/>
            <w:gridSpan w:val="2"/>
            <w:vMerge w:val="restart"/>
          </w:tcPr>
          <w:p w14:paraId="26467E04" w14:textId="77777777" w:rsidR="003E3106" w:rsidRPr="000C14A4" w:rsidRDefault="003E3106" w:rsidP="00A53D1E">
            <w:pPr>
              <w:keepNext/>
            </w:pPr>
          </w:p>
        </w:tc>
        <w:tc>
          <w:tcPr>
            <w:tcW w:w="1620" w:type="dxa"/>
            <w:gridSpan w:val="2"/>
            <w:tcBorders>
              <w:bottom w:val="dotted" w:sz="4" w:space="0" w:color="auto"/>
            </w:tcBorders>
          </w:tcPr>
          <w:p w14:paraId="795D34CB" w14:textId="77777777" w:rsidR="003E3106" w:rsidRPr="000C14A4" w:rsidRDefault="004851CA" w:rsidP="00A53D1E">
            <w:pPr>
              <w:keepNext/>
              <w:spacing w:before="113" w:after="113"/>
              <w:jc w:val="left"/>
              <w:divId w:val="1"/>
            </w:pPr>
            <w:r w:rsidRPr="000C14A4">
              <w:rPr>
                <w:b/>
                <w:sz w:val="16"/>
              </w:rPr>
              <w:t>Fruit: intensity of over color</w:t>
            </w:r>
          </w:p>
        </w:tc>
        <w:tc>
          <w:tcPr>
            <w:tcW w:w="1620" w:type="dxa"/>
            <w:gridSpan w:val="2"/>
            <w:tcBorders>
              <w:bottom w:val="dotted" w:sz="4" w:space="0" w:color="auto"/>
            </w:tcBorders>
          </w:tcPr>
          <w:p w14:paraId="07BF4BAE" w14:textId="77777777" w:rsidR="003E3106" w:rsidRPr="000C14A4" w:rsidRDefault="003E3106" w:rsidP="00A53D1E">
            <w:pPr>
              <w:keepNext/>
            </w:pPr>
          </w:p>
        </w:tc>
        <w:tc>
          <w:tcPr>
            <w:tcW w:w="1620" w:type="dxa"/>
            <w:tcBorders>
              <w:bottom w:val="dotted" w:sz="4" w:space="0" w:color="auto"/>
            </w:tcBorders>
          </w:tcPr>
          <w:p w14:paraId="50C71678" w14:textId="77777777" w:rsidR="003E3106" w:rsidRPr="000C14A4" w:rsidRDefault="003E3106" w:rsidP="00A53D1E">
            <w:pPr>
              <w:keepNext/>
            </w:pPr>
          </w:p>
        </w:tc>
        <w:tc>
          <w:tcPr>
            <w:tcW w:w="1620" w:type="dxa"/>
            <w:tcBorders>
              <w:bottom w:val="dotted" w:sz="4" w:space="0" w:color="auto"/>
            </w:tcBorders>
          </w:tcPr>
          <w:p w14:paraId="00B5E5A5" w14:textId="77777777" w:rsidR="003E3106" w:rsidRPr="000C14A4" w:rsidRDefault="003E3106" w:rsidP="00A53D1E">
            <w:pPr>
              <w:keepNext/>
            </w:pPr>
          </w:p>
        </w:tc>
        <w:tc>
          <w:tcPr>
            <w:tcW w:w="1620" w:type="dxa"/>
            <w:tcBorders>
              <w:bottom w:val="dotted" w:sz="4" w:space="0" w:color="auto"/>
            </w:tcBorders>
          </w:tcPr>
          <w:p w14:paraId="5D379B92" w14:textId="77777777" w:rsidR="003E3106" w:rsidRPr="000C14A4" w:rsidRDefault="003E3106" w:rsidP="00A53D1E">
            <w:pPr>
              <w:keepNext/>
            </w:pPr>
          </w:p>
        </w:tc>
        <w:tc>
          <w:tcPr>
            <w:tcW w:w="1620" w:type="dxa"/>
            <w:tcBorders>
              <w:bottom w:val="dotted" w:sz="4" w:space="0" w:color="auto"/>
            </w:tcBorders>
          </w:tcPr>
          <w:p w14:paraId="39580576" w14:textId="77777777" w:rsidR="003E3106" w:rsidRPr="000C14A4" w:rsidRDefault="003E3106" w:rsidP="00A53D1E">
            <w:pPr>
              <w:keepNext/>
            </w:pPr>
          </w:p>
        </w:tc>
      </w:tr>
      <w:tr w:rsidR="003E3106" w:rsidRPr="000C14A4" w14:paraId="735EF364" w14:textId="77777777">
        <w:trPr>
          <w:trHeight w:val="320"/>
        </w:trPr>
        <w:tc>
          <w:tcPr>
            <w:tcW w:w="1620" w:type="dxa"/>
            <w:gridSpan w:val="2"/>
            <w:vMerge/>
          </w:tcPr>
          <w:p w14:paraId="369BD033" w14:textId="77777777" w:rsidR="003E3106" w:rsidRPr="000C14A4" w:rsidRDefault="003E3106" w:rsidP="00A53D1E">
            <w:pPr>
              <w:keepNext/>
            </w:pPr>
          </w:p>
        </w:tc>
        <w:tc>
          <w:tcPr>
            <w:tcW w:w="1620" w:type="dxa"/>
            <w:gridSpan w:val="2"/>
            <w:tcBorders>
              <w:bottom w:val="dotted" w:sz="4" w:space="0" w:color="auto"/>
            </w:tcBorders>
            <w:vAlign w:val="center"/>
          </w:tcPr>
          <w:p w14:paraId="128F024F" w14:textId="77777777" w:rsidR="003E3106" w:rsidRPr="000C14A4" w:rsidRDefault="004851CA" w:rsidP="00A53D1E">
            <w:pPr>
              <w:keepNext/>
              <w:jc w:val="left"/>
              <w:divId w:val="1"/>
            </w:pPr>
            <w:r w:rsidRPr="000C14A4">
              <w:rPr>
                <w:sz w:val="16"/>
              </w:rPr>
              <w:t>very light</w:t>
            </w:r>
          </w:p>
        </w:tc>
        <w:tc>
          <w:tcPr>
            <w:tcW w:w="1620" w:type="dxa"/>
            <w:gridSpan w:val="2"/>
            <w:tcBorders>
              <w:bottom w:val="dotted" w:sz="4" w:space="0" w:color="auto"/>
            </w:tcBorders>
            <w:vAlign w:val="center"/>
          </w:tcPr>
          <w:p w14:paraId="13583E1C" w14:textId="77777777" w:rsidR="003E3106" w:rsidRPr="000C14A4" w:rsidRDefault="003E3106" w:rsidP="00A53D1E">
            <w:pPr>
              <w:keepNext/>
            </w:pPr>
          </w:p>
        </w:tc>
        <w:tc>
          <w:tcPr>
            <w:tcW w:w="1620" w:type="dxa"/>
            <w:tcBorders>
              <w:bottom w:val="dotted" w:sz="4" w:space="0" w:color="auto"/>
            </w:tcBorders>
            <w:vAlign w:val="center"/>
          </w:tcPr>
          <w:p w14:paraId="3B536E7F" w14:textId="77777777" w:rsidR="003E3106" w:rsidRPr="000C14A4" w:rsidRDefault="003E3106" w:rsidP="00A53D1E">
            <w:pPr>
              <w:keepNext/>
            </w:pPr>
          </w:p>
        </w:tc>
        <w:tc>
          <w:tcPr>
            <w:tcW w:w="1620" w:type="dxa"/>
            <w:tcBorders>
              <w:bottom w:val="dotted" w:sz="4" w:space="0" w:color="auto"/>
            </w:tcBorders>
            <w:vAlign w:val="center"/>
          </w:tcPr>
          <w:p w14:paraId="0AC2CC11" w14:textId="77777777" w:rsidR="003E3106" w:rsidRPr="000C14A4" w:rsidRDefault="003E3106" w:rsidP="00A53D1E">
            <w:pPr>
              <w:keepNext/>
            </w:pPr>
          </w:p>
        </w:tc>
        <w:tc>
          <w:tcPr>
            <w:tcW w:w="1620" w:type="dxa"/>
            <w:tcBorders>
              <w:bottom w:val="dotted" w:sz="4" w:space="0" w:color="auto"/>
            </w:tcBorders>
            <w:vAlign w:val="center"/>
          </w:tcPr>
          <w:p w14:paraId="6E1B580D" w14:textId="77777777" w:rsidR="003E3106" w:rsidRPr="000C14A4" w:rsidRDefault="003E3106" w:rsidP="00A53D1E">
            <w:pPr>
              <w:keepNext/>
            </w:pPr>
          </w:p>
        </w:tc>
        <w:tc>
          <w:tcPr>
            <w:tcW w:w="1620" w:type="dxa"/>
            <w:tcBorders>
              <w:bottom w:val="dotted" w:sz="4" w:space="0" w:color="auto"/>
            </w:tcBorders>
            <w:vAlign w:val="center"/>
          </w:tcPr>
          <w:p w14:paraId="2A0DED8D" w14:textId="77777777" w:rsidR="003E3106" w:rsidRPr="000C14A4" w:rsidRDefault="004851CA" w:rsidP="00A53D1E">
            <w:pPr>
              <w:keepNext/>
              <w:jc w:val="center"/>
              <w:divId w:val="1"/>
            </w:pPr>
            <w:r w:rsidRPr="000C14A4">
              <w:rPr>
                <w:rFonts w:eastAsia="Arial"/>
                <w:sz w:val="16"/>
              </w:rPr>
              <w:t xml:space="preserve">1 </w:t>
            </w:r>
          </w:p>
        </w:tc>
      </w:tr>
      <w:tr w:rsidR="003E3106" w:rsidRPr="000C14A4" w14:paraId="174602F2" w14:textId="77777777">
        <w:trPr>
          <w:trHeight w:val="320"/>
        </w:trPr>
        <w:tc>
          <w:tcPr>
            <w:tcW w:w="1620" w:type="dxa"/>
            <w:gridSpan w:val="2"/>
            <w:vMerge/>
          </w:tcPr>
          <w:p w14:paraId="1CAC33DF" w14:textId="77777777" w:rsidR="003E3106" w:rsidRPr="000C14A4" w:rsidRDefault="003E3106" w:rsidP="00A53D1E">
            <w:pPr>
              <w:keepNext/>
            </w:pPr>
          </w:p>
        </w:tc>
        <w:tc>
          <w:tcPr>
            <w:tcW w:w="1620" w:type="dxa"/>
            <w:gridSpan w:val="2"/>
            <w:tcBorders>
              <w:bottom w:val="dotted" w:sz="4" w:space="0" w:color="auto"/>
            </w:tcBorders>
            <w:vAlign w:val="center"/>
          </w:tcPr>
          <w:p w14:paraId="154EC543" w14:textId="77777777" w:rsidR="003E3106" w:rsidRPr="000C14A4" w:rsidRDefault="004851CA" w:rsidP="00A53D1E">
            <w:pPr>
              <w:keepNext/>
              <w:jc w:val="left"/>
              <w:divId w:val="1"/>
            </w:pPr>
            <w:r w:rsidRPr="000C14A4">
              <w:rPr>
                <w:sz w:val="16"/>
              </w:rPr>
              <w:t>very light to light</w:t>
            </w:r>
          </w:p>
        </w:tc>
        <w:tc>
          <w:tcPr>
            <w:tcW w:w="1620" w:type="dxa"/>
            <w:gridSpan w:val="2"/>
            <w:tcBorders>
              <w:bottom w:val="dotted" w:sz="4" w:space="0" w:color="auto"/>
            </w:tcBorders>
            <w:vAlign w:val="center"/>
          </w:tcPr>
          <w:p w14:paraId="09F24740" w14:textId="77777777" w:rsidR="003E3106" w:rsidRPr="000C14A4" w:rsidRDefault="003E3106" w:rsidP="00A53D1E">
            <w:pPr>
              <w:keepNext/>
            </w:pPr>
          </w:p>
        </w:tc>
        <w:tc>
          <w:tcPr>
            <w:tcW w:w="1620" w:type="dxa"/>
            <w:tcBorders>
              <w:bottom w:val="dotted" w:sz="4" w:space="0" w:color="auto"/>
            </w:tcBorders>
            <w:vAlign w:val="center"/>
          </w:tcPr>
          <w:p w14:paraId="2EA426A9" w14:textId="77777777" w:rsidR="003E3106" w:rsidRPr="000C14A4" w:rsidRDefault="003E3106" w:rsidP="00A53D1E">
            <w:pPr>
              <w:keepNext/>
            </w:pPr>
          </w:p>
        </w:tc>
        <w:tc>
          <w:tcPr>
            <w:tcW w:w="1620" w:type="dxa"/>
            <w:tcBorders>
              <w:bottom w:val="dotted" w:sz="4" w:space="0" w:color="auto"/>
            </w:tcBorders>
            <w:vAlign w:val="center"/>
          </w:tcPr>
          <w:p w14:paraId="6A6BF503" w14:textId="77777777" w:rsidR="003E3106" w:rsidRPr="000C14A4" w:rsidRDefault="003E3106" w:rsidP="00A53D1E">
            <w:pPr>
              <w:keepNext/>
            </w:pPr>
          </w:p>
        </w:tc>
        <w:tc>
          <w:tcPr>
            <w:tcW w:w="1620" w:type="dxa"/>
            <w:tcBorders>
              <w:bottom w:val="dotted" w:sz="4" w:space="0" w:color="auto"/>
            </w:tcBorders>
            <w:vAlign w:val="center"/>
          </w:tcPr>
          <w:p w14:paraId="4AA36934" w14:textId="77777777" w:rsidR="003E3106" w:rsidRPr="000C14A4" w:rsidRDefault="003E3106" w:rsidP="00A53D1E">
            <w:pPr>
              <w:keepNext/>
            </w:pPr>
          </w:p>
        </w:tc>
        <w:tc>
          <w:tcPr>
            <w:tcW w:w="1620" w:type="dxa"/>
            <w:tcBorders>
              <w:bottom w:val="dotted" w:sz="4" w:space="0" w:color="auto"/>
            </w:tcBorders>
            <w:vAlign w:val="center"/>
          </w:tcPr>
          <w:p w14:paraId="7A07C60E" w14:textId="77777777" w:rsidR="003E3106" w:rsidRPr="000C14A4" w:rsidRDefault="004851CA" w:rsidP="00A53D1E">
            <w:pPr>
              <w:keepNext/>
              <w:jc w:val="center"/>
              <w:divId w:val="1"/>
            </w:pPr>
            <w:r w:rsidRPr="000C14A4">
              <w:rPr>
                <w:rFonts w:eastAsia="Arial"/>
                <w:sz w:val="16"/>
              </w:rPr>
              <w:t xml:space="preserve">2 </w:t>
            </w:r>
          </w:p>
        </w:tc>
      </w:tr>
      <w:tr w:rsidR="003E3106" w:rsidRPr="000C14A4" w14:paraId="6BF966AF" w14:textId="77777777">
        <w:trPr>
          <w:trHeight w:val="320"/>
        </w:trPr>
        <w:tc>
          <w:tcPr>
            <w:tcW w:w="1620" w:type="dxa"/>
            <w:gridSpan w:val="2"/>
            <w:vMerge/>
          </w:tcPr>
          <w:p w14:paraId="73EBBB21" w14:textId="77777777" w:rsidR="003E3106" w:rsidRPr="000C14A4" w:rsidRDefault="003E3106" w:rsidP="00A53D1E">
            <w:pPr>
              <w:keepNext/>
            </w:pPr>
          </w:p>
        </w:tc>
        <w:tc>
          <w:tcPr>
            <w:tcW w:w="1620" w:type="dxa"/>
            <w:gridSpan w:val="2"/>
            <w:tcBorders>
              <w:bottom w:val="dotted" w:sz="4" w:space="0" w:color="auto"/>
            </w:tcBorders>
            <w:vAlign w:val="center"/>
          </w:tcPr>
          <w:p w14:paraId="3576CA30" w14:textId="77777777" w:rsidR="003E3106" w:rsidRPr="000C14A4" w:rsidRDefault="004851CA" w:rsidP="00A53D1E">
            <w:pPr>
              <w:keepNext/>
              <w:jc w:val="left"/>
              <w:divId w:val="1"/>
            </w:pPr>
            <w:r w:rsidRPr="000C14A4">
              <w:rPr>
                <w:sz w:val="16"/>
              </w:rPr>
              <w:t>light</w:t>
            </w:r>
          </w:p>
        </w:tc>
        <w:tc>
          <w:tcPr>
            <w:tcW w:w="1620" w:type="dxa"/>
            <w:gridSpan w:val="2"/>
            <w:tcBorders>
              <w:bottom w:val="dotted" w:sz="4" w:space="0" w:color="auto"/>
            </w:tcBorders>
            <w:vAlign w:val="center"/>
          </w:tcPr>
          <w:p w14:paraId="29376E2D" w14:textId="77777777" w:rsidR="003E3106" w:rsidRPr="000C14A4" w:rsidRDefault="003E3106" w:rsidP="00A53D1E">
            <w:pPr>
              <w:keepNext/>
            </w:pPr>
          </w:p>
        </w:tc>
        <w:tc>
          <w:tcPr>
            <w:tcW w:w="1620" w:type="dxa"/>
            <w:tcBorders>
              <w:bottom w:val="dotted" w:sz="4" w:space="0" w:color="auto"/>
            </w:tcBorders>
            <w:vAlign w:val="center"/>
          </w:tcPr>
          <w:p w14:paraId="4E8A8CEA" w14:textId="77777777" w:rsidR="003E3106" w:rsidRPr="000C14A4" w:rsidRDefault="003E3106" w:rsidP="00A53D1E">
            <w:pPr>
              <w:keepNext/>
            </w:pPr>
          </w:p>
        </w:tc>
        <w:tc>
          <w:tcPr>
            <w:tcW w:w="1620" w:type="dxa"/>
            <w:tcBorders>
              <w:bottom w:val="dotted" w:sz="4" w:space="0" w:color="auto"/>
            </w:tcBorders>
            <w:vAlign w:val="center"/>
          </w:tcPr>
          <w:p w14:paraId="344CBB4F" w14:textId="77777777" w:rsidR="003E3106" w:rsidRPr="000C14A4" w:rsidRDefault="003E3106" w:rsidP="00A53D1E">
            <w:pPr>
              <w:keepNext/>
            </w:pPr>
          </w:p>
        </w:tc>
        <w:tc>
          <w:tcPr>
            <w:tcW w:w="1620" w:type="dxa"/>
            <w:tcBorders>
              <w:bottom w:val="dotted" w:sz="4" w:space="0" w:color="auto"/>
            </w:tcBorders>
            <w:vAlign w:val="center"/>
          </w:tcPr>
          <w:p w14:paraId="7EBA986B" w14:textId="77777777" w:rsidR="003E3106" w:rsidRPr="000C14A4" w:rsidRDefault="003E3106" w:rsidP="00A53D1E">
            <w:pPr>
              <w:keepNext/>
            </w:pPr>
          </w:p>
        </w:tc>
        <w:tc>
          <w:tcPr>
            <w:tcW w:w="1620" w:type="dxa"/>
            <w:tcBorders>
              <w:bottom w:val="dotted" w:sz="4" w:space="0" w:color="auto"/>
            </w:tcBorders>
            <w:vAlign w:val="center"/>
          </w:tcPr>
          <w:p w14:paraId="57762F17" w14:textId="77777777" w:rsidR="003E3106" w:rsidRPr="000C14A4" w:rsidRDefault="004851CA" w:rsidP="00A53D1E">
            <w:pPr>
              <w:keepNext/>
              <w:jc w:val="center"/>
              <w:divId w:val="1"/>
            </w:pPr>
            <w:r w:rsidRPr="000C14A4">
              <w:rPr>
                <w:rFonts w:eastAsia="Arial"/>
                <w:sz w:val="16"/>
              </w:rPr>
              <w:t xml:space="preserve">3 </w:t>
            </w:r>
          </w:p>
        </w:tc>
      </w:tr>
      <w:tr w:rsidR="003E3106" w:rsidRPr="000C14A4" w14:paraId="5F0716F6" w14:textId="77777777">
        <w:trPr>
          <w:trHeight w:val="320"/>
        </w:trPr>
        <w:tc>
          <w:tcPr>
            <w:tcW w:w="1620" w:type="dxa"/>
            <w:gridSpan w:val="2"/>
            <w:vMerge/>
          </w:tcPr>
          <w:p w14:paraId="59E545E7" w14:textId="77777777" w:rsidR="003E3106" w:rsidRPr="000C14A4" w:rsidRDefault="003E3106" w:rsidP="00A53D1E">
            <w:pPr>
              <w:keepNext/>
            </w:pPr>
          </w:p>
        </w:tc>
        <w:tc>
          <w:tcPr>
            <w:tcW w:w="1620" w:type="dxa"/>
            <w:gridSpan w:val="2"/>
            <w:tcBorders>
              <w:bottom w:val="dotted" w:sz="4" w:space="0" w:color="auto"/>
            </w:tcBorders>
            <w:vAlign w:val="center"/>
          </w:tcPr>
          <w:p w14:paraId="4BB79259" w14:textId="77777777" w:rsidR="003E3106" w:rsidRPr="000C14A4" w:rsidRDefault="004851CA" w:rsidP="00A53D1E">
            <w:pPr>
              <w:keepNext/>
              <w:jc w:val="left"/>
              <w:divId w:val="1"/>
            </w:pPr>
            <w:r w:rsidRPr="000C14A4">
              <w:rPr>
                <w:sz w:val="16"/>
              </w:rPr>
              <w:t>light to medium</w:t>
            </w:r>
          </w:p>
        </w:tc>
        <w:tc>
          <w:tcPr>
            <w:tcW w:w="1620" w:type="dxa"/>
            <w:gridSpan w:val="2"/>
            <w:tcBorders>
              <w:bottom w:val="dotted" w:sz="4" w:space="0" w:color="auto"/>
            </w:tcBorders>
            <w:vAlign w:val="center"/>
          </w:tcPr>
          <w:p w14:paraId="5C763B98" w14:textId="77777777" w:rsidR="003E3106" w:rsidRPr="000C14A4" w:rsidRDefault="003E3106" w:rsidP="00A53D1E">
            <w:pPr>
              <w:keepNext/>
            </w:pPr>
          </w:p>
        </w:tc>
        <w:tc>
          <w:tcPr>
            <w:tcW w:w="1620" w:type="dxa"/>
            <w:tcBorders>
              <w:bottom w:val="dotted" w:sz="4" w:space="0" w:color="auto"/>
            </w:tcBorders>
            <w:vAlign w:val="center"/>
          </w:tcPr>
          <w:p w14:paraId="3ED91933" w14:textId="77777777" w:rsidR="003E3106" w:rsidRPr="000C14A4" w:rsidRDefault="003E3106" w:rsidP="00A53D1E">
            <w:pPr>
              <w:keepNext/>
            </w:pPr>
          </w:p>
        </w:tc>
        <w:tc>
          <w:tcPr>
            <w:tcW w:w="1620" w:type="dxa"/>
            <w:tcBorders>
              <w:bottom w:val="dotted" w:sz="4" w:space="0" w:color="auto"/>
            </w:tcBorders>
            <w:vAlign w:val="center"/>
          </w:tcPr>
          <w:p w14:paraId="29A89158" w14:textId="77777777" w:rsidR="003E3106" w:rsidRPr="000C14A4" w:rsidRDefault="003E3106" w:rsidP="00A53D1E">
            <w:pPr>
              <w:keepNext/>
            </w:pPr>
          </w:p>
        </w:tc>
        <w:tc>
          <w:tcPr>
            <w:tcW w:w="1620" w:type="dxa"/>
            <w:tcBorders>
              <w:bottom w:val="dotted" w:sz="4" w:space="0" w:color="auto"/>
            </w:tcBorders>
            <w:vAlign w:val="center"/>
          </w:tcPr>
          <w:p w14:paraId="42DCB250" w14:textId="77777777" w:rsidR="003E3106" w:rsidRPr="000C14A4" w:rsidRDefault="003E3106" w:rsidP="00A53D1E">
            <w:pPr>
              <w:keepNext/>
            </w:pPr>
          </w:p>
        </w:tc>
        <w:tc>
          <w:tcPr>
            <w:tcW w:w="1620" w:type="dxa"/>
            <w:tcBorders>
              <w:bottom w:val="dotted" w:sz="4" w:space="0" w:color="auto"/>
            </w:tcBorders>
            <w:vAlign w:val="center"/>
          </w:tcPr>
          <w:p w14:paraId="27B17CA2" w14:textId="77777777" w:rsidR="003E3106" w:rsidRPr="000C14A4" w:rsidRDefault="004851CA" w:rsidP="00A53D1E">
            <w:pPr>
              <w:keepNext/>
              <w:jc w:val="center"/>
              <w:divId w:val="1"/>
            </w:pPr>
            <w:r w:rsidRPr="000C14A4">
              <w:rPr>
                <w:rFonts w:eastAsia="Arial"/>
                <w:sz w:val="16"/>
              </w:rPr>
              <w:t xml:space="preserve">4 </w:t>
            </w:r>
          </w:p>
        </w:tc>
      </w:tr>
      <w:tr w:rsidR="003E3106" w:rsidRPr="000C14A4" w14:paraId="1E8FE65F" w14:textId="77777777">
        <w:trPr>
          <w:trHeight w:val="320"/>
        </w:trPr>
        <w:tc>
          <w:tcPr>
            <w:tcW w:w="1620" w:type="dxa"/>
            <w:gridSpan w:val="2"/>
            <w:vMerge/>
          </w:tcPr>
          <w:p w14:paraId="2E08B97B" w14:textId="77777777" w:rsidR="003E3106" w:rsidRPr="000C14A4" w:rsidRDefault="003E3106" w:rsidP="00A53D1E">
            <w:pPr>
              <w:keepNext/>
            </w:pPr>
          </w:p>
        </w:tc>
        <w:tc>
          <w:tcPr>
            <w:tcW w:w="1620" w:type="dxa"/>
            <w:gridSpan w:val="2"/>
            <w:tcBorders>
              <w:bottom w:val="dotted" w:sz="4" w:space="0" w:color="auto"/>
            </w:tcBorders>
            <w:vAlign w:val="center"/>
          </w:tcPr>
          <w:p w14:paraId="1FC05C8E" w14:textId="77777777" w:rsidR="003E3106" w:rsidRPr="000C14A4" w:rsidRDefault="004851CA" w:rsidP="00A53D1E">
            <w:pPr>
              <w:keepNext/>
              <w:jc w:val="left"/>
              <w:divId w:val="1"/>
            </w:pPr>
            <w:r w:rsidRPr="000C14A4">
              <w:rPr>
                <w:sz w:val="16"/>
              </w:rPr>
              <w:t>medium</w:t>
            </w:r>
          </w:p>
        </w:tc>
        <w:tc>
          <w:tcPr>
            <w:tcW w:w="1620" w:type="dxa"/>
            <w:gridSpan w:val="2"/>
            <w:tcBorders>
              <w:bottom w:val="dotted" w:sz="4" w:space="0" w:color="auto"/>
            </w:tcBorders>
            <w:vAlign w:val="center"/>
          </w:tcPr>
          <w:p w14:paraId="31AB8842" w14:textId="77777777" w:rsidR="003E3106" w:rsidRPr="000C14A4" w:rsidRDefault="003E3106" w:rsidP="00A53D1E">
            <w:pPr>
              <w:keepNext/>
            </w:pPr>
          </w:p>
        </w:tc>
        <w:tc>
          <w:tcPr>
            <w:tcW w:w="1620" w:type="dxa"/>
            <w:tcBorders>
              <w:bottom w:val="dotted" w:sz="4" w:space="0" w:color="auto"/>
            </w:tcBorders>
            <w:vAlign w:val="center"/>
          </w:tcPr>
          <w:p w14:paraId="1C970932" w14:textId="77777777" w:rsidR="003E3106" w:rsidRPr="000C14A4" w:rsidRDefault="003E3106" w:rsidP="00A53D1E">
            <w:pPr>
              <w:keepNext/>
            </w:pPr>
          </w:p>
        </w:tc>
        <w:tc>
          <w:tcPr>
            <w:tcW w:w="1620" w:type="dxa"/>
            <w:tcBorders>
              <w:bottom w:val="dotted" w:sz="4" w:space="0" w:color="auto"/>
            </w:tcBorders>
            <w:vAlign w:val="center"/>
          </w:tcPr>
          <w:p w14:paraId="694885FF" w14:textId="77777777" w:rsidR="003E3106" w:rsidRPr="000C14A4" w:rsidRDefault="003E3106" w:rsidP="00A53D1E">
            <w:pPr>
              <w:keepNext/>
            </w:pPr>
          </w:p>
        </w:tc>
        <w:tc>
          <w:tcPr>
            <w:tcW w:w="1620" w:type="dxa"/>
            <w:tcBorders>
              <w:bottom w:val="dotted" w:sz="4" w:space="0" w:color="auto"/>
            </w:tcBorders>
            <w:vAlign w:val="center"/>
          </w:tcPr>
          <w:p w14:paraId="1E4988BE" w14:textId="77777777" w:rsidR="003E3106" w:rsidRPr="000C14A4" w:rsidRDefault="003E3106" w:rsidP="00A53D1E">
            <w:pPr>
              <w:keepNext/>
            </w:pPr>
          </w:p>
        </w:tc>
        <w:tc>
          <w:tcPr>
            <w:tcW w:w="1620" w:type="dxa"/>
            <w:tcBorders>
              <w:bottom w:val="dotted" w:sz="4" w:space="0" w:color="auto"/>
            </w:tcBorders>
            <w:vAlign w:val="center"/>
          </w:tcPr>
          <w:p w14:paraId="060F933B" w14:textId="77777777" w:rsidR="003E3106" w:rsidRPr="000C14A4" w:rsidRDefault="004851CA" w:rsidP="00A53D1E">
            <w:pPr>
              <w:keepNext/>
              <w:jc w:val="center"/>
              <w:divId w:val="1"/>
            </w:pPr>
            <w:r w:rsidRPr="000C14A4">
              <w:rPr>
                <w:rFonts w:eastAsia="Arial"/>
                <w:sz w:val="16"/>
              </w:rPr>
              <w:t xml:space="preserve">5 </w:t>
            </w:r>
          </w:p>
        </w:tc>
      </w:tr>
      <w:tr w:rsidR="003E3106" w:rsidRPr="000C14A4" w14:paraId="43CD433E" w14:textId="77777777">
        <w:trPr>
          <w:trHeight w:val="320"/>
        </w:trPr>
        <w:tc>
          <w:tcPr>
            <w:tcW w:w="1620" w:type="dxa"/>
            <w:gridSpan w:val="2"/>
            <w:vMerge/>
          </w:tcPr>
          <w:p w14:paraId="11859D3C" w14:textId="77777777" w:rsidR="003E3106" w:rsidRPr="000C14A4" w:rsidRDefault="003E3106" w:rsidP="00A53D1E">
            <w:pPr>
              <w:keepNext/>
            </w:pPr>
          </w:p>
        </w:tc>
        <w:tc>
          <w:tcPr>
            <w:tcW w:w="1620" w:type="dxa"/>
            <w:gridSpan w:val="2"/>
            <w:tcBorders>
              <w:bottom w:val="dotted" w:sz="4" w:space="0" w:color="auto"/>
            </w:tcBorders>
            <w:vAlign w:val="center"/>
          </w:tcPr>
          <w:p w14:paraId="4DEDCEA7" w14:textId="77777777" w:rsidR="003E3106" w:rsidRPr="000C14A4" w:rsidRDefault="004851CA" w:rsidP="00A53D1E">
            <w:pPr>
              <w:keepNext/>
              <w:jc w:val="left"/>
              <w:divId w:val="1"/>
            </w:pPr>
            <w:r w:rsidRPr="000C14A4">
              <w:rPr>
                <w:sz w:val="16"/>
              </w:rPr>
              <w:t>medium to dark</w:t>
            </w:r>
          </w:p>
        </w:tc>
        <w:tc>
          <w:tcPr>
            <w:tcW w:w="1620" w:type="dxa"/>
            <w:gridSpan w:val="2"/>
            <w:tcBorders>
              <w:bottom w:val="dotted" w:sz="4" w:space="0" w:color="auto"/>
            </w:tcBorders>
            <w:vAlign w:val="center"/>
          </w:tcPr>
          <w:p w14:paraId="371DBDED" w14:textId="77777777" w:rsidR="003E3106" w:rsidRPr="000C14A4" w:rsidRDefault="003E3106" w:rsidP="00A53D1E">
            <w:pPr>
              <w:keepNext/>
            </w:pPr>
          </w:p>
        </w:tc>
        <w:tc>
          <w:tcPr>
            <w:tcW w:w="1620" w:type="dxa"/>
            <w:tcBorders>
              <w:bottom w:val="dotted" w:sz="4" w:space="0" w:color="auto"/>
            </w:tcBorders>
            <w:vAlign w:val="center"/>
          </w:tcPr>
          <w:p w14:paraId="0B0BFE19" w14:textId="77777777" w:rsidR="003E3106" w:rsidRPr="000C14A4" w:rsidRDefault="003E3106" w:rsidP="00A53D1E">
            <w:pPr>
              <w:keepNext/>
            </w:pPr>
          </w:p>
        </w:tc>
        <w:tc>
          <w:tcPr>
            <w:tcW w:w="1620" w:type="dxa"/>
            <w:tcBorders>
              <w:bottom w:val="dotted" w:sz="4" w:space="0" w:color="auto"/>
            </w:tcBorders>
            <w:vAlign w:val="center"/>
          </w:tcPr>
          <w:p w14:paraId="661FC61E" w14:textId="77777777" w:rsidR="003E3106" w:rsidRPr="000C14A4" w:rsidRDefault="003E3106" w:rsidP="00A53D1E">
            <w:pPr>
              <w:keepNext/>
            </w:pPr>
          </w:p>
        </w:tc>
        <w:tc>
          <w:tcPr>
            <w:tcW w:w="1620" w:type="dxa"/>
            <w:tcBorders>
              <w:bottom w:val="dotted" w:sz="4" w:space="0" w:color="auto"/>
            </w:tcBorders>
            <w:vAlign w:val="center"/>
          </w:tcPr>
          <w:p w14:paraId="6C006036" w14:textId="77777777" w:rsidR="003E3106" w:rsidRPr="000C14A4" w:rsidRDefault="003E3106" w:rsidP="00A53D1E">
            <w:pPr>
              <w:keepNext/>
            </w:pPr>
          </w:p>
        </w:tc>
        <w:tc>
          <w:tcPr>
            <w:tcW w:w="1620" w:type="dxa"/>
            <w:tcBorders>
              <w:bottom w:val="dotted" w:sz="4" w:space="0" w:color="auto"/>
            </w:tcBorders>
            <w:vAlign w:val="center"/>
          </w:tcPr>
          <w:p w14:paraId="6577E65C" w14:textId="77777777" w:rsidR="003E3106" w:rsidRPr="000C14A4" w:rsidRDefault="004851CA" w:rsidP="00A53D1E">
            <w:pPr>
              <w:keepNext/>
              <w:jc w:val="center"/>
              <w:divId w:val="1"/>
            </w:pPr>
            <w:r w:rsidRPr="000C14A4">
              <w:rPr>
                <w:rFonts w:eastAsia="Arial"/>
                <w:sz w:val="16"/>
              </w:rPr>
              <w:t xml:space="preserve">6 </w:t>
            </w:r>
          </w:p>
        </w:tc>
      </w:tr>
      <w:tr w:rsidR="003E3106" w:rsidRPr="000C14A4" w14:paraId="40A5A610" w14:textId="77777777">
        <w:trPr>
          <w:trHeight w:val="320"/>
        </w:trPr>
        <w:tc>
          <w:tcPr>
            <w:tcW w:w="1620" w:type="dxa"/>
            <w:gridSpan w:val="2"/>
            <w:vMerge/>
          </w:tcPr>
          <w:p w14:paraId="349989F9" w14:textId="77777777" w:rsidR="003E3106" w:rsidRPr="000C14A4" w:rsidRDefault="003E3106"/>
        </w:tc>
        <w:tc>
          <w:tcPr>
            <w:tcW w:w="1620" w:type="dxa"/>
            <w:gridSpan w:val="2"/>
            <w:tcBorders>
              <w:bottom w:val="dotted" w:sz="4" w:space="0" w:color="auto"/>
            </w:tcBorders>
            <w:vAlign w:val="center"/>
          </w:tcPr>
          <w:p w14:paraId="014EF73E" w14:textId="77777777" w:rsidR="003E3106" w:rsidRPr="000C14A4" w:rsidRDefault="004851CA">
            <w:pPr>
              <w:jc w:val="left"/>
              <w:divId w:val="1"/>
            </w:pPr>
            <w:r w:rsidRPr="000C14A4">
              <w:rPr>
                <w:sz w:val="16"/>
              </w:rPr>
              <w:t>dark</w:t>
            </w:r>
          </w:p>
        </w:tc>
        <w:tc>
          <w:tcPr>
            <w:tcW w:w="1620" w:type="dxa"/>
            <w:gridSpan w:val="2"/>
            <w:tcBorders>
              <w:bottom w:val="dotted" w:sz="4" w:space="0" w:color="auto"/>
            </w:tcBorders>
            <w:vAlign w:val="center"/>
          </w:tcPr>
          <w:p w14:paraId="4D6FBA92" w14:textId="77777777" w:rsidR="003E3106" w:rsidRPr="000C14A4" w:rsidRDefault="003E3106"/>
        </w:tc>
        <w:tc>
          <w:tcPr>
            <w:tcW w:w="1620" w:type="dxa"/>
            <w:tcBorders>
              <w:bottom w:val="dotted" w:sz="4" w:space="0" w:color="auto"/>
            </w:tcBorders>
            <w:vAlign w:val="center"/>
          </w:tcPr>
          <w:p w14:paraId="525563F5" w14:textId="77777777" w:rsidR="003E3106" w:rsidRPr="000C14A4" w:rsidRDefault="003E3106"/>
        </w:tc>
        <w:tc>
          <w:tcPr>
            <w:tcW w:w="1620" w:type="dxa"/>
            <w:tcBorders>
              <w:bottom w:val="dotted" w:sz="4" w:space="0" w:color="auto"/>
            </w:tcBorders>
            <w:vAlign w:val="center"/>
          </w:tcPr>
          <w:p w14:paraId="30E8890B" w14:textId="77777777" w:rsidR="003E3106" w:rsidRPr="000C14A4" w:rsidRDefault="003E3106"/>
        </w:tc>
        <w:tc>
          <w:tcPr>
            <w:tcW w:w="1620" w:type="dxa"/>
            <w:tcBorders>
              <w:bottom w:val="dotted" w:sz="4" w:space="0" w:color="auto"/>
            </w:tcBorders>
            <w:vAlign w:val="center"/>
          </w:tcPr>
          <w:p w14:paraId="63DE3912" w14:textId="77777777" w:rsidR="003E3106" w:rsidRPr="000C14A4" w:rsidRDefault="003E3106"/>
        </w:tc>
        <w:tc>
          <w:tcPr>
            <w:tcW w:w="1620" w:type="dxa"/>
            <w:tcBorders>
              <w:bottom w:val="dotted" w:sz="4" w:space="0" w:color="auto"/>
            </w:tcBorders>
            <w:vAlign w:val="center"/>
          </w:tcPr>
          <w:p w14:paraId="5F404BB7" w14:textId="77777777" w:rsidR="003E3106" w:rsidRPr="000C14A4" w:rsidRDefault="004851CA">
            <w:pPr>
              <w:jc w:val="center"/>
              <w:divId w:val="1"/>
            </w:pPr>
            <w:r w:rsidRPr="000C14A4">
              <w:rPr>
                <w:rFonts w:eastAsia="Arial"/>
                <w:sz w:val="16"/>
              </w:rPr>
              <w:t xml:space="preserve">7 </w:t>
            </w:r>
          </w:p>
        </w:tc>
      </w:tr>
      <w:tr w:rsidR="003E3106" w:rsidRPr="000C14A4" w14:paraId="1CB712A6" w14:textId="77777777">
        <w:trPr>
          <w:trHeight w:val="320"/>
        </w:trPr>
        <w:tc>
          <w:tcPr>
            <w:tcW w:w="1620" w:type="dxa"/>
            <w:gridSpan w:val="2"/>
            <w:vMerge/>
          </w:tcPr>
          <w:p w14:paraId="2DE093F2" w14:textId="77777777" w:rsidR="003E3106" w:rsidRPr="000C14A4" w:rsidRDefault="003E3106"/>
        </w:tc>
        <w:tc>
          <w:tcPr>
            <w:tcW w:w="1620" w:type="dxa"/>
            <w:gridSpan w:val="2"/>
            <w:tcBorders>
              <w:bottom w:val="dotted" w:sz="4" w:space="0" w:color="auto"/>
            </w:tcBorders>
            <w:vAlign w:val="center"/>
          </w:tcPr>
          <w:p w14:paraId="1B98867B" w14:textId="77777777" w:rsidR="003E3106" w:rsidRPr="000C14A4" w:rsidRDefault="004851CA">
            <w:pPr>
              <w:jc w:val="left"/>
              <w:divId w:val="1"/>
            </w:pPr>
            <w:r w:rsidRPr="000C14A4">
              <w:rPr>
                <w:sz w:val="16"/>
              </w:rPr>
              <w:t>dark to very dark</w:t>
            </w:r>
          </w:p>
        </w:tc>
        <w:tc>
          <w:tcPr>
            <w:tcW w:w="1620" w:type="dxa"/>
            <w:gridSpan w:val="2"/>
            <w:tcBorders>
              <w:bottom w:val="dotted" w:sz="4" w:space="0" w:color="auto"/>
            </w:tcBorders>
            <w:vAlign w:val="center"/>
          </w:tcPr>
          <w:p w14:paraId="456BCED0" w14:textId="77777777" w:rsidR="003E3106" w:rsidRPr="000C14A4" w:rsidRDefault="003E3106"/>
        </w:tc>
        <w:tc>
          <w:tcPr>
            <w:tcW w:w="1620" w:type="dxa"/>
            <w:tcBorders>
              <w:bottom w:val="dotted" w:sz="4" w:space="0" w:color="auto"/>
            </w:tcBorders>
            <w:vAlign w:val="center"/>
          </w:tcPr>
          <w:p w14:paraId="53E9C8E5" w14:textId="77777777" w:rsidR="003E3106" w:rsidRPr="000C14A4" w:rsidRDefault="003E3106"/>
        </w:tc>
        <w:tc>
          <w:tcPr>
            <w:tcW w:w="1620" w:type="dxa"/>
            <w:tcBorders>
              <w:bottom w:val="dotted" w:sz="4" w:space="0" w:color="auto"/>
            </w:tcBorders>
            <w:vAlign w:val="center"/>
          </w:tcPr>
          <w:p w14:paraId="4ACCD008" w14:textId="77777777" w:rsidR="003E3106" w:rsidRPr="000C14A4" w:rsidRDefault="003E3106"/>
        </w:tc>
        <w:tc>
          <w:tcPr>
            <w:tcW w:w="1620" w:type="dxa"/>
            <w:tcBorders>
              <w:bottom w:val="dotted" w:sz="4" w:space="0" w:color="auto"/>
            </w:tcBorders>
            <w:vAlign w:val="center"/>
          </w:tcPr>
          <w:p w14:paraId="2E55B0C1" w14:textId="77777777" w:rsidR="003E3106" w:rsidRPr="000C14A4" w:rsidRDefault="003E3106"/>
        </w:tc>
        <w:tc>
          <w:tcPr>
            <w:tcW w:w="1620" w:type="dxa"/>
            <w:tcBorders>
              <w:bottom w:val="dotted" w:sz="4" w:space="0" w:color="auto"/>
            </w:tcBorders>
            <w:vAlign w:val="center"/>
          </w:tcPr>
          <w:p w14:paraId="286A9A88" w14:textId="77777777" w:rsidR="003E3106" w:rsidRPr="000C14A4" w:rsidRDefault="004851CA">
            <w:pPr>
              <w:jc w:val="center"/>
              <w:divId w:val="1"/>
            </w:pPr>
            <w:r w:rsidRPr="000C14A4">
              <w:rPr>
                <w:rFonts w:eastAsia="Arial"/>
                <w:sz w:val="16"/>
              </w:rPr>
              <w:t xml:space="preserve">8 </w:t>
            </w:r>
          </w:p>
        </w:tc>
      </w:tr>
      <w:tr w:rsidR="003E3106" w:rsidRPr="000C14A4" w14:paraId="1E7FB6D2" w14:textId="77777777">
        <w:trPr>
          <w:trHeight w:val="320"/>
        </w:trPr>
        <w:tc>
          <w:tcPr>
            <w:tcW w:w="1620" w:type="dxa"/>
            <w:gridSpan w:val="2"/>
            <w:vMerge/>
          </w:tcPr>
          <w:p w14:paraId="36532978" w14:textId="77777777" w:rsidR="003E3106" w:rsidRPr="000C14A4" w:rsidRDefault="003E3106"/>
        </w:tc>
        <w:tc>
          <w:tcPr>
            <w:tcW w:w="1620" w:type="dxa"/>
            <w:gridSpan w:val="2"/>
            <w:tcBorders>
              <w:bottom w:val="dotted" w:sz="4" w:space="0" w:color="auto"/>
            </w:tcBorders>
            <w:vAlign w:val="center"/>
          </w:tcPr>
          <w:p w14:paraId="2F6ABF28" w14:textId="77777777" w:rsidR="003E3106" w:rsidRPr="000C14A4" w:rsidRDefault="004851CA">
            <w:pPr>
              <w:jc w:val="left"/>
              <w:divId w:val="1"/>
            </w:pPr>
            <w:r w:rsidRPr="000C14A4">
              <w:rPr>
                <w:sz w:val="16"/>
              </w:rPr>
              <w:t>very dark</w:t>
            </w:r>
          </w:p>
        </w:tc>
        <w:tc>
          <w:tcPr>
            <w:tcW w:w="1620" w:type="dxa"/>
            <w:gridSpan w:val="2"/>
            <w:tcBorders>
              <w:bottom w:val="dotted" w:sz="4" w:space="0" w:color="auto"/>
            </w:tcBorders>
            <w:vAlign w:val="center"/>
          </w:tcPr>
          <w:p w14:paraId="2D341DDA" w14:textId="77777777" w:rsidR="003E3106" w:rsidRPr="000C14A4" w:rsidRDefault="003E3106"/>
        </w:tc>
        <w:tc>
          <w:tcPr>
            <w:tcW w:w="1620" w:type="dxa"/>
            <w:tcBorders>
              <w:bottom w:val="dotted" w:sz="4" w:space="0" w:color="auto"/>
            </w:tcBorders>
            <w:vAlign w:val="center"/>
          </w:tcPr>
          <w:p w14:paraId="4369F023" w14:textId="77777777" w:rsidR="003E3106" w:rsidRPr="000C14A4" w:rsidRDefault="003E3106"/>
        </w:tc>
        <w:tc>
          <w:tcPr>
            <w:tcW w:w="1620" w:type="dxa"/>
            <w:tcBorders>
              <w:bottom w:val="dotted" w:sz="4" w:space="0" w:color="auto"/>
            </w:tcBorders>
            <w:vAlign w:val="center"/>
          </w:tcPr>
          <w:p w14:paraId="522E548B" w14:textId="77777777" w:rsidR="003E3106" w:rsidRPr="000C14A4" w:rsidRDefault="003E3106"/>
        </w:tc>
        <w:tc>
          <w:tcPr>
            <w:tcW w:w="1620" w:type="dxa"/>
            <w:tcBorders>
              <w:bottom w:val="dotted" w:sz="4" w:space="0" w:color="auto"/>
            </w:tcBorders>
            <w:vAlign w:val="center"/>
          </w:tcPr>
          <w:p w14:paraId="566E2C91" w14:textId="77777777" w:rsidR="003E3106" w:rsidRPr="000C14A4" w:rsidRDefault="003E3106"/>
        </w:tc>
        <w:tc>
          <w:tcPr>
            <w:tcW w:w="1620" w:type="dxa"/>
            <w:tcBorders>
              <w:bottom w:val="dotted" w:sz="4" w:space="0" w:color="auto"/>
            </w:tcBorders>
            <w:vAlign w:val="center"/>
          </w:tcPr>
          <w:p w14:paraId="5BB088DF" w14:textId="77777777" w:rsidR="003E3106" w:rsidRPr="000C14A4" w:rsidRDefault="004851CA">
            <w:pPr>
              <w:jc w:val="center"/>
              <w:divId w:val="1"/>
            </w:pPr>
            <w:r w:rsidRPr="000C14A4">
              <w:rPr>
                <w:rFonts w:eastAsia="Arial"/>
                <w:sz w:val="16"/>
              </w:rPr>
              <w:t xml:space="preserve">9 </w:t>
            </w:r>
          </w:p>
        </w:tc>
      </w:tr>
      <w:tr w:rsidR="003E3106" w:rsidRPr="000C14A4" w14:paraId="31A8BBED" w14:textId="77777777">
        <w:trPr>
          <w:trHeight w:val="360"/>
        </w:trPr>
        <w:tc>
          <w:tcPr>
            <w:tcW w:w="810" w:type="dxa"/>
            <w:tcBorders>
              <w:right w:val="dotted" w:sz="4" w:space="0" w:color="auto"/>
            </w:tcBorders>
            <w:shd w:val="clear" w:color="auto" w:fill="DFDFD7"/>
            <w:vAlign w:val="center"/>
          </w:tcPr>
          <w:p w14:paraId="249547AB" w14:textId="77777777" w:rsidR="003E3106" w:rsidRPr="000C14A4" w:rsidRDefault="004851CA">
            <w:r w:rsidRPr="000C14A4">
              <w:rPr>
                <w:rFonts w:eastAsia="Arial"/>
                <w:b/>
                <w:sz w:val="16"/>
              </w:rPr>
              <w:t>39.</w:t>
            </w:r>
          </w:p>
        </w:tc>
        <w:tc>
          <w:tcPr>
            <w:tcW w:w="810" w:type="dxa"/>
            <w:tcBorders>
              <w:right w:val="dotted" w:sz="4" w:space="0" w:color="auto"/>
            </w:tcBorders>
            <w:shd w:val="clear" w:color="auto" w:fill="DFDFD7"/>
            <w:vAlign w:val="center"/>
          </w:tcPr>
          <w:p w14:paraId="0DEB3980"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140996D4" w14:textId="77777777" w:rsidR="003E3106" w:rsidRPr="000C14A4" w:rsidRDefault="004851CA">
            <w:r w:rsidRPr="000C14A4">
              <w:rPr>
                <w:rFonts w:eastAsia="Arial"/>
                <w:b/>
                <w:sz w:val="16"/>
              </w:rPr>
              <w:t>QN</w:t>
            </w:r>
          </w:p>
        </w:tc>
        <w:tc>
          <w:tcPr>
            <w:tcW w:w="810" w:type="dxa"/>
            <w:tcBorders>
              <w:right w:val="dotted" w:sz="4" w:space="0" w:color="auto"/>
            </w:tcBorders>
            <w:shd w:val="clear" w:color="auto" w:fill="DFDFD7"/>
            <w:vAlign w:val="center"/>
          </w:tcPr>
          <w:p w14:paraId="4EEC06C0" w14:textId="77777777" w:rsidR="003E3106" w:rsidRPr="000C14A4" w:rsidRDefault="004851CA">
            <w:r w:rsidRPr="000C14A4">
              <w:rPr>
                <w:rFonts w:eastAsia="Arial"/>
                <w:b/>
                <w:sz w:val="16"/>
              </w:rPr>
              <w:t>VG</w:t>
            </w:r>
          </w:p>
        </w:tc>
        <w:tc>
          <w:tcPr>
            <w:tcW w:w="810" w:type="dxa"/>
            <w:tcBorders>
              <w:right w:val="dotted" w:sz="4" w:space="0" w:color="auto"/>
            </w:tcBorders>
            <w:shd w:val="clear" w:color="auto" w:fill="DFDFD7"/>
            <w:vAlign w:val="center"/>
          </w:tcPr>
          <w:p w14:paraId="4FCBD562" w14:textId="77777777" w:rsidR="003E3106" w:rsidRPr="000C14A4" w:rsidRDefault="003E3106"/>
        </w:tc>
        <w:tc>
          <w:tcPr>
            <w:tcW w:w="810" w:type="dxa"/>
            <w:tcBorders>
              <w:right w:val="dotted" w:sz="4" w:space="0" w:color="auto"/>
            </w:tcBorders>
            <w:shd w:val="clear" w:color="auto" w:fill="DFDFD7"/>
            <w:vAlign w:val="center"/>
          </w:tcPr>
          <w:p w14:paraId="59C5DE13" w14:textId="77777777" w:rsidR="003E3106" w:rsidRPr="000C14A4" w:rsidRDefault="004851CA">
            <w:r w:rsidRPr="000C14A4">
              <w:rPr>
                <w:rFonts w:eastAsia="Arial"/>
                <w:b/>
                <w:sz w:val="16"/>
              </w:rPr>
              <w:t>(e)</w:t>
            </w:r>
          </w:p>
        </w:tc>
        <w:tc>
          <w:tcPr>
            <w:tcW w:w="1620" w:type="dxa"/>
            <w:shd w:val="clear" w:color="auto" w:fill="DFDFD7"/>
            <w:vAlign w:val="center"/>
          </w:tcPr>
          <w:p w14:paraId="16E57810" w14:textId="77777777" w:rsidR="003E3106" w:rsidRPr="000C14A4" w:rsidRDefault="004851CA">
            <w:r w:rsidRPr="000C14A4">
              <w:rPr>
                <w:rFonts w:eastAsia="Arial"/>
                <w:b/>
                <w:sz w:val="16"/>
              </w:rPr>
              <w:t>89</w:t>
            </w:r>
          </w:p>
        </w:tc>
        <w:tc>
          <w:tcPr>
            <w:tcW w:w="1620" w:type="dxa"/>
            <w:shd w:val="clear" w:color="auto" w:fill="DFDFD7"/>
          </w:tcPr>
          <w:p w14:paraId="7C3BCCA2" w14:textId="77777777" w:rsidR="003E3106" w:rsidRPr="000C14A4" w:rsidRDefault="003E3106"/>
        </w:tc>
        <w:tc>
          <w:tcPr>
            <w:tcW w:w="1620" w:type="dxa"/>
            <w:shd w:val="clear" w:color="auto" w:fill="DFDFD7"/>
          </w:tcPr>
          <w:p w14:paraId="1D26665A" w14:textId="77777777" w:rsidR="003E3106" w:rsidRPr="000C14A4" w:rsidRDefault="003E3106"/>
        </w:tc>
        <w:tc>
          <w:tcPr>
            <w:tcW w:w="1620" w:type="dxa"/>
            <w:shd w:val="clear" w:color="auto" w:fill="DFDFD7"/>
          </w:tcPr>
          <w:p w14:paraId="65315C24" w14:textId="77777777" w:rsidR="003E3106" w:rsidRPr="000C14A4" w:rsidRDefault="003E3106"/>
        </w:tc>
      </w:tr>
      <w:tr w:rsidR="003E3106" w:rsidRPr="000C14A4" w14:paraId="74674E52" w14:textId="77777777">
        <w:trPr>
          <w:trHeight w:val="440"/>
        </w:trPr>
        <w:tc>
          <w:tcPr>
            <w:tcW w:w="1620" w:type="dxa"/>
            <w:gridSpan w:val="2"/>
            <w:vMerge w:val="restart"/>
          </w:tcPr>
          <w:p w14:paraId="313E4DB0" w14:textId="77777777" w:rsidR="003E3106" w:rsidRPr="000C14A4" w:rsidRDefault="003E3106"/>
        </w:tc>
        <w:tc>
          <w:tcPr>
            <w:tcW w:w="1620" w:type="dxa"/>
            <w:gridSpan w:val="2"/>
            <w:tcBorders>
              <w:bottom w:val="dotted" w:sz="4" w:space="0" w:color="auto"/>
            </w:tcBorders>
          </w:tcPr>
          <w:p w14:paraId="3E372391" w14:textId="77777777" w:rsidR="003E3106" w:rsidRPr="000C14A4" w:rsidRDefault="004851CA">
            <w:pPr>
              <w:spacing w:before="113" w:after="113"/>
              <w:jc w:val="left"/>
              <w:divId w:val="1"/>
            </w:pPr>
            <w:r w:rsidRPr="000C14A4">
              <w:rPr>
                <w:b/>
                <w:sz w:val="16"/>
              </w:rPr>
              <w:t>Fruit: relative area of over color</w:t>
            </w:r>
          </w:p>
        </w:tc>
        <w:tc>
          <w:tcPr>
            <w:tcW w:w="1620" w:type="dxa"/>
            <w:gridSpan w:val="2"/>
            <w:tcBorders>
              <w:bottom w:val="dotted" w:sz="4" w:space="0" w:color="auto"/>
            </w:tcBorders>
          </w:tcPr>
          <w:p w14:paraId="645C4837" w14:textId="77777777" w:rsidR="003E3106" w:rsidRPr="000C14A4" w:rsidRDefault="003E3106"/>
        </w:tc>
        <w:tc>
          <w:tcPr>
            <w:tcW w:w="1620" w:type="dxa"/>
            <w:tcBorders>
              <w:bottom w:val="dotted" w:sz="4" w:space="0" w:color="auto"/>
            </w:tcBorders>
          </w:tcPr>
          <w:p w14:paraId="434B5E51" w14:textId="77777777" w:rsidR="003E3106" w:rsidRPr="000C14A4" w:rsidRDefault="003E3106"/>
        </w:tc>
        <w:tc>
          <w:tcPr>
            <w:tcW w:w="1620" w:type="dxa"/>
            <w:tcBorders>
              <w:bottom w:val="dotted" w:sz="4" w:space="0" w:color="auto"/>
            </w:tcBorders>
          </w:tcPr>
          <w:p w14:paraId="3D6E1853" w14:textId="77777777" w:rsidR="003E3106" w:rsidRPr="000C14A4" w:rsidRDefault="003E3106"/>
        </w:tc>
        <w:tc>
          <w:tcPr>
            <w:tcW w:w="1620" w:type="dxa"/>
            <w:tcBorders>
              <w:bottom w:val="dotted" w:sz="4" w:space="0" w:color="auto"/>
            </w:tcBorders>
          </w:tcPr>
          <w:p w14:paraId="43A80C42" w14:textId="77777777" w:rsidR="003E3106" w:rsidRPr="000C14A4" w:rsidRDefault="003E3106"/>
        </w:tc>
        <w:tc>
          <w:tcPr>
            <w:tcW w:w="1620" w:type="dxa"/>
            <w:tcBorders>
              <w:bottom w:val="dotted" w:sz="4" w:space="0" w:color="auto"/>
            </w:tcBorders>
          </w:tcPr>
          <w:p w14:paraId="20EB0D3B" w14:textId="77777777" w:rsidR="003E3106" w:rsidRPr="000C14A4" w:rsidRDefault="003E3106"/>
        </w:tc>
      </w:tr>
      <w:tr w:rsidR="003E3106" w:rsidRPr="000C14A4" w14:paraId="501BE837" w14:textId="77777777">
        <w:trPr>
          <w:trHeight w:val="320"/>
        </w:trPr>
        <w:tc>
          <w:tcPr>
            <w:tcW w:w="1620" w:type="dxa"/>
            <w:gridSpan w:val="2"/>
            <w:vMerge/>
          </w:tcPr>
          <w:p w14:paraId="3A34A157" w14:textId="77777777" w:rsidR="003E3106" w:rsidRPr="000C14A4" w:rsidRDefault="003E3106"/>
        </w:tc>
        <w:tc>
          <w:tcPr>
            <w:tcW w:w="1620" w:type="dxa"/>
            <w:gridSpan w:val="2"/>
            <w:tcBorders>
              <w:bottom w:val="dotted" w:sz="4" w:space="0" w:color="auto"/>
            </w:tcBorders>
            <w:vAlign w:val="center"/>
          </w:tcPr>
          <w:p w14:paraId="101E62B2" w14:textId="77777777" w:rsidR="003E3106" w:rsidRPr="000C14A4" w:rsidRDefault="004851CA">
            <w:pPr>
              <w:jc w:val="left"/>
              <w:divId w:val="1"/>
            </w:pPr>
            <w:r w:rsidRPr="000C14A4">
              <w:rPr>
                <w:sz w:val="16"/>
              </w:rPr>
              <w:t>absent or very small</w:t>
            </w:r>
          </w:p>
        </w:tc>
        <w:tc>
          <w:tcPr>
            <w:tcW w:w="1620" w:type="dxa"/>
            <w:gridSpan w:val="2"/>
            <w:tcBorders>
              <w:bottom w:val="dotted" w:sz="4" w:space="0" w:color="auto"/>
            </w:tcBorders>
            <w:vAlign w:val="center"/>
          </w:tcPr>
          <w:p w14:paraId="78BD0334" w14:textId="77777777" w:rsidR="003E3106" w:rsidRPr="000C14A4" w:rsidRDefault="003E3106"/>
        </w:tc>
        <w:tc>
          <w:tcPr>
            <w:tcW w:w="1620" w:type="dxa"/>
            <w:tcBorders>
              <w:bottom w:val="dotted" w:sz="4" w:space="0" w:color="auto"/>
            </w:tcBorders>
            <w:vAlign w:val="center"/>
          </w:tcPr>
          <w:p w14:paraId="0630D91B" w14:textId="77777777" w:rsidR="003E3106" w:rsidRPr="000C14A4" w:rsidRDefault="003E3106"/>
        </w:tc>
        <w:tc>
          <w:tcPr>
            <w:tcW w:w="1620" w:type="dxa"/>
            <w:tcBorders>
              <w:bottom w:val="dotted" w:sz="4" w:space="0" w:color="auto"/>
            </w:tcBorders>
            <w:vAlign w:val="center"/>
          </w:tcPr>
          <w:p w14:paraId="1B0593FD" w14:textId="77777777" w:rsidR="003E3106" w:rsidRPr="000C14A4" w:rsidRDefault="003E3106"/>
        </w:tc>
        <w:tc>
          <w:tcPr>
            <w:tcW w:w="1620" w:type="dxa"/>
            <w:tcBorders>
              <w:bottom w:val="dotted" w:sz="4" w:space="0" w:color="auto"/>
            </w:tcBorders>
            <w:vAlign w:val="center"/>
          </w:tcPr>
          <w:p w14:paraId="400B06B6" w14:textId="77777777" w:rsidR="003E3106" w:rsidRPr="000C14A4" w:rsidRDefault="004851CA">
            <w:pPr>
              <w:jc w:val="left"/>
              <w:divId w:val="1"/>
            </w:pPr>
            <w:r w:rsidRPr="000C14A4">
              <w:rPr>
                <w:sz w:val="16"/>
              </w:rPr>
              <w:t>Beko, Oksana, Uta</w:t>
            </w:r>
          </w:p>
        </w:tc>
        <w:tc>
          <w:tcPr>
            <w:tcW w:w="1620" w:type="dxa"/>
            <w:tcBorders>
              <w:bottom w:val="dotted" w:sz="4" w:space="0" w:color="auto"/>
            </w:tcBorders>
            <w:vAlign w:val="center"/>
          </w:tcPr>
          <w:p w14:paraId="020D37A2" w14:textId="77777777" w:rsidR="003E3106" w:rsidRPr="000C14A4" w:rsidRDefault="004851CA">
            <w:pPr>
              <w:jc w:val="center"/>
              <w:divId w:val="1"/>
            </w:pPr>
            <w:r w:rsidRPr="000C14A4">
              <w:rPr>
                <w:rFonts w:eastAsia="Arial"/>
                <w:sz w:val="16"/>
              </w:rPr>
              <w:t xml:space="preserve">1 </w:t>
            </w:r>
          </w:p>
        </w:tc>
      </w:tr>
      <w:tr w:rsidR="003E3106" w:rsidRPr="000C14A4" w14:paraId="4F34470D" w14:textId="77777777">
        <w:trPr>
          <w:trHeight w:val="320"/>
        </w:trPr>
        <w:tc>
          <w:tcPr>
            <w:tcW w:w="1620" w:type="dxa"/>
            <w:gridSpan w:val="2"/>
            <w:vMerge/>
          </w:tcPr>
          <w:p w14:paraId="59A85FD2" w14:textId="77777777" w:rsidR="003E3106" w:rsidRPr="000C14A4" w:rsidRDefault="003E3106"/>
        </w:tc>
        <w:tc>
          <w:tcPr>
            <w:tcW w:w="1620" w:type="dxa"/>
            <w:gridSpan w:val="2"/>
            <w:tcBorders>
              <w:bottom w:val="dotted" w:sz="4" w:space="0" w:color="auto"/>
            </w:tcBorders>
            <w:vAlign w:val="center"/>
          </w:tcPr>
          <w:p w14:paraId="2B70E3F7" w14:textId="77777777" w:rsidR="003E3106" w:rsidRPr="000C14A4" w:rsidRDefault="004851CA">
            <w:pPr>
              <w:jc w:val="left"/>
              <w:divId w:val="1"/>
            </w:pPr>
            <w:r w:rsidRPr="000C14A4">
              <w:rPr>
                <w:sz w:val="16"/>
              </w:rPr>
              <w:t>very small to small</w:t>
            </w:r>
          </w:p>
        </w:tc>
        <w:tc>
          <w:tcPr>
            <w:tcW w:w="1620" w:type="dxa"/>
            <w:gridSpan w:val="2"/>
            <w:tcBorders>
              <w:bottom w:val="dotted" w:sz="4" w:space="0" w:color="auto"/>
            </w:tcBorders>
            <w:vAlign w:val="center"/>
          </w:tcPr>
          <w:p w14:paraId="24E64B0E" w14:textId="77777777" w:rsidR="003E3106" w:rsidRPr="000C14A4" w:rsidRDefault="003E3106"/>
        </w:tc>
        <w:tc>
          <w:tcPr>
            <w:tcW w:w="1620" w:type="dxa"/>
            <w:tcBorders>
              <w:bottom w:val="dotted" w:sz="4" w:space="0" w:color="auto"/>
            </w:tcBorders>
            <w:vAlign w:val="center"/>
          </w:tcPr>
          <w:p w14:paraId="31DA2723" w14:textId="77777777" w:rsidR="003E3106" w:rsidRPr="000C14A4" w:rsidRDefault="003E3106"/>
        </w:tc>
        <w:tc>
          <w:tcPr>
            <w:tcW w:w="1620" w:type="dxa"/>
            <w:tcBorders>
              <w:bottom w:val="dotted" w:sz="4" w:space="0" w:color="auto"/>
            </w:tcBorders>
            <w:vAlign w:val="center"/>
          </w:tcPr>
          <w:p w14:paraId="191C3565" w14:textId="77777777" w:rsidR="003E3106" w:rsidRPr="000C14A4" w:rsidRDefault="003E3106"/>
        </w:tc>
        <w:tc>
          <w:tcPr>
            <w:tcW w:w="1620" w:type="dxa"/>
            <w:tcBorders>
              <w:bottom w:val="dotted" w:sz="4" w:space="0" w:color="auto"/>
            </w:tcBorders>
            <w:vAlign w:val="center"/>
          </w:tcPr>
          <w:p w14:paraId="6A3928B3" w14:textId="77777777" w:rsidR="003E3106" w:rsidRPr="000C14A4" w:rsidRDefault="004851CA">
            <w:pPr>
              <w:jc w:val="left"/>
              <w:divId w:val="1"/>
            </w:pPr>
            <w:r w:rsidRPr="000C14A4">
              <w:rPr>
                <w:sz w:val="16"/>
              </w:rPr>
              <w:t>Concorde, Delwimor</w:t>
            </w:r>
          </w:p>
        </w:tc>
        <w:tc>
          <w:tcPr>
            <w:tcW w:w="1620" w:type="dxa"/>
            <w:tcBorders>
              <w:bottom w:val="dotted" w:sz="4" w:space="0" w:color="auto"/>
            </w:tcBorders>
            <w:vAlign w:val="center"/>
          </w:tcPr>
          <w:p w14:paraId="2DDB4008" w14:textId="77777777" w:rsidR="003E3106" w:rsidRPr="000C14A4" w:rsidRDefault="004851CA">
            <w:pPr>
              <w:jc w:val="center"/>
              <w:divId w:val="1"/>
            </w:pPr>
            <w:r w:rsidRPr="000C14A4">
              <w:rPr>
                <w:rFonts w:eastAsia="Arial"/>
                <w:sz w:val="16"/>
              </w:rPr>
              <w:t xml:space="preserve">2 </w:t>
            </w:r>
          </w:p>
        </w:tc>
      </w:tr>
      <w:tr w:rsidR="003E3106" w:rsidRPr="000C14A4" w14:paraId="75CF482F" w14:textId="77777777">
        <w:trPr>
          <w:trHeight w:val="320"/>
        </w:trPr>
        <w:tc>
          <w:tcPr>
            <w:tcW w:w="1620" w:type="dxa"/>
            <w:gridSpan w:val="2"/>
            <w:vMerge/>
          </w:tcPr>
          <w:p w14:paraId="239696E4" w14:textId="77777777" w:rsidR="003E3106" w:rsidRPr="000C14A4" w:rsidRDefault="003E3106"/>
        </w:tc>
        <w:tc>
          <w:tcPr>
            <w:tcW w:w="1620" w:type="dxa"/>
            <w:gridSpan w:val="2"/>
            <w:tcBorders>
              <w:bottom w:val="dotted" w:sz="4" w:space="0" w:color="auto"/>
            </w:tcBorders>
            <w:vAlign w:val="center"/>
          </w:tcPr>
          <w:p w14:paraId="63276225" w14:textId="77777777" w:rsidR="003E3106" w:rsidRPr="000C14A4" w:rsidRDefault="004851CA">
            <w:pPr>
              <w:jc w:val="left"/>
              <w:divId w:val="1"/>
            </w:pPr>
            <w:r w:rsidRPr="000C14A4">
              <w:rPr>
                <w:sz w:val="16"/>
              </w:rPr>
              <w:t>small</w:t>
            </w:r>
          </w:p>
        </w:tc>
        <w:tc>
          <w:tcPr>
            <w:tcW w:w="1620" w:type="dxa"/>
            <w:gridSpan w:val="2"/>
            <w:tcBorders>
              <w:bottom w:val="dotted" w:sz="4" w:space="0" w:color="auto"/>
            </w:tcBorders>
            <w:vAlign w:val="center"/>
          </w:tcPr>
          <w:p w14:paraId="78ED23EB" w14:textId="77777777" w:rsidR="003E3106" w:rsidRPr="000C14A4" w:rsidRDefault="003E3106"/>
        </w:tc>
        <w:tc>
          <w:tcPr>
            <w:tcW w:w="1620" w:type="dxa"/>
            <w:tcBorders>
              <w:bottom w:val="dotted" w:sz="4" w:space="0" w:color="auto"/>
            </w:tcBorders>
            <w:vAlign w:val="center"/>
          </w:tcPr>
          <w:p w14:paraId="3C87DF97" w14:textId="77777777" w:rsidR="003E3106" w:rsidRPr="000C14A4" w:rsidRDefault="003E3106"/>
        </w:tc>
        <w:tc>
          <w:tcPr>
            <w:tcW w:w="1620" w:type="dxa"/>
            <w:tcBorders>
              <w:bottom w:val="dotted" w:sz="4" w:space="0" w:color="auto"/>
            </w:tcBorders>
            <w:vAlign w:val="center"/>
          </w:tcPr>
          <w:p w14:paraId="43996904" w14:textId="77777777" w:rsidR="003E3106" w:rsidRPr="000C14A4" w:rsidRDefault="003E3106"/>
        </w:tc>
        <w:tc>
          <w:tcPr>
            <w:tcW w:w="1620" w:type="dxa"/>
            <w:tcBorders>
              <w:bottom w:val="dotted" w:sz="4" w:space="0" w:color="auto"/>
            </w:tcBorders>
            <w:vAlign w:val="center"/>
          </w:tcPr>
          <w:p w14:paraId="6F5E8B07" w14:textId="77777777" w:rsidR="003E3106" w:rsidRPr="000C14A4" w:rsidRDefault="004851CA">
            <w:pPr>
              <w:jc w:val="left"/>
              <w:divId w:val="1"/>
            </w:pPr>
            <w:r w:rsidRPr="000C14A4">
              <w:rPr>
                <w:sz w:val="16"/>
              </w:rPr>
              <w:t>David</w:t>
            </w:r>
          </w:p>
        </w:tc>
        <w:tc>
          <w:tcPr>
            <w:tcW w:w="1620" w:type="dxa"/>
            <w:tcBorders>
              <w:bottom w:val="dotted" w:sz="4" w:space="0" w:color="auto"/>
            </w:tcBorders>
            <w:vAlign w:val="center"/>
          </w:tcPr>
          <w:p w14:paraId="19087DD0" w14:textId="77777777" w:rsidR="003E3106" w:rsidRPr="000C14A4" w:rsidRDefault="004851CA">
            <w:pPr>
              <w:jc w:val="center"/>
              <w:divId w:val="1"/>
            </w:pPr>
            <w:r w:rsidRPr="000C14A4">
              <w:rPr>
                <w:rFonts w:eastAsia="Arial"/>
                <w:sz w:val="16"/>
              </w:rPr>
              <w:t xml:space="preserve">3 </w:t>
            </w:r>
          </w:p>
        </w:tc>
      </w:tr>
      <w:tr w:rsidR="003E3106" w:rsidRPr="000C14A4" w14:paraId="5FAF9E96" w14:textId="77777777">
        <w:trPr>
          <w:trHeight w:val="320"/>
        </w:trPr>
        <w:tc>
          <w:tcPr>
            <w:tcW w:w="1620" w:type="dxa"/>
            <w:gridSpan w:val="2"/>
            <w:vMerge/>
          </w:tcPr>
          <w:p w14:paraId="2C11390C" w14:textId="77777777" w:rsidR="003E3106" w:rsidRPr="000C14A4" w:rsidRDefault="003E3106"/>
        </w:tc>
        <w:tc>
          <w:tcPr>
            <w:tcW w:w="1620" w:type="dxa"/>
            <w:gridSpan w:val="2"/>
            <w:tcBorders>
              <w:bottom w:val="dotted" w:sz="4" w:space="0" w:color="auto"/>
            </w:tcBorders>
            <w:vAlign w:val="center"/>
          </w:tcPr>
          <w:p w14:paraId="2BC65282" w14:textId="77777777" w:rsidR="003E3106" w:rsidRPr="000C14A4" w:rsidRDefault="004851CA">
            <w:pPr>
              <w:jc w:val="left"/>
              <w:divId w:val="1"/>
            </w:pPr>
            <w:r w:rsidRPr="000C14A4">
              <w:rPr>
                <w:sz w:val="16"/>
              </w:rPr>
              <w:t>small to medium</w:t>
            </w:r>
          </w:p>
        </w:tc>
        <w:tc>
          <w:tcPr>
            <w:tcW w:w="1620" w:type="dxa"/>
            <w:gridSpan w:val="2"/>
            <w:tcBorders>
              <w:bottom w:val="dotted" w:sz="4" w:space="0" w:color="auto"/>
            </w:tcBorders>
            <w:vAlign w:val="center"/>
          </w:tcPr>
          <w:p w14:paraId="72581433" w14:textId="77777777" w:rsidR="003E3106" w:rsidRPr="000C14A4" w:rsidRDefault="003E3106"/>
        </w:tc>
        <w:tc>
          <w:tcPr>
            <w:tcW w:w="1620" w:type="dxa"/>
            <w:tcBorders>
              <w:bottom w:val="dotted" w:sz="4" w:space="0" w:color="auto"/>
            </w:tcBorders>
            <w:vAlign w:val="center"/>
          </w:tcPr>
          <w:p w14:paraId="380BD39A" w14:textId="77777777" w:rsidR="003E3106" w:rsidRPr="000C14A4" w:rsidRDefault="003E3106"/>
        </w:tc>
        <w:tc>
          <w:tcPr>
            <w:tcW w:w="1620" w:type="dxa"/>
            <w:tcBorders>
              <w:bottom w:val="dotted" w:sz="4" w:space="0" w:color="auto"/>
            </w:tcBorders>
            <w:vAlign w:val="center"/>
          </w:tcPr>
          <w:p w14:paraId="38C18427" w14:textId="77777777" w:rsidR="003E3106" w:rsidRPr="000C14A4" w:rsidRDefault="003E3106"/>
        </w:tc>
        <w:tc>
          <w:tcPr>
            <w:tcW w:w="1620" w:type="dxa"/>
            <w:tcBorders>
              <w:bottom w:val="dotted" w:sz="4" w:space="0" w:color="auto"/>
            </w:tcBorders>
            <w:vAlign w:val="center"/>
          </w:tcPr>
          <w:p w14:paraId="72F79166" w14:textId="77777777" w:rsidR="003E3106" w:rsidRPr="000C14A4" w:rsidRDefault="004851CA">
            <w:pPr>
              <w:jc w:val="left"/>
              <w:divId w:val="1"/>
            </w:pPr>
            <w:r w:rsidRPr="000C14A4">
              <w:rPr>
                <w:sz w:val="16"/>
              </w:rPr>
              <w:t>Isolda, Red Druz</w:t>
            </w:r>
          </w:p>
        </w:tc>
        <w:tc>
          <w:tcPr>
            <w:tcW w:w="1620" w:type="dxa"/>
            <w:tcBorders>
              <w:bottom w:val="dotted" w:sz="4" w:space="0" w:color="auto"/>
            </w:tcBorders>
            <w:vAlign w:val="center"/>
          </w:tcPr>
          <w:p w14:paraId="1E91EFF7" w14:textId="77777777" w:rsidR="003E3106" w:rsidRPr="000C14A4" w:rsidRDefault="004851CA">
            <w:pPr>
              <w:jc w:val="center"/>
              <w:divId w:val="1"/>
            </w:pPr>
            <w:r w:rsidRPr="000C14A4">
              <w:rPr>
                <w:rFonts w:eastAsia="Arial"/>
                <w:sz w:val="16"/>
              </w:rPr>
              <w:t xml:space="preserve">4 </w:t>
            </w:r>
          </w:p>
        </w:tc>
      </w:tr>
      <w:tr w:rsidR="003E3106" w:rsidRPr="000C14A4" w14:paraId="5A94D3BF" w14:textId="77777777">
        <w:trPr>
          <w:trHeight w:val="320"/>
        </w:trPr>
        <w:tc>
          <w:tcPr>
            <w:tcW w:w="1620" w:type="dxa"/>
            <w:gridSpan w:val="2"/>
            <w:vMerge/>
          </w:tcPr>
          <w:p w14:paraId="6F63C1BF" w14:textId="77777777" w:rsidR="003E3106" w:rsidRPr="000C14A4" w:rsidRDefault="003E3106"/>
        </w:tc>
        <w:tc>
          <w:tcPr>
            <w:tcW w:w="1620" w:type="dxa"/>
            <w:gridSpan w:val="2"/>
            <w:tcBorders>
              <w:bottom w:val="dotted" w:sz="4" w:space="0" w:color="auto"/>
            </w:tcBorders>
            <w:vAlign w:val="center"/>
          </w:tcPr>
          <w:p w14:paraId="610CB3BF" w14:textId="77777777" w:rsidR="003E3106" w:rsidRPr="000C14A4" w:rsidRDefault="004851CA">
            <w:pPr>
              <w:jc w:val="left"/>
              <w:divId w:val="1"/>
            </w:pPr>
            <w:r w:rsidRPr="000C14A4">
              <w:rPr>
                <w:sz w:val="16"/>
              </w:rPr>
              <w:t>medium</w:t>
            </w:r>
          </w:p>
        </w:tc>
        <w:tc>
          <w:tcPr>
            <w:tcW w:w="1620" w:type="dxa"/>
            <w:gridSpan w:val="2"/>
            <w:tcBorders>
              <w:bottom w:val="dotted" w:sz="4" w:space="0" w:color="auto"/>
            </w:tcBorders>
            <w:vAlign w:val="center"/>
          </w:tcPr>
          <w:p w14:paraId="3F588DDD" w14:textId="77777777" w:rsidR="003E3106" w:rsidRPr="000C14A4" w:rsidRDefault="003E3106"/>
        </w:tc>
        <w:tc>
          <w:tcPr>
            <w:tcW w:w="1620" w:type="dxa"/>
            <w:tcBorders>
              <w:bottom w:val="dotted" w:sz="4" w:space="0" w:color="auto"/>
            </w:tcBorders>
            <w:vAlign w:val="center"/>
          </w:tcPr>
          <w:p w14:paraId="43472B34" w14:textId="77777777" w:rsidR="003E3106" w:rsidRPr="000C14A4" w:rsidRDefault="003E3106"/>
        </w:tc>
        <w:tc>
          <w:tcPr>
            <w:tcW w:w="1620" w:type="dxa"/>
            <w:tcBorders>
              <w:bottom w:val="dotted" w:sz="4" w:space="0" w:color="auto"/>
            </w:tcBorders>
            <w:vAlign w:val="center"/>
          </w:tcPr>
          <w:p w14:paraId="1C515484" w14:textId="77777777" w:rsidR="003E3106" w:rsidRPr="000C14A4" w:rsidRDefault="003E3106"/>
        </w:tc>
        <w:tc>
          <w:tcPr>
            <w:tcW w:w="1620" w:type="dxa"/>
            <w:tcBorders>
              <w:bottom w:val="dotted" w:sz="4" w:space="0" w:color="auto"/>
            </w:tcBorders>
            <w:vAlign w:val="center"/>
          </w:tcPr>
          <w:p w14:paraId="772411A2" w14:textId="77777777" w:rsidR="003E3106" w:rsidRPr="000C14A4" w:rsidRDefault="004851CA">
            <w:pPr>
              <w:jc w:val="left"/>
              <w:divId w:val="1"/>
            </w:pPr>
            <w:r w:rsidRPr="000C14A4">
              <w:rPr>
                <w:sz w:val="16"/>
              </w:rPr>
              <w:t>CH 201</w:t>
            </w:r>
          </w:p>
        </w:tc>
        <w:tc>
          <w:tcPr>
            <w:tcW w:w="1620" w:type="dxa"/>
            <w:tcBorders>
              <w:bottom w:val="dotted" w:sz="4" w:space="0" w:color="auto"/>
            </w:tcBorders>
            <w:vAlign w:val="center"/>
          </w:tcPr>
          <w:p w14:paraId="3DC57135" w14:textId="77777777" w:rsidR="003E3106" w:rsidRPr="000C14A4" w:rsidRDefault="004851CA">
            <w:pPr>
              <w:jc w:val="center"/>
              <w:divId w:val="1"/>
            </w:pPr>
            <w:r w:rsidRPr="000C14A4">
              <w:rPr>
                <w:rFonts w:eastAsia="Arial"/>
                <w:sz w:val="16"/>
              </w:rPr>
              <w:t xml:space="preserve">5 </w:t>
            </w:r>
          </w:p>
        </w:tc>
      </w:tr>
      <w:tr w:rsidR="003E3106" w:rsidRPr="000C14A4" w14:paraId="7F46DB64" w14:textId="77777777">
        <w:trPr>
          <w:trHeight w:val="320"/>
        </w:trPr>
        <w:tc>
          <w:tcPr>
            <w:tcW w:w="1620" w:type="dxa"/>
            <w:gridSpan w:val="2"/>
            <w:vMerge/>
          </w:tcPr>
          <w:p w14:paraId="1A8C29E5" w14:textId="77777777" w:rsidR="003E3106" w:rsidRPr="000C14A4" w:rsidRDefault="003E3106"/>
        </w:tc>
        <w:tc>
          <w:tcPr>
            <w:tcW w:w="1620" w:type="dxa"/>
            <w:gridSpan w:val="2"/>
            <w:tcBorders>
              <w:bottom w:val="dotted" w:sz="4" w:space="0" w:color="auto"/>
            </w:tcBorders>
            <w:vAlign w:val="center"/>
          </w:tcPr>
          <w:p w14:paraId="0E2FF210" w14:textId="77777777" w:rsidR="003E3106" w:rsidRPr="000C14A4" w:rsidRDefault="004851CA">
            <w:pPr>
              <w:jc w:val="left"/>
              <w:divId w:val="1"/>
            </w:pPr>
            <w:r w:rsidRPr="000C14A4">
              <w:rPr>
                <w:sz w:val="16"/>
              </w:rPr>
              <w:t>medium to large</w:t>
            </w:r>
          </w:p>
        </w:tc>
        <w:tc>
          <w:tcPr>
            <w:tcW w:w="1620" w:type="dxa"/>
            <w:gridSpan w:val="2"/>
            <w:tcBorders>
              <w:bottom w:val="dotted" w:sz="4" w:space="0" w:color="auto"/>
            </w:tcBorders>
            <w:vAlign w:val="center"/>
          </w:tcPr>
          <w:p w14:paraId="6066084F" w14:textId="77777777" w:rsidR="003E3106" w:rsidRPr="000C14A4" w:rsidRDefault="003E3106"/>
        </w:tc>
        <w:tc>
          <w:tcPr>
            <w:tcW w:w="1620" w:type="dxa"/>
            <w:tcBorders>
              <w:bottom w:val="dotted" w:sz="4" w:space="0" w:color="auto"/>
            </w:tcBorders>
            <w:vAlign w:val="center"/>
          </w:tcPr>
          <w:p w14:paraId="455996E4" w14:textId="77777777" w:rsidR="003E3106" w:rsidRPr="000C14A4" w:rsidRDefault="003E3106"/>
        </w:tc>
        <w:tc>
          <w:tcPr>
            <w:tcW w:w="1620" w:type="dxa"/>
            <w:tcBorders>
              <w:bottom w:val="dotted" w:sz="4" w:space="0" w:color="auto"/>
            </w:tcBorders>
            <w:vAlign w:val="center"/>
          </w:tcPr>
          <w:p w14:paraId="18FE7AA7" w14:textId="77777777" w:rsidR="003E3106" w:rsidRPr="000C14A4" w:rsidRDefault="003E3106"/>
        </w:tc>
        <w:tc>
          <w:tcPr>
            <w:tcW w:w="1620" w:type="dxa"/>
            <w:tcBorders>
              <w:bottom w:val="dotted" w:sz="4" w:space="0" w:color="auto"/>
            </w:tcBorders>
            <w:vAlign w:val="center"/>
          </w:tcPr>
          <w:p w14:paraId="75B419A1" w14:textId="77777777" w:rsidR="003E3106" w:rsidRPr="000C14A4" w:rsidRDefault="004851CA">
            <w:pPr>
              <w:jc w:val="left"/>
              <w:divId w:val="1"/>
            </w:pPr>
            <w:r w:rsidRPr="000C14A4">
              <w:rPr>
                <w:sz w:val="16"/>
              </w:rPr>
              <w:t>Elektra, Thimo</w:t>
            </w:r>
          </w:p>
        </w:tc>
        <w:tc>
          <w:tcPr>
            <w:tcW w:w="1620" w:type="dxa"/>
            <w:tcBorders>
              <w:bottom w:val="dotted" w:sz="4" w:space="0" w:color="auto"/>
            </w:tcBorders>
            <w:vAlign w:val="center"/>
          </w:tcPr>
          <w:p w14:paraId="194821D6" w14:textId="77777777" w:rsidR="003E3106" w:rsidRPr="000C14A4" w:rsidRDefault="004851CA">
            <w:pPr>
              <w:jc w:val="center"/>
              <w:divId w:val="1"/>
            </w:pPr>
            <w:r w:rsidRPr="000C14A4">
              <w:rPr>
                <w:rFonts w:eastAsia="Arial"/>
                <w:sz w:val="16"/>
              </w:rPr>
              <w:t xml:space="preserve">6 </w:t>
            </w:r>
          </w:p>
        </w:tc>
      </w:tr>
      <w:tr w:rsidR="003E3106" w:rsidRPr="000C14A4" w14:paraId="6AFC25E4" w14:textId="77777777">
        <w:trPr>
          <w:trHeight w:val="320"/>
        </w:trPr>
        <w:tc>
          <w:tcPr>
            <w:tcW w:w="1620" w:type="dxa"/>
            <w:gridSpan w:val="2"/>
            <w:vMerge/>
          </w:tcPr>
          <w:p w14:paraId="5C5B8490" w14:textId="77777777" w:rsidR="003E3106" w:rsidRPr="000C14A4" w:rsidRDefault="003E3106"/>
        </w:tc>
        <w:tc>
          <w:tcPr>
            <w:tcW w:w="1620" w:type="dxa"/>
            <w:gridSpan w:val="2"/>
            <w:tcBorders>
              <w:bottom w:val="dotted" w:sz="4" w:space="0" w:color="auto"/>
            </w:tcBorders>
            <w:vAlign w:val="center"/>
          </w:tcPr>
          <w:p w14:paraId="3DF95E41" w14:textId="77777777" w:rsidR="003E3106" w:rsidRPr="000C14A4" w:rsidRDefault="004851CA">
            <w:pPr>
              <w:jc w:val="left"/>
              <w:divId w:val="1"/>
            </w:pPr>
            <w:r w:rsidRPr="000C14A4">
              <w:rPr>
                <w:sz w:val="16"/>
              </w:rPr>
              <w:t>large</w:t>
            </w:r>
          </w:p>
        </w:tc>
        <w:tc>
          <w:tcPr>
            <w:tcW w:w="1620" w:type="dxa"/>
            <w:gridSpan w:val="2"/>
            <w:tcBorders>
              <w:bottom w:val="dotted" w:sz="4" w:space="0" w:color="auto"/>
            </w:tcBorders>
            <w:vAlign w:val="center"/>
          </w:tcPr>
          <w:p w14:paraId="22A1CA91" w14:textId="77777777" w:rsidR="003E3106" w:rsidRPr="000C14A4" w:rsidRDefault="003E3106"/>
        </w:tc>
        <w:tc>
          <w:tcPr>
            <w:tcW w:w="1620" w:type="dxa"/>
            <w:tcBorders>
              <w:bottom w:val="dotted" w:sz="4" w:space="0" w:color="auto"/>
            </w:tcBorders>
            <w:vAlign w:val="center"/>
          </w:tcPr>
          <w:p w14:paraId="33E4E62E" w14:textId="77777777" w:rsidR="003E3106" w:rsidRPr="000C14A4" w:rsidRDefault="003E3106"/>
        </w:tc>
        <w:tc>
          <w:tcPr>
            <w:tcW w:w="1620" w:type="dxa"/>
            <w:tcBorders>
              <w:bottom w:val="dotted" w:sz="4" w:space="0" w:color="auto"/>
            </w:tcBorders>
            <w:vAlign w:val="center"/>
          </w:tcPr>
          <w:p w14:paraId="6F5F53D1" w14:textId="77777777" w:rsidR="003E3106" w:rsidRPr="000C14A4" w:rsidRDefault="003E3106"/>
        </w:tc>
        <w:tc>
          <w:tcPr>
            <w:tcW w:w="1620" w:type="dxa"/>
            <w:tcBorders>
              <w:bottom w:val="dotted" w:sz="4" w:space="0" w:color="auto"/>
            </w:tcBorders>
            <w:vAlign w:val="center"/>
          </w:tcPr>
          <w:p w14:paraId="371F625A" w14:textId="77777777" w:rsidR="003E3106" w:rsidRPr="000C14A4" w:rsidRDefault="004851CA">
            <w:pPr>
              <w:jc w:val="left"/>
              <w:divId w:val="1"/>
              <w:rPr>
                <w:lang w:val="nl-NL"/>
              </w:rPr>
            </w:pPr>
            <w:proofErr w:type="spellStart"/>
            <w:r w:rsidRPr="000C14A4">
              <w:rPr>
                <w:sz w:val="16"/>
                <w:lang w:val="nl-NL"/>
              </w:rPr>
              <w:t>Celina</w:t>
            </w:r>
            <w:proofErr w:type="spellEnd"/>
            <w:r w:rsidRPr="000C14A4">
              <w:rPr>
                <w:sz w:val="16"/>
                <w:lang w:val="nl-NL"/>
              </w:rPr>
              <w:t xml:space="preserve">, Rode </w:t>
            </w:r>
            <w:proofErr w:type="spellStart"/>
            <w:r w:rsidRPr="000C14A4">
              <w:rPr>
                <w:sz w:val="16"/>
                <w:lang w:val="nl-NL"/>
              </w:rPr>
              <w:t>Doyenne</w:t>
            </w:r>
            <w:proofErr w:type="spellEnd"/>
            <w:r w:rsidRPr="000C14A4">
              <w:rPr>
                <w:sz w:val="16"/>
                <w:lang w:val="nl-NL"/>
              </w:rPr>
              <w:t xml:space="preserve"> van Doorn</w:t>
            </w:r>
          </w:p>
        </w:tc>
        <w:tc>
          <w:tcPr>
            <w:tcW w:w="1620" w:type="dxa"/>
            <w:tcBorders>
              <w:bottom w:val="dotted" w:sz="4" w:space="0" w:color="auto"/>
            </w:tcBorders>
            <w:vAlign w:val="center"/>
          </w:tcPr>
          <w:p w14:paraId="4A0CE00D" w14:textId="77777777" w:rsidR="003E3106" w:rsidRPr="000C14A4" w:rsidRDefault="004851CA">
            <w:pPr>
              <w:jc w:val="center"/>
              <w:divId w:val="1"/>
            </w:pPr>
            <w:r w:rsidRPr="000C14A4">
              <w:rPr>
                <w:rFonts w:eastAsia="Arial"/>
                <w:sz w:val="16"/>
              </w:rPr>
              <w:t xml:space="preserve">7 </w:t>
            </w:r>
          </w:p>
        </w:tc>
      </w:tr>
      <w:tr w:rsidR="003E3106" w:rsidRPr="000C14A4" w14:paraId="6D152722" w14:textId="77777777">
        <w:trPr>
          <w:trHeight w:val="320"/>
        </w:trPr>
        <w:tc>
          <w:tcPr>
            <w:tcW w:w="1620" w:type="dxa"/>
            <w:gridSpan w:val="2"/>
            <w:vMerge/>
          </w:tcPr>
          <w:p w14:paraId="66468D7E" w14:textId="77777777" w:rsidR="003E3106" w:rsidRPr="000C14A4" w:rsidRDefault="003E3106"/>
        </w:tc>
        <w:tc>
          <w:tcPr>
            <w:tcW w:w="1620" w:type="dxa"/>
            <w:gridSpan w:val="2"/>
            <w:tcBorders>
              <w:bottom w:val="dotted" w:sz="4" w:space="0" w:color="auto"/>
            </w:tcBorders>
            <w:vAlign w:val="center"/>
          </w:tcPr>
          <w:p w14:paraId="3BAF09BE" w14:textId="77777777" w:rsidR="003E3106" w:rsidRPr="000C14A4" w:rsidRDefault="004851CA">
            <w:pPr>
              <w:jc w:val="left"/>
              <w:divId w:val="1"/>
            </w:pPr>
            <w:r w:rsidRPr="000C14A4">
              <w:rPr>
                <w:sz w:val="16"/>
              </w:rPr>
              <w:t>large to very large</w:t>
            </w:r>
          </w:p>
        </w:tc>
        <w:tc>
          <w:tcPr>
            <w:tcW w:w="1620" w:type="dxa"/>
            <w:gridSpan w:val="2"/>
            <w:tcBorders>
              <w:bottom w:val="dotted" w:sz="4" w:space="0" w:color="auto"/>
            </w:tcBorders>
            <w:vAlign w:val="center"/>
          </w:tcPr>
          <w:p w14:paraId="4515983D" w14:textId="77777777" w:rsidR="003E3106" w:rsidRPr="000C14A4" w:rsidRDefault="003E3106"/>
        </w:tc>
        <w:tc>
          <w:tcPr>
            <w:tcW w:w="1620" w:type="dxa"/>
            <w:tcBorders>
              <w:bottom w:val="dotted" w:sz="4" w:space="0" w:color="auto"/>
            </w:tcBorders>
            <w:vAlign w:val="center"/>
          </w:tcPr>
          <w:p w14:paraId="687E2A4F" w14:textId="77777777" w:rsidR="003E3106" w:rsidRPr="000C14A4" w:rsidRDefault="003E3106"/>
        </w:tc>
        <w:tc>
          <w:tcPr>
            <w:tcW w:w="1620" w:type="dxa"/>
            <w:tcBorders>
              <w:bottom w:val="dotted" w:sz="4" w:space="0" w:color="auto"/>
            </w:tcBorders>
            <w:vAlign w:val="center"/>
          </w:tcPr>
          <w:p w14:paraId="4B2A03D9" w14:textId="77777777" w:rsidR="003E3106" w:rsidRPr="000C14A4" w:rsidRDefault="003E3106"/>
        </w:tc>
        <w:tc>
          <w:tcPr>
            <w:tcW w:w="1620" w:type="dxa"/>
            <w:tcBorders>
              <w:bottom w:val="dotted" w:sz="4" w:space="0" w:color="auto"/>
            </w:tcBorders>
            <w:vAlign w:val="center"/>
          </w:tcPr>
          <w:p w14:paraId="25E26BEF" w14:textId="77777777" w:rsidR="003E3106" w:rsidRPr="000C14A4" w:rsidRDefault="004851CA">
            <w:pPr>
              <w:jc w:val="left"/>
              <w:divId w:val="1"/>
            </w:pPr>
            <w:r w:rsidRPr="000C14A4">
              <w:rPr>
                <w:sz w:val="16"/>
              </w:rPr>
              <w:t>Bay 6485, Dicolor, Royal Forelle</w:t>
            </w:r>
          </w:p>
        </w:tc>
        <w:tc>
          <w:tcPr>
            <w:tcW w:w="1620" w:type="dxa"/>
            <w:tcBorders>
              <w:bottom w:val="dotted" w:sz="4" w:space="0" w:color="auto"/>
            </w:tcBorders>
            <w:vAlign w:val="center"/>
          </w:tcPr>
          <w:p w14:paraId="7A5369F7" w14:textId="77777777" w:rsidR="003E3106" w:rsidRPr="000C14A4" w:rsidRDefault="004851CA">
            <w:pPr>
              <w:jc w:val="center"/>
              <w:divId w:val="1"/>
            </w:pPr>
            <w:r w:rsidRPr="000C14A4">
              <w:rPr>
                <w:rFonts w:eastAsia="Arial"/>
                <w:sz w:val="16"/>
              </w:rPr>
              <w:t xml:space="preserve">8 </w:t>
            </w:r>
          </w:p>
        </w:tc>
      </w:tr>
      <w:tr w:rsidR="003E3106" w:rsidRPr="000C14A4" w14:paraId="1D1D33B3" w14:textId="77777777">
        <w:trPr>
          <w:trHeight w:val="320"/>
        </w:trPr>
        <w:tc>
          <w:tcPr>
            <w:tcW w:w="1620" w:type="dxa"/>
            <w:gridSpan w:val="2"/>
            <w:vMerge/>
          </w:tcPr>
          <w:p w14:paraId="5F8B2DAC" w14:textId="77777777" w:rsidR="003E3106" w:rsidRPr="000C14A4" w:rsidRDefault="003E3106"/>
        </w:tc>
        <w:tc>
          <w:tcPr>
            <w:tcW w:w="1620" w:type="dxa"/>
            <w:gridSpan w:val="2"/>
            <w:tcBorders>
              <w:bottom w:val="dotted" w:sz="4" w:space="0" w:color="auto"/>
            </w:tcBorders>
            <w:vAlign w:val="center"/>
          </w:tcPr>
          <w:p w14:paraId="79641618" w14:textId="77777777" w:rsidR="003E3106" w:rsidRPr="000C14A4" w:rsidRDefault="004851CA">
            <w:pPr>
              <w:jc w:val="left"/>
              <w:divId w:val="1"/>
            </w:pPr>
            <w:r w:rsidRPr="000C14A4">
              <w:rPr>
                <w:sz w:val="16"/>
              </w:rPr>
              <w:t>very large</w:t>
            </w:r>
          </w:p>
        </w:tc>
        <w:tc>
          <w:tcPr>
            <w:tcW w:w="1620" w:type="dxa"/>
            <w:gridSpan w:val="2"/>
            <w:tcBorders>
              <w:bottom w:val="dotted" w:sz="4" w:space="0" w:color="auto"/>
            </w:tcBorders>
            <w:vAlign w:val="center"/>
          </w:tcPr>
          <w:p w14:paraId="0FB0852B" w14:textId="77777777" w:rsidR="003E3106" w:rsidRPr="000C14A4" w:rsidRDefault="003E3106"/>
        </w:tc>
        <w:tc>
          <w:tcPr>
            <w:tcW w:w="1620" w:type="dxa"/>
            <w:tcBorders>
              <w:bottom w:val="dotted" w:sz="4" w:space="0" w:color="auto"/>
            </w:tcBorders>
            <w:vAlign w:val="center"/>
          </w:tcPr>
          <w:p w14:paraId="01F16C36" w14:textId="77777777" w:rsidR="003E3106" w:rsidRPr="000C14A4" w:rsidRDefault="003E3106"/>
        </w:tc>
        <w:tc>
          <w:tcPr>
            <w:tcW w:w="1620" w:type="dxa"/>
            <w:tcBorders>
              <w:bottom w:val="dotted" w:sz="4" w:space="0" w:color="auto"/>
            </w:tcBorders>
            <w:vAlign w:val="center"/>
          </w:tcPr>
          <w:p w14:paraId="25D0FFD4" w14:textId="77777777" w:rsidR="003E3106" w:rsidRPr="000C14A4" w:rsidRDefault="003E3106"/>
        </w:tc>
        <w:tc>
          <w:tcPr>
            <w:tcW w:w="1620" w:type="dxa"/>
            <w:tcBorders>
              <w:bottom w:val="dotted" w:sz="4" w:space="0" w:color="auto"/>
            </w:tcBorders>
            <w:vAlign w:val="center"/>
          </w:tcPr>
          <w:p w14:paraId="5DF321F0" w14:textId="77777777" w:rsidR="003E3106" w:rsidRPr="000C14A4" w:rsidRDefault="004851CA">
            <w:pPr>
              <w:jc w:val="left"/>
              <w:divId w:val="1"/>
            </w:pPr>
            <w:r w:rsidRPr="000C14A4">
              <w:rPr>
                <w:sz w:val="16"/>
              </w:rPr>
              <w:t>Canal Red, Reddie, Starkrimson</w:t>
            </w:r>
          </w:p>
        </w:tc>
        <w:tc>
          <w:tcPr>
            <w:tcW w:w="1620" w:type="dxa"/>
            <w:tcBorders>
              <w:bottom w:val="dotted" w:sz="4" w:space="0" w:color="auto"/>
            </w:tcBorders>
            <w:vAlign w:val="center"/>
          </w:tcPr>
          <w:p w14:paraId="5369CE53" w14:textId="77777777" w:rsidR="003E3106" w:rsidRPr="000C14A4" w:rsidRDefault="004851CA">
            <w:pPr>
              <w:jc w:val="center"/>
              <w:divId w:val="1"/>
            </w:pPr>
            <w:r w:rsidRPr="000C14A4">
              <w:rPr>
                <w:rFonts w:eastAsia="Arial"/>
                <w:sz w:val="16"/>
              </w:rPr>
              <w:t xml:space="preserve">9 </w:t>
            </w:r>
          </w:p>
        </w:tc>
      </w:tr>
      <w:tr w:rsidR="003E3106" w:rsidRPr="000C14A4" w14:paraId="664CB780" w14:textId="77777777">
        <w:trPr>
          <w:trHeight w:val="360"/>
        </w:trPr>
        <w:tc>
          <w:tcPr>
            <w:tcW w:w="810" w:type="dxa"/>
            <w:tcBorders>
              <w:right w:val="dotted" w:sz="4" w:space="0" w:color="auto"/>
            </w:tcBorders>
            <w:shd w:val="clear" w:color="auto" w:fill="DFDFD7"/>
            <w:vAlign w:val="center"/>
          </w:tcPr>
          <w:p w14:paraId="045522F0" w14:textId="77777777" w:rsidR="003E3106" w:rsidRPr="000C14A4" w:rsidRDefault="004851CA">
            <w:r w:rsidRPr="000C14A4">
              <w:rPr>
                <w:rFonts w:eastAsia="Arial"/>
                <w:b/>
                <w:sz w:val="16"/>
              </w:rPr>
              <w:t>40.</w:t>
            </w:r>
          </w:p>
        </w:tc>
        <w:tc>
          <w:tcPr>
            <w:tcW w:w="810" w:type="dxa"/>
            <w:tcBorders>
              <w:right w:val="dotted" w:sz="4" w:space="0" w:color="auto"/>
            </w:tcBorders>
            <w:shd w:val="clear" w:color="auto" w:fill="DFDFD7"/>
            <w:vAlign w:val="center"/>
          </w:tcPr>
          <w:p w14:paraId="5129FA8C"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527DB0E3" w14:textId="77777777" w:rsidR="003E3106" w:rsidRPr="000C14A4" w:rsidRDefault="004851CA">
            <w:r w:rsidRPr="000C14A4">
              <w:rPr>
                <w:rFonts w:eastAsia="Arial"/>
                <w:b/>
                <w:sz w:val="16"/>
              </w:rPr>
              <w:t>PQ</w:t>
            </w:r>
          </w:p>
        </w:tc>
        <w:tc>
          <w:tcPr>
            <w:tcW w:w="810" w:type="dxa"/>
            <w:tcBorders>
              <w:right w:val="dotted" w:sz="4" w:space="0" w:color="auto"/>
            </w:tcBorders>
            <w:shd w:val="clear" w:color="auto" w:fill="DFDFD7"/>
            <w:vAlign w:val="center"/>
          </w:tcPr>
          <w:p w14:paraId="3AF7E11D" w14:textId="77777777" w:rsidR="003E3106" w:rsidRPr="000C14A4" w:rsidRDefault="004851CA">
            <w:r w:rsidRPr="000C14A4">
              <w:rPr>
                <w:rFonts w:eastAsia="Arial"/>
                <w:b/>
                <w:sz w:val="16"/>
              </w:rPr>
              <w:t>VG</w:t>
            </w:r>
          </w:p>
        </w:tc>
        <w:tc>
          <w:tcPr>
            <w:tcW w:w="810" w:type="dxa"/>
            <w:tcBorders>
              <w:right w:val="dotted" w:sz="4" w:space="0" w:color="auto"/>
            </w:tcBorders>
            <w:shd w:val="clear" w:color="auto" w:fill="DFDFD7"/>
            <w:vAlign w:val="center"/>
          </w:tcPr>
          <w:p w14:paraId="5283D78C" w14:textId="77777777" w:rsidR="003E3106" w:rsidRPr="000C14A4" w:rsidRDefault="003E3106"/>
        </w:tc>
        <w:tc>
          <w:tcPr>
            <w:tcW w:w="810" w:type="dxa"/>
            <w:tcBorders>
              <w:right w:val="dotted" w:sz="4" w:space="0" w:color="auto"/>
            </w:tcBorders>
            <w:shd w:val="clear" w:color="auto" w:fill="DFDFD7"/>
            <w:vAlign w:val="center"/>
          </w:tcPr>
          <w:p w14:paraId="26F0F0AD" w14:textId="77777777" w:rsidR="003E3106" w:rsidRPr="000C14A4" w:rsidRDefault="004851CA">
            <w:r w:rsidRPr="000C14A4">
              <w:rPr>
                <w:rFonts w:eastAsia="Arial"/>
                <w:b/>
                <w:sz w:val="16"/>
              </w:rPr>
              <w:t>(e)</w:t>
            </w:r>
          </w:p>
        </w:tc>
        <w:tc>
          <w:tcPr>
            <w:tcW w:w="1620" w:type="dxa"/>
            <w:shd w:val="clear" w:color="auto" w:fill="DFDFD7"/>
            <w:vAlign w:val="center"/>
          </w:tcPr>
          <w:p w14:paraId="044DD606" w14:textId="77777777" w:rsidR="003E3106" w:rsidRPr="000C14A4" w:rsidRDefault="004851CA">
            <w:r w:rsidRPr="000C14A4">
              <w:rPr>
                <w:rFonts w:eastAsia="Arial"/>
                <w:b/>
                <w:sz w:val="16"/>
              </w:rPr>
              <w:t>89</w:t>
            </w:r>
          </w:p>
        </w:tc>
        <w:tc>
          <w:tcPr>
            <w:tcW w:w="1620" w:type="dxa"/>
            <w:shd w:val="clear" w:color="auto" w:fill="DFDFD7"/>
          </w:tcPr>
          <w:p w14:paraId="391847FF" w14:textId="77777777" w:rsidR="003E3106" w:rsidRPr="000C14A4" w:rsidRDefault="003E3106"/>
        </w:tc>
        <w:tc>
          <w:tcPr>
            <w:tcW w:w="1620" w:type="dxa"/>
            <w:shd w:val="clear" w:color="auto" w:fill="DFDFD7"/>
          </w:tcPr>
          <w:p w14:paraId="738ED4BB" w14:textId="77777777" w:rsidR="003E3106" w:rsidRPr="000C14A4" w:rsidRDefault="003E3106"/>
        </w:tc>
        <w:tc>
          <w:tcPr>
            <w:tcW w:w="1620" w:type="dxa"/>
            <w:shd w:val="clear" w:color="auto" w:fill="DFDFD7"/>
          </w:tcPr>
          <w:p w14:paraId="4983F4A2" w14:textId="77777777" w:rsidR="003E3106" w:rsidRPr="000C14A4" w:rsidRDefault="003E3106"/>
        </w:tc>
      </w:tr>
      <w:tr w:rsidR="003E3106" w:rsidRPr="000C14A4" w14:paraId="20670AB3" w14:textId="77777777">
        <w:trPr>
          <w:trHeight w:val="440"/>
        </w:trPr>
        <w:tc>
          <w:tcPr>
            <w:tcW w:w="1620" w:type="dxa"/>
            <w:gridSpan w:val="2"/>
            <w:vMerge w:val="restart"/>
          </w:tcPr>
          <w:p w14:paraId="2828A2BC" w14:textId="77777777" w:rsidR="003E3106" w:rsidRPr="000C14A4" w:rsidRDefault="003E3106"/>
        </w:tc>
        <w:tc>
          <w:tcPr>
            <w:tcW w:w="1620" w:type="dxa"/>
            <w:gridSpan w:val="2"/>
            <w:tcBorders>
              <w:bottom w:val="dotted" w:sz="4" w:space="0" w:color="auto"/>
            </w:tcBorders>
          </w:tcPr>
          <w:p w14:paraId="39F7DC17" w14:textId="77777777" w:rsidR="003E3106" w:rsidRPr="000C14A4" w:rsidRDefault="004851CA">
            <w:pPr>
              <w:spacing w:before="113" w:after="113"/>
              <w:jc w:val="left"/>
              <w:divId w:val="1"/>
            </w:pPr>
            <w:r w:rsidRPr="000C14A4">
              <w:rPr>
                <w:b/>
                <w:sz w:val="16"/>
              </w:rPr>
              <w:t>Fruit: pattern of over color</w:t>
            </w:r>
          </w:p>
        </w:tc>
        <w:tc>
          <w:tcPr>
            <w:tcW w:w="1620" w:type="dxa"/>
            <w:gridSpan w:val="2"/>
            <w:tcBorders>
              <w:bottom w:val="dotted" w:sz="4" w:space="0" w:color="auto"/>
            </w:tcBorders>
          </w:tcPr>
          <w:p w14:paraId="74C3375E" w14:textId="77777777" w:rsidR="003E3106" w:rsidRPr="000C14A4" w:rsidRDefault="003E3106"/>
        </w:tc>
        <w:tc>
          <w:tcPr>
            <w:tcW w:w="1620" w:type="dxa"/>
            <w:tcBorders>
              <w:bottom w:val="dotted" w:sz="4" w:space="0" w:color="auto"/>
            </w:tcBorders>
          </w:tcPr>
          <w:p w14:paraId="00300943" w14:textId="77777777" w:rsidR="003E3106" w:rsidRPr="000C14A4" w:rsidRDefault="003E3106"/>
        </w:tc>
        <w:tc>
          <w:tcPr>
            <w:tcW w:w="1620" w:type="dxa"/>
            <w:tcBorders>
              <w:bottom w:val="dotted" w:sz="4" w:space="0" w:color="auto"/>
            </w:tcBorders>
          </w:tcPr>
          <w:p w14:paraId="4DE00969" w14:textId="77777777" w:rsidR="003E3106" w:rsidRPr="000C14A4" w:rsidRDefault="003E3106"/>
        </w:tc>
        <w:tc>
          <w:tcPr>
            <w:tcW w:w="1620" w:type="dxa"/>
            <w:tcBorders>
              <w:bottom w:val="dotted" w:sz="4" w:space="0" w:color="auto"/>
            </w:tcBorders>
          </w:tcPr>
          <w:p w14:paraId="26D5D238" w14:textId="77777777" w:rsidR="003E3106" w:rsidRPr="000C14A4" w:rsidRDefault="003E3106"/>
        </w:tc>
        <w:tc>
          <w:tcPr>
            <w:tcW w:w="1620" w:type="dxa"/>
            <w:tcBorders>
              <w:bottom w:val="dotted" w:sz="4" w:space="0" w:color="auto"/>
            </w:tcBorders>
          </w:tcPr>
          <w:p w14:paraId="73EE84BC" w14:textId="77777777" w:rsidR="003E3106" w:rsidRPr="000C14A4" w:rsidRDefault="003E3106"/>
        </w:tc>
      </w:tr>
      <w:tr w:rsidR="003E3106" w:rsidRPr="000C14A4" w14:paraId="6D38FDC1" w14:textId="77777777">
        <w:trPr>
          <w:trHeight w:val="320"/>
        </w:trPr>
        <w:tc>
          <w:tcPr>
            <w:tcW w:w="1620" w:type="dxa"/>
            <w:gridSpan w:val="2"/>
            <w:vMerge/>
          </w:tcPr>
          <w:p w14:paraId="2C1225CF" w14:textId="77777777" w:rsidR="003E3106" w:rsidRPr="000C14A4" w:rsidRDefault="003E3106"/>
        </w:tc>
        <w:tc>
          <w:tcPr>
            <w:tcW w:w="1620" w:type="dxa"/>
            <w:gridSpan w:val="2"/>
            <w:tcBorders>
              <w:bottom w:val="dotted" w:sz="4" w:space="0" w:color="auto"/>
            </w:tcBorders>
            <w:vAlign w:val="center"/>
          </w:tcPr>
          <w:p w14:paraId="4F413331" w14:textId="77777777" w:rsidR="003E3106" w:rsidRPr="000C14A4" w:rsidRDefault="004851CA">
            <w:pPr>
              <w:jc w:val="left"/>
              <w:divId w:val="1"/>
            </w:pPr>
            <w:r w:rsidRPr="000C14A4">
              <w:rPr>
                <w:sz w:val="16"/>
              </w:rPr>
              <w:t>only solid flush</w:t>
            </w:r>
          </w:p>
        </w:tc>
        <w:tc>
          <w:tcPr>
            <w:tcW w:w="1620" w:type="dxa"/>
            <w:gridSpan w:val="2"/>
            <w:tcBorders>
              <w:bottom w:val="dotted" w:sz="4" w:space="0" w:color="auto"/>
            </w:tcBorders>
            <w:vAlign w:val="center"/>
          </w:tcPr>
          <w:p w14:paraId="1355B319" w14:textId="77777777" w:rsidR="003E3106" w:rsidRPr="000C14A4" w:rsidRDefault="003E3106"/>
        </w:tc>
        <w:tc>
          <w:tcPr>
            <w:tcW w:w="1620" w:type="dxa"/>
            <w:tcBorders>
              <w:bottom w:val="dotted" w:sz="4" w:space="0" w:color="auto"/>
            </w:tcBorders>
            <w:vAlign w:val="center"/>
          </w:tcPr>
          <w:p w14:paraId="59C486D2" w14:textId="77777777" w:rsidR="003E3106" w:rsidRPr="000C14A4" w:rsidRDefault="003E3106"/>
        </w:tc>
        <w:tc>
          <w:tcPr>
            <w:tcW w:w="1620" w:type="dxa"/>
            <w:tcBorders>
              <w:bottom w:val="dotted" w:sz="4" w:space="0" w:color="auto"/>
            </w:tcBorders>
            <w:vAlign w:val="center"/>
          </w:tcPr>
          <w:p w14:paraId="6374FDBB" w14:textId="77777777" w:rsidR="003E3106" w:rsidRPr="000C14A4" w:rsidRDefault="003E3106"/>
        </w:tc>
        <w:tc>
          <w:tcPr>
            <w:tcW w:w="1620" w:type="dxa"/>
            <w:tcBorders>
              <w:bottom w:val="dotted" w:sz="4" w:space="0" w:color="auto"/>
            </w:tcBorders>
            <w:vAlign w:val="center"/>
          </w:tcPr>
          <w:p w14:paraId="1A36C7CD" w14:textId="77777777" w:rsidR="003E3106" w:rsidRPr="000C14A4" w:rsidRDefault="003E3106"/>
        </w:tc>
        <w:tc>
          <w:tcPr>
            <w:tcW w:w="1620" w:type="dxa"/>
            <w:tcBorders>
              <w:bottom w:val="dotted" w:sz="4" w:space="0" w:color="auto"/>
            </w:tcBorders>
            <w:vAlign w:val="center"/>
          </w:tcPr>
          <w:p w14:paraId="429BC748" w14:textId="77777777" w:rsidR="003E3106" w:rsidRPr="000C14A4" w:rsidRDefault="004851CA">
            <w:pPr>
              <w:jc w:val="center"/>
              <w:divId w:val="1"/>
            </w:pPr>
            <w:r w:rsidRPr="000C14A4">
              <w:rPr>
                <w:rFonts w:eastAsia="Arial"/>
                <w:sz w:val="16"/>
              </w:rPr>
              <w:t xml:space="preserve">1 </w:t>
            </w:r>
          </w:p>
        </w:tc>
      </w:tr>
      <w:tr w:rsidR="003E3106" w:rsidRPr="000C14A4" w14:paraId="5E052153" w14:textId="77777777">
        <w:trPr>
          <w:trHeight w:val="320"/>
        </w:trPr>
        <w:tc>
          <w:tcPr>
            <w:tcW w:w="1620" w:type="dxa"/>
            <w:gridSpan w:val="2"/>
            <w:vMerge/>
          </w:tcPr>
          <w:p w14:paraId="3E6BC4D5" w14:textId="77777777" w:rsidR="003E3106" w:rsidRPr="000C14A4" w:rsidRDefault="003E3106"/>
        </w:tc>
        <w:tc>
          <w:tcPr>
            <w:tcW w:w="1620" w:type="dxa"/>
            <w:gridSpan w:val="2"/>
            <w:tcBorders>
              <w:bottom w:val="dotted" w:sz="4" w:space="0" w:color="auto"/>
            </w:tcBorders>
            <w:vAlign w:val="center"/>
          </w:tcPr>
          <w:p w14:paraId="476AF2A0" w14:textId="77777777" w:rsidR="003E3106" w:rsidRPr="000C14A4" w:rsidRDefault="004851CA">
            <w:pPr>
              <w:jc w:val="left"/>
              <w:divId w:val="1"/>
            </w:pPr>
            <w:r w:rsidRPr="000C14A4">
              <w:rPr>
                <w:sz w:val="16"/>
              </w:rPr>
              <w:t>solid flush with stripes</w:t>
            </w:r>
          </w:p>
        </w:tc>
        <w:tc>
          <w:tcPr>
            <w:tcW w:w="1620" w:type="dxa"/>
            <w:gridSpan w:val="2"/>
            <w:tcBorders>
              <w:bottom w:val="dotted" w:sz="4" w:space="0" w:color="auto"/>
            </w:tcBorders>
            <w:vAlign w:val="center"/>
          </w:tcPr>
          <w:p w14:paraId="6CEAB665" w14:textId="77777777" w:rsidR="003E3106" w:rsidRPr="000C14A4" w:rsidRDefault="003E3106"/>
        </w:tc>
        <w:tc>
          <w:tcPr>
            <w:tcW w:w="1620" w:type="dxa"/>
            <w:tcBorders>
              <w:bottom w:val="dotted" w:sz="4" w:space="0" w:color="auto"/>
            </w:tcBorders>
            <w:vAlign w:val="center"/>
          </w:tcPr>
          <w:p w14:paraId="03642B78" w14:textId="77777777" w:rsidR="003E3106" w:rsidRPr="000C14A4" w:rsidRDefault="003E3106"/>
        </w:tc>
        <w:tc>
          <w:tcPr>
            <w:tcW w:w="1620" w:type="dxa"/>
            <w:tcBorders>
              <w:bottom w:val="dotted" w:sz="4" w:space="0" w:color="auto"/>
            </w:tcBorders>
            <w:vAlign w:val="center"/>
          </w:tcPr>
          <w:p w14:paraId="34E447ED" w14:textId="77777777" w:rsidR="003E3106" w:rsidRPr="000C14A4" w:rsidRDefault="003E3106"/>
        </w:tc>
        <w:tc>
          <w:tcPr>
            <w:tcW w:w="1620" w:type="dxa"/>
            <w:tcBorders>
              <w:bottom w:val="dotted" w:sz="4" w:space="0" w:color="auto"/>
            </w:tcBorders>
            <w:vAlign w:val="center"/>
          </w:tcPr>
          <w:p w14:paraId="34A824D1" w14:textId="77777777" w:rsidR="003E3106" w:rsidRPr="000C14A4" w:rsidRDefault="003E3106"/>
        </w:tc>
        <w:tc>
          <w:tcPr>
            <w:tcW w:w="1620" w:type="dxa"/>
            <w:tcBorders>
              <w:bottom w:val="dotted" w:sz="4" w:space="0" w:color="auto"/>
            </w:tcBorders>
            <w:vAlign w:val="center"/>
          </w:tcPr>
          <w:p w14:paraId="319937F9" w14:textId="77777777" w:rsidR="003E3106" w:rsidRPr="000C14A4" w:rsidRDefault="004851CA">
            <w:pPr>
              <w:jc w:val="center"/>
              <w:divId w:val="1"/>
            </w:pPr>
            <w:r w:rsidRPr="000C14A4">
              <w:rPr>
                <w:rFonts w:eastAsia="Arial"/>
                <w:sz w:val="16"/>
              </w:rPr>
              <w:t xml:space="preserve">2 </w:t>
            </w:r>
          </w:p>
        </w:tc>
      </w:tr>
      <w:tr w:rsidR="003E3106" w:rsidRPr="000C14A4" w14:paraId="0D909D4F" w14:textId="77777777">
        <w:trPr>
          <w:trHeight w:val="320"/>
        </w:trPr>
        <w:tc>
          <w:tcPr>
            <w:tcW w:w="1620" w:type="dxa"/>
            <w:gridSpan w:val="2"/>
            <w:vMerge/>
          </w:tcPr>
          <w:p w14:paraId="05DC4D24" w14:textId="77777777" w:rsidR="003E3106" w:rsidRPr="000C14A4" w:rsidRDefault="003E3106"/>
        </w:tc>
        <w:tc>
          <w:tcPr>
            <w:tcW w:w="1620" w:type="dxa"/>
            <w:gridSpan w:val="2"/>
            <w:tcBorders>
              <w:bottom w:val="dotted" w:sz="4" w:space="0" w:color="auto"/>
            </w:tcBorders>
            <w:vAlign w:val="center"/>
          </w:tcPr>
          <w:p w14:paraId="6F880557" w14:textId="77777777" w:rsidR="003E3106" w:rsidRPr="000C14A4" w:rsidRDefault="004851CA">
            <w:pPr>
              <w:jc w:val="left"/>
              <w:divId w:val="1"/>
            </w:pPr>
            <w:r w:rsidRPr="000C14A4">
              <w:rPr>
                <w:sz w:val="16"/>
              </w:rPr>
              <w:t>only stripes</w:t>
            </w:r>
          </w:p>
        </w:tc>
        <w:tc>
          <w:tcPr>
            <w:tcW w:w="1620" w:type="dxa"/>
            <w:gridSpan w:val="2"/>
            <w:tcBorders>
              <w:bottom w:val="dotted" w:sz="4" w:space="0" w:color="auto"/>
            </w:tcBorders>
            <w:vAlign w:val="center"/>
          </w:tcPr>
          <w:p w14:paraId="5041BB56" w14:textId="77777777" w:rsidR="003E3106" w:rsidRPr="000C14A4" w:rsidRDefault="003E3106"/>
        </w:tc>
        <w:tc>
          <w:tcPr>
            <w:tcW w:w="1620" w:type="dxa"/>
            <w:tcBorders>
              <w:bottom w:val="dotted" w:sz="4" w:space="0" w:color="auto"/>
            </w:tcBorders>
            <w:vAlign w:val="center"/>
          </w:tcPr>
          <w:p w14:paraId="04BCBF44" w14:textId="77777777" w:rsidR="003E3106" w:rsidRPr="000C14A4" w:rsidRDefault="003E3106"/>
        </w:tc>
        <w:tc>
          <w:tcPr>
            <w:tcW w:w="1620" w:type="dxa"/>
            <w:tcBorders>
              <w:bottom w:val="dotted" w:sz="4" w:space="0" w:color="auto"/>
            </w:tcBorders>
            <w:vAlign w:val="center"/>
          </w:tcPr>
          <w:p w14:paraId="58025231" w14:textId="77777777" w:rsidR="003E3106" w:rsidRPr="000C14A4" w:rsidRDefault="003E3106"/>
        </w:tc>
        <w:tc>
          <w:tcPr>
            <w:tcW w:w="1620" w:type="dxa"/>
            <w:tcBorders>
              <w:bottom w:val="dotted" w:sz="4" w:space="0" w:color="auto"/>
            </w:tcBorders>
            <w:vAlign w:val="center"/>
          </w:tcPr>
          <w:p w14:paraId="6C180E5F" w14:textId="77777777" w:rsidR="003E3106" w:rsidRPr="000C14A4" w:rsidRDefault="003E3106"/>
        </w:tc>
        <w:tc>
          <w:tcPr>
            <w:tcW w:w="1620" w:type="dxa"/>
            <w:tcBorders>
              <w:bottom w:val="dotted" w:sz="4" w:space="0" w:color="auto"/>
            </w:tcBorders>
            <w:vAlign w:val="center"/>
          </w:tcPr>
          <w:p w14:paraId="71EC33EA" w14:textId="77777777" w:rsidR="003E3106" w:rsidRPr="000C14A4" w:rsidRDefault="004851CA">
            <w:pPr>
              <w:jc w:val="center"/>
              <w:divId w:val="1"/>
            </w:pPr>
            <w:r w:rsidRPr="000C14A4">
              <w:rPr>
                <w:rFonts w:eastAsia="Arial"/>
                <w:sz w:val="16"/>
              </w:rPr>
              <w:t xml:space="preserve">3 </w:t>
            </w:r>
          </w:p>
        </w:tc>
      </w:tr>
      <w:tr w:rsidR="003E3106" w:rsidRPr="000C14A4" w14:paraId="3FB74B60" w14:textId="77777777">
        <w:trPr>
          <w:trHeight w:val="320"/>
        </w:trPr>
        <w:tc>
          <w:tcPr>
            <w:tcW w:w="1620" w:type="dxa"/>
            <w:gridSpan w:val="2"/>
            <w:vMerge/>
          </w:tcPr>
          <w:p w14:paraId="7FEF9891" w14:textId="77777777" w:rsidR="003E3106" w:rsidRPr="000C14A4" w:rsidRDefault="003E3106"/>
        </w:tc>
        <w:tc>
          <w:tcPr>
            <w:tcW w:w="1620" w:type="dxa"/>
            <w:gridSpan w:val="2"/>
            <w:tcBorders>
              <w:bottom w:val="dotted" w:sz="4" w:space="0" w:color="auto"/>
            </w:tcBorders>
            <w:vAlign w:val="center"/>
          </w:tcPr>
          <w:p w14:paraId="25BCEDB6" w14:textId="77777777" w:rsidR="003E3106" w:rsidRPr="000C14A4" w:rsidRDefault="004851CA">
            <w:pPr>
              <w:jc w:val="left"/>
              <w:divId w:val="1"/>
            </w:pPr>
            <w:r w:rsidRPr="000C14A4">
              <w:rPr>
                <w:sz w:val="16"/>
              </w:rPr>
              <w:t>flushed and mottled</w:t>
            </w:r>
          </w:p>
        </w:tc>
        <w:tc>
          <w:tcPr>
            <w:tcW w:w="1620" w:type="dxa"/>
            <w:gridSpan w:val="2"/>
            <w:tcBorders>
              <w:bottom w:val="dotted" w:sz="4" w:space="0" w:color="auto"/>
            </w:tcBorders>
            <w:vAlign w:val="center"/>
          </w:tcPr>
          <w:p w14:paraId="5BF81C7B" w14:textId="77777777" w:rsidR="003E3106" w:rsidRPr="000C14A4" w:rsidRDefault="003E3106"/>
        </w:tc>
        <w:tc>
          <w:tcPr>
            <w:tcW w:w="1620" w:type="dxa"/>
            <w:tcBorders>
              <w:bottom w:val="dotted" w:sz="4" w:space="0" w:color="auto"/>
            </w:tcBorders>
            <w:vAlign w:val="center"/>
          </w:tcPr>
          <w:p w14:paraId="586991D2" w14:textId="77777777" w:rsidR="003E3106" w:rsidRPr="000C14A4" w:rsidRDefault="003E3106"/>
        </w:tc>
        <w:tc>
          <w:tcPr>
            <w:tcW w:w="1620" w:type="dxa"/>
            <w:tcBorders>
              <w:bottom w:val="dotted" w:sz="4" w:space="0" w:color="auto"/>
            </w:tcBorders>
            <w:vAlign w:val="center"/>
          </w:tcPr>
          <w:p w14:paraId="650BF7C8" w14:textId="77777777" w:rsidR="003E3106" w:rsidRPr="000C14A4" w:rsidRDefault="003E3106"/>
        </w:tc>
        <w:tc>
          <w:tcPr>
            <w:tcW w:w="1620" w:type="dxa"/>
            <w:tcBorders>
              <w:bottom w:val="dotted" w:sz="4" w:space="0" w:color="auto"/>
            </w:tcBorders>
            <w:vAlign w:val="center"/>
          </w:tcPr>
          <w:p w14:paraId="172DB356" w14:textId="77777777" w:rsidR="003E3106" w:rsidRPr="000C14A4" w:rsidRDefault="003E3106"/>
        </w:tc>
        <w:tc>
          <w:tcPr>
            <w:tcW w:w="1620" w:type="dxa"/>
            <w:tcBorders>
              <w:bottom w:val="dotted" w:sz="4" w:space="0" w:color="auto"/>
            </w:tcBorders>
            <w:vAlign w:val="center"/>
          </w:tcPr>
          <w:p w14:paraId="4F45B180" w14:textId="77777777" w:rsidR="003E3106" w:rsidRPr="000C14A4" w:rsidRDefault="004851CA">
            <w:pPr>
              <w:jc w:val="center"/>
              <w:divId w:val="1"/>
            </w:pPr>
            <w:r w:rsidRPr="000C14A4">
              <w:rPr>
                <w:rFonts w:eastAsia="Arial"/>
                <w:sz w:val="16"/>
              </w:rPr>
              <w:t xml:space="preserve">4 </w:t>
            </w:r>
          </w:p>
        </w:tc>
      </w:tr>
      <w:tr w:rsidR="003E3106" w:rsidRPr="000C14A4" w14:paraId="6B62C901" w14:textId="77777777">
        <w:trPr>
          <w:trHeight w:val="360"/>
        </w:trPr>
        <w:tc>
          <w:tcPr>
            <w:tcW w:w="810" w:type="dxa"/>
            <w:tcBorders>
              <w:right w:val="dotted" w:sz="4" w:space="0" w:color="auto"/>
            </w:tcBorders>
            <w:shd w:val="clear" w:color="auto" w:fill="DFDFD7"/>
            <w:vAlign w:val="center"/>
          </w:tcPr>
          <w:p w14:paraId="75D36D7A" w14:textId="77777777" w:rsidR="003E3106" w:rsidRPr="000C14A4" w:rsidRDefault="004851CA">
            <w:r w:rsidRPr="000C14A4">
              <w:rPr>
                <w:rFonts w:eastAsia="Arial"/>
                <w:b/>
                <w:sz w:val="16"/>
              </w:rPr>
              <w:t>41.</w:t>
            </w:r>
          </w:p>
        </w:tc>
        <w:tc>
          <w:tcPr>
            <w:tcW w:w="810" w:type="dxa"/>
            <w:tcBorders>
              <w:right w:val="dotted" w:sz="4" w:space="0" w:color="auto"/>
            </w:tcBorders>
            <w:shd w:val="clear" w:color="auto" w:fill="DFDFD7"/>
            <w:vAlign w:val="center"/>
          </w:tcPr>
          <w:p w14:paraId="4B1BC5B9"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037D3356" w14:textId="77777777" w:rsidR="003E3106" w:rsidRPr="000C14A4" w:rsidRDefault="004851CA">
            <w:r w:rsidRPr="000C14A4">
              <w:rPr>
                <w:rFonts w:eastAsia="Arial"/>
                <w:b/>
                <w:sz w:val="16"/>
              </w:rPr>
              <w:t>QN</w:t>
            </w:r>
          </w:p>
        </w:tc>
        <w:tc>
          <w:tcPr>
            <w:tcW w:w="810" w:type="dxa"/>
            <w:tcBorders>
              <w:right w:val="dotted" w:sz="4" w:space="0" w:color="auto"/>
            </w:tcBorders>
            <w:shd w:val="clear" w:color="auto" w:fill="DFDFD7"/>
            <w:vAlign w:val="center"/>
          </w:tcPr>
          <w:p w14:paraId="752717A5" w14:textId="77777777" w:rsidR="003E3106" w:rsidRPr="000C14A4" w:rsidRDefault="004851CA">
            <w:r w:rsidRPr="000C14A4">
              <w:rPr>
                <w:rFonts w:eastAsia="Arial"/>
                <w:b/>
                <w:sz w:val="16"/>
              </w:rPr>
              <w:t>VG</w:t>
            </w:r>
          </w:p>
        </w:tc>
        <w:tc>
          <w:tcPr>
            <w:tcW w:w="810" w:type="dxa"/>
            <w:tcBorders>
              <w:right w:val="dotted" w:sz="4" w:space="0" w:color="auto"/>
            </w:tcBorders>
            <w:shd w:val="clear" w:color="auto" w:fill="DFDFD7"/>
            <w:vAlign w:val="center"/>
          </w:tcPr>
          <w:p w14:paraId="77C317FD"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127C3947" w14:textId="77777777" w:rsidR="003E3106" w:rsidRPr="000C14A4" w:rsidRDefault="004851CA">
            <w:r w:rsidRPr="000C14A4">
              <w:rPr>
                <w:rFonts w:eastAsia="Arial"/>
                <w:b/>
                <w:sz w:val="16"/>
              </w:rPr>
              <w:t>(e)</w:t>
            </w:r>
          </w:p>
        </w:tc>
        <w:tc>
          <w:tcPr>
            <w:tcW w:w="1620" w:type="dxa"/>
            <w:shd w:val="clear" w:color="auto" w:fill="DFDFD7"/>
            <w:vAlign w:val="center"/>
          </w:tcPr>
          <w:p w14:paraId="42AE0FB7" w14:textId="77777777" w:rsidR="003E3106" w:rsidRPr="000C14A4" w:rsidRDefault="004851CA">
            <w:r w:rsidRPr="000C14A4">
              <w:rPr>
                <w:rFonts w:eastAsia="Arial"/>
                <w:b/>
                <w:sz w:val="16"/>
              </w:rPr>
              <w:t>89</w:t>
            </w:r>
          </w:p>
        </w:tc>
        <w:tc>
          <w:tcPr>
            <w:tcW w:w="1620" w:type="dxa"/>
            <w:shd w:val="clear" w:color="auto" w:fill="DFDFD7"/>
          </w:tcPr>
          <w:p w14:paraId="2A9DBECA" w14:textId="77777777" w:rsidR="003E3106" w:rsidRPr="000C14A4" w:rsidRDefault="003E3106"/>
        </w:tc>
        <w:tc>
          <w:tcPr>
            <w:tcW w:w="1620" w:type="dxa"/>
            <w:shd w:val="clear" w:color="auto" w:fill="DFDFD7"/>
          </w:tcPr>
          <w:p w14:paraId="00AD2706" w14:textId="77777777" w:rsidR="003E3106" w:rsidRPr="000C14A4" w:rsidRDefault="003E3106"/>
        </w:tc>
        <w:tc>
          <w:tcPr>
            <w:tcW w:w="1620" w:type="dxa"/>
            <w:shd w:val="clear" w:color="auto" w:fill="DFDFD7"/>
          </w:tcPr>
          <w:p w14:paraId="0DBECA47" w14:textId="77777777" w:rsidR="003E3106" w:rsidRPr="000C14A4" w:rsidRDefault="003E3106"/>
        </w:tc>
      </w:tr>
      <w:tr w:rsidR="003E3106" w:rsidRPr="000C14A4" w14:paraId="0315924A" w14:textId="77777777">
        <w:trPr>
          <w:trHeight w:val="440"/>
        </w:trPr>
        <w:tc>
          <w:tcPr>
            <w:tcW w:w="1620" w:type="dxa"/>
            <w:gridSpan w:val="2"/>
            <w:vMerge w:val="restart"/>
          </w:tcPr>
          <w:p w14:paraId="47C60E15" w14:textId="77777777" w:rsidR="003E3106" w:rsidRPr="000C14A4" w:rsidRDefault="003E3106"/>
        </w:tc>
        <w:tc>
          <w:tcPr>
            <w:tcW w:w="1620" w:type="dxa"/>
            <w:gridSpan w:val="2"/>
            <w:tcBorders>
              <w:bottom w:val="dotted" w:sz="4" w:space="0" w:color="auto"/>
            </w:tcBorders>
          </w:tcPr>
          <w:p w14:paraId="14170E47" w14:textId="77777777" w:rsidR="003E3106" w:rsidRPr="000C14A4" w:rsidRDefault="004851CA">
            <w:pPr>
              <w:spacing w:before="113" w:after="113"/>
              <w:jc w:val="left"/>
              <w:divId w:val="1"/>
            </w:pPr>
            <w:r w:rsidRPr="000C14A4">
              <w:rPr>
                <w:b/>
                <w:sz w:val="16"/>
              </w:rPr>
              <w:t>Fruit: relative area of russet around stalk attachment</w:t>
            </w:r>
          </w:p>
        </w:tc>
        <w:tc>
          <w:tcPr>
            <w:tcW w:w="1620" w:type="dxa"/>
            <w:gridSpan w:val="2"/>
            <w:tcBorders>
              <w:bottom w:val="dotted" w:sz="4" w:space="0" w:color="auto"/>
            </w:tcBorders>
          </w:tcPr>
          <w:p w14:paraId="538B7AAE" w14:textId="77777777" w:rsidR="003E3106" w:rsidRPr="000C14A4" w:rsidRDefault="003E3106"/>
        </w:tc>
        <w:tc>
          <w:tcPr>
            <w:tcW w:w="1620" w:type="dxa"/>
            <w:tcBorders>
              <w:bottom w:val="dotted" w:sz="4" w:space="0" w:color="auto"/>
            </w:tcBorders>
          </w:tcPr>
          <w:p w14:paraId="28EE4A97" w14:textId="77777777" w:rsidR="003E3106" w:rsidRPr="000C14A4" w:rsidRDefault="003E3106"/>
        </w:tc>
        <w:tc>
          <w:tcPr>
            <w:tcW w:w="1620" w:type="dxa"/>
            <w:tcBorders>
              <w:bottom w:val="dotted" w:sz="4" w:space="0" w:color="auto"/>
            </w:tcBorders>
          </w:tcPr>
          <w:p w14:paraId="58B0537A" w14:textId="77777777" w:rsidR="003E3106" w:rsidRPr="000C14A4" w:rsidRDefault="003E3106"/>
        </w:tc>
        <w:tc>
          <w:tcPr>
            <w:tcW w:w="1620" w:type="dxa"/>
            <w:tcBorders>
              <w:bottom w:val="dotted" w:sz="4" w:space="0" w:color="auto"/>
            </w:tcBorders>
          </w:tcPr>
          <w:p w14:paraId="7F7F5A3D" w14:textId="77777777" w:rsidR="003E3106" w:rsidRPr="000C14A4" w:rsidRDefault="003E3106"/>
        </w:tc>
        <w:tc>
          <w:tcPr>
            <w:tcW w:w="1620" w:type="dxa"/>
            <w:tcBorders>
              <w:bottom w:val="dotted" w:sz="4" w:space="0" w:color="auto"/>
            </w:tcBorders>
          </w:tcPr>
          <w:p w14:paraId="53B5DE14" w14:textId="77777777" w:rsidR="003E3106" w:rsidRPr="000C14A4" w:rsidRDefault="003E3106"/>
        </w:tc>
      </w:tr>
      <w:tr w:rsidR="003E3106" w:rsidRPr="000C14A4" w14:paraId="26B984EE" w14:textId="77777777">
        <w:trPr>
          <w:trHeight w:val="320"/>
        </w:trPr>
        <w:tc>
          <w:tcPr>
            <w:tcW w:w="1620" w:type="dxa"/>
            <w:gridSpan w:val="2"/>
            <w:vMerge/>
          </w:tcPr>
          <w:p w14:paraId="6D99DF5F" w14:textId="77777777" w:rsidR="003E3106" w:rsidRPr="000C14A4" w:rsidRDefault="003E3106"/>
        </w:tc>
        <w:tc>
          <w:tcPr>
            <w:tcW w:w="1620" w:type="dxa"/>
            <w:gridSpan w:val="2"/>
            <w:tcBorders>
              <w:bottom w:val="dotted" w:sz="4" w:space="0" w:color="auto"/>
            </w:tcBorders>
            <w:vAlign w:val="center"/>
          </w:tcPr>
          <w:p w14:paraId="431B2C16" w14:textId="77777777" w:rsidR="003E3106" w:rsidRPr="000C14A4" w:rsidRDefault="004851CA">
            <w:pPr>
              <w:jc w:val="left"/>
              <w:divId w:val="1"/>
            </w:pPr>
            <w:r w:rsidRPr="000C14A4">
              <w:rPr>
                <w:sz w:val="16"/>
              </w:rPr>
              <w:t>absent or very small</w:t>
            </w:r>
          </w:p>
        </w:tc>
        <w:tc>
          <w:tcPr>
            <w:tcW w:w="1620" w:type="dxa"/>
            <w:gridSpan w:val="2"/>
            <w:tcBorders>
              <w:bottom w:val="dotted" w:sz="4" w:space="0" w:color="auto"/>
            </w:tcBorders>
            <w:vAlign w:val="center"/>
          </w:tcPr>
          <w:p w14:paraId="04771A0B" w14:textId="77777777" w:rsidR="003E3106" w:rsidRPr="000C14A4" w:rsidRDefault="003E3106"/>
        </w:tc>
        <w:tc>
          <w:tcPr>
            <w:tcW w:w="1620" w:type="dxa"/>
            <w:tcBorders>
              <w:bottom w:val="dotted" w:sz="4" w:space="0" w:color="auto"/>
            </w:tcBorders>
            <w:vAlign w:val="center"/>
          </w:tcPr>
          <w:p w14:paraId="682EC780" w14:textId="77777777" w:rsidR="003E3106" w:rsidRPr="000C14A4" w:rsidRDefault="003E3106"/>
        </w:tc>
        <w:tc>
          <w:tcPr>
            <w:tcW w:w="1620" w:type="dxa"/>
            <w:tcBorders>
              <w:bottom w:val="dotted" w:sz="4" w:space="0" w:color="auto"/>
            </w:tcBorders>
            <w:vAlign w:val="center"/>
          </w:tcPr>
          <w:p w14:paraId="65A8597B" w14:textId="77777777" w:rsidR="003E3106" w:rsidRPr="000C14A4" w:rsidRDefault="003E3106"/>
        </w:tc>
        <w:tc>
          <w:tcPr>
            <w:tcW w:w="1620" w:type="dxa"/>
            <w:tcBorders>
              <w:bottom w:val="dotted" w:sz="4" w:space="0" w:color="auto"/>
            </w:tcBorders>
            <w:vAlign w:val="center"/>
          </w:tcPr>
          <w:p w14:paraId="067DB7AD" w14:textId="77777777" w:rsidR="003E3106" w:rsidRPr="000C14A4" w:rsidRDefault="004851CA">
            <w:pPr>
              <w:jc w:val="left"/>
              <w:divId w:val="1"/>
            </w:pPr>
            <w:r w:rsidRPr="000C14A4">
              <w:rPr>
                <w:sz w:val="16"/>
              </w:rPr>
              <w:t>Celina, Elektra, Red Druz</w:t>
            </w:r>
          </w:p>
        </w:tc>
        <w:tc>
          <w:tcPr>
            <w:tcW w:w="1620" w:type="dxa"/>
            <w:tcBorders>
              <w:bottom w:val="dotted" w:sz="4" w:space="0" w:color="auto"/>
            </w:tcBorders>
            <w:vAlign w:val="center"/>
          </w:tcPr>
          <w:p w14:paraId="1FFC2238" w14:textId="77777777" w:rsidR="003E3106" w:rsidRPr="000C14A4" w:rsidRDefault="004851CA">
            <w:pPr>
              <w:jc w:val="center"/>
              <w:divId w:val="1"/>
            </w:pPr>
            <w:r w:rsidRPr="000C14A4">
              <w:rPr>
                <w:rFonts w:eastAsia="Arial"/>
                <w:sz w:val="16"/>
              </w:rPr>
              <w:t xml:space="preserve">1 </w:t>
            </w:r>
          </w:p>
        </w:tc>
      </w:tr>
      <w:tr w:rsidR="003E3106" w:rsidRPr="000C14A4" w14:paraId="053F6FF2" w14:textId="77777777">
        <w:trPr>
          <w:trHeight w:val="320"/>
        </w:trPr>
        <w:tc>
          <w:tcPr>
            <w:tcW w:w="1620" w:type="dxa"/>
            <w:gridSpan w:val="2"/>
            <w:vMerge/>
          </w:tcPr>
          <w:p w14:paraId="362D55FC" w14:textId="77777777" w:rsidR="003E3106" w:rsidRPr="000C14A4" w:rsidRDefault="003E3106"/>
        </w:tc>
        <w:tc>
          <w:tcPr>
            <w:tcW w:w="1620" w:type="dxa"/>
            <w:gridSpan w:val="2"/>
            <w:tcBorders>
              <w:bottom w:val="dotted" w:sz="4" w:space="0" w:color="auto"/>
            </w:tcBorders>
            <w:vAlign w:val="center"/>
          </w:tcPr>
          <w:p w14:paraId="04486EE1" w14:textId="77777777" w:rsidR="003E3106" w:rsidRPr="000C14A4" w:rsidRDefault="004851CA">
            <w:pPr>
              <w:jc w:val="left"/>
              <w:divId w:val="1"/>
            </w:pPr>
            <w:r w:rsidRPr="000C14A4">
              <w:rPr>
                <w:sz w:val="16"/>
              </w:rPr>
              <w:t>small</w:t>
            </w:r>
          </w:p>
        </w:tc>
        <w:tc>
          <w:tcPr>
            <w:tcW w:w="1620" w:type="dxa"/>
            <w:gridSpan w:val="2"/>
            <w:tcBorders>
              <w:bottom w:val="dotted" w:sz="4" w:space="0" w:color="auto"/>
            </w:tcBorders>
            <w:vAlign w:val="center"/>
          </w:tcPr>
          <w:p w14:paraId="69D26868" w14:textId="77777777" w:rsidR="003E3106" w:rsidRPr="000C14A4" w:rsidRDefault="003E3106"/>
        </w:tc>
        <w:tc>
          <w:tcPr>
            <w:tcW w:w="1620" w:type="dxa"/>
            <w:tcBorders>
              <w:bottom w:val="dotted" w:sz="4" w:space="0" w:color="auto"/>
            </w:tcBorders>
            <w:vAlign w:val="center"/>
          </w:tcPr>
          <w:p w14:paraId="47FC403D" w14:textId="77777777" w:rsidR="003E3106" w:rsidRPr="000C14A4" w:rsidRDefault="003E3106"/>
        </w:tc>
        <w:tc>
          <w:tcPr>
            <w:tcW w:w="1620" w:type="dxa"/>
            <w:tcBorders>
              <w:bottom w:val="dotted" w:sz="4" w:space="0" w:color="auto"/>
            </w:tcBorders>
            <w:vAlign w:val="center"/>
          </w:tcPr>
          <w:p w14:paraId="33393190" w14:textId="77777777" w:rsidR="003E3106" w:rsidRPr="000C14A4" w:rsidRDefault="003E3106"/>
        </w:tc>
        <w:tc>
          <w:tcPr>
            <w:tcW w:w="1620" w:type="dxa"/>
            <w:tcBorders>
              <w:bottom w:val="dotted" w:sz="4" w:space="0" w:color="auto"/>
            </w:tcBorders>
            <w:vAlign w:val="center"/>
          </w:tcPr>
          <w:p w14:paraId="342F2D24" w14:textId="77777777" w:rsidR="003E3106" w:rsidRPr="000C14A4" w:rsidRDefault="004851CA">
            <w:pPr>
              <w:jc w:val="left"/>
              <w:divId w:val="1"/>
            </w:pPr>
            <w:r w:rsidRPr="000C14A4">
              <w:rPr>
                <w:sz w:val="16"/>
              </w:rPr>
              <w:t>Cape Rose ARC 1, Concorde</w:t>
            </w:r>
          </w:p>
        </w:tc>
        <w:tc>
          <w:tcPr>
            <w:tcW w:w="1620" w:type="dxa"/>
            <w:tcBorders>
              <w:bottom w:val="dotted" w:sz="4" w:space="0" w:color="auto"/>
            </w:tcBorders>
            <w:vAlign w:val="center"/>
          </w:tcPr>
          <w:p w14:paraId="10E39107" w14:textId="77777777" w:rsidR="003E3106" w:rsidRPr="000C14A4" w:rsidRDefault="004851CA">
            <w:pPr>
              <w:jc w:val="center"/>
              <w:divId w:val="1"/>
            </w:pPr>
            <w:r w:rsidRPr="000C14A4">
              <w:rPr>
                <w:rFonts w:eastAsia="Arial"/>
                <w:sz w:val="16"/>
              </w:rPr>
              <w:t xml:space="preserve">2 </w:t>
            </w:r>
          </w:p>
        </w:tc>
      </w:tr>
      <w:tr w:rsidR="003E3106" w:rsidRPr="000C14A4" w14:paraId="76CE8EAE" w14:textId="77777777">
        <w:trPr>
          <w:trHeight w:val="320"/>
        </w:trPr>
        <w:tc>
          <w:tcPr>
            <w:tcW w:w="1620" w:type="dxa"/>
            <w:gridSpan w:val="2"/>
            <w:vMerge/>
          </w:tcPr>
          <w:p w14:paraId="6DB64571" w14:textId="77777777" w:rsidR="003E3106" w:rsidRPr="000C14A4" w:rsidRDefault="003E3106"/>
        </w:tc>
        <w:tc>
          <w:tcPr>
            <w:tcW w:w="1620" w:type="dxa"/>
            <w:gridSpan w:val="2"/>
            <w:tcBorders>
              <w:bottom w:val="dotted" w:sz="4" w:space="0" w:color="auto"/>
            </w:tcBorders>
            <w:vAlign w:val="center"/>
          </w:tcPr>
          <w:p w14:paraId="0492F88A" w14:textId="77777777" w:rsidR="003E3106" w:rsidRPr="000C14A4" w:rsidRDefault="004851CA">
            <w:pPr>
              <w:jc w:val="left"/>
              <w:divId w:val="1"/>
            </w:pPr>
            <w:r w:rsidRPr="000C14A4">
              <w:rPr>
                <w:sz w:val="16"/>
              </w:rPr>
              <w:t>medium</w:t>
            </w:r>
          </w:p>
        </w:tc>
        <w:tc>
          <w:tcPr>
            <w:tcW w:w="1620" w:type="dxa"/>
            <w:gridSpan w:val="2"/>
            <w:tcBorders>
              <w:bottom w:val="dotted" w:sz="4" w:space="0" w:color="auto"/>
            </w:tcBorders>
            <w:vAlign w:val="center"/>
          </w:tcPr>
          <w:p w14:paraId="15557C9C" w14:textId="77777777" w:rsidR="003E3106" w:rsidRPr="000C14A4" w:rsidRDefault="003E3106"/>
        </w:tc>
        <w:tc>
          <w:tcPr>
            <w:tcW w:w="1620" w:type="dxa"/>
            <w:tcBorders>
              <w:bottom w:val="dotted" w:sz="4" w:space="0" w:color="auto"/>
            </w:tcBorders>
            <w:vAlign w:val="center"/>
          </w:tcPr>
          <w:p w14:paraId="0B9A222D" w14:textId="77777777" w:rsidR="003E3106" w:rsidRPr="000C14A4" w:rsidRDefault="003E3106"/>
        </w:tc>
        <w:tc>
          <w:tcPr>
            <w:tcW w:w="1620" w:type="dxa"/>
            <w:tcBorders>
              <w:bottom w:val="dotted" w:sz="4" w:space="0" w:color="auto"/>
            </w:tcBorders>
            <w:vAlign w:val="center"/>
          </w:tcPr>
          <w:p w14:paraId="331DBFFC" w14:textId="77777777" w:rsidR="003E3106" w:rsidRPr="000C14A4" w:rsidRDefault="003E3106"/>
        </w:tc>
        <w:tc>
          <w:tcPr>
            <w:tcW w:w="1620" w:type="dxa"/>
            <w:tcBorders>
              <w:bottom w:val="dotted" w:sz="4" w:space="0" w:color="auto"/>
            </w:tcBorders>
            <w:vAlign w:val="center"/>
          </w:tcPr>
          <w:p w14:paraId="175B03C3" w14:textId="77777777" w:rsidR="003E3106" w:rsidRPr="000C14A4" w:rsidRDefault="004851CA">
            <w:pPr>
              <w:jc w:val="left"/>
              <w:divId w:val="1"/>
            </w:pPr>
            <w:r w:rsidRPr="000C14A4">
              <w:rPr>
                <w:sz w:val="16"/>
              </w:rPr>
              <w:t>Reddie</w:t>
            </w:r>
          </w:p>
        </w:tc>
        <w:tc>
          <w:tcPr>
            <w:tcW w:w="1620" w:type="dxa"/>
            <w:tcBorders>
              <w:bottom w:val="dotted" w:sz="4" w:space="0" w:color="auto"/>
            </w:tcBorders>
            <w:vAlign w:val="center"/>
          </w:tcPr>
          <w:p w14:paraId="19AC01D2" w14:textId="77777777" w:rsidR="003E3106" w:rsidRPr="000C14A4" w:rsidRDefault="004851CA">
            <w:pPr>
              <w:jc w:val="center"/>
              <w:divId w:val="1"/>
            </w:pPr>
            <w:r w:rsidRPr="000C14A4">
              <w:rPr>
                <w:rFonts w:eastAsia="Arial"/>
                <w:sz w:val="16"/>
              </w:rPr>
              <w:t xml:space="preserve">3 </w:t>
            </w:r>
          </w:p>
        </w:tc>
      </w:tr>
      <w:tr w:rsidR="003E3106" w:rsidRPr="000C14A4" w14:paraId="038B3C5B" w14:textId="77777777">
        <w:trPr>
          <w:trHeight w:val="320"/>
        </w:trPr>
        <w:tc>
          <w:tcPr>
            <w:tcW w:w="1620" w:type="dxa"/>
            <w:gridSpan w:val="2"/>
            <w:vMerge/>
          </w:tcPr>
          <w:p w14:paraId="6D44AEA8" w14:textId="77777777" w:rsidR="003E3106" w:rsidRPr="000C14A4" w:rsidRDefault="003E3106"/>
        </w:tc>
        <w:tc>
          <w:tcPr>
            <w:tcW w:w="1620" w:type="dxa"/>
            <w:gridSpan w:val="2"/>
            <w:tcBorders>
              <w:bottom w:val="dotted" w:sz="4" w:space="0" w:color="auto"/>
            </w:tcBorders>
            <w:vAlign w:val="center"/>
          </w:tcPr>
          <w:p w14:paraId="7EED5033" w14:textId="77777777" w:rsidR="003E3106" w:rsidRPr="000C14A4" w:rsidRDefault="004851CA">
            <w:pPr>
              <w:jc w:val="left"/>
              <w:divId w:val="1"/>
            </w:pPr>
            <w:r w:rsidRPr="000C14A4">
              <w:rPr>
                <w:sz w:val="16"/>
              </w:rPr>
              <w:t>large</w:t>
            </w:r>
          </w:p>
        </w:tc>
        <w:tc>
          <w:tcPr>
            <w:tcW w:w="1620" w:type="dxa"/>
            <w:gridSpan w:val="2"/>
            <w:tcBorders>
              <w:bottom w:val="dotted" w:sz="4" w:space="0" w:color="auto"/>
            </w:tcBorders>
            <w:vAlign w:val="center"/>
          </w:tcPr>
          <w:p w14:paraId="712AA764" w14:textId="77777777" w:rsidR="003E3106" w:rsidRPr="000C14A4" w:rsidRDefault="003E3106"/>
        </w:tc>
        <w:tc>
          <w:tcPr>
            <w:tcW w:w="1620" w:type="dxa"/>
            <w:tcBorders>
              <w:bottom w:val="dotted" w:sz="4" w:space="0" w:color="auto"/>
            </w:tcBorders>
            <w:vAlign w:val="center"/>
          </w:tcPr>
          <w:p w14:paraId="0C6492B4" w14:textId="77777777" w:rsidR="003E3106" w:rsidRPr="000C14A4" w:rsidRDefault="003E3106"/>
        </w:tc>
        <w:tc>
          <w:tcPr>
            <w:tcW w:w="1620" w:type="dxa"/>
            <w:tcBorders>
              <w:bottom w:val="dotted" w:sz="4" w:space="0" w:color="auto"/>
            </w:tcBorders>
            <w:vAlign w:val="center"/>
          </w:tcPr>
          <w:p w14:paraId="095CC21C" w14:textId="77777777" w:rsidR="003E3106" w:rsidRPr="000C14A4" w:rsidRDefault="003E3106"/>
        </w:tc>
        <w:tc>
          <w:tcPr>
            <w:tcW w:w="1620" w:type="dxa"/>
            <w:tcBorders>
              <w:bottom w:val="dotted" w:sz="4" w:space="0" w:color="auto"/>
            </w:tcBorders>
            <w:vAlign w:val="center"/>
          </w:tcPr>
          <w:p w14:paraId="468F60EC" w14:textId="77777777" w:rsidR="003E3106" w:rsidRPr="000C14A4" w:rsidRDefault="004851CA">
            <w:pPr>
              <w:jc w:val="left"/>
              <w:divId w:val="1"/>
              <w:rPr>
                <w:lang w:val="nl-NL"/>
              </w:rPr>
            </w:pPr>
            <w:r w:rsidRPr="000C14A4">
              <w:rPr>
                <w:sz w:val="16"/>
                <w:lang w:val="nl-NL"/>
              </w:rPr>
              <w:t xml:space="preserve">Bay 6485, </w:t>
            </w:r>
            <w:proofErr w:type="spellStart"/>
            <w:r w:rsidRPr="000C14A4">
              <w:rPr>
                <w:sz w:val="16"/>
                <w:lang w:val="nl-NL"/>
              </w:rPr>
              <w:t>Lombacad</w:t>
            </w:r>
            <w:proofErr w:type="spellEnd"/>
            <w:r w:rsidRPr="000C14A4">
              <w:rPr>
                <w:sz w:val="16"/>
                <w:lang w:val="nl-NL"/>
              </w:rPr>
              <w:t xml:space="preserve">, Rode </w:t>
            </w:r>
            <w:proofErr w:type="spellStart"/>
            <w:r w:rsidRPr="000C14A4">
              <w:rPr>
                <w:sz w:val="16"/>
                <w:lang w:val="nl-NL"/>
              </w:rPr>
              <w:t>Doyenne</w:t>
            </w:r>
            <w:proofErr w:type="spellEnd"/>
            <w:r w:rsidRPr="000C14A4">
              <w:rPr>
                <w:sz w:val="16"/>
                <w:lang w:val="nl-NL"/>
              </w:rPr>
              <w:t xml:space="preserve"> van Doorn</w:t>
            </w:r>
          </w:p>
        </w:tc>
        <w:tc>
          <w:tcPr>
            <w:tcW w:w="1620" w:type="dxa"/>
            <w:tcBorders>
              <w:bottom w:val="dotted" w:sz="4" w:space="0" w:color="auto"/>
            </w:tcBorders>
            <w:vAlign w:val="center"/>
          </w:tcPr>
          <w:p w14:paraId="058612C8" w14:textId="77777777" w:rsidR="003E3106" w:rsidRPr="000C14A4" w:rsidRDefault="004851CA">
            <w:pPr>
              <w:jc w:val="center"/>
              <w:divId w:val="1"/>
            </w:pPr>
            <w:r w:rsidRPr="000C14A4">
              <w:rPr>
                <w:rFonts w:eastAsia="Arial"/>
                <w:sz w:val="16"/>
              </w:rPr>
              <w:t xml:space="preserve">4 </w:t>
            </w:r>
          </w:p>
        </w:tc>
      </w:tr>
      <w:tr w:rsidR="003E3106" w:rsidRPr="000C14A4" w14:paraId="7ACDA16E" w14:textId="77777777">
        <w:trPr>
          <w:trHeight w:val="320"/>
        </w:trPr>
        <w:tc>
          <w:tcPr>
            <w:tcW w:w="1620" w:type="dxa"/>
            <w:gridSpan w:val="2"/>
            <w:vMerge/>
          </w:tcPr>
          <w:p w14:paraId="0F971D4B" w14:textId="77777777" w:rsidR="003E3106" w:rsidRPr="000C14A4" w:rsidRDefault="003E3106"/>
        </w:tc>
        <w:tc>
          <w:tcPr>
            <w:tcW w:w="1620" w:type="dxa"/>
            <w:gridSpan w:val="2"/>
            <w:tcBorders>
              <w:bottom w:val="dotted" w:sz="4" w:space="0" w:color="auto"/>
            </w:tcBorders>
            <w:vAlign w:val="center"/>
          </w:tcPr>
          <w:p w14:paraId="334B7C7F" w14:textId="77777777" w:rsidR="003E3106" w:rsidRPr="000C14A4" w:rsidRDefault="004851CA">
            <w:pPr>
              <w:jc w:val="left"/>
              <w:divId w:val="1"/>
            </w:pPr>
            <w:r w:rsidRPr="000C14A4">
              <w:rPr>
                <w:sz w:val="16"/>
              </w:rPr>
              <w:t>very large</w:t>
            </w:r>
          </w:p>
        </w:tc>
        <w:tc>
          <w:tcPr>
            <w:tcW w:w="1620" w:type="dxa"/>
            <w:gridSpan w:val="2"/>
            <w:tcBorders>
              <w:bottom w:val="dotted" w:sz="4" w:space="0" w:color="auto"/>
            </w:tcBorders>
            <w:vAlign w:val="center"/>
          </w:tcPr>
          <w:p w14:paraId="71F3DB17" w14:textId="77777777" w:rsidR="003E3106" w:rsidRPr="000C14A4" w:rsidRDefault="003E3106"/>
        </w:tc>
        <w:tc>
          <w:tcPr>
            <w:tcW w:w="1620" w:type="dxa"/>
            <w:tcBorders>
              <w:bottom w:val="dotted" w:sz="4" w:space="0" w:color="auto"/>
            </w:tcBorders>
            <w:vAlign w:val="center"/>
          </w:tcPr>
          <w:p w14:paraId="33290215" w14:textId="77777777" w:rsidR="003E3106" w:rsidRPr="000C14A4" w:rsidRDefault="003E3106"/>
        </w:tc>
        <w:tc>
          <w:tcPr>
            <w:tcW w:w="1620" w:type="dxa"/>
            <w:tcBorders>
              <w:bottom w:val="dotted" w:sz="4" w:space="0" w:color="auto"/>
            </w:tcBorders>
            <w:vAlign w:val="center"/>
          </w:tcPr>
          <w:p w14:paraId="4741BBDE" w14:textId="77777777" w:rsidR="003E3106" w:rsidRPr="000C14A4" w:rsidRDefault="003E3106"/>
        </w:tc>
        <w:tc>
          <w:tcPr>
            <w:tcW w:w="1620" w:type="dxa"/>
            <w:tcBorders>
              <w:bottom w:val="dotted" w:sz="4" w:space="0" w:color="auto"/>
            </w:tcBorders>
            <w:vAlign w:val="center"/>
          </w:tcPr>
          <w:p w14:paraId="3FD0FE21" w14:textId="77777777" w:rsidR="003E3106" w:rsidRPr="000C14A4" w:rsidRDefault="004851CA">
            <w:pPr>
              <w:jc w:val="left"/>
              <w:divId w:val="1"/>
            </w:pPr>
            <w:r w:rsidRPr="000C14A4">
              <w:rPr>
                <w:sz w:val="16"/>
              </w:rPr>
              <w:t>Abbé Fétel, Delsanne, Uta</w:t>
            </w:r>
          </w:p>
        </w:tc>
        <w:tc>
          <w:tcPr>
            <w:tcW w:w="1620" w:type="dxa"/>
            <w:tcBorders>
              <w:bottom w:val="dotted" w:sz="4" w:space="0" w:color="auto"/>
            </w:tcBorders>
            <w:vAlign w:val="center"/>
          </w:tcPr>
          <w:p w14:paraId="4FB20098" w14:textId="77777777" w:rsidR="003E3106" w:rsidRPr="000C14A4" w:rsidRDefault="004851CA">
            <w:pPr>
              <w:jc w:val="center"/>
              <w:divId w:val="1"/>
            </w:pPr>
            <w:r w:rsidRPr="000C14A4">
              <w:rPr>
                <w:rFonts w:eastAsia="Arial"/>
                <w:sz w:val="16"/>
              </w:rPr>
              <w:t xml:space="preserve">5 </w:t>
            </w:r>
          </w:p>
        </w:tc>
      </w:tr>
      <w:tr w:rsidR="003E3106" w:rsidRPr="000C14A4" w14:paraId="12B3EA95" w14:textId="77777777">
        <w:trPr>
          <w:trHeight w:val="360"/>
        </w:trPr>
        <w:tc>
          <w:tcPr>
            <w:tcW w:w="810" w:type="dxa"/>
            <w:tcBorders>
              <w:right w:val="dotted" w:sz="4" w:space="0" w:color="auto"/>
            </w:tcBorders>
            <w:shd w:val="clear" w:color="auto" w:fill="DFDFD7"/>
            <w:vAlign w:val="center"/>
          </w:tcPr>
          <w:p w14:paraId="3DB6ED7A" w14:textId="77777777" w:rsidR="003E3106" w:rsidRPr="000C14A4" w:rsidRDefault="004851CA">
            <w:r w:rsidRPr="000C14A4">
              <w:rPr>
                <w:rFonts w:eastAsia="Arial"/>
                <w:b/>
                <w:sz w:val="16"/>
              </w:rPr>
              <w:lastRenderedPageBreak/>
              <w:t>42.</w:t>
            </w:r>
          </w:p>
        </w:tc>
        <w:tc>
          <w:tcPr>
            <w:tcW w:w="810" w:type="dxa"/>
            <w:tcBorders>
              <w:right w:val="dotted" w:sz="4" w:space="0" w:color="auto"/>
            </w:tcBorders>
            <w:shd w:val="clear" w:color="auto" w:fill="DFDFD7"/>
            <w:vAlign w:val="center"/>
          </w:tcPr>
          <w:p w14:paraId="2DC1262E" w14:textId="77777777" w:rsidR="003E3106" w:rsidRPr="000C14A4" w:rsidRDefault="003E3106"/>
        </w:tc>
        <w:tc>
          <w:tcPr>
            <w:tcW w:w="810" w:type="dxa"/>
            <w:tcBorders>
              <w:right w:val="dotted" w:sz="4" w:space="0" w:color="auto"/>
            </w:tcBorders>
            <w:shd w:val="clear" w:color="auto" w:fill="DFDFD7"/>
            <w:vAlign w:val="center"/>
          </w:tcPr>
          <w:p w14:paraId="65E289C7" w14:textId="77777777" w:rsidR="003E3106" w:rsidRPr="000C14A4" w:rsidRDefault="004851CA">
            <w:r w:rsidRPr="000C14A4">
              <w:rPr>
                <w:rFonts w:eastAsia="Arial"/>
                <w:b/>
                <w:sz w:val="16"/>
              </w:rPr>
              <w:t>QN</w:t>
            </w:r>
          </w:p>
        </w:tc>
        <w:tc>
          <w:tcPr>
            <w:tcW w:w="810" w:type="dxa"/>
            <w:tcBorders>
              <w:right w:val="dotted" w:sz="4" w:space="0" w:color="auto"/>
            </w:tcBorders>
            <w:shd w:val="clear" w:color="auto" w:fill="DFDFD7"/>
            <w:vAlign w:val="center"/>
          </w:tcPr>
          <w:p w14:paraId="3ECC73AE" w14:textId="77777777" w:rsidR="003E3106" w:rsidRPr="000C14A4" w:rsidRDefault="004851CA">
            <w:r w:rsidRPr="000C14A4">
              <w:rPr>
                <w:rFonts w:eastAsia="Arial"/>
                <w:b/>
                <w:sz w:val="16"/>
              </w:rPr>
              <w:t>VG</w:t>
            </w:r>
          </w:p>
        </w:tc>
        <w:tc>
          <w:tcPr>
            <w:tcW w:w="810" w:type="dxa"/>
            <w:tcBorders>
              <w:right w:val="dotted" w:sz="4" w:space="0" w:color="auto"/>
            </w:tcBorders>
            <w:shd w:val="clear" w:color="auto" w:fill="DFDFD7"/>
            <w:vAlign w:val="center"/>
          </w:tcPr>
          <w:p w14:paraId="447EB2A0"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4B978ADA" w14:textId="77777777" w:rsidR="003E3106" w:rsidRPr="000C14A4" w:rsidRDefault="004851CA">
            <w:r w:rsidRPr="000C14A4">
              <w:rPr>
                <w:rFonts w:eastAsia="Arial"/>
                <w:b/>
                <w:sz w:val="16"/>
              </w:rPr>
              <w:t>(e)</w:t>
            </w:r>
          </w:p>
        </w:tc>
        <w:tc>
          <w:tcPr>
            <w:tcW w:w="1620" w:type="dxa"/>
            <w:shd w:val="clear" w:color="auto" w:fill="DFDFD7"/>
            <w:vAlign w:val="center"/>
          </w:tcPr>
          <w:p w14:paraId="0FB6A829" w14:textId="77777777" w:rsidR="003E3106" w:rsidRPr="000C14A4" w:rsidRDefault="004851CA">
            <w:r w:rsidRPr="000C14A4">
              <w:rPr>
                <w:rFonts w:eastAsia="Arial"/>
                <w:b/>
                <w:sz w:val="16"/>
              </w:rPr>
              <w:t>89</w:t>
            </w:r>
          </w:p>
        </w:tc>
        <w:tc>
          <w:tcPr>
            <w:tcW w:w="1620" w:type="dxa"/>
            <w:shd w:val="clear" w:color="auto" w:fill="DFDFD7"/>
          </w:tcPr>
          <w:p w14:paraId="6D5DF400" w14:textId="77777777" w:rsidR="003E3106" w:rsidRPr="000C14A4" w:rsidRDefault="003E3106"/>
        </w:tc>
        <w:tc>
          <w:tcPr>
            <w:tcW w:w="1620" w:type="dxa"/>
            <w:shd w:val="clear" w:color="auto" w:fill="DFDFD7"/>
          </w:tcPr>
          <w:p w14:paraId="48668C4D" w14:textId="77777777" w:rsidR="003E3106" w:rsidRPr="000C14A4" w:rsidRDefault="003E3106"/>
        </w:tc>
        <w:tc>
          <w:tcPr>
            <w:tcW w:w="1620" w:type="dxa"/>
            <w:shd w:val="clear" w:color="auto" w:fill="DFDFD7"/>
          </w:tcPr>
          <w:p w14:paraId="212139D2" w14:textId="77777777" w:rsidR="003E3106" w:rsidRPr="000C14A4" w:rsidRDefault="003E3106"/>
        </w:tc>
      </w:tr>
      <w:tr w:rsidR="003E3106" w:rsidRPr="000C14A4" w14:paraId="4E7E1734" w14:textId="77777777">
        <w:trPr>
          <w:trHeight w:val="440"/>
        </w:trPr>
        <w:tc>
          <w:tcPr>
            <w:tcW w:w="1620" w:type="dxa"/>
            <w:gridSpan w:val="2"/>
            <w:vMerge w:val="restart"/>
          </w:tcPr>
          <w:p w14:paraId="1B3B1FF0" w14:textId="77777777" w:rsidR="003E3106" w:rsidRPr="000C14A4" w:rsidRDefault="003E3106"/>
        </w:tc>
        <w:tc>
          <w:tcPr>
            <w:tcW w:w="1620" w:type="dxa"/>
            <w:gridSpan w:val="2"/>
            <w:tcBorders>
              <w:bottom w:val="dotted" w:sz="4" w:space="0" w:color="auto"/>
            </w:tcBorders>
          </w:tcPr>
          <w:p w14:paraId="4644EA71" w14:textId="77777777" w:rsidR="003E3106" w:rsidRPr="000C14A4" w:rsidRDefault="004851CA">
            <w:pPr>
              <w:spacing w:before="113" w:after="113"/>
              <w:jc w:val="left"/>
              <w:divId w:val="1"/>
            </w:pPr>
            <w:r w:rsidRPr="000C14A4">
              <w:rPr>
                <w:b/>
                <w:sz w:val="16"/>
              </w:rPr>
              <w:t>Fruit: relative area of russet on cheeks</w:t>
            </w:r>
          </w:p>
        </w:tc>
        <w:tc>
          <w:tcPr>
            <w:tcW w:w="1620" w:type="dxa"/>
            <w:gridSpan w:val="2"/>
            <w:tcBorders>
              <w:bottom w:val="dotted" w:sz="4" w:space="0" w:color="auto"/>
            </w:tcBorders>
          </w:tcPr>
          <w:p w14:paraId="5CE2C9FD" w14:textId="77777777" w:rsidR="003E3106" w:rsidRPr="000C14A4" w:rsidRDefault="003E3106"/>
        </w:tc>
        <w:tc>
          <w:tcPr>
            <w:tcW w:w="1620" w:type="dxa"/>
            <w:tcBorders>
              <w:bottom w:val="dotted" w:sz="4" w:space="0" w:color="auto"/>
            </w:tcBorders>
          </w:tcPr>
          <w:p w14:paraId="036BE00E" w14:textId="77777777" w:rsidR="003E3106" w:rsidRPr="000C14A4" w:rsidRDefault="003E3106"/>
        </w:tc>
        <w:tc>
          <w:tcPr>
            <w:tcW w:w="1620" w:type="dxa"/>
            <w:tcBorders>
              <w:bottom w:val="dotted" w:sz="4" w:space="0" w:color="auto"/>
            </w:tcBorders>
          </w:tcPr>
          <w:p w14:paraId="5C7F3733" w14:textId="77777777" w:rsidR="003E3106" w:rsidRPr="000C14A4" w:rsidRDefault="003E3106"/>
        </w:tc>
        <w:tc>
          <w:tcPr>
            <w:tcW w:w="1620" w:type="dxa"/>
            <w:tcBorders>
              <w:bottom w:val="dotted" w:sz="4" w:space="0" w:color="auto"/>
            </w:tcBorders>
          </w:tcPr>
          <w:p w14:paraId="17758F9F" w14:textId="77777777" w:rsidR="003E3106" w:rsidRPr="000C14A4" w:rsidRDefault="003E3106"/>
        </w:tc>
        <w:tc>
          <w:tcPr>
            <w:tcW w:w="1620" w:type="dxa"/>
            <w:tcBorders>
              <w:bottom w:val="dotted" w:sz="4" w:space="0" w:color="auto"/>
            </w:tcBorders>
          </w:tcPr>
          <w:p w14:paraId="1413966A" w14:textId="77777777" w:rsidR="003E3106" w:rsidRPr="000C14A4" w:rsidRDefault="003E3106"/>
        </w:tc>
      </w:tr>
      <w:tr w:rsidR="003E3106" w:rsidRPr="000C14A4" w14:paraId="3A688F37" w14:textId="77777777">
        <w:trPr>
          <w:trHeight w:val="320"/>
        </w:trPr>
        <w:tc>
          <w:tcPr>
            <w:tcW w:w="1620" w:type="dxa"/>
            <w:gridSpan w:val="2"/>
            <w:vMerge/>
          </w:tcPr>
          <w:p w14:paraId="564D16A8" w14:textId="77777777" w:rsidR="003E3106" w:rsidRPr="000C14A4" w:rsidRDefault="003E3106"/>
        </w:tc>
        <w:tc>
          <w:tcPr>
            <w:tcW w:w="1620" w:type="dxa"/>
            <w:gridSpan w:val="2"/>
            <w:tcBorders>
              <w:bottom w:val="dotted" w:sz="4" w:space="0" w:color="auto"/>
            </w:tcBorders>
            <w:vAlign w:val="center"/>
          </w:tcPr>
          <w:p w14:paraId="666B1308" w14:textId="77777777" w:rsidR="003E3106" w:rsidRPr="000C14A4" w:rsidRDefault="004851CA">
            <w:pPr>
              <w:jc w:val="left"/>
              <w:divId w:val="1"/>
            </w:pPr>
            <w:r w:rsidRPr="000C14A4">
              <w:rPr>
                <w:sz w:val="16"/>
              </w:rPr>
              <w:t>absent or very small</w:t>
            </w:r>
          </w:p>
        </w:tc>
        <w:tc>
          <w:tcPr>
            <w:tcW w:w="1620" w:type="dxa"/>
            <w:gridSpan w:val="2"/>
            <w:tcBorders>
              <w:bottom w:val="dotted" w:sz="4" w:space="0" w:color="auto"/>
            </w:tcBorders>
            <w:vAlign w:val="center"/>
          </w:tcPr>
          <w:p w14:paraId="34C5F83E" w14:textId="77777777" w:rsidR="003E3106" w:rsidRPr="000C14A4" w:rsidRDefault="003E3106"/>
        </w:tc>
        <w:tc>
          <w:tcPr>
            <w:tcW w:w="1620" w:type="dxa"/>
            <w:tcBorders>
              <w:bottom w:val="dotted" w:sz="4" w:space="0" w:color="auto"/>
            </w:tcBorders>
            <w:vAlign w:val="center"/>
          </w:tcPr>
          <w:p w14:paraId="29D1304D" w14:textId="77777777" w:rsidR="003E3106" w:rsidRPr="000C14A4" w:rsidRDefault="003E3106"/>
        </w:tc>
        <w:tc>
          <w:tcPr>
            <w:tcW w:w="1620" w:type="dxa"/>
            <w:tcBorders>
              <w:bottom w:val="dotted" w:sz="4" w:space="0" w:color="auto"/>
            </w:tcBorders>
            <w:vAlign w:val="center"/>
          </w:tcPr>
          <w:p w14:paraId="5936C247" w14:textId="77777777" w:rsidR="003E3106" w:rsidRPr="000C14A4" w:rsidRDefault="003E3106"/>
        </w:tc>
        <w:tc>
          <w:tcPr>
            <w:tcW w:w="1620" w:type="dxa"/>
            <w:tcBorders>
              <w:bottom w:val="dotted" w:sz="4" w:space="0" w:color="auto"/>
            </w:tcBorders>
            <w:vAlign w:val="center"/>
          </w:tcPr>
          <w:p w14:paraId="24C80280" w14:textId="77777777" w:rsidR="003E3106" w:rsidRPr="000C14A4" w:rsidRDefault="004851CA">
            <w:pPr>
              <w:jc w:val="left"/>
              <w:divId w:val="1"/>
            </w:pPr>
            <w:r w:rsidRPr="000C14A4">
              <w:rPr>
                <w:sz w:val="16"/>
              </w:rPr>
              <w:t>Celina, Elektra, Radana</w:t>
            </w:r>
          </w:p>
        </w:tc>
        <w:tc>
          <w:tcPr>
            <w:tcW w:w="1620" w:type="dxa"/>
            <w:tcBorders>
              <w:bottom w:val="dotted" w:sz="4" w:space="0" w:color="auto"/>
            </w:tcBorders>
            <w:vAlign w:val="center"/>
          </w:tcPr>
          <w:p w14:paraId="2814A0C6" w14:textId="77777777" w:rsidR="003E3106" w:rsidRPr="000C14A4" w:rsidRDefault="004851CA">
            <w:pPr>
              <w:jc w:val="center"/>
              <w:divId w:val="1"/>
            </w:pPr>
            <w:r w:rsidRPr="000C14A4">
              <w:rPr>
                <w:rFonts w:eastAsia="Arial"/>
                <w:sz w:val="16"/>
              </w:rPr>
              <w:t xml:space="preserve">1 </w:t>
            </w:r>
          </w:p>
        </w:tc>
      </w:tr>
      <w:tr w:rsidR="003E3106" w:rsidRPr="000C14A4" w14:paraId="4CFC0C2C" w14:textId="77777777">
        <w:trPr>
          <w:trHeight w:val="320"/>
        </w:trPr>
        <w:tc>
          <w:tcPr>
            <w:tcW w:w="1620" w:type="dxa"/>
            <w:gridSpan w:val="2"/>
            <w:vMerge/>
          </w:tcPr>
          <w:p w14:paraId="584B0F2A" w14:textId="77777777" w:rsidR="003E3106" w:rsidRPr="000C14A4" w:rsidRDefault="003E3106"/>
        </w:tc>
        <w:tc>
          <w:tcPr>
            <w:tcW w:w="1620" w:type="dxa"/>
            <w:gridSpan w:val="2"/>
            <w:tcBorders>
              <w:bottom w:val="dotted" w:sz="4" w:space="0" w:color="auto"/>
            </w:tcBorders>
            <w:vAlign w:val="center"/>
          </w:tcPr>
          <w:p w14:paraId="5291A476" w14:textId="77777777" w:rsidR="003E3106" w:rsidRPr="000C14A4" w:rsidRDefault="004851CA">
            <w:pPr>
              <w:jc w:val="left"/>
              <w:divId w:val="1"/>
            </w:pPr>
            <w:r w:rsidRPr="000C14A4">
              <w:rPr>
                <w:sz w:val="16"/>
              </w:rPr>
              <w:t>small</w:t>
            </w:r>
          </w:p>
        </w:tc>
        <w:tc>
          <w:tcPr>
            <w:tcW w:w="1620" w:type="dxa"/>
            <w:gridSpan w:val="2"/>
            <w:tcBorders>
              <w:bottom w:val="dotted" w:sz="4" w:space="0" w:color="auto"/>
            </w:tcBorders>
            <w:vAlign w:val="center"/>
          </w:tcPr>
          <w:p w14:paraId="385F136A" w14:textId="77777777" w:rsidR="003E3106" w:rsidRPr="000C14A4" w:rsidRDefault="003E3106"/>
        </w:tc>
        <w:tc>
          <w:tcPr>
            <w:tcW w:w="1620" w:type="dxa"/>
            <w:tcBorders>
              <w:bottom w:val="dotted" w:sz="4" w:space="0" w:color="auto"/>
            </w:tcBorders>
            <w:vAlign w:val="center"/>
          </w:tcPr>
          <w:p w14:paraId="3278AD77" w14:textId="77777777" w:rsidR="003E3106" w:rsidRPr="000C14A4" w:rsidRDefault="003E3106"/>
        </w:tc>
        <w:tc>
          <w:tcPr>
            <w:tcW w:w="1620" w:type="dxa"/>
            <w:tcBorders>
              <w:bottom w:val="dotted" w:sz="4" w:space="0" w:color="auto"/>
            </w:tcBorders>
            <w:vAlign w:val="center"/>
          </w:tcPr>
          <w:p w14:paraId="5AA36D8B" w14:textId="77777777" w:rsidR="003E3106" w:rsidRPr="000C14A4" w:rsidRDefault="003E3106"/>
        </w:tc>
        <w:tc>
          <w:tcPr>
            <w:tcW w:w="1620" w:type="dxa"/>
            <w:tcBorders>
              <w:bottom w:val="dotted" w:sz="4" w:space="0" w:color="auto"/>
            </w:tcBorders>
            <w:vAlign w:val="center"/>
          </w:tcPr>
          <w:p w14:paraId="4AAE59FE" w14:textId="77777777" w:rsidR="003E3106" w:rsidRPr="000C14A4" w:rsidRDefault="004851CA">
            <w:pPr>
              <w:jc w:val="left"/>
              <w:divId w:val="1"/>
              <w:rPr>
                <w:lang w:val="nl-NL"/>
              </w:rPr>
            </w:pPr>
            <w:r w:rsidRPr="000C14A4">
              <w:rPr>
                <w:sz w:val="16"/>
                <w:lang w:val="nl-NL"/>
              </w:rPr>
              <w:t xml:space="preserve">Abbé </w:t>
            </w:r>
            <w:proofErr w:type="spellStart"/>
            <w:r w:rsidRPr="000C14A4">
              <w:rPr>
                <w:sz w:val="16"/>
                <w:lang w:val="nl-NL"/>
              </w:rPr>
              <w:t>Fétel</w:t>
            </w:r>
            <w:proofErr w:type="spellEnd"/>
            <w:r w:rsidRPr="000C14A4">
              <w:rPr>
                <w:sz w:val="16"/>
                <w:lang w:val="nl-NL"/>
              </w:rPr>
              <w:t xml:space="preserve">, Bay 6485, Rode </w:t>
            </w:r>
            <w:proofErr w:type="spellStart"/>
            <w:r w:rsidRPr="000C14A4">
              <w:rPr>
                <w:sz w:val="16"/>
                <w:lang w:val="nl-NL"/>
              </w:rPr>
              <w:t>Doyenne</w:t>
            </w:r>
            <w:proofErr w:type="spellEnd"/>
            <w:r w:rsidRPr="000C14A4">
              <w:rPr>
                <w:sz w:val="16"/>
                <w:lang w:val="nl-NL"/>
              </w:rPr>
              <w:t xml:space="preserve"> van Doorn</w:t>
            </w:r>
          </w:p>
        </w:tc>
        <w:tc>
          <w:tcPr>
            <w:tcW w:w="1620" w:type="dxa"/>
            <w:tcBorders>
              <w:bottom w:val="dotted" w:sz="4" w:space="0" w:color="auto"/>
            </w:tcBorders>
            <w:vAlign w:val="center"/>
          </w:tcPr>
          <w:p w14:paraId="1DBF3FB7" w14:textId="77777777" w:rsidR="003E3106" w:rsidRPr="000C14A4" w:rsidRDefault="004851CA">
            <w:pPr>
              <w:jc w:val="center"/>
              <w:divId w:val="1"/>
            </w:pPr>
            <w:r w:rsidRPr="000C14A4">
              <w:rPr>
                <w:rFonts w:eastAsia="Arial"/>
                <w:sz w:val="16"/>
              </w:rPr>
              <w:t xml:space="preserve">2 </w:t>
            </w:r>
          </w:p>
        </w:tc>
      </w:tr>
      <w:tr w:rsidR="003E3106" w:rsidRPr="000C14A4" w14:paraId="61D6C1A3" w14:textId="77777777">
        <w:trPr>
          <w:trHeight w:val="320"/>
        </w:trPr>
        <w:tc>
          <w:tcPr>
            <w:tcW w:w="1620" w:type="dxa"/>
            <w:gridSpan w:val="2"/>
            <w:vMerge/>
          </w:tcPr>
          <w:p w14:paraId="7C6BD2C4" w14:textId="77777777" w:rsidR="003E3106" w:rsidRPr="000C14A4" w:rsidRDefault="003E3106"/>
        </w:tc>
        <w:tc>
          <w:tcPr>
            <w:tcW w:w="1620" w:type="dxa"/>
            <w:gridSpan w:val="2"/>
            <w:tcBorders>
              <w:bottom w:val="dotted" w:sz="4" w:space="0" w:color="auto"/>
            </w:tcBorders>
            <w:vAlign w:val="center"/>
          </w:tcPr>
          <w:p w14:paraId="4F81A0CA" w14:textId="77777777" w:rsidR="003E3106" w:rsidRPr="000C14A4" w:rsidRDefault="004851CA">
            <w:pPr>
              <w:jc w:val="left"/>
              <w:divId w:val="1"/>
            </w:pPr>
            <w:r w:rsidRPr="000C14A4">
              <w:rPr>
                <w:sz w:val="16"/>
              </w:rPr>
              <w:t>medium</w:t>
            </w:r>
          </w:p>
        </w:tc>
        <w:tc>
          <w:tcPr>
            <w:tcW w:w="1620" w:type="dxa"/>
            <w:gridSpan w:val="2"/>
            <w:tcBorders>
              <w:bottom w:val="dotted" w:sz="4" w:space="0" w:color="auto"/>
            </w:tcBorders>
            <w:vAlign w:val="center"/>
          </w:tcPr>
          <w:p w14:paraId="3B023B54" w14:textId="77777777" w:rsidR="003E3106" w:rsidRPr="000C14A4" w:rsidRDefault="003E3106"/>
        </w:tc>
        <w:tc>
          <w:tcPr>
            <w:tcW w:w="1620" w:type="dxa"/>
            <w:tcBorders>
              <w:bottom w:val="dotted" w:sz="4" w:space="0" w:color="auto"/>
            </w:tcBorders>
            <w:vAlign w:val="center"/>
          </w:tcPr>
          <w:p w14:paraId="5FAAC61A" w14:textId="77777777" w:rsidR="003E3106" w:rsidRPr="000C14A4" w:rsidRDefault="003E3106"/>
        </w:tc>
        <w:tc>
          <w:tcPr>
            <w:tcW w:w="1620" w:type="dxa"/>
            <w:tcBorders>
              <w:bottom w:val="dotted" w:sz="4" w:space="0" w:color="auto"/>
            </w:tcBorders>
            <w:vAlign w:val="center"/>
          </w:tcPr>
          <w:p w14:paraId="357EC350" w14:textId="77777777" w:rsidR="003E3106" w:rsidRPr="000C14A4" w:rsidRDefault="003E3106"/>
        </w:tc>
        <w:tc>
          <w:tcPr>
            <w:tcW w:w="1620" w:type="dxa"/>
            <w:tcBorders>
              <w:bottom w:val="dotted" w:sz="4" w:space="0" w:color="auto"/>
            </w:tcBorders>
            <w:vAlign w:val="center"/>
          </w:tcPr>
          <w:p w14:paraId="5B17B52B" w14:textId="77777777" w:rsidR="003E3106" w:rsidRPr="000C14A4" w:rsidRDefault="004851CA">
            <w:pPr>
              <w:jc w:val="left"/>
              <w:divId w:val="1"/>
            </w:pPr>
            <w:r w:rsidRPr="000C14A4">
              <w:rPr>
                <w:sz w:val="16"/>
              </w:rPr>
              <w:t>Nouveau Poiteau</w:t>
            </w:r>
          </w:p>
        </w:tc>
        <w:tc>
          <w:tcPr>
            <w:tcW w:w="1620" w:type="dxa"/>
            <w:tcBorders>
              <w:bottom w:val="dotted" w:sz="4" w:space="0" w:color="auto"/>
            </w:tcBorders>
            <w:vAlign w:val="center"/>
          </w:tcPr>
          <w:p w14:paraId="378E1C0C" w14:textId="77777777" w:rsidR="003E3106" w:rsidRPr="000C14A4" w:rsidRDefault="004851CA">
            <w:pPr>
              <w:jc w:val="center"/>
              <w:divId w:val="1"/>
            </w:pPr>
            <w:r w:rsidRPr="000C14A4">
              <w:rPr>
                <w:rFonts w:eastAsia="Arial"/>
                <w:sz w:val="16"/>
              </w:rPr>
              <w:t xml:space="preserve">3 </w:t>
            </w:r>
          </w:p>
        </w:tc>
      </w:tr>
      <w:tr w:rsidR="003E3106" w:rsidRPr="000C14A4" w14:paraId="70089D2D" w14:textId="77777777">
        <w:trPr>
          <w:trHeight w:val="320"/>
        </w:trPr>
        <w:tc>
          <w:tcPr>
            <w:tcW w:w="1620" w:type="dxa"/>
            <w:gridSpan w:val="2"/>
            <w:vMerge/>
          </w:tcPr>
          <w:p w14:paraId="06CF7CC9" w14:textId="77777777" w:rsidR="003E3106" w:rsidRPr="000C14A4" w:rsidRDefault="003E3106"/>
        </w:tc>
        <w:tc>
          <w:tcPr>
            <w:tcW w:w="1620" w:type="dxa"/>
            <w:gridSpan w:val="2"/>
            <w:tcBorders>
              <w:bottom w:val="dotted" w:sz="4" w:space="0" w:color="auto"/>
            </w:tcBorders>
            <w:vAlign w:val="center"/>
          </w:tcPr>
          <w:p w14:paraId="60F2D414" w14:textId="77777777" w:rsidR="003E3106" w:rsidRPr="000C14A4" w:rsidRDefault="004851CA">
            <w:pPr>
              <w:jc w:val="left"/>
              <w:divId w:val="1"/>
            </w:pPr>
            <w:r w:rsidRPr="000C14A4">
              <w:rPr>
                <w:sz w:val="16"/>
              </w:rPr>
              <w:t>large</w:t>
            </w:r>
          </w:p>
        </w:tc>
        <w:tc>
          <w:tcPr>
            <w:tcW w:w="1620" w:type="dxa"/>
            <w:gridSpan w:val="2"/>
            <w:tcBorders>
              <w:bottom w:val="dotted" w:sz="4" w:space="0" w:color="auto"/>
            </w:tcBorders>
            <w:vAlign w:val="center"/>
          </w:tcPr>
          <w:p w14:paraId="5EBEF1C9" w14:textId="77777777" w:rsidR="003E3106" w:rsidRPr="000C14A4" w:rsidRDefault="003E3106"/>
        </w:tc>
        <w:tc>
          <w:tcPr>
            <w:tcW w:w="1620" w:type="dxa"/>
            <w:tcBorders>
              <w:bottom w:val="dotted" w:sz="4" w:space="0" w:color="auto"/>
            </w:tcBorders>
            <w:vAlign w:val="center"/>
          </w:tcPr>
          <w:p w14:paraId="5E4E82C9" w14:textId="77777777" w:rsidR="003E3106" w:rsidRPr="000C14A4" w:rsidRDefault="003E3106"/>
        </w:tc>
        <w:tc>
          <w:tcPr>
            <w:tcW w:w="1620" w:type="dxa"/>
            <w:tcBorders>
              <w:bottom w:val="dotted" w:sz="4" w:space="0" w:color="auto"/>
            </w:tcBorders>
            <w:vAlign w:val="center"/>
          </w:tcPr>
          <w:p w14:paraId="04FC3FE6" w14:textId="77777777" w:rsidR="003E3106" w:rsidRPr="000C14A4" w:rsidRDefault="003E3106"/>
        </w:tc>
        <w:tc>
          <w:tcPr>
            <w:tcW w:w="1620" w:type="dxa"/>
            <w:tcBorders>
              <w:bottom w:val="dotted" w:sz="4" w:space="0" w:color="auto"/>
            </w:tcBorders>
            <w:vAlign w:val="center"/>
          </w:tcPr>
          <w:p w14:paraId="5C2C1D17" w14:textId="77777777" w:rsidR="003E3106" w:rsidRPr="000C14A4" w:rsidRDefault="004851CA">
            <w:pPr>
              <w:jc w:val="left"/>
              <w:divId w:val="1"/>
            </w:pPr>
            <w:r w:rsidRPr="000C14A4">
              <w:rPr>
                <w:sz w:val="16"/>
              </w:rPr>
              <w:t>Roksolana</w:t>
            </w:r>
          </w:p>
        </w:tc>
        <w:tc>
          <w:tcPr>
            <w:tcW w:w="1620" w:type="dxa"/>
            <w:tcBorders>
              <w:bottom w:val="dotted" w:sz="4" w:space="0" w:color="auto"/>
            </w:tcBorders>
            <w:vAlign w:val="center"/>
          </w:tcPr>
          <w:p w14:paraId="2364E096" w14:textId="77777777" w:rsidR="003E3106" w:rsidRPr="000C14A4" w:rsidRDefault="004851CA">
            <w:pPr>
              <w:jc w:val="center"/>
              <w:divId w:val="1"/>
            </w:pPr>
            <w:r w:rsidRPr="000C14A4">
              <w:rPr>
                <w:rFonts w:eastAsia="Arial"/>
                <w:sz w:val="16"/>
              </w:rPr>
              <w:t xml:space="preserve">4 </w:t>
            </w:r>
          </w:p>
        </w:tc>
      </w:tr>
      <w:tr w:rsidR="003E3106" w:rsidRPr="000C14A4" w14:paraId="4E7896B5" w14:textId="77777777">
        <w:trPr>
          <w:trHeight w:val="320"/>
        </w:trPr>
        <w:tc>
          <w:tcPr>
            <w:tcW w:w="1620" w:type="dxa"/>
            <w:gridSpan w:val="2"/>
            <w:vMerge/>
          </w:tcPr>
          <w:p w14:paraId="1582BA84" w14:textId="77777777" w:rsidR="003E3106" w:rsidRPr="000C14A4" w:rsidRDefault="003E3106"/>
        </w:tc>
        <w:tc>
          <w:tcPr>
            <w:tcW w:w="1620" w:type="dxa"/>
            <w:gridSpan w:val="2"/>
            <w:tcBorders>
              <w:bottom w:val="dotted" w:sz="4" w:space="0" w:color="auto"/>
            </w:tcBorders>
            <w:vAlign w:val="center"/>
          </w:tcPr>
          <w:p w14:paraId="533A1479" w14:textId="77777777" w:rsidR="003E3106" w:rsidRPr="000C14A4" w:rsidRDefault="004851CA">
            <w:pPr>
              <w:jc w:val="left"/>
              <w:divId w:val="1"/>
            </w:pPr>
            <w:r w:rsidRPr="000C14A4">
              <w:rPr>
                <w:sz w:val="16"/>
              </w:rPr>
              <w:t>very large</w:t>
            </w:r>
          </w:p>
        </w:tc>
        <w:tc>
          <w:tcPr>
            <w:tcW w:w="1620" w:type="dxa"/>
            <w:gridSpan w:val="2"/>
            <w:tcBorders>
              <w:bottom w:val="dotted" w:sz="4" w:space="0" w:color="auto"/>
            </w:tcBorders>
            <w:vAlign w:val="center"/>
          </w:tcPr>
          <w:p w14:paraId="76303A79" w14:textId="77777777" w:rsidR="003E3106" w:rsidRPr="000C14A4" w:rsidRDefault="003E3106"/>
        </w:tc>
        <w:tc>
          <w:tcPr>
            <w:tcW w:w="1620" w:type="dxa"/>
            <w:tcBorders>
              <w:bottom w:val="dotted" w:sz="4" w:space="0" w:color="auto"/>
            </w:tcBorders>
            <w:vAlign w:val="center"/>
          </w:tcPr>
          <w:p w14:paraId="33402FF7" w14:textId="77777777" w:rsidR="003E3106" w:rsidRPr="000C14A4" w:rsidRDefault="003E3106"/>
        </w:tc>
        <w:tc>
          <w:tcPr>
            <w:tcW w:w="1620" w:type="dxa"/>
            <w:tcBorders>
              <w:bottom w:val="dotted" w:sz="4" w:space="0" w:color="auto"/>
            </w:tcBorders>
            <w:vAlign w:val="center"/>
          </w:tcPr>
          <w:p w14:paraId="407CE1E2" w14:textId="77777777" w:rsidR="003E3106" w:rsidRPr="000C14A4" w:rsidRDefault="003E3106"/>
        </w:tc>
        <w:tc>
          <w:tcPr>
            <w:tcW w:w="1620" w:type="dxa"/>
            <w:tcBorders>
              <w:bottom w:val="dotted" w:sz="4" w:space="0" w:color="auto"/>
            </w:tcBorders>
            <w:vAlign w:val="center"/>
          </w:tcPr>
          <w:p w14:paraId="11F27C10" w14:textId="77777777" w:rsidR="003E3106" w:rsidRPr="000C14A4" w:rsidRDefault="004851CA">
            <w:pPr>
              <w:jc w:val="left"/>
              <w:divId w:val="1"/>
            </w:pPr>
            <w:r w:rsidRPr="000C14A4">
              <w:rPr>
                <w:sz w:val="16"/>
              </w:rPr>
              <w:t>Grand Champion, Uta</w:t>
            </w:r>
          </w:p>
        </w:tc>
        <w:tc>
          <w:tcPr>
            <w:tcW w:w="1620" w:type="dxa"/>
            <w:tcBorders>
              <w:bottom w:val="dotted" w:sz="4" w:space="0" w:color="auto"/>
            </w:tcBorders>
            <w:vAlign w:val="center"/>
          </w:tcPr>
          <w:p w14:paraId="1E8E26F0" w14:textId="77777777" w:rsidR="003E3106" w:rsidRPr="000C14A4" w:rsidRDefault="004851CA">
            <w:pPr>
              <w:jc w:val="center"/>
              <w:divId w:val="1"/>
            </w:pPr>
            <w:r w:rsidRPr="000C14A4">
              <w:rPr>
                <w:rFonts w:eastAsia="Arial"/>
                <w:sz w:val="16"/>
              </w:rPr>
              <w:t xml:space="preserve">5 </w:t>
            </w:r>
          </w:p>
        </w:tc>
      </w:tr>
      <w:tr w:rsidR="003E3106" w:rsidRPr="000C14A4" w14:paraId="5D5F4189" w14:textId="77777777">
        <w:trPr>
          <w:trHeight w:val="360"/>
        </w:trPr>
        <w:tc>
          <w:tcPr>
            <w:tcW w:w="810" w:type="dxa"/>
            <w:tcBorders>
              <w:right w:val="dotted" w:sz="4" w:space="0" w:color="auto"/>
            </w:tcBorders>
            <w:shd w:val="clear" w:color="auto" w:fill="DFDFD7"/>
            <w:vAlign w:val="center"/>
          </w:tcPr>
          <w:p w14:paraId="033A8F93" w14:textId="77777777" w:rsidR="003E3106" w:rsidRPr="000C14A4" w:rsidRDefault="004851CA">
            <w:r w:rsidRPr="000C14A4">
              <w:rPr>
                <w:rFonts w:eastAsia="Arial"/>
                <w:b/>
                <w:sz w:val="16"/>
              </w:rPr>
              <w:t>43.</w:t>
            </w:r>
          </w:p>
        </w:tc>
        <w:tc>
          <w:tcPr>
            <w:tcW w:w="810" w:type="dxa"/>
            <w:tcBorders>
              <w:right w:val="dotted" w:sz="4" w:space="0" w:color="auto"/>
            </w:tcBorders>
            <w:shd w:val="clear" w:color="auto" w:fill="DFDFD7"/>
            <w:vAlign w:val="center"/>
          </w:tcPr>
          <w:p w14:paraId="78A2AA81"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1374083C" w14:textId="77777777" w:rsidR="003E3106" w:rsidRPr="000C14A4" w:rsidRDefault="004851CA">
            <w:r w:rsidRPr="000C14A4">
              <w:rPr>
                <w:rFonts w:eastAsia="Arial"/>
                <w:b/>
                <w:sz w:val="16"/>
              </w:rPr>
              <w:t>QN</w:t>
            </w:r>
          </w:p>
        </w:tc>
        <w:tc>
          <w:tcPr>
            <w:tcW w:w="810" w:type="dxa"/>
            <w:tcBorders>
              <w:right w:val="dotted" w:sz="4" w:space="0" w:color="auto"/>
            </w:tcBorders>
            <w:shd w:val="clear" w:color="auto" w:fill="DFDFD7"/>
            <w:vAlign w:val="center"/>
          </w:tcPr>
          <w:p w14:paraId="656CA975" w14:textId="77777777" w:rsidR="003E3106" w:rsidRPr="000C14A4" w:rsidRDefault="004851CA">
            <w:r w:rsidRPr="000C14A4">
              <w:rPr>
                <w:rFonts w:eastAsia="Arial"/>
                <w:b/>
                <w:sz w:val="16"/>
              </w:rPr>
              <w:t>VG</w:t>
            </w:r>
          </w:p>
        </w:tc>
        <w:tc>
          <w:tcPr>
            <w:tcW w:w="810" w:type="dxa"/>
            <w:tcBorders>
              <w:right w:val="dotted" w:sz="4" w:space="0" w:color="auto"/>
            </w:tcBorders>
            <w:shd w:val="clear" w:color="auto" w:fill="DFDFD7"/>
            <w:vAlign w:val="center"/>
          </w:tcPr>
          <w:p w14:paraId="14ADC82C"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69E4EB37" w14:textId="77777777" w:rsidR="003E3106" w:rsidRPr="000C14A4" w:rsidRDefault="004851CA">
            <w:r w:rsidRPr="000C14A4">
              <w:rPr>
                <w:rFonts w:eastAsia="Arial"/>
                <w:b/>
                <w:sz w:val="16"/>
              </w:rPr>
              <w:t>(e)</w:t>
            </w:r>
          </w:p>
        </w:tc>
        <w:tc>
          <w:tcPr>
            <w:tcW w:w="1620" w:type="dxa"/>
            <w:shd w:val="clear" w:color="auto" w:fill="DFDFD7"/>
            <w:vAlign w:val="center"/>
          </w:tcPr>
          <w:p w14:paraId="0E2095C5" w14:textId="77777777" w:rsidR="003E3106" w:rsidRPr="000C14A4" w:rsidRDefault="004851CA">
            <w:r w:rsidRPr="000C14A4">
              <w:rPr>
                <w:rFonts w:eastAsia="Arial"/>
                <w:b/>
                <w:sz w:val="16"/>
              </w:rPr>
              <w:t>89</w:t>
            </w:r>
          </w:p>
        </w:tc>
        <w:tc>
          <w:tcPr>
            <w:tcW w:w="1620" w:type="dxa"/>
            <w:shd w:val="clear" w:color="auto" w:fill="DFDFD7"/>
          </w:tcPr>
          <w:p w14:paraId="131E528D" w14:textId="77777777" w:rsidR="003E3106" w:rsidRPr="000C14A4" w:rsidRDefault="003E3106"/>
        </w:tc>
        <w:tc>
          <w:tcPr>
            <w:tcW w:w="1620" w:type="dxa"/>
            <w:shd w:val="clear" w:color="auto" w:fill="DFDFD7"/>
          </w:tcPr>
          <w:p w14:paraId="0D51B69B" w14:textId="77777777" w:rsidR="003E3106" w:rsidRPr="000C14A4" w:rsidRDefault="003E3106"/>
        </w:tc>
        <w:tc>
          <w:tcPr>
            <w:tcW w:w="1620" w:type="dxa"/>
            <w:shd w:val="clear" w:color="auto" w:fill="DFDFD7"/>
          </w:tcPr>
          <w:p w14:paraId="12D70173" w14:textId="77777777" w:rsidR="003E3106" w:rsidRPr="000C14A4" w:rsidRDefault="003E3106"/>
        </w:tc>
      </w:tr>
      <w:tr w:rsidR="003E3106" w:rsidRPr="000C14A4" w14:paraId="55053436" w14:textId="77777777">
        <w:trPr>
          <w:trHeight w:val="440"/>
        </w:trPr>
        <w:tc>
          <w:tcPr>
            <w:tcW w:w="1620" w:type="dxa"/>
            <w:gridSpan w:val="2"/>
            <w:vMerge w:val="restart"/>
          </w:tcPr>
          <w:p w14:paraId="2A621DC8" w14:textId="77777777" w:rsidR="003E3106" w:rsidRPr="000C14A4" w:rsidRDefault="003E3106"/>
        </w:tc>
        <w:tc>
          <w:tcPr>
            <w:tcW w:w="1620" w:type="dxa"/>
            <w:gridSpan w:val="2"/>
            <w:tcBorders>
              <w:bottom w:val="dotted" w:sz="4" w:space="0" w:color="auto"/>
            </w:tcBorders>
          </w:tcPr>
          <w:p w14:paraId="111D428C" w14:textId="77777777" w:rsidR="003E3106" w:rsidRPr="000C14A4" w:rsidRDefault="004851CA">
            <w:pPr>
              <w:spacing w:before="113" w:after="113"/>
              <w:jc w:val="left"/>
              <w:divId w:val="1"/>
            </w:pPr>
            <w:r w:rsidRPr="000C14A4">
              <w:rPr>
                <w:b/>
                <w:sz w:val="16"/>
              </w:rPr>
              <w:t>Fruit: relative area of russet around eye basin</w:t>
            </w:r>
          </w:p>
        </w:tc>
        <w:tc>
          <w:tcPr>
            <w:tcW w:w="1620" w:type="dxa"/>
            <w:gridSpan w:val="2"/>
            <w:tcBorders>
              <w:bottom w:val="dotted" w:sz="4" w:space="0" w:color="auto"/>
            </w:tcBorders>
          </w:tcPr>
          <w:p w14:paraId="2A8EB3E0" w14:textId="77777777" w:rsidR="003E3106" w:rsidRPr="000C14A4" w:rsidRDefault="003E3106"/>
        </w:tc>
        <w:tc>
          <w:tcPr>
            <w:tcW w:w="1620" w:type="dxa"/>
            <w:tcBorders>
              <w:bottom w:val="dotted" w:sz="4" w:space="0" w:color="auto"/>
            </w:tcBorders>
          </w:tcPr>
          <w:p w14:paraId="3F976900" w14:textId="77777777" w:rsidR="003E3106" w:rsidRPr="000C14A4" w:rsidRDefault="003E3106"/>
        </w:tc>
        <w:tc>
          <w:tcPr>
            <w:tcW w:w="1620" w:type="dxa"/>
            <w:tcBorders>
              <w:bottom w:val="dotted" w:sz="4" w:space="0" w:color="auto"/>
            </w:tcBorders>
          </w:tcPr>
          <w:p w14:paraId="2EA3E990" w14:textId="77777777" w:rsidR="003E3106" w:rsidRPr="000C14A4" w:rsidRDefault="003E3106"/>
        </w:tc>
        <w:tc>
          <w:tcPr>
            <w:tcW w:w="1620" w:type="dxa"/>
            <w:tcBorders>
              <w:bottom w:val="dotted" w:sz="4" w:space="0" w:color="auto"/>
            </w:tcBorders>
          </w:tcPr>
          <w:p w14:paraId="6143F481" w14:textId="77777777" w:rsidR="003E3106" w:rsidRPr="000C14A4" w:rsidRDefault="003E3106"/>
        </w:tc>
        <w:tc>
          <w:tcPr>
            <w:tcW w:w="1620" w:type="dxa"/>
            <w:tcBorders>
              <w:bottom w:val="dotted" w:sz="4" w:space="0" w:color="auto"/>
            </w:tcBorders>
          </w:tcPr>
          <w:p w14:paraId="0707E5BD" w14:textId="77777777" w:rsidR="003E3106" w:rsidRPr="000C14A4" w:rsidRDefault="003E3106"/>
        </w:tc>
      </w:tr>
      <w:tr w:rsidR="003E3106" w:rsidRPr="000C14A4" w14:paraId="057CCED8" w14:textId="77777777">
        <w:trPr>
          <w:trHeight w:val="320"/>
        </w:trPr>
        <w:tc>
          <w:tcPr>
            <w:tcW w:w="1620" w:type="dxa"/>
            <w:gridSpan w:val="2"/>
            <w:vMerge/>
          </w:tcPr>
          <w:p w14:paraId="43B0F06E" w14:textId="77777777" w:rsidR="003E3106" w:rsidRPr="000C14A4" w:rsidRDefault="003E3106"/>
        </w:tc>
        <w:tc>
          <w:tcPr>
            <w:tcW w:w="1620" w:type="dxa"/>
            <w:gridSpan w:val="2"/>
            <w:tcBorders>
              <w:bottom w:val="dotted" w:sz="4" w:space="0" w:color="auto"/>
            </w:tcBorders>
            <w:vAlign w:val="center"/>
          </w:tcPr>
          <w:p w14:paraId="76048C9E" w14:textId="77777777" w:rsidR="003E3106" w:rsidRPr="000C14A4" w:rsidRDefault="004851CA">
            <w:pPr>
              <w:jc w:val="left"/>
              <w:divId w:val="1"/>
            </w:pPr>
            <w:r w:rsidRPr="000C14A4">
              <w:rPr>
                <w:sz w:val="16"/>
              </w:rPr>
              <w:t>absent or very small</w:t>
            </w:r>
          </w:p>
        </w:tc>
        <w:tc>
          <w:tcPr>
            <w:tcW w:w="1620" w:type="dxa"/>
            <w:gridSpan w:val="2"/>
            <w:tcBorders>
              <w:bottom w:val="dotted" w:sz="4" w:space="0" w:color="auto"/>
            </w:tcBorders>
            <w:vAlign w:val="center"/>
          </w:tcPr>
          <w:p w14:paraId="27936F61" w14:textId="77777777" w:rsidR="003E3106" w:rsidRPr="000C14A4" w:rsidRDefault="003E3106"/>
        </w:tc>
        <w:tc>
          <w:tcPr>
            <w:tcW w:w="1620" w:type="dxa"/>
            <w:tcBorders>
              <w:bottom w:val="dotted" w:sz="4" w:space="0" w:color="auto"/>
            </w:tcBorders>
            <w:vAlign w:val="center"/>
          </w:tcPr>
          <w:p w14:paraId="5E2497F4" w14:textId="77777777" w:rsidR="003E3106" w:rsidRPr="000C14A4" w:rsidRDefault="003E3106"/>
        </w:tc>
        <w:tc>
          <w:tcPr>
            <w:tcW w:w="1620" w:type="dxa"/>
            <w:tcBorders>
              <w:bottom w:val="dotted" w:sz="4" w:space="0" w:color="auto"/>
            </w:tcBorders>
            <w:vAlign w:val="center"/>
          </w:tcPr>
          <w:p w14:paraId="3CE662ED" w14:textId="77777777" w:rsidR="003E3106" w:rsidRPr="000C14A4" w:rsidRDefault="003E3106"/>
        </w:tc>
        <w:tc>
          <w:tcPr>
            <w:tcW w:w="1620" w:type="dxa"/>
            <w:tcBorders>
              <w:bottom w:val="dotted" w:sz="4" w:space="0" w:color="auto"/>
            </w:tcBorders>
            <w:vAlign w:val="center"/>
          </w:tcPr>
          <w:p w14:paraId="6D6DFE87" w14:textId="77777777" w:rsidR="003E3106" w:rsidRPr="000C14A4" w:rsidRDefault="004851CA">
            <w:pPr>
              <w:jc w:val="left"/>
              <w:divId w:val="1"/>
            </w:pPr>
            <w:r w:rsidRPr="000C14A4">
              <w:rPr>
                <w:sz w:val="16"/>
              </w:rPr>
              <w:t>Cape Rose ARC 1, Celina, Dicolor, Elektra</w:t>
            </w:r>
          </w:p>
        </w:tc>
        <w:tc>
          <w:tcPr>
            <w:tcW w:w="1620" w:type="dxa"/>
            <w:tcBorders>
              <w:bottom w:val="dotted" w:sz="4" w:space="0" w:color="auto"/>
            </w:tcBorders>
            <w:vAlign w:val="center"/>
          </w:tcPr>
          <w:p w14:paraId="2FCA787B" w14:textId="77777777" w:rsidR="003E3106" w:rsidRPr="000C14A4" w:rsidRDefault="004851CA">
            <w:pPr>
              <w:jc w:val="center"/>
              <w:divId w:val="1"/>
            </w:pPr>
            <w:r w:rsidRPr="000C14A4">
              <w:rPr>
                <w:rFonts w:eastAsia="Arial"/>
                <w:sz w:val="16"/>
              </w:rPr>
              <w:t xml:space="preserve">1 </w:t>
            </w:r>
          </w:p>
        </w:tc>
      </w:tr>
      <w:tr w:rsidR="003E3106" w:rsidRPr="000C14A4" w14:paraId="11F7306A" w14:textId="77777777">
        <w:trPr>
          <w:trHeight w:val="320"/>
        </w:trPr>
        <w:tc>
          <w:tcPr>
            <w:tcW w:w="1620" w:type="dxa"/>
            <w:gridSpan w:val="2"/>
            <w:vMerge/>
          </w:tcPr>
          <w:p w14:paraId="2017E4E0" w14:textId="77777777" w:rsidR="003E3106" w:rsidRPr="000C14A4" w:rsidRDefault="003E3106"/>
        </w:tc>
        <w:tc>
          <w:tcPr>
            <w:tcW w:w="1620" w:type="dxa"/>
            <w:gridSpan w:val="2"/>
            <w:tcBorders>
              <w:bottom w:val="dotted" w:sz="4" w:space="0" w:color="auto"/>
            </w:tcBorders>
            <w:vAlign w:val="center"/>
          </w:tcPr>
          <w:p w14:paraId="4FB425E3" w14:textId="77777777" w:rsidR="003E3106" w:rsidRPr="000C14A4" w:rsidRDefault="004851CA">
            <w:pPr>
              <w:jc w:val="left"/>
              <w:divId w:val="1"/>
            </w:pPr>
            <w:r w:rsidRPr="000C14A4">
              <w:rPr>
                <w:sz w:val="16"/>
              </w:rPr>
              <w:t>small</w:t>
            </w:r>
          </w:p>
        </w:tc>
        <w:tc>
          <w:tcPr>
            <w:tcW w:w="1620" w:type="dxa"/>
            <w:gridSpan w:val="2"/>
            <w:tcBorders>
              <w:bottom w:val="dotted" w:sz="4" w:space="0" w:color="auto"/>
            </w:tcBorders>
            <w:vAlign w:val="center"/>
          </w:tcPr>
          <w:p w14:paraId="4D1E5E5D" w14:textId="77777777" w:rsidR="003E3106" w:rsidRPr="000C14A4" w:rsidRDefault="003E3106"/>
        </w:tc>
        <w:tc>
          <w:tcPr>
            <w:tcW w:w="1620" w:type="dxa"/>
            <w:tcBorders>
              <w:bottom w:val="dotted" w:sz="4" w:space="0" w:color="auto"/>
            </w:tcBorders>
            <w:vAlign w:val="center"/>
          </w:tcPr>
          <w:p w14:paraId="2116FB04" w14:textId="77777777" w:rsidR="003E3106" w:rsidRPr="000C14A4" w:rsidRDefault="003E3106"/>
        </w:tc>
        <w:tc>
          <w:tcPr>
            <w:tcW w:w="1620" w:type="dxa"/>
            <w:tcBorders>
              <w:bottom w:val="dotted" w:sz="4" w:space="0" w:color="auto"/>
            </w:tcBorders>
            <w:vAlign w:val="center"/>
          </w:tcPr>
          <w:p w14:paraId="09A88B25" w14:textId="77777777" w:rsidR="003E3106" w:rsidRPr="000C14A4" w:rsidRDefault="003E3106"/>
        </w:tc>
        <w:tc>
          <w:tcPr>
            <w:tcW w:w="1620" w:type="dxa"/>
            <w:tcBorders>
              <w:bottom w:val="dotted" w:sz="4" w:space="0" w:color="auto"/>
            </w:tcBorders>
            <w:vAlign w:val="center"/>
          </w:tcPr>
          <w:p w14:paraId="21EEB0E2" w14:textId="77777777" w:rsidR="003E3106" w:rsidRPr="000C14A4" w:rsidRDefault="004851CA">
            <w:pPr>
              <w:jc w:val="left"/>
              <w:divId w:val="1"/>
            </w:pPr>
            <w:r w:rsidRPr="000C14A4">
              <w:rPr>
                <w:sz w:val="16"/>
              </w:rPr>
              <w:t>Amfora, Concorde, Verdi</w:t>
            </w:r>
          </w:p>
        </w:tc>
        <w:tc>
          <w:tcPr>
            <w:tcW w:w="1620" w:type="dxa"/>
            <w:tcBorders>
              <w:bottom w:val="dotted" w:sz="4" w:space="0" w:color="auto"/>
            </w:tcBorders>
            <w:vAlign w:val="center"/>
          </w:tcPr>
          <w:p w14:paraId="5D04888B" w14:textId="77777777" w:rsidR="003E3106" w:rsidRPr="000C14A4" w:rsidRDefault="004851CA">
            <w:pPr>
              <w:jc w:val="center"/>
              <w:divId w:val="1"/>
            </w:pPr>
            <w:r w:rsidRPr="000C14A4">
              <w:rPr>
                <w:rFonts w:eastAsia="Arial"/>
                <w:sz w:val="16"/>
              </w:rPr>
              <w:t xml:space="preserve">2 </w:t>
            </w:r>
          </w:p>
        </w:tc>
      </w:tr>
      <w:tr w:rsidR="003E3106" w:rsidRPr="000C14A4" w14:paraId="0176C229" w14:textId="77777777">
        <w:trPr>
          <w:trHeight w:val="320"/>
        </w:trPr>
        <w:tc>
          <w:tcPr>
            <w:tcW w:w="1620" w:type="dxa"/>
            <w:gridSpan w:val="2"/>
            <w:vMerge/>
          </w:tcPr>
          <w:p w14:paraId="530905E8" w14:textId="77777777" w:rsidR="003E3106" w:rsidRPr="000C14A4" w:rsidRDefault="003E3106"/>
        </w:tc>
        <w:tc>
          <w:tcPr>
            <w:tcW w:w="1620" w:type="dxa"/>
            <w:gridSpan w:val="2"/>
            <w:tcBorders>
              <w:bottom w:val="dotted" w:sz="4" w:space="0" w:color="auto"/>
            </w:tcBorders>
            <w:vAlign w:val="center"/>
          </w:tcPr>
          <w:p w14:paraId="1C34865A" w14:textId="77777777" w:rsidR="003E3106" w:rsidRPr="000C14A4" w:rsidRDefault="004851CA">
            <w:pPr>
              <w:jc w:val="left"/>
              <w:divId w:val="1"/>
            </w:pPr>
            <w:r w:rsidRPr="000C14A4">
              <w:rPr>
                <w:sz w:val="16"/>
              </w:rPr>
              <w:t>medium</w:t>
            </w:r>
          </w:p>
        </w:tc>
        <w:tc>
          <w:tcPr>
            <w:tcW w:w="1620" w:type="dxa"/>
            <w:gridSpan w:val="2"/>
            <w:tcBorders>
              <w:bottom w:val="dotted" w:sz="4" w:space="0" w:color="auto"/>
            </w:tcBorders>
            <w:vAlign w:val="center"/>
          </w:tcPr>
          <w:p w14:paraId="2612E1D8" w14:textId="77777777" w:rsidR="003E3106" w:rsidRPr="000C14A4" w:rsidRDefault="003E3106"/>
        </w:tc>
        <w:tc>
          <w:tcPr>
            <w:tcW w:w="1620" w:type="dxa"/>
            <w:tcBorders>
              <w:bottom w:val="dotted" w:sz="4" w:space="0" w:color="auto"/>
            </w:tcBorders>
            <w:vAlign w:val="center"/>
          </w:tcPr>
          <w:p w14:paraId="3D6EE952" w14:textId="77777777" w:rsidR="003E3106" w:rsidRPr="000C14A4" w:rsidRDefault="003E3106"/>
        </w:tc>
        <w:tc>
          <w:tcPr>
            <w:tcW w:w="1620" w:type="dxa"/>
            <w:tcBorders>
              <w:bottom w:val="dotted" w:sz="4" w:space="0" w:color="auto"/>
            </w:tcBorders>
            <w:vAlign w:val="center"/>
          </w:tcPr>
          <w:p w14:paraId="62F9BE10" w14:textId="77777777" w:rsidR="003E3106" w:rsidRPr="000C14A4" w:rsidRDefault="003E3106"/>
        </w:tc>
        <w:tc>
          <w:tcPr>
            <w:tcW w:w="1620" w:type="dxa"/>
            <w:tcBorders>
              <w:bottom w:val="dotted" w:sz="4" w:space="0" w:color="auto"/>
            </w:tcBorders>
            <w:vAlign w:val="center"/>
          </w:tcPr>
          <w:p w14:paraId="21FD4C66" w14:textId="77777777" w:rsidR="003E3106" w:rsidRPr="000C14A4" w:rsidRDefault="004851CA">
            <w:pPr>
              <w:jc w:val="left"/>
              <w:divId w:val="1"/>
            </w:pPr>
            <w:r w:rsidRPr="000C14A4">
              <w:rPr>
                <w:sz w:val="16"/>
              </w:rPr>
              <w:t>Bay 6485, Lombacad</w:t>
            </w:r>
          </w:p>
        </w:tc>
        <w:tc>
          <w:tcPr>
            <w:tcW w:w="1620" w:type="dxa"/>
            <w:tcBorders>
              <w:bottom w:val="dotted" w:sz="4" w:space="0" w:color="auto"/>
            </w:tcBorders>
            <w:vAlign w:val="center"/>
          </w:tcPr>
          <w:p w14:paraId="0D689DB4" w14:textId="77777777" w:rsidR="003E3106" w:rsidRPr="000C14A4" w:rsidRDefault="004851CA">
            <w:pPr>
              <w:jc w:val="center"/>
              <w:divId w:val="1"/>
            </w:pPr>
            <w:r w:rsidRPr="000C14A4">
              <w:rPr>
                <w:rFonts w:eastAsia="Arial"/>
                <w:sz w:val="16"/>
              </w:rPr>
              <w:t xml:space="preserve">3 </w:t>
            </w:r>
          </w:p>
        </w:tc>
      </w:tr>
      <w:tr w:rsidR="003E3106" w:rsidRPr="000C14A4" w14:paraId="7FF5A8A4" w14:textId="77777777">
        <w:trPr>
          <w:trHeight w:val="320"/>
        </w:trPr>
        <w:tc>
          <w:tcPr>
            <w:tcW w:w="1620" w:type="dxa"/>
            <w:gridSpan w:val="2"/>
            <w:vMerge/>
          </w:tcPr>
          <w:p w14:paraId="4403421C" w14:textId="77777777" w:rsidR="003E3106" w:rsidRPr="000C14A4" w:rsidRDefault="003E3106"/>
        </w:tc>
        <w:tc>
          <w:tcPr>
            <w:tcW w:w="1620" w:type="dxa"/>
            <w:gridSpan w:val="2"/>
            <w:tcBorders>
              <w:bottom w:val="dotted" w:sz="4" w:space="0" w:color="auto"/>
            </w:tcBorders>
            <w:vAlign w:val="center"/>
          </w:tcPr>
          <w:p w14:paraId="4C0C143F" w14:textId="77777777" w:rsidR="003E3106" w:rsidRPr="000C14A4" w:rsidRDefault="004851CA">
            <w:pPr>
              <w:jc w:val="left"/>
              <w:divId w:val="1"/>
            </w:pPr>
            <w:r w:rsidRPr="000C14A4">
              <w:rPr>
                <w:sz w:val="16"/>
              </w:rPr>
              <w:t>large</w:t>
            </w:r>
          </w:p>
        </w:tc>
        <w:tc>
          <w:tcPr>
            <w:tcW w:w="1620" w:type="dxa"/>
            <w:gridSpan w:val="2"/>
            <w:tcBorders>
              <w:bottom w:val="dotted" w:sz="4" w:space="0" w:color="auto"/>
            </w:tcBorders>
            <w:vAlign w:val="center"/>
          </w:tcPr>
          <w:p w14:paraId="0671A5A8" w14:textId="77777777" w:rsidR="003E3106" w:rsidRPr="000C14A4" w:rsidRDefault="003E3106"/>
        </w:tc>
        <w:tc>
          <w:tcPr>
            <w:tcW w:w="1620" w:type="dxa"/>
            <w:tcBorders>
              <w:bottom w:val="dotted" w:sz="4" w:space="0" w:color="auto"/>
            </w:tcBorders>
            <w:vAlign w:val="center"/>
          </w:tcPr>
          <w:p w14:paraId="50ECDFAB" w14:textId="77777777" w:rsidR="003E3106" w:rsidRPr="000C14A4" w:rsidRDefault="003E3106"/>
        </w:tc>
        <w:tc>
          <w:tcPr>
            <w:tcW w:w="1620" w:type="dxa"/>
            <w:tcBorders>
              <w:bottom w:val="dotted" w:sz="4" w:space="0" w:color="auto"/>
            </w:tcBorders>
            <w:vAlign w:val="center"/>
          </w:tcPr>
          <w:p w14:paraId="2A4D8175" w14:textId="77777777" w:rsidR="003E3106" w:rsidRPr="000C14A4" w:rsidRDefault="003E3106"/>
        </w:tc>
        <w:tc>
          <w:tcPr>
            <w:tcW w:w="1620" w:type="dxa"/>
            <w:tcBorders>
              <w:bottom w:val="dotted" w:sz="4" w:space="0" w:color="auto"/>
            </w:tcBorders>
            <w:vAlign w:val="center"/>
          </w:tcPr>
          <w:p w14:paraId="7A6C3347" w14:textId="77777777" w:rsidR="003E3106" w:rsidRPr="000C14A4" w:rsidRDefault="004851CA">
            <w:pPr>
              <w:jc w:val="left"/>
              <w:divId w:val="1"/>
              <w:rPr>
                <w:lang w:val="nl-NL"/>
              </w:rPr>
            </w:pPr>
            <w:proofErr w:type="spellStart"/>
            <w:r w:rsidRPr="000C14A4">
              <w:rPr>
                <w:sz w:val="16"/>
                <w:lang w:val="nl-NL"/>
              </w:rPr>
              <w:t>Beko</w:t>
            </w:r>
            <w:proofErr w:type="spellEnd"/>
            <w:r w:rsidRPr="000C14A4">
              <w:rPr>
                <w:sz w:val="16"/>
                <w:lang w:val="nl-NL"/>
              </w:rPr>
              <w:t xml:space="preserve">, </w:t>
            </w:r>
            <w:proofErr w:type="spellStart"/>
            <w:r w:rsidRPr="000C14A4">
              <w:rPr>
                <w:sz w:val="16"/>
                <w:lang w:val="nl-NL"/>
              </w:rPr>
              <w:t>Delsanne</w:t>
            </w:r>
            <w:proofErr w:type="spellEnd"/>
            <w:r w:rsidRPr="000C14A4">
              <w:rPr>
                <w:sz w:val="16"/>
                <w:lang w:val="nl-NL"/>
              </w:rPr>
              <w:t xml:space="preserve">, Rode </w:t>
            </w:r>
            <w:proofErr w:type="spellStart"/>
            <w:r w:rsidRPr="000C14A4">
              <w:rPr>
                <w:sz w:val="16"/>
                <w:lang w:val="nl-NL"/>
              </w:rPr>
              <w:t>Doyenne</w:t>
            </w:r>
            <w:proofErr w:type="spellEnd"/>
            <w:r w:rsidRPr="000C14A4">
              <w:rPr>
                <w:sz w:val="16"/>
                <w:lang w:val="nl-NL"/>
              </w:rPr>
              <w:t xml:space="preserve"> van Doorn</w:t>
            </w:r>
          </w:p>
        </w:tc>
        <w:tc>
          <w:tcPr>
            <w:tcW w:w="1620" w:type="dxa"/>
            <w:tcBorders>
              <w:bottom w:val="dotted" w:sz="4" w:space="0" w:color="auto"/>
            </w:tcBorders>
            <w:vAlign w:val="center"/>
          </w:tcPr>
          <w:p w14:paraId="23F81977" w14:textId="77777777" w:rsidR="003E3106" w:rsidRPr="000C14A4" w:rsidRDefault="004851CA">
            <w:pPr>
              <w:jc w:val="center"/>
              <w:divId w:val="1"/>
            </w:pPr>
            <w:r w:rsidRPr="000C14A4">
              <w:rPr>
                <w:rFonts w:eastAsia="Arial"/>
                <w:sz w:val="16"/>
              </w:rPr>
              <w:t xml:space="preserve">4 </w:t>
            </w:r>
          </w:p>
        </w:tc>
      </w:tr>
      <w:tr w:rsidR="003E3106" w:rsidRPr="000C14A4" w14:paraId="487BB9BD" w14:textId="77777777">
        <w:trPr>
          <w:trHeight w:val="320"/>
        </w:trPr>
        <w:tc>
          <w:tcPr>
            <w:tcW w:w="1620" w:type="dxa"/>
            <w:gridSpan w:val="2"/>
            <w:vMerge/>
          </w:tcPr>
          <w:p w14:paraId="0E53A78C" w14:textId="77777777" w:rsidR="003E3106" w:rsidRPr="000C14A4" w:rsidRDefault="003E3106"/>
        </w:tc>
        <w:tc>
          <w:tcPr>
            <w:tcW w:w="1620" w:type="dxa"/>
            <w:gridSpan w:val="2"/>
            <w:tcBorders>
              <w:bottom w:val="dotted" w:sz="4" w:space="0" w:color="auto"/>
            </w:tcBorders>
            <w:vAlign w:val="center"/>
          </w:tcPr>
          <w:p w14:paraId="3A4F6506" w14:textId="77777777" w:rsidR="003E3106" w:rsidRPr="000C14A4" w:rsidRDefault="004851CA">
            <w:pPr>
              <w:jc w:val="left"/>
              <w:divId w:val="1"/>
            </w:pPr>
            <w:r w:rsidRPr="000C14A4">
              <w:rPr>
                <w:sz w:val="16"/>
              </w:rPr>
              <w:t>very large</w:t>
            </w:r>
          </w:p>
        </w:tc>
        <w:tc>
          <w:tcPr>
            <w:tcW w:w="1620" w:type="dxa"/>
            <w:gridSpan w:val="2"/>
            <w:tcBorders>
              <w:bottom w:val="dotted" w:sz="4" w:space="0" w:color="auto"/>
            </w:tcBorders>
            <w:vAlign w:val="center"/>
          </w:tcPr>
          <w:p w14:paraId="12E375BE" w14:textId="77777777" w:rsidR="003E3106" w:rsidRPr="000C14A4" w:rsidRDefault="003E3106"/>
        </w:tc>
        <w:tc>
          <w:tcPr>
            <w:tcW w:w="1620" w:type="dxa"/>
            <w:tcBorders>
              <w:bottom w:val="dotted" w:sz="4" w:space="0" w:color="auto"/>
            </w:tcBorders>
            <w:vAlign w:val="center"/>
          </w:tcPr>
          <w:p w14:paraId="3B28B657" w14:textId="77777777" w:rsidR="003E3106" w:rsidRPr="000C14A4" w:rsidRDefault="003E3106"/>
        </w:tc>
        <w:tc>
          <w:tcPr>
            <w:tcW w:w="1620" w:type="dxa"/>
            <w:tcBorders>
              <w:bottom w:val="dotted" w:sz="4" w:space="0" w:color="auto"/>
            </w:tcBorders>
            <w:vAlign w:val="center"/>
          </w:tcPr>
          <w:p w14:paraId="23E809EA" w14:textId="77777777" w:rsidR="003E3106" w:rsidRPr="000C14A4" w:rsidRDefault="003E3106"/>
        </w:tc>
        <w:tc>
          <w:tcPr>
            <w:tcW w:w="1620" w:type="dxa"/>
            <w:tcBorders>
              <w:bottom w:val="dotted" w:sz="4" w:space="0" w:color="auto"/>
            </w:tcBorders>
            <w:vAlign w:val="center"/>
          </w:tcPr>
          <w:p w14:paraId="17D1157A" w14:textId="77777777" w:rsidR="003E3106" w:rsidRPr="000C14A4" w:rsidRDefault="004851CA">
            <w:pPr>
              <w:jc w:val="left"/>
              <w:divId w:val="1"/>
            </w:pPr>
            <w:r w:rsidRPr="000C14A4">
              <w:rPr>
                <w:sz w:val="16"/>
              </w:rPr>
              <w:t>Grand Champion, Oksana, Uta</w:t>
            </w:r>
          </w:p>
        </w:tc>
        <w:tc>
          <w:tcPr>
            <w:tcW w:w="1620" w:type="dxa"/>
            <w:tcBorders>
              <w:bottom w:val="dotted" w:sz="4" w:space="0" w:color="auto"/>
            </w:tcBorders>
            <w:vAlign w:val="center"/>
          </w:tcPr>
          <w:p w14:paraId="4B319707" w14:textId="77777777" w:rsidR="003E3106" w:rsidRPr="000C14A4" w:rsidRDefault="004851CA">
            <w:pPr>
              <w:jc w:val="center"/>
              <w:divId w:val="1"/>
            </w:pPr>
            <w:r w:rsidRPr="000C14A4">
              <w:rPr>
                <w:rFonts w:eastAsia="Arial"/>
                <w:sz w:val="16"/>
              </w:rPr>
              <w:t xml:space="preserve">5 </w:t>
            </w:r>
          </w:p>
        </w:tc>
      </w:tr>
      <w:tr w:rsidR="003E3106" w:rsidRPr="000C14A4" w14:paraId="412B9164" w14:textId="77777777">
        <w:trPr>
          <w:trHeight w:val="360"/>
        </w:trPr>
        <w:tc>
          <w:tcPr>
            <w:tcW w:w="810" w:type="dxa"/>
            <w:tcBorders>
              <w:right w:val="dotted" w:sz="4" w:space="0" w:color="auto"/>
            </w:tcBorders>
            <w:shd w:val="clear" w:color="auto" w:fill="DFDFD7"/>
            <w:vAlign w:val="center"/>
          </w:tcPr>
          <w:p w14:paraId="4D916B77" w14:textId="77777777" w:rsidR="003E3106" w:rsidRPr="000C14A4" w:rsidRDefault="004851CA">
            <w:r w:rsidRPr="000C14A4">
              <w:rPr>
                <w:rFonts w:eastAsia="Arial"/>
                <w:b/>
                <w:sz w:val="16"/>
              </w:rPr>
              <w:t>44.</w:t>
            </w:r>
          </w:p>
        </w:tc>
        <w:tc>
          <w:tcPr>
            <w:tcW w:w="810" w:type="dxa"/>
            <w:tcBorders>
              <w:right w:val="dotted" w:sz="4" w:space="0" w:color="auto"/>
            </w:tcBorders>
            <w:shd w:val="clear" w:color="auto" w:fill="DFDFD7"/>
            <w:vAlign w:val="center"/>
          </w:tcPr>
          <w:p w14:paraId="5ED48BF8"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1B0A9DD6" w14:textId="77777777" w:rsidR="003E3106" w:rsidRPr="000C14A4" w:rsidRDefault="004851CA">
            <w:r w:rsidRPr="000C14A4">
              <w:rPr>
                <w:rFonts w:eastAsia="Arial"/>
                <w:b/>
                <w:sz w:val="16"/>
              </w:rPr>
              <w:t>QN</w:t>
            </w:r>
          </w:p>
        </w:tc>
        <w:tc>
          <w:tcPr>
            <w:tcW w:w="810" w:type="dxa"/>
            <w:tcBorders>
              <w:right w:val="dotted" w:sz="4" w:space="0" w:color="auto"/>
            </w:tcBorders>
            <w:shd w:val="clear" w:color="auto" w:fill="DFDFD7"/>
            <w:vAlign w:val="center"/>
          </w:tcPr>
          <w:p w14:paraId="0155CE12" w14:textId="77777777" w:rsidR="003E3106" w:rsidRPr="000C14A4" w:rsidRDefault="004851CA">
            <w:r w:rsidRPr="000C14A4">
              <w:rPr>
                <w:rFonts w:eastAsia="Arial"/>
                <w:b/>
                <w:sz w:val="16"/>
              </w:rPr>
              <w:t>MG/VG</w:t>
            </w:r>
          </w:p>
        </w:tc>
        <w:tc>
          <w:tcPr>
            <w:tcW w:w="810" w:type="dxa"/>
            <w:tcBorders>
              <w:right w:val="dotted" w:sz="4" w:space="0" w:color="auto"/>
            </w:tcBorders>
            <w:shd w:val="clear" w:color="auto" w:fill="DFDFD7"/>
            <w:vAlign w:val="center"/>
          </w:tcPr>
          <w:p w14:paraId="53CF4C46"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52ADFB10" w14:textId="77777777" w:rsidR="003E3106" w:rsidRPr="000C14A4" w:rsidRDefault="004851CA">
            <w:r w:rsidRPr="000C14A4">
              <w:rPr>
                <w:rFonts w:eastAsia="Arial"/>
                <w:b/>
                <w:sz w:val="16"/>
              </w:rPr>
              <w:t>(e)</w:t>
            </w:r>
          </w:p>
        </w:tc>
        <w:tc>
          <w:tcPr>
            <w:tcW w:w="1620" w:type="dxa"/>
            <w:shd w:val="clear" w:color="auto" w:fill="DFDFD7"/>
            <w:vAlign w:val="center"/>
          </w:tcPr>
          <w:p w14:paraId="77856DC0" w14:textId="77777777" w:rsidR="003E3106" w:rsidRPr="000C14A4" w:rsidRDefault="004851CA">
            <w:r w:rsidRPr="000C14A4">
              <w:rPr>
                <w:rFonts w:eastAsia="Arial"/>
                <w:b/>
                <w:sz w:val="16"/>
              </w:rPr>
              <w:t>89</w:t>
            </w:r>
          </w:p>
        </w:tc>
        <w:tc>
          <w:tcPr>
            <w:tcW w:w="1620" w:type="dxa"/>
            <w:shd w:val="clear" w:color="auto" w:fill="DFDFD7"/>
          </w:tcPr>
          <w:p w14:paraId="54D04FE4" w14:textId="77777777" w:rsidR="003E3106" w:rsidRPr="000C14A4" w:rsidRDefault="003E3106"/>
        </w:tc>
        <w:tc>
          <w:tcPr>
            <w:tcW w:w="1620" w:type="dxa"/>
            <w:shd w:val="clear" w:color="auto" w:fill="DFDFD7"/>
          </w:tcPr>
          <w:p w14:paraId="5695C275" w14:textId="77777777" w:rsidR="003E3106" w:rsidRPr="000C14A4" w:rsidRDefault="003E3106"/>
        </w:tc>
        <w:tc>
          <w:tcPr>
            <w:tcW w:w="1620" w:type="dxa"/>
            <w:shd w:val="clear" w:color="auto" w:fill="DFDFD7"/>
          </w:tcPr>
          <w:p w14:paraId="4A51DA2B" w14:textId="77777777" w:rsidR="003E3106" w:rsidRPr="000C14A4" w:rsidRDefault="003E3106"/>
        </w:tc>
      </w:tr>
      <w:tr w:rsidR="003E3106" w:rsidRPr="000C14A4" w14:paraId="58195222" w14:textId="77777777">
        <w:trPr>
          <w:trHeight w:val="440"/>
        </w:trPr>
        <w:tc>
          <w:tcPr>
            <w:tcW w:w="1620" w:type="dxa"/>
            <w:gridSpan w:val="2"/>
            <w:vMerge w:val="restart"/>
          </w:tcPr>
          <w:p w14:paraId="3F758724" w14:textId="77777777" w:rsidR="003E3106" w:rsidRPr="000C14A4" w:rsidRDefault="003E3106"/>
        </w:tc>
        <w:tc>
          <w:tcPr>
            <w:tcW w:w="1620" w:type="dxa"/>
            <w:gridSpan w:val="2"/>
            <w:tcBorders>
              <w:bottom w:val="dotted" w:sz="4" w:space="0" w:color="auto"/>
            </w:tcBorders>
          </w:tcPr>
          <w:p w14:paraId="1ACE3371" w14:textId="77777777" w:rsidR="003E3106" w:rsidRPr="000C14A4" w:rsidRDefault="004851CA">
            <w:pPr>
              <w:spacing w:before="113" w:after="113"/>
              <w:jc w:val="left"/>
              <w:divId w:val="1"/>
            </w:pPr>
            <w:r w:rsidRPr="000C14A4">
              <w:rPr>
                <w:b/>
                <w:sz w:val="16"/>
              </w:rPr>
              <w:t>Fruit: length of stalk</w:t>
            </w:r>
          </w:p>
        </w:tc>
        <w:tc>
          <w:tcPr>
            <w:tcW w:w="1620" w:type="dxa"/>
            <w:gridSpan w:val="2"/>
            <w:tcBorders>
              <w:bottom w:val="dotted" w:sz="4" w:space="0" w:color="auto"/>
            </w:tcBorders>
          </w:tcPr>
          <w:p w14:paraId="739834D6" w14:textId="77777777" w:rsidR="003E3106" w:rsidRPr="000C14A4" w:rsidRDefault="003E3106"/>
        </w:tc>
        <w:tc>
          <w:tcPr>
            <w:tcW w:w="1620" w:type="dxa"/>
            <w:tcBorders>
              <w:bottom w:val="dotted" w:sz="4" w:space="0" w:color="auto"/>
            </w:tcBorders>
          </w:tcPr>
          <w:p w14:paraId="312FFE30" w14:textId="77777777" w:rsidR="003E3106" w:rsidRPr="000C14A4" w:rsidRDefault="003E3106"/>
        </w:tc>
        <w:tc>
          <w:tcPr>
            <w:tcW w:w="1620" w:type="dxa"/>
            <w:tcBorders>
              <w:bottom w:val="dotted" w:sz="4" w:space="0" w:color="auto"/>
            </w:tcBorders>
          </w:tcPr>
          <w:p w14:paraId="19374870" w14:textId="77777777" w:rsidR="003E3106" w:rsidRPr="000C14A4" w:rsidRDefault="003E3106"/>
        </w:tc>
        <w:tc>
          <w:tcPr>
            <w:tcW w:w="1620" w:type="dxa"/>
            <w:tcBorders>
              <w:bottom w:val="dotted" w:sz="4" w:space="0" w:color="auto"/>
            </w:tcBorders>
          </w:tcPr>
          <w:p w14:paraId="78E2B1B9" w14:textId="77777777" w:rsidR="003E3106" w:rsidRPr="000C14A4" w:rsidRDefault="003E3106"/>
        </w:tc>
        <w:tc>
          <w:tcPr>
            <w:tcW w:w="1620" w:type="dxa"/>
            <w:tcBorders>
              <w:bottom w:val="dotted" w:sz="4" w:space="0" w:color="auto"/>
            </w:tcBorders>
          </w:tcPr>
          <w:p w14:paraId="2BC8F986" w14:textId="77777777" w:rsidR="003E3106" w:rsidRPr="000C14A4" w:rsidRDefault="003E3106"/>
        </w:tc>
      </w:tr>
      <w:tr w:rsidR="003E3106" w:rsidRPr="000C14A4" w14:paraId="3E9425C1" w14:textId="77777777">
        <w:trPr>
          <w:trHeight w:val="320"/>
        </w:trPr>
        <w:tc>
          <w:tcPr>
            <w:tcW w:w="1620" w:type="dxa"/>
            <w:gridSpan w:val="2"/>
            <w:vMerge/>
          </w:tcPr>
          <w:p w14:paraId="5E70D4FE" w14:textId="77777777" w:rsidR="003E3106" w:rsidRPr="000C14A4" w:rsidRDefault="003E3106"/>
        </w:tc>
        <w:tc>
          <w:tcPr>
            <w:tcW w:w="1620" w:type="dxa"/>
            <w:gridSpan w:val="2"/>
            <w:tcBorders>
              <w:bottom w:val="dotted" w:sz="4" w:space="0" w:color="auto"/>
            </w:tcBorders>
            <w:vAlign w:val="center"/>
          </w:tcPr>
          <w:p w14:paraId="29A7EAAB" w14:textId="77777777" w:rsidR="003E3106" w:rsidRPr="000C14A4" w:rsidRDefault="004851CA">
            <w:pPr>
              <w:jc w:val="left"/>
              <w:divId w:val="1"/>
            </w:pPr>
            <w:r w:rsidRPr="000C14A4">
              <w:rPr>
                <w:sz w:val="16"/>
              </w:rPr>
              <w:t>very short</w:t>
            </w:r>
          </w:p>
        </w:tc>
        <w:tc>
          <w:tcPr>
            <w:tcW w:w="1620" w:type="dxa"/>
            <w:gridSpan w:val="2"/>
            <w:tcBorders>
              <w:bottom w:val="dotted" w:sz="4" w:space="0" w:color="auto"/>
            </w:tcBorders>
            <w:vAlign w:val="center"/>
          </w:tcPr>
          <w:p w14:paraId="29E26628" w14:textId="77777777" w:rsidR="003E3106" w:rsidRPr="000C14A4" w:rsidRDefault="003E3106"/>
        </w:tc>
        <w:tc>
          <w:tcPr>
            <w:tcW w:w="1620" w:type="dxa"/>
            <w:tcBorders>
              <w:bottom w:val="dotted" w:sz="4" w:space="0" w:color="auto"/>
            </w:tcBorders>
            <w:vAlign w:val="center"/>
          </w:tcPr>
          <w:p w14:paraId="6D75E3AC" w14:textId="77777777" w:rsidR="003E3106" w:rsidRPr="000C14A4" w:rsidRDefault="003E3106"/>
        </w:tc>
        <w:tc>
          <w:tcPr>
            <w:tcW w:w="1620" w:type="dxa"/>
            <w:tcBorders>
              <w:bottom w:val="dotted" w:sz="4" w:space="0" w:color="auto"/>
            </w:tcBorders>
            <w:vAlign w:val="center"/>
          </w:tcPr>
          <w:p w14:paraId="5EAC20D6" w14:textId="77777777" w:rsidR="003E3106" w:rsidRPr="000C14A4" w:rsidRDefault="003E3106"/>
        </w:tc>
        <w:tc>
          <w:tcPr>
            <w:tcW w:w="1620" w:type="dxa"/>
            <w:tcBorders>
              <w:bottom w:val="dotted" w:sz="4" w:space="0" w:color="auto"/>
            </w:tcBorders>
            <w:vAlign w:val="center"/>
          </w:tcPr>
          <w:p w14:paraId="0C74AC8E" w14:textId="77777777" w:rsidR="003E3106" w:rsidRPr="000C14A4" w:rsidRDefault="003E3106"/>
        </w:tc>
        <w:tc>
          <w:tcPr>
            <w:tcW w:w="1620" w:type="dxa"/>
            <w:tcBorders>
              <w:bottom w:val="dotted" w:sz="4" w:space="0" w:color="auto"/>
            </w:tcBorders>
            <w:vAlign w:val="center"/>
          </w:tcPr>
          <w:p w14:paraId="730C6BE5" w14:textId="77777777" w:rsidR="003E3106" w:rsidRPr="000C14A4" w:rsidRDefault="004851CA">
            <w:pPr>
              <w:jc w:val="center"/>
              <w:divId w:val="1"/>
            </w:pPr>
            <w:r w:rsidRPr="000C14A4">
              <w:rPr>
                <w:rFonts w:eastAsia="Arial"/>
                <w:sz w:val="16"/>
              </w:rPr>
              <w:t xml:space="preserve">1 </w:t>
            </w:r>
          </w:p>
        </w:tc>
      </w:tr>
      <w:tr w:rsidR="003E3106" w:rsidRPr="000C14A4" w14:paraId="27B7A194" w14:textId="77777777">
        <w:trPr>
          <w:trHeight w:val="320"/>
        </w:trPr>
        <w:tc>
          <w:tcPr>
            <w:tcW w:w="1620" w:type="dxa"/>
            <w:gridSpan w:val="2"/>
            <w:vMerge/>
          </w:tcPr>
          <w:p w14:paraId="547936CD" w14:textId="77777777" w:rsidR="003E3106" w:rsidRPr="000C14A4" w:rsidRDefault="003E3106"/>
        </w:tc>
        <w:tc>
          <w:tcPr>
            <w:tcW w:w="1620" w:type="dxa"/>
            <w:gridSpan w:val="2"/>
            <w:tcBorders>
              <w:bottom w:val="dotted" w:sz="4" w:space="0" w:color="auto"/>
            </w:tcBorders>
            <w:vAlign w:val="center"/>
          </w:tcPr>
          <w:p w14:paraId="49384092" w14:textId="77777777" w:rsidR="003E3106" w:rsidRPr="000C14A4" w:rsidRDefault="004851CA">
            <w:pPr>
              <w:jc w:val="left"/>
              <w:divId w:val="1"/>
            </w:pPr>
            <w:r w:rsidRPr="000C14A4">
              <w:rPr>
                <w:sz w:val="16"/>
              </w:rPr>
              <w:t>very short to short</w:t>
            </w:r>
          </w:p>
        </w:tc>
        <w:tc>
          <w:tcPr>
            <w:tcW w:w="1620" w:type="dxa"/>
            <w:gridSpan w:val="2"/>
            <w:tcBorders>
              <w:bottom w:val="dotted" w:sz="4" w:space="0" w:color="auto"/>
            </w:tcBorders>
            <w:vAlign w:val="center"/>
          </w:tcPr>
          <w:p w14:paraId="0E1202AD" w14:textId="77777777" w:rsidR="003E3106" w:rsidRPr="000C14A4" w:rsidRDefault="003E3106"/>
        </w:tc>
        <w:tc>
          <w:tcPr>
            <w:tcW w:w="1620" w:type="dxa"/>
            <w:tcBorders>
              <w:bottom w:val="dotted" w:sz="4" w:space="0" w:color="auto"/>
            </w:tcBorders>
            <w:vAlign w:val="center"/>
          </w:tcPr>
          <w:p w14:paraId="63FD4DF5" w14:textId="77777777" w:rsidR="003E3106" w:rsidRPr="000C14A4" w:rsidRDefault="003E3106"/>
        </w:tc>
        <w:tc>
          <w:tcPr>
            <w:tcW w:w="1620" w:type="dxa"/>
            <w:tcBorders>
              <w:bottom w:val="dotted" w:sz="4" w:space="0" w:color="auto"/>
            </w:tcBorders>
            <w:vAlign w:val="center"/>
          </w:tcPr>
          <w:p w14:paraId="07A4A92B" w14:textId="77777777" w:rsidR="003E3106" w:rsidRPr="000C14A4" w:rsidRDefault="003E3106"/>
        </w:tc>
        <w:tc>
          <w:tcPr>
            <w:tcW w:w="1620" w:type="dxa"/>
            <w:tcBorders>
              <w:bottom w:val="dotted" w:sz="4" w:space="0" w:color="auto"/>
            </w:tcBorders>
            <w:vAlign w:val="center"/>
          </w:tcPr>
          <w:p w14:paraId="52FA7F15" w14:textId="77777777" w:rsidR="003E3106" w:rsidRPr="000C14A4" w:rsidRDefault="004851CA">
            <w:pPr>
              <w:jc w:val="left"/>
              <w:divId w:val="1"/>
            </w:pPr>
            <w:r w:rsidRPr="000C14A4">
              <w:rPr>
                <w:sz w:val="16"/>
              </w:rPr>
              <w:t>Beurré d’Anjou</w:t>
            </w:r>
          </w:p>
        </w:tc>
        <w:tc>
          <w:tcPr>
            <w:tcW w:w="1620" w:type="dxa"/>
            <w:tcBorders>
              <w:bottom w:val="dotted" w:sz="4" w:space="0" w:color="auto"/>
            </w:tcBorders>
            <w:vAlign w:val="center"/>
          </w:tcPr>
          <w:p w14:paraId="6EEA25C3" w14:textId="77777777" w:rsidR="003E3106" w:rsidRPr="000C14A4" w:rsidRDefault="004851CA">
            <w:pPr>
              <w:jc w:val="center"/>
              <w:divId w:val="1"/>
            </w:pPr>
            <w:r w:rsidRPr="000C14A4">
              <w:rPr>
                <w:rFonts w:eastAsia="Arial"/>
                <w:sz w:val="16"/>
              </w:rPr>
              <w:t xml:space="preserve">2 </w:t>
            </w:r>
          </w:p>
        </w:tc>
      </w:tr>
      <w:tr w:rsidR="003E3106" w:rsidRPr="000C14A4" w14:paraId="27FCA7C7" w14:textId="77777777">
        <w:trPr>
          <w:trHeight w:val="320"/>
        </w:trPr>
        <w:tc>
          <w:tcPr>
            <w:tcW w:w="1620" w:type="dxa"/>
            <w:gridSpan w:val="2"/>
            <w:vMerge/>
          </w:tcPr>
          <w:p w14:paraId="4ABE686E" w14:textId="77777777" w:rsidR="003E3106" w:rsidRPr="000C14A4" w:rsidRDefault="003E3106"/>
        </w:tc>
        <w:tc>
          <w:tcPr>
            <w:tcW w:w="1620" w:type="dxa"/>
            <w:gridSpan w:val="2"/>
            <w:tcBorders>
              <w:bottom w:val="dotted" w:sz="4" w:space="0" w:color="auto"/>
            </w:tcBorders>
            <w:vAlign w:val="center"/>
          </w:tcPr>
          <w:p w14:paraId="05B9309C" w14:textId="77777777" w:rsidR="003E3106" w:rsidRPr="000C14A4" w:rsidRDefault="004851CA">
            <w:pPr>
              <w:jc w:val="left"/>
              <w:divId w:val="1"/>
            </w:pPr>
            <w:r w:rsidRPr="000C14A4">
              <w:rPr>
                <w:sz w:val="16"/>
              </w:rPr>
              <w:t>short</w:t>
            </w:r>
          </w:p>
        </w:tc>
        <w:tc>
          <w:tcPr>
            <w:tcW w:w="1620" w:type="dxa"/>
            <w:gridSpan w:val="2"/>
            <w:tcBorders>
              <w:bottom w:val="dotted" w:sz="4" w:space="0" w:color="auto"/>
            </w:tcBorders>
            <w:vAlign w:val="center"/>
          </w:tcPr>
          <w:p w14:paraId="2C8A92AF" w14:textId="77777777" w:rsidR="003E3106" w:rsidRPr="000C14A4" w:rsidRDefault="003E3106"/>
        </w:tc>
        <w:tc>
          <w:tcPr>
            <w:tcW w:w="1620" w:type="dxa"/>
            <w:tcBorders>
              <w:bottom w:val="dotted" w:sz="4" w:space="0" w:color="auto"/>
            </w:tcBorders>
            <w:vAlign w:val="center"/>
          </w:tcPr>
          <w:p w14:paraId="5B2A1E63" w14:textId="77777777" w:rsidR="003E3106" w:rsidRPr="000C14A4" w:rsidRDefault="003E3106"/>
        </w:tc>
        <w:tc>
          <w:tcPr>
            <w:tcW w:w="1620" w:type="dxa"/>
            <w:tcBorders>
              <w:bottom w:val="dotted" w:sz="4" w:space="0" w:color="auto"/>
            </w:tcBorders>
            <w:vAlign w:val="center"/>
          </w:tcPr>
          <w:p w14:paraId="79DC9B7F" w14:textId="77777777" w:rsidR="003E3106" w:rsidRPr="000C14A4" w:rsidRDefault="003E3106"/>
        </w:tc>
        <w:tc>
          <w:tcPr>
            <w:tcW w:w="1620" w:type="dxa"/>
            <w:tcBorders>
              <w:bottom w:val="dotted" w:sz="4" w:space="0" w:color="auto"/>
            </w:tcBorders>
            <w:vAlign w:val="center"/>
          </w:tcPr>
          <w:p w14:paraId="1F4647AE" w14:textId="77777777" w:rsidR="003E3106" w:rsidRPr="000C14A4" w:rsidRDefault="004851CA">
            <w:pPr>
              <w:jc w:val="left"/>
              <w:divId w:val="1"/>
            </w:pPr>
            <w:r w:rsidRPr="000C14A4">
              <w:rPr>
                <w:sz w:val="16"/>
              </w:rPr>
              <w:t>Bay 6474</w:t>
            </w:r>
          </w:p>
        </w:tc>
        <w:tc>
          <w:tcPr>
            <w:tcW w:w="1620" w:type="dxa"/>
            <w:tcBorders>
              <w:bottom w:val="dotted" w:sz="4" w:space="0" w:color="auto"/>
            </w:tcBorders>
            <w:vAlign w:val="center"/>
          </w:tcPr>
          <w:p w14:paraId="6638B174" w14:textId="77777777" w:rsidR="003E3106" w:rsidRPr="000C14A4" w:rsidRDefault="004851CA">
            <w:pPr>
              <w:jc w:val="center"/>
              <w:divId w:val="1"/>
            </w:pPr>
            <w:r w:rsidRPr="000C14A4">
              <w:rPr>
                <w:rFonts w:eastAsia="Arial"/>
                <w:sz w:val="16"/>
              </w:rPr>
              <w:t xml:space="preserve">3 </w:t>
            </w:r>
          </w:p>
        </w:tc>
      </w:tr>
      <w:tr w:rsidR="003E3106" w:rsidRPr="000C14A4" w14:paraId="48D8A130" w14:textId="77777777">
        <w:trPr>
          <w:trHeight w:val="320"/>
        </w:trPr>
        <w:tc>
          <w:tcPr>
            <w:tcW w:w="1620" w:type="dxa"/>
            <w:gridSpan w:val="2"/>
            <w:vMerge/>
          </w:tcPr>
          <w:p w14:paraId="22BD41B4" w14:textId="77777777" w:rsidR="003E3106" w:rsidRPr="000C14A4" w:rsidRDefault="003E3106"/>
        </w:tc>
        <w:tc>
          <w:tcPr>
            <w:tcW w:w="1620" w:type="dxa"/>
            <w:gridSpan w:val="2"/>
            <w:tcBorders>
              <w:bottom w:val="dotted" w:sz="4" w:space="0" w:color="auto"/>
            </w:tcBorders>
            <w:vAlign w:val="center"/>
          </w:tcPr>
          <w:p w14:paraId="518E6A03" w14:textId="77777777" w:rsidR="003E3106" w:rsidRPr="000C14A4" w:rsidRDefault="004851CA">
            <w:pPr>
              <w:jc w:val="left"/>
              <w:divId w:val="1"/>
            </w:pPr>
            <w:r w:rsidRPr="000C14A4">
              <w:rPr>
                <w:sz w:val="16"/>
              </w:rPr>
              <w:t>short to medium</w:t>
            </w:r>
          </w:p>
        </w:tc>
        <w:tc>
          <w:tcPr>
            <w:tcW w:w="1620" w:type="dxa"/>
            <w:gridSpan w:val="2"/>
            <w:tcBorders>
              <w:bottom w:val="dotted" w:sz="4" w:space="0" w:color="auto"/>
            </w:tcBorders>
            <w:vAlign w:val="center"/>
          </w:tcPr>
          <w:p w14:paraId="5F85C3D6" w14:textId="77777777" w:rsidR="003E3106" w:rsidRPr="000C14A4" w:rsidRDefault="003E3106"/>
        </w:tc>
        <w:tc>
          <w:tcPr>
            <w:tcW w:w="1620" w:type="dxa"/>
            <w:tcBorders>
              <w:bottom w:val="dotted" w:sz="4" w:space="0" w:color="auto"/>
            </w:tcBorders>
            <w:vAlign w:val="center"/>
          </w:tcPr>
          <w:p w14:paraId="29B6E546" w14:textId="77777777" w:rsidR="003E3106" w:rsidRPr="000C14A4" w:rsidRDefault="003E3106"/>
        </w:tc>
        <w:tc>
          <w:tcPr>
            <w:tcW w:w="1620" w:type="dxa"/>
            <w:tcBorders>
              <w:bottom w:val="dotted" w:sz="4" w:space="0" w:color="auto"/>
            </w:tcBorders>
            <w:vAlign w:val="center"/>
          </w:tcPr>
          <w:p w14:paraId="688683EC" w14:textId="77777777" w:rsidR="003E3106" w:rsidRPr="000C14A4" w:rsidRDefault="003E3106"/>
        </w:tc>
        <w:tc>
          <w:tcPr>
            <w:tcW w:w="1620" w:type="dxa"/>
            <w:tcBorders>
              <w:bottom w:val="dotted" w:sz="4" w:space="0" w:color="auto"/>
            </w:tcBorders>
            <w:vAlign w:val="center"/>
          </w:tcPr>
          <w:p w14:paraId="0B7FD83E" w14:textId="77777777" w:rsidR="003E3106" w:rsidRPr="000C14A4" w:rsidRDefault="004851CA">
            <w:pPr>
              <w:jc w:val="left"/>
              <w:divId w:val="1"/>
            </w:pPr>
            <w:r w:rsidRPr="000C14A4">
              <w:rPr>
                <w:sz w:val="16"/>
              </w:rPr>
              <w:t>Bay 6485, Royal Forelle</w:t>
            </w:r>
          </w:p>
        </w:tc>
        <w:tc>
          <w:tcPr>
            <w:tcW w:w="1620" w:type="dxa"/>
            <w:tcBorders>
              <w:bottom w:val="dotted" w:sz="4" w:space="0" w:color="auto"/>
            </w:tcBorders>
            <w:vAlign w:val="center"/>
          </w:tcPr>
          <w:p w14:paraId="42977E64" w14:textId="77777777" w:rsidR="003E3106" w:rsidRPr="000C14A4" w:rsidRDefault="004851CA">
            <w:pPr>
              <w:jc w:val="center"/>
              <w:divId w:val="1"/>
            </w:pPr>
            <w:r w:rsidRPr="000C14A4">
              <w:rPr>
                <w:rFonts w:eastAsia="Arial"/>
                <w:sz w:val="16"/>
              </w:rPr>
              <w:t xml:space="preserve">4 </w:t>
            </w:r>
          </w:p>
        </w:tc>
      </w:tr>
      <w:tr w:rsidR="003E3106" w:rsidRPr="000C14A4" w14:paraId="624C67EC" w14:textId="77777777">
        <w:trPr>
          <w:trHeight w:val="320"/>
        </w:trPr>
        <w:tc>
          <w:tcPr>
            <w:tcW w:w="1620" w:type="dxa"/>
            <w:gridSpan w:val="2"/>
            <w:vMerge/>
          </w:tcPr>
          <w:p w14:paraId="39AC86A1" w14:textId="77777777" w:rsidR="003E3106" w:rsidRPr="000C14A4" w:rsidRDefault="003E3106"/>
        </w:tc>
        <w:tc>
          <w:tcPr>
            <w:tcW w:w="1620" w:type="dxa"/>
            <w:gridSpan w:val="2"/>
            <w:tcBorders>
              <w:bottom w:val="dotted" w:sz="4" w:space="0" w:color="auto"/>
            </w:tcBorders>
            <w:vAlign w:val="center"/>
          </w:tcPr>
          <w:p w14:paraId="2AB5A050" w14:textId="77777777" w:rsidR="003E3106" w:rsidRPr="000C14A4" w:rsidRDefault="004851CA">
            <w:pPr>
              <w:jc w:val="left"/>
              <w:divId w:val="1"/>
            </w:pPr>
            <w:r w:rsidRPr="000C14A4">
              <w:rPr>
                <w:sz w:val="16"/>
              </w:rPr>
              <w:t>medium</w:t>
            </w:r>
          </w:p>
        </w:tc>
        <w:tc>
          <w:tcPr>
            <w:tcW w:w="1620" w:type="dxa"/>
            <w:gridSpan w:val="2"/>
            <w:tcBorders>
              <w:bottom w:val="dotted" w:sz="4" w:space="0" w:color="auto"/>
            </w:tcBorders>
            <w:vAlign w:val="center"/>
          </w:tcPr>
          <w:p w14:paraId="14D3DE07" w14:textId="77777777" w:rsidR="003E3106" w:rsidRPr="000C14A4" w:rsidRDefault="003E3106"/>
        </w:tc>
        <w:tc>
          <w:tcPr>
            <w:tcW w:w="1620" w:type="dxa"/>
            <w:tcBorders>
              <w:bottom w:val="dotted" w:sz="4" w:space="0" w:color="auto"/>
            </w:tcBorders>
            <w:vAlign w:val="center"/>
          </w:tcPr>
          <w:p w14:paraId="1EF97887" w14:textId="77777777" w:rsidR="003E3106" w:rsidRPr="000C14A4" w:rsidRDefault="003E3106"/>
        </w:tc>
        <w:tc>
          <w:tcPr>
            <w:tcW w:w="1620" w:type="dxa"/>
            <w:tcBorders>
              <w:bottom w:val="dotted" w:sz="4" w:space="0" w:color="auto"/>
            </w:tcBorders>
            <w:vAlign w:val="center"/>
          </w:tcPr>
          <w:p w14:paraId="63919F8B" w14:textId="77777777" w:rsidR="003E3106" w:rsidRPr="000C14A4" w:rsidRDefault="003E3106"/>
        </w:tc>
        <w:tc>
          <w:tcPr>
            <w:tcW w:w="1620" w:type="dxa"/>
            <w:tcBorders>
              <w:bottom w:val="dotted" w:sz="4" w:space="0" w:color="auto"/>
            </w:tcBorders>
            <w:vAlign w:val="center"/>
          </w:tcPr>
          <w:p w14:paraId="64A282CB" w14:textId="77777777" w:rsidR="003E3106" w:rsidRPr="000C14A4" w:rsidRDefault="004851CA">
            <w:pPr>
              <w:jc w:val="left"/>
              <w:divId w:val="1"/>
              <w:rPr>
                <w:lang w:val="nl-NL"/>
              </w:rPr>
            </w:pPr>
            <w:proofErr w:type="spellStart"/>
            <w:r w:rsidRPr="000C14A4">
              <w:rPr>
                <w:sz w:val="16"/>
                <w:lang w:val="nl-NL"/>
              </w:rPr>
              <w:t>Beko</w:t>
            </w:r>
            <w:proofErr w:type="spellEnd"/>
            <w:r w:rsidRPr="000C14A4">
              <w:rPr>
                <w:sz w:val="16"/>
                <w:lang w:val="nl-NL"/>
              </w:rPr>
              <w:t xml:space="preserve">, Rode </w:t>
            </w:r>
            <w:proofErr w:type="spellStart"/>
            <w:r w:rsidRPr="000C14A4">
              <w:rPr>
                <w:sz w:val="16"/>
                <w:lang w:val="nl-NL"/>
              </w:rPr>
              <w:t>Doyenne</w:t>
            </w:r>
            <w:proofErr w:type="spellEnd"/>
            <w:r w:rsidRPr="000C14A4">
              <w:rPr>
                <w:sz w:val="16"/>
                <w:lang w:val="nl-NL"/>
              </w:rPr>
              <w:t xml:space="preserve"> van Doorn</w:t>
            </w:r>
          </w:p>
        </w:tc>
        <w:tc>
          <w:tcPr>
            <w:tcW w:w="1620" w:type="dxa"/>
            <w:tcBorders>
              <w:bottom w:val="dotted" w:sz="4" w:space="0" w:color="auto"/>
            </w:tcBorders>
            <w:vAlign w:val="center"/>
          </w:tcPr>
          <w:p w14:paraId="498083C8" w14:textId="77777777" w:rsidR="003E3106" w:rsidRPr="000C14A4" w:rsidRDefault="004851CA">
            <w:pPr>
              <w:jc w:val="center"/>
              <w:divId w:val="1"/>
            </w:pPr>
            <w:r w:rsidRPr="000C14A4">
              <w:rPr>
                <w:rFonts w:eastAsia="Arial"/>
                <w:sz w:val="16"/>
              </w:rPr>
              <w:t xml:space="preserve">5 </w:t>
            </w:r>
          </w:p>
        </w:tc>
      </w:tr>
      <w:tr w:rsidR="003E3106" w:rsidRPr="000C14A4" w14:paraId="35EDB54E" w14:textId="77777777">
        <w:trPr>
          <w:trHeight w:val="320"/>
        </w:trPr>
        <w:tc>
          <w:tcPr>
            <w:tcW w:w="1620" w:type="dxa"/>
            <w:gridSpan w:val="2"/>
            <w:vMerge/>
          </w:tcPr>
          <w:p w14:paraId="283BA187" w14:textId="77777777" w:rsidR="003E3106" w:rsidRPr="000C14A4" w:rsidRDefault="003E3106"/>
        </w:tc>
        <w:tc>
          <w:tcPr>
            <w:tcW w:w="1620" w:type="dxa"/>
            <w:gridSpan w:val="2"/>
            <w:tcBorders>
              <w:bottom w:val="dotted" w:sz="4" w:space="0" w:color="auto"/>
            </w:tcBorders>
            <w:vAlign w:val="center"/>
          </w:tcPr>
          <w:p w14:paraId="12B074E3" w14:textId="77777777" w:rsidR="003E3106" w:rsidRPr="000C14A4" w:rsidRDefault="004851CA">
            <w:pPr>
              <w:jc w:val="left"/>
              <w:divId w:val="1"/>
            </w:pPr>
            <w:r w:rsidRPr="000C14A4">
              <w:rPr>
                <w:sz w:val="16"/>
              </w:rPr>
              <w:t>medium to long</w:t>
            </w:r>
          </w:p>
        </w:tc>
        <w:tc>
          <w:tcPr>
            <w:tcW w:w="1620" w:type="dxa"/>
            <w:gridSpan w:val="2"/>
            <w:tcBorders>
              <w:bottom w:val="dotted" w:sz="4" w:space="0" w:color="auto"/>
            </w:tcBorders>
            <w:vAlign w:val="center"/>
          </w:tcPr>
          <w:p w14:paraId="1680EED3" w14:textId="77777777" w:rsidR="003E3106" w:rsidRPr="000C14A4" w:rsidRDefault="003E3106"/>
        </w:tc>
        <w:tc>
          <w:tcPr>
            <w:tcW w:w="1620" w:type="dxa"/>
            <w:tcBorders>
              <w:bottom w:val="dotted" w:sz="4" w:space="0" w:color="auto"/>
            </w:tcBorders>
            <w:vAlign w:val="center"/>
          </w:tcPr>
          <w:p w14:paraId="6B56DDA1" w14:textId="77777777" w:rsidR="003E3106" w:rsidRPr="000C14A4" w:rsidRDefault="003E3106"/>
        </w:tc>
        <w:tc>
          <w:tcPr>
            <w:tcW w:w="1620" w:type="dxa"/>
            <w:tcBorders>
              <w:bottom w:val="dotted" w:sz="4" w:space="0" w:color="auto"/>
            </w:tcBorders>
            <w:vAlign w:val="center"/>
          </w:tcPr>
          <w:p w14:paraId="7E81668A" w14:textId="77777777" w:rsidR="003E3106" w:rsidRPr="000C14A4" w:rsidRDefault="003E3106"/>
        </w:tc>
        <w:tc>
          <w:tcPr>
            <w:tcW w:w="1620" w:type="dxa"/>
            <w:tcBorders>
              <w:bottom w:val="dotted" w:sz="4" w:space="0" w:color="auto"/>
            </w:tcBorders>
            <w:vAlign w:val="center"/>
          </w:tcPr>
          <w:p w14:paraId="4547C27B" w14:textId="77777777" w:rsidR="003E3106" w:rsidRPr="000C14A4" w:rsidRDefault="004851CA">
            <w:pPr>
              <w:jc w:val="left"/>
              <w:divId w:val="1"/>
            </w:pPr>
            <w:r w:rsidRPr="000C14A4">
              <w:rPr>
                <w:sz w:val="16"/>
              </w:rPr>
              <w:t>Celina, Elektra, Lombacad, Uta</w:t>
            </w:r>
          </w:p>
        </w:tc>
        <w:tc>
          <w:tcPr>
            <w:tcW w:w="1620" w:type="dxa"/>
            <w:tcBorders>
              <w:bottom w:val="dotted" w:sz="4" w:space="0" w:color="auto"/>
            </w:tcBorders>
            <w:vAlign w:val="center"/>
          </w:tcPr>
          <w:p w14:paraId="6CFCB662" w14:textId="77777777" w:rsidR="003E3106" w:rsidRPr="000C14A4" w:rsidRDefault="004851CA">
            <w:pPr>
              <w:jc w:val="center"/>
              <w:divId w:val="1"/>
            </w:pPr>
            <w:r w:rsidRPr="000C14A4">
              <w:rPr>
                <w:rFonts w:eastAsia="Arial"/>
                <w:sz w:val="16"/>
              </w:rPr>
              <w:t xml:space="preserve">6 </w:t>
            </w:r>
          </w:p>
        </w:tc>
      </w:tr>
      <w:tr w:rsidR="003E3106" w:rsidRPr="000C14A4" w14:paraId="75A3B837" w14:textId="77777777">
        <w:trPr>
          <w:trHeight w:val="320"/>
        </w:trPr>
        <w:tc>
          <w:tcPr>
            <w:tcW w:w="1620" w:type="dxa"/>
            <w:gridSpan w:val="2"/>
            <w:vMerge/>
          </w:tcPr>
          <w:p w14:paraId="7B5133CB" w14:textId="77777777" w:rsidR="003E3106" w:rsidRPr="000C14A4" w:rsidRDefault="003E3106"/>
        </w:tc>
        <w:tc>
          <w:tcPr>
            <w:tcW w:w="1620" w:type="dxa"/>
            <w:gridSpan w:val="2"/>
            <w:tcBorders>
              <w:bottom w:val="dotted" w:sz="4" w:space="0" w:color="auto"/>
            </w:tcBorders>
            <w:vAlign w:val="center"/>
          </w:tcPr>
          <w:p w14:paraId="753CF75E" w14:textId="77777777" w:rsidR="003E3106" w:rsidRPr="000C14A4" w:rsidRDefault="004851CA">
            <w:pPr>
              <w:jc w:val="left"/>
              <w:divId w:val="1"/>
            </w:pPr>
            <w:r w:rsidRPr="000C14A4">
              <w:rPr>
                <w:sz w:val="16"/>
              </w:rPr>
              <w:t>long</w:t>
            </w:r>
          </w:p>
        </w:tc>
        <w:tc>
          <w:tcPr>
            <w:tcW w:w="1620" w:type="dxa"/>
            <w:gridSpan w:val="2"/>
            <w:tcBorders>
              <w:bottom w:val="dotted" w:sz="4" w:space="0" w:color="auto"/>
            </w:tcBorders>
            <w:vAlign w:val="center"/>
          </w:tcPr>
          <w:p w14:paraId="3EEABE78" w14:textId="77777777" w:rsidR="003E3106" w:rsidRPr="000C14A4" w:rsidRDefault="003E3106"/>
        </w:tc>
        <w:tc>
          <w:tcPr>
            <w:tcW w:w="1620" w:type="dxa"/>
            <w:tcBorders>
              <w:bottom w:val="dotted" w:sz="4" w:space="0" w:color="auto"/>
            </w:tcBorders>
            <w:vAlign w:val="center"/>
          </w:tcPr>
          <w:p w14:paraId="4E99DC08" w14:textId="77777777" w:rsidR="003E3106" w:rsidRPr="000C14A4" w:rsidRDefault="003E3106"/>
        </w:tc>
        <w:tc>
          <w:tcPr>
            <w:tcW w:w="1620" w:type="dxa"/>
            <w:tcBorders>
              <w:bottom w:val="dotted" w:sz="4" w:space="0" w:color="auto"/>
            </w:tcBorders>
            <w:vAlign w:val="center"/>
          </w:tcPr>
          <w:p w14:paraId="7F9B01F5" w14:textId="77777777" w:rsidR="003E3106" w:rsidRPr="000C14A4" w:rsidRDefault="003E3106"/>
        </w:tc>
        <w:tc>
          <w:tcPr>
            <w:tcW w:w="1620" w:type="dxa"/>
            <w:tcBorders>
              <w:bottom w:val="dotted" w:sz="4" w:space="0" w:color="auto"/>
            </w:tcBorders>
            <w:vAlign w:val="center"/>
          </w:tcPr>
          <w:p w14:paraId="78A71926" w14:textId="77777777" w:rsidR="003E3106" w:rsidRPr="000C14A4" w:rsidRDefault="004851CA">
            <w:pPr>
              <w:jc w:val="left"/>
              <w:divId w:val="1"/>
            </w:pPr>
            <w:r w:rsidRPr="000C14A4">
              <w:rPr>
                <w:sz w:val="16"/>
              </w:rPr>
              <w:t>Bohemia, Concorde, Dicolor</w:t>
            </w:r>
          </w:p>
        </w:tc>
        <w:tc>
          <w:tcPr>
            <w:tcW w:w="1620" w:type="dxa"/>
            <w:tcBorders>
              <w:bottom w:val="dotted" w:sz="4" w:space="0" w:color="auto"/>
            </w:tcBorders>
            <w:vAlign w:val="center"/>
          </w:tcPr>
          <w:p w14:paraId="3D7CBE77" w14:textId="77777777" w:rsidR="003E3106" w:rsidRPr="000C14A4" w:rsidRDefault="004851CA">
            <w:pPr>
              <w:jc w:val="center"/>
              <w:divId w:val="1"/>
            </w:pPr>
            <w:r w:rsidRPr="000C14A4">
              <w:rPr>
                <w:rFonts w:eastAsia="Arial"/>
                <w:sz w:val="16"/>
              </w:rPr>
              <w:t xml:space="preserve">7 </w:t>
            </w:r>
          </w:p>
        </w:tc>
      </w:tr>
      <w:tr w:rsidR="003E3106" w:rsidRPr="000C14A4" w14:paraId="2B468841" w14:textId="77777777">
        <w:trPr>
          <w:trHeight w:val="320"/>
        </w:trPr>
        <w:tc>
          <w:tcPr>
            <w:tcW w:w="1620" w:type="dxa"/>
            <w:gridSpan w:val="2"/>
            <w:vMerge/>
          </w:tcPr>
          <w:p w14:paraId="24DEFFC8" w14:textId="77777777" w:rsidR="003E3106" w:rsidRPr="000C14A4" w:rsidRDefault="003E3106"/>
        </w:tc>
        <w:tc>
          <w:tcPr>
            <w:tcW w:w="1620" w:type="dxa"/>
            <w:gridSpan w:val="2"/>
            <w:tcBorders>
              <w:bottom w:val="dotted" w:sz="4" w:space="0" w:color="auto"/>
            </w:tcBorders>
            <w:vAlign w:val="center"/>
          </w:tcPr>
          <w:p w14:paraId="1A07616B" w14:textId="77777777" w:rsidR="003E3106" w:rsidRPr="000C14A4" w:rsidRDefault="004851CA">
            <w:pPr>
              <w:jc w:val="left"/>
              <w:divId w:val="1"/>
            </w:pPr>
            <w:r w:rsidRPr="000C14A4">
              <w:rPr>
                <w:sz w:val="16"/>
              </w:rPr>
              <w:t>long to very long</w:t>
            </w:r>
          </w:p>
        </w:tc>
        <w:tc>
          <w:tcPr>
            <w:tcW w:w="1620" w:type="dxa"/>
            <w:gridSpan w:val="2"/>
            <w:tcBorders>
              <w:bottom w:val="dotted" w:sz="4" w:space="0" w:color="auto"/>
            </w:tcBorders>
            <w:vAlign w:val="center"/>
          </w:tcPr>
          <w:p w14:paraId="2830FD78" w14:textId="77777777" w:rsidR="003E3106" w:rsidRPr="000C14A4" w:rsidRDefault="003E3106"/>
        </w:tc>
        <w:tc>
          <w:tcPr>
            <w:tcW w:w="1620" w:type="dxa"/>
            <w:tcBorders>
              <w:bottom w:val="dotted" w:sz="4" w:space="0" w:color="auto"/>
            </w:tcBorders>
            <w:vAlign w:val="center"/>
          </w:tcPr>
          <w:p w14:paraId="7A78B5E3" w14:textId="77777777" w:rsidR="003E3106" w:rsidRPr="000C14A4" w:rsidRDefault="003E3106"/>
        </w:tc>
        <w:tc>
          <w:tcPr>
            <w:tcW w:w="1620" w:type="dxa"/>
            <w:tcBorders>
              <w:bottom w:val="dotted" w:sz="4" w:space="0" w:color="auto"/>
            </w:tcBorders>
            <w:vAlign w:val="center"/>
          </w:tcPr>
          <w:p w14:paraId="03E6C8BE" w14:textId="77777777" w:rsidR="003E3106" w:rsidRPr="000C14A4" w:rsidRDefault="003E3106"/>
        </w:tc>
        <w:tc>
          <w:tcPr>
            <w:tcW w:w="1620" w:type="dxa"/>
            <w:tcBorders>
              <w:bottom w:val="dotted" w:sz="4" w:space="0" w:color="auto"/>
            </w:tcBorders>
            <w:vAlign w:val="center"/>
          </w:tcPr>
          <w:p w14:paraId="47AFDD7E" w14:textId="77777777" w:rsidR="003E3106" w:rsidRPr="000C14A4" w:rsidRDefault="004851CA">
            <w:pPr>
              <w:jc w:val="left"/>
              <w:divId w:val="1"/>
            </w:pPr>
            <w:r w:rsidRPr="000C14A4">
              <w:rPr>
                <w:sz w:val="16"/>
              </w:rPr>
              <w:t>Bella di Giugno, Beurré Bosc</w:t>
            </w:r>
          </w:p>
        </w:tc>
        <w:tc>
          <w:tcPr>
            <w:tcW w:w="1620" w:type="dxa"/>
            <w:tcBorders>
              <w:bottom w:val="dotted" w:sz="4" w:space="0" w:color="auto"/>
            </w:tcBorders>
            <w:vAlign w:val="center"/>
          </w:tcPr>
          <w:p w14:paraId="40D0F4A7" w14:textId="77777777" w:rsidR="003E3106" w:rsidRPr="000C14A4" w:rsidRDefault="004851CA">
            <w:pPr>
              <w:jc w:val="center"/>
              <w:divId w:val="1"/>
            </w:pPr>
            <w:r w:rsidRPr="000C14A4">
              <w:rPr>
                <w:rFonts w:eastAsia="Arial"/>
                <w:sz w:val="16"/>
              </w:rPr>
              <w:t xml:space="preserve">8 </w:t>
            </w:r>
          </w:p>
        </w:tc>
      </w:tr>
      <w:tr w:rsidR="003E3106" w:rsidRPr="000C14A4" w14:paraId="368B8BF2" w14:textId="77777777">
        <w:trPr>
          <w:trHeight w:val="320"/>
        </w:trPr>
        <w:tc>
          <w:tcPr>
            <w:tcW w:w="1620" w:type="dxa"/>
            <w:gridSpan w:val="2"/>
            <w:vMerge/>
          </w:tcPr>
          <w:p w14:paraId="4BE5FA6F" w14:textId="77777777" w:rsidR="003E3106" w:rsidRPr="000C14A4" w:rsidRDefault="003E3106"/>
        </w:tc>
        <w:tc>
          <w:tcPr>
            <w:tcW w:w="1620" w:type="dxa"/>
            <w:gridSpan w:val="2"/>
            <w:tcBorders>
              <w:bottom w:val="dotted" w:sz="4" w:space="0" w:color="auto"/>
            </w:tcBorders>
            <w:vAlign w:val="center"/>
          </w:tcPr>
          <w:p w14:paraId="50C53F7A" w14:textId="77777777" w:rsidR="003E3106" w:rsidRPr="000C14A4" w:rsidRDefault="004851CA">
            <w:pPr>
              <w:jc w:val="left"/>
              <w:divId w:val="1"/>
            </w:pPr>
            <w:r w:rsidRPr="000C14A4">
              <w:rPr>
                <w:sz w:val="16"/>
              </w:rPr>
              <w:t>very long</w:t>
            </w:r>
          </w:p>
        </w:tc>
        <w:tc>
          <w:tcPr>
            <w:tcW w:w="1620" w:type="dxa"/>
            <w:gridSpan w:val="2"/>
            <w:tcBorders>
              <w:bottom w:val="dotted" w:sz="4" w:space="0" w:color="auto"/>
            </w:tcBorders>
            <w:vAlign w:val="center"/>
          </w:tcPr>
          <w:p w14:paraId="3A210C47" w14:textId="77777777" w:rsidR="003E3106" w:rsidRPr="000C14A4" w:rsidRDefault="003E3106"/>
        </w:tc>
        <w:tc>
          <w:tcPr>
            <w:tcW w:w="1620" w:type="dxa"/>
            <w:tcBorders>
              <w:bottom w:val="dotted" w:sz="4" w:space="0" w:color="auto"/>
            </w:tcBorders>
            <w:vAlign w:val="center"/>
          </w:tcPr>
          <w:p w14:paraId="20E0DB48" w14:textId="77777777" w:rsidR="003E3106" w:rsidRPr="000C14A4" w:rsidRDefault="003E3106"/>
        </w:tc>
        <w:tc>
          <w:tcPr>
            <w:tcW w:w="1620" w:type="dxa"/>
            <w:tcBorders>
              <w:bottom w:val="dotted" w:sz="4" w:space="0" w:color="auto"/>
            </w:tcBorders>
            <w:vAlign w:val="center"/>
          </w:tcPr>
          <w:p w14:paraId="6D492AAD" w14:textId="77777777" w:rsidR="003E3106" w:rsidRPr="000C14A4" w:rsidRDefault="003E3106"/>
        </w:tc>
        <w:tc>
          <w:tcPr>
            <w:tcW w:w="1620" w:type="dxa"/>
            <w:tcBorders>
              <w:bottom w:val="dotted" w:sz="4" w:space="0" w:color="auto"/>
            </w:tcBorders>
            <w:vAlign w:val="center"/>
          </w:tcPr>
          <w:p w14:paraId="2AF720AA" w14:textId="77777777" w:rsidR="003E3106" w:rsidRPr="000C14A4" w:rsidRDefault="004851CA">
            <w:pPr>
              <w:jc w:val="left"/>
              <w:divId w:val="1"/>
            </w:pPr>
            <w:r w:rsidRPr="000C14A4">
              <w:rPr>
                <w:sz w:val="16"/>
              </w:rPr>
              <w:t>Delfrap, Radana</w:t>
            </w:r>
          </w:p>
        </w:tc>
        <w:tc>
          <w:tcPr>
            <w:tcW w:w="1620" w:type="dxa"/>
            <w:tcBorders>
              <w:bottom w:val="dotted" w:sz="4" w:space="0" w:color="auto"/>
            </w:tcBorders>
            <w:vAlign w:val="center"/>
          </w:tcPr>
          <w:p w14:paraId="65ACF04C" w14:textId="77777777" w:rsidR="003E3106" w:rsidRPr="000C14A4" w:rsidRDefault="004851CA">
            <w:pPr>
              <w:jc w:val="center"/>
              <w:divId w:val="1"/>
            </w:pPr>
            <w:r w:rsidRPr="000C14A4">
              <w:rPr>
                <w:rFonts w:eastAsia="Arial"/>
                <w:sz w:val="16"/>
              </w:rPr>
              <w:t xml:space="preserve">9 </w:t>
            </w:r>
          </w:p>
        </w:tc>
      </w:tr>
      <w:tr w:rsidR="003E3106" w:rsidRPr="000C14A4" w14:paraId="667570A7" w14:textId="77777777">
        <w:trPr>
          <w:trHeight w:val="360"/>
        </w:trPr>
        <w:tc>
          <w:tcPr>
            <w:tcW w:w="810" w:type="dxa"/>
            <w:tcBorders>
              <w:right w:val="dotted" w:sz="4" w:space="0" w:color="auto"/>
            </w:tcBorders>
            <w:shd w:val="clear" w:color="auto" w:fill="DFDFD7"/>
            <w:vAlign w:val="center"/>
          </w:tcPr>
          <w:p w14:paraId="228491D1" w14:textId="77777777" w:rsidR="003E3106" w:rsidRPr="000C14A4" w:rsidRDefault="004851CA">
            <w:r w:rsidRPr="000C14A4">
              <w:rPr>
                <w:rFonts w:eastAsia="Arial"/>
                <w:b/>
                <w:sz w:val="16"/>
              </w:rPr>
              <w:t>45.</w:t>
            </w:r>
          </w:p>
        </w:tc>
        <w:tc>
          <w:tcPr>
            <w:tcW w:w="810" w:type="dxa"/>
            <w:tcBorders>
              <w:right w:val="dotted" w:sz="4" w:space="0" w:color="auto"/>
            </w:tcBorders>
            <w:shd w:val="clear" w:color="auto" w:fill="DFDFD7"/>
            <w:vAlign w:val="center"/>
          </w:tcPr>
          <w:p w14:paraId="52DABCAA"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2C84B960" w14:textId="77777777" w:rsidR="003E3106" w:rsidRPr="000C14A4" w:rsidRDefault="004851CA">
            <w:r w:rsidRPr="000C14A4">
              <w:rPr>
                <w:rFonts w:eastAsia="Arial"/>
                <w:b/>
                <w:sz w:val="16"/>
              </w:rPr>
              <w:t>QN</w:t>
            </w:r>
          </w:p>
        </w:tc>
        <w:tc>
          <w:tcPr>
            <w:tcW w:w="810" w:type="dxa"/>
            <w:tcBorders>
              <w:right w:val="dotted" w:sz="4" w:space="0" w:color="auto"/>
            </w:tcBorders>
            <w:shd w:val="clear" w:color="auto" w:fill="DFDFD7"/>
            <w:vAlign w:val="center"/>
          </w:tcPr>
          <w:p w14:paraId="7AC855C3" w14:textId="77777777" w:rsidR="003E3106" w:rsidRPr="000C14A4" w:rsidRDefault="004851CA">
            <w:r w:rsidRPr="000C14A4">
              <w:rPr>
                <w:rFonts w:eastAsia="Arial"/>
                <w:b/>
                <w:sz w:val="16"/>
              </w:rPr>
              <w:t>MG/VG</w:t>
            </w:r>
          </w:p>
        </w:tc>
        <w:tc>
          <w:tcPr>
            <w:tcW w:w="810" w:type="dxa"/>
            <w:tcBorders>
              <w:right w:val="dotted" w:sz="4" w:space="0" w:color="auto"/>
            </w:tcBorders>
            <w:shd w:val="clear" w:color="auto" w:fill="DFDFD7"/>
            <w:vAlign w:val="center"/>
          </w:tcPr>
          <w:p w14:paraId="728F1B63" w14:textId="77777777" w:rsidR="003E3106" w:rsidRPr="000C14A4" w:rsidRDefault="003E3106"/>
        </w:tc>
        <w:tc>
          <w:tcPr>
            <w:tcW w:w="810" w:type="dxa"/>
            <w:tcBorders>
              <w:right w:val="dotted" w:sz="4" w:space="0" w:color="auto"/>
            </w:tcBorders>
            <w:shd w:val="clear" w:color="auto" w:fill="DFDFD7"/>
            <w:vAlign w:val="center"/>
          </w:tcPr>
          <w:p w14:paraId="771AA769" w14:textId="77777777" w:rsidR="003E3106" w:rsidRPr="000C14A4" w:rsidRDefault="004851CA">
            <w:r w:rsidRPr="000C14A4">
              <w:rPr>
                <w:rFonts w:eastAsia="Arial"/>
                <w:b/>
                <w:sz w:val="16"/>
              </w:rPr>
              <w:t>(e)</w:t>
            </w:r>
          </w:p>
        </w:tc>
        <w:tc>
          <w:tcPr>
            <w:tcW w:w="1620" w:type="dxa"/>
            <w:shd w:val="clear" w:color="auto" w:fill="DFDFD7"/>
            <w:vAlign w:val="center"/>
          </w:tcPr>
          <w:p w14:paraId="5495707D" w14:textId="77777777" w:rsidR="003E3106" w:rsidRPr="000C14A4" w:rsidRDefault="004851CA">
            <w:r w:rsidRPr="000C14A4">
              <w:rPr>
                <w:rFonts w:eastAsia="Arial"/>
                <w:b/>
                <w:sz w:val="16"/>
              </w:rPr>
              <w:t>89</w:t>
            </w:r>
          </w:p>
        </w:tc>
        <w:tc>
          <w:tcPr>
            <w:tcW w:w="1620" w:type="dxa"/>
            <w:shd w:val="clear" w:color="auto" w:fill="DFDFD7"/>
          </w:tcPr>
          <w:p w14:paraId="0409434E" w14:textId="77777777" w:rsidR="003E3106" w:rsidRPr="000C14A4" w:rsidRDefault="003E3106"/>
        </w:tc>
        <w:tc>
          <w:tcPr>
            <w:tcW w:w="1620" w:type="dxa"/>
            <w:shd w:val="clear" w:color="auto" w:fill="DFDFD7"/>
          </w:tcPr>
          <w:p w14:paraId="7267BD48" w14:textId="77777777" w:rsidR="003E3106" w:rsidRPr="000C14A4" w:rsidRDefault="003E3106"/>
        </w:tc>
        <w:tc>
          <w:tcPr>
            <w:tcW w:w="1620" w:type="dxa"/>
            <w:shd w:val="clear" w:color="auto" w:fill="DFDFD7"/>
          </w:tcPr>
          <w:p w14:paraId="10D56AF8" w14:textId="77777777" w:rsidR="003E3106" w:rsidRPr="000C14A4" w:rsidRDefault="003E3106"/>
        </w:tc>
      </w:tr>
      <w:tr w:rsidR="003E3106" w:rsidRPr="000C14A4" w14:paraId="01009906" w14:textId="77777777">
        <w:trPr>
          <w:trHeight w:val="440"/>
        </w:trPr>
        <w:tc>
          <w:tcPr>
            <w:tcW w:w="1620" w:type="dxa"/>
            <w:gridSpan w:val="2"/>
            <w:vMerge w:val="restart"/>
          </w:tcPr>
          <w:p w14:paraId="426F983A" w14:textId="77777777" w:rsidR="003E3106" w:rsidRPr="000C14A4" w:rsidRDefault="003E3106"/>
        </w:tc>
        <w:tc>
          <w:tcPr>
            <w:tcW w:w="1620" w:type="dxa"/>
            <w:gridSpan w:val="2"/>
            <w:tcBorders>
              <w:bottom w:val="dotted" w:sz="4" w:space="0" w:color="auto"/>
            </w:tcBorders>
          </w:tcPr>
          <w:p w14:paraId="4E2FAF94" w14:textId="77777777" w:rsidR="003E3106" w:rsidRPr="000C14A4" w:rsidRDefault="004851CA">
            <w:pPr>
              <w:spacing w:before="113" w:after="113"/>
              <w:jc w:val="left"/>
              <w:divId w:val="1"/>
            </w:pPr>
            <w:r w:rsidRPr="000C14A4">
              <w:rPr>
                <w:b/>
                <w:sz w:val="16"/>
              </w:rPr>
              <w:t>Fruit: thickness of stalk</w:t>
            </w:r>
          </w:p>
        </w:tc>
        <w:tc>
          <w:tcPr>
            <w:tcW w:w="1620" w:type="dxa"/>
            <w:gridSpan w:val="2"/>
            <w:tcBorders>
              <w:bottom w:val="dotted" w:sz="4" w:space="0" w:color="auto"/>
            </w:tcBorders>
          </w:tcPr>
          <w:p w14:paraId="166F97AF" w14:textId="77777777" w:rsidR="003E3106" w:rsidRPr="000C14A4" w:rsidRDefault="003E3106"/>
        </w:tc>
        <w:tc>
          <w:tcPr>
            <w:tcW w:w="1620" w:type="dxa"/>
            <w:tcBorders>
              <w:bottom w:val="dotted" w:sz="4" w:space="0" w:color="auto"/>
            </w:tcBorders>
          </w:tcPr>
          <w:p w14:paraId="521AE306" w14:textId="77777777" w:rsidR="003E3106" w:rsidRPr="000C14A4" w:rsidRDefault="003E3106"/>
        </w:tc>
        <w:tc>
          <w:tcPr>
            <w:tcW w:w="1620" w:type="dxa"/>
            <w:tcBorders>
              <w:bottom w:val="dotted" w:sz="4" w:space="0" w:color="auto"/>
            </w:tcBorders>
          </w:tcPr>
          <w:p w14:paraId="6C843DD6" w14:textId="77777777" w:rsidR="003E3106" w:rsidRPr="000C14A4" w:rsidRDefault="003E3106"/>
        </w:tc>
        <w:tc>
          <w:tcPr>
            <w:tcW w:w="1620" w:type="dxa"/>
            <w:tcBorders>
              <w:bottom w:val="dotted" w:sz="4" w:space="0" w:color="auto"/>
            </w:tcBorders>
          </w:tcPr>
          <w:p w14:paraId="284520B9" w14:textId="77777777" w:rsidR="003E3106" w:rsidRPr="000C14A4" w:rsidRDefault="003E3106"/>
        </w:tc>
        <w:tc>
          <w:tcPr>
            <w:tcW w:w="1620" w:type="dxa"/>
            <w:tcBorders>
              <w:bottom w:val="dotted" w:sz="4" w:space="0" w:color="auto"/>
            </w:tcBorders>
          </w:tcPr>
          <w:p w14:paraId="7F0514EC" w14:textId="77777777" w:rsidR="003E3106" w:rsidRPr="000C14A4" w:rsidRDefault="003E3106"/>
        </w:tc>
      </w:tr>
      <w:tr w:rsidR="003E3106" w:rsidRPr="000C14A4" w14:paraId="0DF5D43F" w14:textId="77777777">
        <w:trPr>
          <w:trHeight w:val="320"/>
        </w:trPr>
        <w:tc>
          <w:tcPr>
            <w:tcW w:w="1620" w:type="dxa"/>
            <w:gridSpan w:val="2"/>
            <w:vMerge/>
          </w:tcPr>
          <w:p w14:paraId="0EFB3541" w14:textId="77777777" w:rsidR="003E3106" w:rsidRPr="000C14A4" w:rsidRDefault="003E3106"/>
        </w:tc>
        <w:tc>
          <w:tcPr>
            <w:tcW w:w="1620" w:type="dxa"/>
            <w:gridSpan w:val="2"/>
            <w:tcBorders>
              <w:bottom w:val="dotted" w:sz="4" w:space="0" w:color="auto"/>
            </w:tcBorders>
            <w:vAlign w:val="center"/>
          </w:tcPr>
          <w:p w14:paraId="5636A953" w14:textId="77777777" w:rsidR="003E3106" w:rsidRPr="000C14A4" w:rsidRDefault="004851CA">
            <w:pPr>
              <w:jc w:val="left"/>
              <w:divId w:val="1"/>
            </w:pPr>
            <w:r w:rsidRPr="000C14A4">
              <w:rPr>
                <w:sz w:val="16"/>
              </w:rPr>
              <w:t>very thin</w:t>
            </w:r>
          </w:p>
        </w:tc>
        <w:tc>
          <w:tcPr>
            <w:tcW w:w="1620" w:type="dxa"/>
            <w:gridSpan w:val="2"/>
            <w:tcBorders>
              <w:bottom w:val="dotted" w:sz="4" w:space="0" w:color="auto"/>
            </w:tcBorders>
            <w:vAlign w:val="center"/>
          </w:tcPr>
          <w:p w14:paraId="0A0AA8AA" w14:textId="77777777" w:rsidR="003E3106" w:rsidRPr="000C14A4" w:rsidRDefault="003E3106"/>
        </w:tc>
        <w:tc>
          <w:tcPr>
            <w:tcW w:w="1620" w:type="dxa"/>
            <w:tcBorders>
              <w:bottom w:val="dotted" w:sz="4" w:space="0" w:color="auto"/>
            </w:tcBorders>
            <w:vAlign w:val="center"/>
          </w:tcPr>
          <w:p w14:paraId="55F532E9" w14:textId="77777777" w:rsidR="003E3106" w:rsidRPr="000C14A4" w:rsidRDefault="003E3106"/>
        </w:tc>
        <w:tc>
          <w:tcPr>
            <w:tcW w:w="1620" w:type="dxa"/>
            <w:tcBorders>
              <w:bottom w:val="dotted" w:sz="4" w:space="0" w:color="auto"/>
            </w:tcBorders>
            <w:vAlign w:val="center"/>
          </w:tcPr>
          <w:p w14:paraId="3AAEF47A" w14:textId="77777777" w:rsidR="003E3106" w:rsidRPr="000C14A4" w:rsidRDefault="003E3106"/>
        </w:tc>
        <w:tc>
          <w:tcPr>
            <w:tcW w:w="1620" w:type="dxa"/>
            <w:tcBorders>
              <w:bottom w:val="dotted" w:sz="4" w:space="0" w:color="auto"/>
            </w:tcBorders>
            <w:vAlign w:val="center"/>
          </w:tcPr>
          <w:p w14:paraId="64E5D25F" w14:textId="77777777" w:rsidR="003E3106" w:rsidRPr="000C14A4" w:rsidRDefault="003E3106"/>
        </w:tc>
        <w:tc>
          <w:tcPr>
            <w:tcW w:w="1620" w:type="dxa"/>
            <w:tcBorders>
              <w:bottom w:val="dotted" w:sz="4" w:space="0" w:color="auto"/>
            </w:tcBorders>
            <w:vAlign w:val="center"/>
          </w:tcPr>
          <w:p w14:paraId="5FC46F7C" w14:textId="77777777" w:rsidR="003E3106" w:rsidRPr="000C14A4" w:rsidRDefault="004851CA">
            <w:pPr>
              <w:jc w:val="center"/>
              <w:divId w:val="1"/>
            </w:pPr>
            <w:r w:rsidRPr="000C14A4">
              <w:rPr>
                <w:rFonts w:eastAsia="Arial"/>
                <w:sz w:val="16"/>
              </w:rPr>
              <w:t xml:space="preserve">1 </w:t>
            </w:r>
          </w:p>
        </w:tc>
      </w:tr>
      <w:tr w:rsidR="003E3106" w:rsidRPr="000C14A4" w14:paraId="4709E865" w14:textId="77777777">
        <w:trPr>
          <w:trHeight w:val="320"/>
        </w:trPr>
        <w:tc>
          <w:tcPr>
            <w:tcW w:w="1620" w:type="dxa"/>
            <w:gridSpan w:val="2"/>
            <w:vMerge/>
          </w:tcPr>
          <w:p w14:paraId="2ADC3374" w14:textId="77777777" w:rsidR="003E3106" w:rsidRPr="000C14A4" w:rsidRDefault="003E3106"/>
        </w:tc>
        <w:tc>
          <w:tcPr>
            <w:tcW w:w="1620" w:type="dxa"/>
            <w:gridSpan w:val="2"/>
            <w:tcBorders>
              <w:bottom w:val="dotted" w:sz="4" w:space="0" w:color="auto"/>
            </w:tcBorders>
            <w:vAlign w:val="center"/>
          </w:tcPr>
          <w:p w14:paraId="5CAEB651" w14:textId="77777777" w:rsidR="003E3106" w:rsidRPr="000C14A4" w:rsidRDefault="004851CA">
            <w:pPr>
              <w:jc w:val="left"/>
              <w:divId w:val="1"/>
            </w:pPr>
            <w:r w:rsidRPr="000C14A4">
              <w:rPr>
                <w:sz w:val="16"/>
              </w:rPr>
              <w:t>thin</w:t>
            </w:r>
          </w:p>
        </w:tc>
        <w:tc>
          <w:tcPr>
            <w:tcW w:w="1620" w:type="dxa"/>
            <w:gridSpan w:val="2"/>
            <w:tcBorders>
              <w:bottom w:val="dotted" w:sz="4" w:space="0" w:color="auto"/>
            </w:tcBorders>
            <w:vAlign w:val="center"/>
          </w:tcPr>
          <w:p w14:paraId="35951EB6" w14:textId="77777777" w:rsidR="003E3106" w:rsidRPr="000C14A4" w:rsidRDefault="003E3106"/>
        </w:tc>
        <w:tc>
          <w:tcPr>
            <w:tcW w:w="1620" w:type="dxa"/>
            <w:tcBorders>
              <w:bottom w:val="dotted" w:sz="4" w:space="0" w:color="auto"/>
            </w:tcBorders>
            <w:vAlign w:val="center"/>
          </w:tcPr>
          <w:p w14:paraId="34C80B6D" w14:textId="77777777" w:rsidR="003E3106" w:rsidRPr="000C14A4" w:rsidRDefault="003E3106"/>
        </w:tc>
        <w:tc>
          <w:tcPr>
            <w:tcW w:w="1620" w:type="dxa"/>
            <w:tcBorders>
              <w:bottom w:val="dotted" w:sz="4" w:space="0" w:color="auto"/>
            </w:tcBorders>
            <w:vAlign w:val="center"/>
          </w:tcPr>
          <w:p w14:paraId="796B303B" w14:textId="77777777" w:rsidR="003E3106" w:rsidRPr="000C14A4" w:rsidRDefault="003E3106"/>
        </w:tc>
        <w:tc>
          <w:tcPr>
            <w:tcW w:w="1620" w:type="dxa"/>
            <w:tcBorders>
              <w:bottom w:val="dotted" w:sz="4" w:space="0" w:color="auto"/>
            </w:tcBorders>
            <w:vAlign w:val="center"/>
          </w:tcPr>
          <w:p w14:paraId="20264D42" w14:textId="77777777" w:rsidR="003E3106" w:rsidRPr="000C14A4" w:rsidRDefault="004851CA">
            <w:pPr>
              <w:jc w:val="left"/>
              <w:divId w:val="1"/>
              <w:rPr>
                <w:lang w:val="pt-BR"/>
              </w:rPr>
            </w:pPr>
            <w:r w:rsidRPr="000C14A4">
              <w:rPr>
                <w:sz w:val="16"/>
                <w:lang w:val="pt-BR"/>
              </w:rPr>
              <w:t xml:space="preserve">Concorde, </w:t>
            </w:r>
            <w:proofErr w:type="spellStart"/>
            <w:r w:rsidRPr="000C14A4">
              <w:rPr>
                <w:sz w:val="16"/>
                <w:lang w:val="pt-BR"/>
              </w:rPr>
              <w:t>Dessertnaja</w:t>
            </w:r>
            <w:proofErr w:type="spellEnd"/>
            <w:r w:rsidRPr="000C14A4">
              <w:rPr>
                <w:sz w:val="16"/>
                <w:lang w:val="pt-BR"/>
              </w:rPr>
              <w:t xml:space="preserve">, Diana, </w:t>
            </w:r>
            <w:proofErr w:type="spellStart"/>
            <w:r w:rsidRPr="000C14A4">
              <w:rPr>
                <w:sz w:val="16"/>
                <w:lang w:val="pt-BR"/>
              </w:rPr>
              <w:t>Harrow</w:t>
            </w:r>
            <w:proofErr w:type="spellEnd"/>
            <w:r w:rsidRPr="000C14A4">
              <w:rPr>
                <w:sz w:val="16"/>
                <w:lang w:val="pt-BR"/>
              </w:rPr>
              <w:t xml:space="preserve"> Sweet</w:t>
            </w:r>
          </w:p>
        </w:tc>
        <w:tc>
          <w:tcPr>
            <w:tcW w:w="1620" w:type="dxa"/>
            <w:tcBorders>
              <w:bottom w:val="dotted" w:sz="4" w:space="0" w:color="auto"/>
            </w:tcBorders>
            <w:vAlign w:val="center"/>
          </w:tcPr>
          <w:p w14:paraId="786EA055" w14:textId="77777777" w:rsidR="003E3106" w:rsidRPr="000C14A4" w:rsidRDefault="004851CA">
            <w:pPr>
              <w:jc w:val="center"/>
              <w:divId w:val="1"/>
            </w:pPr>
            <w:r w:rsidRPr="000C14A4">
              <w:rPr>
                <w:rFonts w:eastAsia="Arial"/>
                <w:sz w:val="16"/>
              </w:rPr>
              <w:t xml:space="preserve">2 </w:t>
            </w:r>
          </w:p>
        </w:tc>
      </w:tr>
      <w:tr w:rsidR="003E3106" w:rsidRPr="000C14A4" w14:paraId="4A006BF3" w14:textId="77777777">
        <w:trPr>
          <w:trHeight w:val="320"/>
        </w:trPr>
        <w:tc>
          <w:tcPr>
            <w:tcW w:w="1620" w:type="dxa"/>
            <w:gridSpan w:val="2"/>
            <w:vMerge/>
          </w:tcPr>
          <w:p w14:paraId="62254CEC" w14:textId="77777777" w:rsidR="003E3106" w:rsidRPr="000C14A4" w:rsidRDefault="003E3106"/>
        </w:tc>
        <w:tc>
          <w:tcPr>
            <w:tcW w:w="1620" w:type="dxa"/>
            <w:gridSpan w:val="2"/>
            <w:tcBorders>
              <w:bottom w:val="dotted" w:sz="4" w:space="0" w:color="auto"/>
            </w:tcBorders>
            <w:vAlign w:val="center"/>
          </w:tcPr>
          <w:p w14:paraId="4C04D898" w14:textId="77777777" w:rsidR="003E3106" w:rsidRPr="000C14A4" w:rsidRDefault="004851CA">
            <w:pPr>
              <w:jc w:val="left"/>
              <w:divId w:val="1"/>
            </w:pPr>
            <w:r w:rsidRPr="000C14A4">
              <w:rPr>
                <w:sz w:val="16"/>
              </w:rPr>
              <w:t>medium</w:t>
            </w:r>
          </w:p>
        </w:tc>
        <w:tc>
          <w:tcPr>
            <w:tcW w:w="1620" w:type="dxa"/>
            <w:gridSpan w:val="2"/>
            <w:tcBorders>
              <w:bottom w:val="dotted" w:sz="4" w:space="0" w:color="auto"/>
            </w:tcBorders>
            <w:vAlign w:val="center"/>
          </w:tcPr>
          <w:p w14:paraId="70F61768" w14:textId="77777777" w:rsidR="003E3106" w:rsidRPr="000C14A4" w:rsidRDefault="003E3106"/>
        </w:tc>
        <w:tc>
          <w:tcPr>
            <w:tcW w:w="1620" w:type="dxa"/>
            <w:tcBorders>
              <w:bottom w:val="dotted" w:sz="4" w:space="0" w:color="auto"/>
            </w:tcBorders>
            <w:vAlign w:val="center"/>
          </w:tcPr>
          <w:p w14:paraId="2BECE8F8" w14:textId="77777777" w:rsidR="003E3106" w:rsidRPr="000C14A4" w:rsidRDefault="003E3106"/>
        </w:tc>
        <w:tc>
          <w:tcPr>
            <w:tcW w:w="1620" w:type="dxa"/>
            <w:tcBorders>
              <w:bottom w:val="dotted" w:sz="4" w:space="0" w:color="auto"/>
            </w:tcBorders>
            <w:vAlign w:val="center"/>
          </w:tcPr>
          <w:p w14:paraId="3AB2330F" w14:textId="77777777" w:rsidR="003E3106" w:rsidRPr="000C14A4" w:rsidRDefault="003E3106"/>
        </w:tc>
        <w:tc>
          <w:tcPr>
            <w:tcW w:w="1620" w:type="dxa"/>
            <w:tcBorders>
              <w:bottom w:val="dotted" w:sz="4" w:space="0" w:color="auto"/>
            </w:tcBorders>
            <w:vAlign w:val="center"/>
          </w:tcPr>
          <w:p w14:paraId="615D8C6E" w14:textId="77777777" w:rsidR="003E3106" w:rsidRPr="000C14A4" w:rsidRDefault="004851CA">
            <w:pPr>
              <w:jc w:val="left"/>
              <w:divId w:val="1"/>
              <w:rPr>
                <w:lang w:val="es-ES"/>
              </w:rPr>
            </w:pPr>
            <w:proofErr w:type="spellStart"/>
            <w:r w:rsidRPr="000C14A4">
              <w:rPr>
                <w:sz w:val="16"/>
                <w:lang w:val="es-ES"/>
              </w:rPr>
              <w:t>Amfora</w:t>
            </w:r>
            <w:proofErr w:type="spellEnd"/>
            <w:r w:rsidRPr="000C14A4">
              <w:rPr>
                <w:sz w:val="16"/>
                <w:lang w:val="es-ES"/>
              </w:rPr>
              <w:t xml:space="preserve">, </w:t>
            </w:r>
            <w:proofErr w:type="spellStart"/>
            <w:r w:rsidRPr="000C14A4">
              <w:rPr>
                <w:sz w:val="16"/>
                <w:lang w:val="es-ES"/>
              </w:rPr>
              <w:t>Dicolor</w:t>
            </w:r>
            <w:proofErr w:type="spellEnd"/>
            <w:r w:rsidRPr="000C14A4">
              <w:rPr>
                <w:sz w:val="16"/>
                <w:lang w:val="es-ES"/>
              </w:rPr>
              <w:t xml:space="preserve">, Red </w:t>
            </w:r>
            <w:proofErr w:type="spellStart"/>
            <w:r w:rsidRPr="000C14A4">
              <w:rPr>
                <w:sz w:val="16"/>
                <w:lang w:val="es-ES"/>
              </w:rPr>
              <w:t>Druz</w:t>
            </w:r>
            <w:proofErr w:type="spellEnd"/>
            <w:r w:rsidRPr="000C14A4">
              <w:rPr>
                <w:sz w:val="16"/>
                <w:lang w:val="es-ES"/>
              </w:rPr>
              <w:t>, Uta</w:t>
            </w:r>
          </w:p>
        </w:tc>
        <w:tc>
          <w:tcPr>
            <w:tcW w:w="1620" w:type="dxa"/>
            <w:tcBorders>
              <w:bottom w:val="dotted" w:sz="4" w:space="0" w:color="auto"/>
            </w:tcBorders>
            <w:vAlign w:val="center"/>
          </w:tcPr>
          <w:p w14:paraId="5CE14AD3" w14:textId="77777777" w:rsidR="003E3106" w:rsidRPr="000C14A4" w:rsidRDefault="004851CA">
            <w:pPr>
              <w:jc w:val="center"/>
              <w:divId w:val="1"/>
            </w:pPr>
            <w:r w:rsidRPr="000C14A4">
              <w:rPr>
                <w:rFonts w:eastAsia="Arial"/>
                <w:sz w:val="16"/>
              </w:rPr>
              <w:t xml:space="preserve">3 </w:t>
            </w:r>
          </w:p>
        </w:tc>
      </w:tr>
      <w:tr w:rsidR="003E3106" w:rsidRPr="000C14A4" w14:paraId="28F92490" w14:textId="77777777">
        <w:trPr>
          <w:trHeight w:val="320"/>
        </w:trPr>
        <w:tc>
          <w:tcPr>
            <w:tcW w:w="1620" w:type="dxa"/>
            <w:gridSpan w:val="2"/>
            <w:vMerge/>
          </w:tcPr>
          <w:p w14:paraId="0D3A2751" w14:textId="77777777" w:rsidR="003E3106" w:rsidRPr="000C14A4" w:rsidRDefault="003E3106"/>
        </w:tc>
        <w:tc>
          <w:tcPr>
            <w:tcW w:w="1620" w:type="dxa"/>
            <w:gridSpan w:val="2"/>
            <w:tcBorders>
              <w:bottom w:val="dotted" w:sz="4" w:space="0" w:color="auto"/>
            </w:tcBorders>
            <w:vAlign w:val="center"/>
          </w:tcPr>
          <w:p w14:paraId="0B030055" w14:textId="77777777" w:rsidR="003E3106" w:rsidRPr="000C14A4" w:rsidRDefault="004851CA">
            <w:pPr>
              <w:jc w:val="left"/>
              <w:divId w:val="1"/>
            </w:pPr>
            <w:r w:rsidRPr="000C14A4">
              <w:rPr>
                <w:sz w:val="16"/>
              </w:rPr>
              <w:t>thick</w:t>
            </w:r>
          </w:p>
        </w:tc>
        <w:tc>
          <w:tcPr>
            <w:tcW w:w="1620" w:type="dxa"/>
            <w:gridSpan w:val="2"/>
            <w:tcBorders>
              <w:bottom w:val="dotted" w:sz="4" w:space="0" w:color="auto"/>
            </w:tcBorders>
            <w:vAlign w:val="center"/>
          </w:tcPr>
          <w:p w14:paraId="0D306F4F" w14:textId="77777777" w:rsidR="003E3106" w:rsidRPr="000C14A4" w:rsidRDefault="003E3106"/>
        </w:tc>
        <w:tc>
          <w:tcPr>
            <w:tcW w:w="1620" w:type="dxa"/>
            <w:tcBorders>
              <w:bottom w:val="dotted" w:sz="4" w:space="0" w:color="auto"/>
            </w:tcBorders>
            <w:vAlign w:val="center"/>
          </w:tcPr>
          <w:p w14:paraId="162AE68B" w14:textId="77777777" w:rsidR="003E3106" w:rsidRPr="000C14A4" w:rsidRDefault="003E3106"/>
        </w:tc>
        <w:tc>
          <w:tcPr>
            <w:tcW w:w="1620" w:type="dxa"/>
            <w:tcBorders>
              <w:bottom w:val="dotted" w:sz="4" w:space="0" w:color="auto"/>
            </w:tcBorders>
            <w:vAlign w:val="center"/>
          </w:tcPr>
          <w:p w14:paraId="06DB28DC" w14:textId="77777777" w:rsidR="003E3106" w:rsidRPr="000C14A4" w:rsidRDefault="003E3106"/>
        </w:tc>
        <w:tc>
          <w:tcPr>
            <w:tcW w:w="1620" w:type="dxa"/>
            <w:tcBorders>
              <w:bottom w:val="dotted" w:sz="4" w:space="0" w:color="auto"/>
            </w:tcBorders>
            <w:vAlign w:val="center"/>
          </w:tcPr>
          <w:p w14:paraId="20BB228A" w14:textId="77777777" w:rsidR="003E3106" w:rsidRPr="000C14A4" w:rsidRDefault="004851CA">
            <w:pPr>
              <w:jc w:val="left"/>
              <w:divId w:val="1"/>
            </w:pPr>
            <w:r w:rsidRPr="000C14A4">
              <w:rPr>
                <w:sz w:val="16"/>
              </w:rPr>
              <w:t>Delsanne, Delwimor, Elektra</w:t>
            </w:r>
          </w:p>
        </w:tc>
        <w:tc>
          <w:tcPr>
            <w:tcW w:w="1620" w:type="dxa"/>
            <w:tcBorders>
              <w:bottom w:val="dotted" w:sz="4" w:space="0" w:color="auto"/>
            </w:tcBorders>
            <w:vAlign w:val="center"/>
          </w:tcPr>
          <w:p w14:paraId="4628DED3" w14:textId="77777777" w:rsidR="003E3106" w:rsidRPr="000C14A4" w:rsidRDefault="004851CA">
            <w:pPr>
              <w:jc w:val="center"/>
              <w:divId w:val="1"/>
            </w:pPr>
            <w:r w:rsidRPr="000C14A4">
              <w:rPr>
                <w:rFonts w:eastAsia="Arial"/>
                <w:sz w:val="16"/>
              </w:rPr>
              <w:t xml:space="preserve">4 </w:t>
            </w:r>
          </w:p>
        </w:tc>
      </w:tr>
      <w:tr w:rsidR="003E3106" w:rsidRPr="000C14A4" w14:paraId="06707D1B" w14:textId="77777777">
        <w:trPr>
          <w:trHeight w:val="320"/>
        </w:trPr>
        <w:tc>
          <w:tcPr>
            <w:tcW w:w="1620" w:type="dxa"/>
            <w:gridSpan w:val="2"/>
            <w:vMerge/>
          </w:tcPr>
          <w:p w14:paraId="78FC6EF7" w14:textId="77777777" w:rsidR="003E3106" w:rsidRPr="000C14A4" w:rsidRDefault="003E3106"/>
        </w:tc>
        <w:tc>
          <w:tcPr>
            <w:tcW w:w="1620" w:type="dxa"/>
            <w:gridSpan w:val="2"/>
            <w:tcBorders>
              <w:bottom w:val="dotted" w:sz="4" w:space="0" w:color="auto"/>
            </w:tcBorders>
            <w:vAlign w:val="center"/>
          </w:tcPr>
          <w:p w14:paraId="073A04F3" w14:textId="77777777" w:rsidR="003E3106" w:rsidRPr="000C14A4" w:rsidRDefault="004851CA">
            <w:pPr>
              <w:jc w:val="left"/>
              <w:divId w:val="1"/>
            </w:pPr>
            <w:r w:rsidRPr="000C14A4">
              <w:rPr>
                <w:sz w:val="16"/>
              </w:rPr>
              <w:t>very thick</w:t>
            </w:r>
          </w:p>
        </w:tc>
        <w:tc>
          <w:tcPr>
            <w:tcW w:w="1620" w:type="dxa"/>
            <w:gridSpan w:val="2"/>
            <w:tcBorders>
              <w:bottom w:val="dotted" w:sz="4" w:space="0" w:color="auto"/>
            </w:tcBorders>
            <w:vAlign w:val="center"/>
          </w:tcPr>
          <w:p w14:paraId="57DCA4A2" w14:textId="77777777" w:rsidR="003E3106" w:rsidRPr="000C14A4" w:rsidRDefault="003E3106"/>
        </w:tc>
        <w:tc>
          <w:tcPr>
            <w:tcW w:w="1620" w:type="dxa"/>
            <w:tcBorders>
              <w:bottom w:val="dotted" w:sz="4" w:space="0" w:color="auto"/>
            </w:tcBorders>
            <w:vAlign w:val="center"/>
          </w:tcPr>
          <w:p w14:paraId="46A4CA32" w14:textId="77777777" w:rsidR="003E3106" w:rsidRPr="000C14A4" w:rsidRDefault="003E3106"/>
        </w:tc>
        <w:tc>
          <w:tcPr>
            <w:tcW w:w="1620" w:type="dxa"/>
            <w:tcBorders>
              <w:bottom w:val="dotted" w:sz="4" w:space="0" w:color="auto"/>
            </w:tcBorders>
            <w:vAlign w:val="center"/>
          </w:tcPr>
          <w:p w14:paraId="3AEDB6DB" w14:textId="77777777" w:rsidR="003E3106" w:rsidRPr="000C14A4" w:rsidRDefault="003E3106"/>
        </w:tc>
        <w:tc>
          <w:tcPr>
            <w:tcW w:w="1620" w:type="dxa"/>
            <w:tcBorders>
              <w:bottom w:val="dotted" w:sz="4" w:space="0" w:color="auto"/>
            </w:tcBorders>
            <w:vAlign w:val="center"/>
          </w:tcPr>
          <w:p w14:paraId="4C8CCF77" w14:textId="77777777" w:rsidR="003E3106" w:rsidRPr="000C14A4" w:rsidRDefault="004851CA">
            <w:pPr>
              <w:jc w:val="left"/>
              <w:divId w:val="1"/>
              <w:rPr>
                <w:lang w:val="nl-NL"/>
              </w:rPr>
            </w:pPr>
            <w:proofErr w:type="spellStart"/>
            <w:r w:rsidRPr="000C14A4">
              <w:rPr>
                <w:sz w:val="16"/>
                <w:lang w:val="nl-NL"/>
              </w:rPr>
              <w:t>Lombacad</w:t>
            </w:r>
            <w:proofErr w:type="spellEnd"/>
            <w:r w:rsidRPr="000C14A4">
              <w:rPr>
                <w:sz w:val="16"/>
                <w:lang w:val="nl-NL"/>
              </w:rPr>
              <w:t xml:space="preserve">, Rode </w:t>
            </w:r>
            <w:proofErr w:type="spellStart"/>
            <w:r w:rsidRPr="000C14A4">
              <w:rPr>
                <w:sz w:val="16"/>
                <w:lang w:val="nl-NL"/>
              </w:rPr>
              <w:t>Doyenne</w:t>
            </w:r>
            <w:proofErr w:type="spellEnd"/>
            <w:r w:rsidRPr="000C14A4">
              <w:rPr>
                <w:sz w:val="16"/>
                <w:lang w:val="nl-NL"/>
              </w:rPr>
              <w:t xml:space="preserve"> van Doorn, </w:t>
            </w:r>
            <w:proofErr w:type="spellStart"/>
            <w:r w:rsidRPr="000C14A4">
              <w:rPr>
                <w:sz w:val="16"/>
                <w:lang w:val="nl-NL"/>
              </w:rPr>
              <w:t>Starkrimson</w:t>
            </w:r>
            <w:proofErr w:type="spellEnd"/>
          </w:p>
        </w:tc>
        <w:tc>
          <w:tcPr>
            <w:tcW w:w="1620" w:type="dxa"/>
            <w:tcBorders>
              <w:bottom w:val="dotted" w:sz="4" w:space="0" w:color="auto"/>
            </w:tcBorders>
            <w:vAlign w:val="center"/>
          </w:tcPr>
          <w:p w14:paraId="50FFF540" w14:textId="77777777" w:rsidR="003E3106" w:rsidRPr="000C14A4" w:rsidRDefault="004851CA">
            <w:pPr>
              <w:jc w:val="center"/>
              <w:divId w:val="1"/>
            </w:pPr>
            <w:r w:rsidRPr="000C14A4">
              <w:rPr>
                <w:rFonts w:eastAsia="Arial"/>
                <w:sz w:val="16"/>
              </w:rPr>
              <w:t xml:space="preserve">5 </w:t>
            </w:r>
          </w:p>
        </w:tc>
      </w:tr>
      <w:tr w:rsidR="003E3106" w:rsidRPr="000C14A4" w14:paraId="13965785" w14:textId="77777777">
        <w:trPr>
          <w:trHeight w:val="360"/>
        </w:trPr>
        <w:tc>
          <w:tcPr>
            <w:tcW w:w="810" w:type="dxa"/>
            <w:tcBorders>
              <w:right w:val="dotted" w:sz="4" w:space="0" w:color="auto"/>
            </w:tcBorders>
            <w:shd w:val="clear" w:color="auto" w:fill="DFDFD7"/>
            <w:vAlign w:val="center"/>
          </w:tcPr>
          <w:p w14:paraId="247C3B05" w14:textId="77777777" w:rsidR="003E3106" w:rsidRPr="000C14A4" w:rsidRDefault="004851CA" w:rsidP="00A53D1E">
            <w:pPr>
              <w:keepNext/>
            </w:pPr>
            <w:r w:rsidRPr="000C14A4">
              <w:rPr>
                <w:rFonts w:eastAsia="Arial"/>
                <w:b/>
                <w:sz w:val="16"/>
              </w:rPr>
              <w:lastRenderedPageBreak/>
              <w:t>46.</w:t>
            </w:r>
          </w:p>
        </w:tc>
        <w:tc>
          <w:tcPr>
            <w:tcW w:w="810" w:type="dxa"/>
            <w:tcBorders>
              <w:right w:val="dotted" w:sz="4" w:space="0" w:color="auto"/>
            </w:tcBorders>
            <w:shd w:val="clear" w:color="auto" w:fill="DFDFD7"/>
            <w:vAlign w:val="center"/>
          </w:tcPr>
          <w:p w14:paraId="4CF0E9DC" w14:textId="77777777" w:rsidR="003E3106" w:rsidRPr="000C14A4" w:rsidRDefault="003E3106" w:rsidP="00A53D1E">
            <w:pPr>
              <w:keepNext/>
            </w:pPr>
          </w:p>
        </w:tc>
        <w:tc>
          <w:tcPr>
            <w:tcW w:w="810" w:type="dxa"/>
            <w:tcBorders>
              <w:right w:val="dotted" w:sz="4" w:space="0" w:color="auto"/>
            </w:tcBorders>
            <w:shd w:val="clear" w:color="auto" w:fill="DFDFD7"/>
            <w:vAlign w:val="center"/>
          </w:tcPr>
          <w:p w14:paraId="51487BDB" w14:textId="77777777" w:rsidR="003E3106" w:rsidRPr="000C14A4" w:rsidRDefault="004851CA" w:rsidP="00A53D1E">
            <w:pPr>
              <w:keepNext/>
            </w:pPr>
            <w:r w:rsidRPr="000C14A4">
              <w:rPr>
                <w:rFonts w:eastAsia="Arial"/>
                <w:b/>
                <w:sz w:val="16"/>
              </w:rPr>
              <w:t>QN</w:t>
            </w:r>
          </w:p>
        </w:tc>
        <w:tc>
          <w:tcPr>
            <w:tcW w:w="810" w:type="dxa"/>
            <w:tcBorders>
              <w:right w:val="dotted" w:sz="4" w:space="0" w:color="auto"/>
            </w:tcBorders>
            <w:shd w:val="clear" w:color="auto" w:fill="DFDFD7"/>
            <w:vAlign w:val="center"/>
          </w:tcPr>
          <w:p w14:paraId="64C45FB7" w14:textId="77777777" w:rsidR="003E3106" w:rsidRPr="000C14A4" w:rsidRDefault="004851CA" w:rsidP="00A53D1E">
            <w:pPr>
              <w:keepNext/>
            </w:pPr>
            <w:r w:rsidRPr="000C14A4">
              <w:rPr>
                <w:rFonts w:eastAsia="Arial"/>
                <w:b/>
                <w:sz w:val="16"/>
              </w:rPr>
              <w:t>VG</w:t>
            </w:r>
          </w:p>
        </w:tc>
        <w:tc>
          <w:tcPr>
            <w:tcW w:w="810" w:type="dxa"/>
            <w:tcBorders>
              <w:right w:val="dotted" w:sz="4" w:space="0" w:color="auto"/>
            </w:tcBorders>
            <w:shd w:val="clear" w:color="auto" w:fill="DFDFD7"/>
            <w:vAlign w:val="center"/>
          </w:tcPr>
          <w:p w14:paraId="5C98E38B" w14:textId="77777777" w:rsidR="003E3106" w:rsidRPr="000C14A4" w:rsidRDefault="004851CA" w:rsidP="00A53D1E">
            <w:pPr>
              <w:keepNext/>
            </w:pPr>
            <w:r w:rsidRPr="000C14A4">
              <w:rPr>
                <w:rFonts w:eastAsia="Arial"/>
                <w:b/>
                <w:sz w:val="16"/>
              </w:rPr>
              <w:t>(+)</w:t>
            </w:r>
          </w:p>
        </w:tc>
        <w:tc>
          <w:tcPr>
            <w:tcW w:w="810" w:type="dxa"/>
            <w:tcBorders>
              <w:right w:val="dotted" w:sz="4" w:space="0" w:color="auto"/>
            </w:tcBorders>
            <w:shd w:val="clear" w:color="auto" w:fill="DFDFD7"/>
            <w:vAlign w:val="center"/>
          </w:tcPr>
          <w:p w14:paraId="705E3332" w14:textId="77777777" w:rsidR="003E3106" w:rsidRPr="000C14A4" w:rsidRDefault="003E3106" w:rsidP="00A53D1E">
            <w:pPr>
              <w:keepNext/>
            </w:pPr>
          </w:p>
        </w:tc>
        <w:tc>
          <w:tcPr>
            <w:tcW w:w="1620" w:type="dxa"/>
            <w:shd w:val="clear" w:color="auto" w:fill="DFDFD7"/>
            <w:vAlign w:val="center"/>
          </w:tcPr>
          <w:p w14:paraId="68DEEDFD" w14:textId="77777777" w:rsidR="003E3106" w:rsidRPr="000C14A4" w:rsidRDefault="004851CA" w:rsidP="00A53D1E">
            <w:pPr>
              <w:keepNext/>
            </w:pPr>
            <w:r w:rsidRPr="000C14A4">
              <w:rPr>
                <w:rFonts w:eastAsia="Arial"/>
                <w:b/>
                <w:sz w:val="16"/>
              </w:rPr>
              <w:t>89</w:t>
            </w:r>
          </w:p>
        </w:tc>
        <w:tc>
          <w:tcPr>
            <w:tcW w:w="1620" w:type="dxa"/>
            <w:shd w:val="clear" w:color="auto" w:fill="DFDFD7"/>
          </w:tcPr>
          <w:p w14:paraId="4B5CE13F" w14:textId="77777777" w:rsidR="003E3106" w:rsidRPr="000C14A4" w:rsidRDefault="003E3106" w:rsidP="00A53D1E">
            <w:pPr>
              <w:keepNext/>
            </w:pPr>
          </w:p>
        </w:tc>
        <w:tc>
          <w:tcPr>
            <w:tcW w:w="1620" w:type="dxa"/>
            <w:shd w:val="clear" w:color="auto" w:fill="DFDFD7"/>
          </w:tcPr>
          <w:p w14:paraId="4539FBAA" w14:textId="77777777" w:rsidR="003E3106" w:rsidRPr="000C14A4" w:rsidRDefault="003E3106" w:rsidP="00A53D1E">
            <w:pPr>
              <w:keepNext/>
            </w:pPr>
          </w:p>
        </w:tc>
        <w:tc>
          <w:tcPr>
            <w:tcW w:w="1620" w:type="dxa"/>
            <w:shd w:val="clear" w:color="auto" w:fill="DFDFD7"/>
          </w:tcPr>
          <w:p w14:paraId="5C787110" w14:textId="77777777" w:rsidR="003E3106" w:rsidRPr="000C14A4" w:rsidRDefault="003E3106" w:rsidP="00A53D1E">
            <w:pPr>
              <w:keepNext/>
            </w:pPr>
          </w:p>
        </w:tc>
      </w:tr>
      <w:tr w:rsidR="003E3106" w:rsidRPr="000C14A4" w14:paraId="3BEB0A23" w14:textId="77777777">
        <w:trPr>
          <w:trHeight w:val="440"/>
        </w:trPr>
        <w:tc>
          <w:tcPr>
            <w:tcW w:w="1620" w:type="dxa"/>
            <w:gridSpan w:val="2"/>
            <w:vMerge w:val="restart"/>
          </w:tcPr>
          <w:p w14:paraId="09A84197" w14:textId="77777777" w:rsidR="003E3106" w:rsidRPr="000C14A4" w:rsidRDefault="003E3106"/>
        </w:tc>
        <w:tc>
          <w:tcPr>
            <w:tcW w:w="1620" w:type="dxa"/>
            <w:gridSpan w:val="2"/>
            <w:tcBorders>
              <w:bottom w:val="dotted" w:sz="4" w:space="0" w:color="auto"/>
            </w:tcBorders>
          </w:tcPr>
          <w:p w14:paraId="16E90125" w14:textId="77777777" w:rsidR="003E3106" w:rsidRPr="000C14A4" w:rsidRDefault="004851CA">
            <w:pPr>
              <w:spacing w:before="113" w:after="113"/>
              <w:jc w:val="left"/>
              <w:divId w:val="1"/>
            </w:pPr>
            <w:r w:rsidRPr="000C14A4">
              <w:rPr>
                <w:b/>
                <w:sz w:val="16"/>
              </w:rPr>
              <w:t>Fruit: attitude of stalk in relation to axis of fruit</w:t>
            </w:r>
          </w:p>
        </w:tc>
        <w:tc>
          <w:tcPr>
            <w:tcW w:w="1620" w:type="dxa"/>
            <w:gridSpan w:val="2"/>
            <w:tcBorders>
              <w:bottom w:val="dotted" w:sz="4" w:space="0" w:color="auto"/>
            </w:tcBorders>
          </w:tcPr>
          <w:p w14:paraId="03DDA044" w14:textId="77777777" w:rsidR="003E3106" w:rsidRPr="000C14A4" w:rsidRDefault="003E3106"/>
        </w:tc>
        <w:tc>
          <w:tcPr>
            <w:tcW w:w="1620" w:type="dxa"/>
            <w:tcBorders>
              <w:bottom w:val="dotted" w:sz="4" w:space="0" w:color="auto"/>
            </w:tcBorders>
          </w:tcPr>
          <w:p w14:paraId="685A108A" w14:textId="77777777" w:rsidR="003E3106" w:rsidRPr="000C14A4" w:rsidRDefault="003E3106"/>
        </w:tc>
        <w:tc>
          <w:tcPr>
            <w:tcW w:w="1620" w:type="dxa"/>
            <w:tcBorders>
              <w:bottom w:val="dotted" w:sz="4" w:space="0" w:color="auto"/>
            </w:tcBorders>
          </w:tcPr>
          <w:p w14:paraId="6239750B" w14:textId="77777777" w:rsidR="003E3106" w:rsidRPr="000C14A4" w:rsidRDefault="003E3106"/>
        </w:tc>
        <w:tc>
          <w:tcPr>
            <w:tcW w:w="1620" w:type="dxa"/>
            <w:tcBorders>
              <w:bottom w:val="dotted" w:sz="4" w:space="0" w:color="auto"/>
            </w:tcBorders>
          </w:tcPr>
          <w:p w14:paraId="514C0AF3" w14:textId="77777777" w:rsidR="003E3106" w:rsidRPr="000C14A4" w:rsidRDefault="003E3106"/>
        </w:tc>
        <w:tc>
          <w:tcPr>
            <w:tcW w:w="1620" w:type="dxa"/>
            <w:tcBorders>
              <w:bottom w:val="dotted" w:sz="4" w:space="0" w:color="auto"/>
            </w:tcBorders>
          </w:tcPr>
          <w:p w14:paraId="6D4CF1F4" w14:textId="77777777" w:rsidR="003E3106" w:rsidRPr="000C14A4" w:rsidRDefault="003E3106"/>
        </w:tc>
      </w:tr>
      <w:tr w:rsidR="003E3106" w:rsidRPr="000C14A4" w14:paraId="7EBEB470" w14:textId="77777777">
        <w:trPr>
          <w:trHeight w:val="320"/>
        </w:trPr>
        <w:tc>
          <w:tcPr>
            <w:tcW w:w="1620" w:type="dxa"/>
            <w:gridSpan w:val="2"/>
            <w:vMerge/>
          </w:tcPr>
          <w:p w14:paraId="42F0BB27" w14:textId="77777777" w:rsidR="003E3106" w:rsidRPr="000C14A4" w:rsidRDefault="003E3106"/>
        </w:tc>
        <w:tc>
          <w:tcPr>
            <w:tcW w:w="1620" w:type="dxa"/>
            <w:gridSpan w:val="2"/>
            <w:tcBorders>
              <w:bottom w:val="dotted" w:sz="4" w:space="0" w:color="auto"/>
            </w:tcBorders>
            <w:vAlign w:val="center"/>
          </w:tcPr>
          <w:p w14:paraId="2848AA3A" w14:textId="77777777" w:rsidR="003E3106" w:rsidRPr="000C14A4" w:rsidRDefault="004851CA">
            <w:pPr>
              <w:jc w:val="left"/>
              <w:divId w:val="1"/>
            </w:pPr>
            <w:r w:rsidRPr="000C14A4">
              <w:rPr>
                <w:sz w:val="16"/>
              </w:rPr>
              <w:t>straight</w:t>
            </w:r>
          </w:p>
        </w:tc>
        <w:tc>
          <w:tcPr>
            <w:tcW w:w="1620" w:type="dxa"/>
            <w:gridSpan w:val="2"/>
            <w:tcBorders>
              <w:bottom w:val="dotted" w:sz="4" w:space="0" w:color="auto"/>
            </w:tcBorders>
            <w:vAlign w:val="center"/>
          </w:tcPr>
          <w:p w14:paraId="06B72B7F" w14:textId="77777777" w:rsidR="003E3106" w:rsidRPr="000C14A4" w:rsidRDefault="003E3106"/>
        </w:tc>
        <w:tc>
          <w:tcPr>
            <w:tcW w:w="1620" w:type="dxa"/>
            <w:tcBorders>
              <w:bottom w:val="dotted" w:sz="4" w:space="0" w:color="auto"/>
            </w:tcBorders>
            <w:vAlign w:val="center"/>
          </w:tcPr>
          <w:p w14:paraId="3C0C51FF" w14:textId="77777777" w:rsidR="003E3106" w:rsidRPr="000C14A4" w:rsidRDefault="003E3106"/>
        </w:tc>
        <w:tc>
          <w:tcPr>
            <w:tcW w:w="1620" w:type="dxa"/>
            <w:tcBorders>
              <w:bottom w:val="dotted" w:sz="4" w:space="0" w:color="auto"/>
            </w:tcBorders>
            <w:vAlign w:val="center"/>
          </w:tcPr>
          <w:p w14:paraId="3FB27994" w14:textId="77777777" w:rsidR="003E3106" w:rsidRPr="000C14A4" w:rsidRDefault="003E3106"/>
        </w:tc>
        <w:tc>
          <w:tcPr>
            <w:tcW w:w="1620" w:type="dxa"/>
            <w:tcBorders>
              <w:bottom w:val="dotted" w:sz="4" w:space="0" w:color="auto"/>
            </w:tcBorders>
            <w:vAlign w:val="center"/>
          </w:tcPr>
          <w:p w14:paraId="3CEF09B8" w14:textId="77777777" w:rsidR="003E3106" w:rsidRPr="000C14A4" w:rsidRDefault="004851CA">
            <w:pPr>
              <w:jc w:val="left"/>
              <w:divId w:val="1"/>
            </w:pPr>
            <w:r w:rsidRPr="000C14A4">
              <w:rPr>
                <w:sz w:val="16"/>
              </w:rPr>
              <w:t>Elektra, Lombacad, Uta</w:t>
            </w:r>
          </w:p>
        </w:tc>
        <w:tc>
          <w:tcPr>
            <w:tcW w:w="1620" w:type="dxa"/>
            <w:tcBorders>
              <w:bottom w:val="dotted" w:sz="4" w:space="0" w:color="auto"/>
            </w:tcBorders>
            <w:vAlign w:val="center"/>
          </w:tcPr>
          <w:p w14:paraId="3954A159" w14:textId="77777777" w:rsidR="003E3106" w:rsidRPr="000C14A4" w:rsidRDefault="004851CA">
            <w:pPr>
              <w:jc w:val="center"/>
              <w:divId w:val="1"/>
            </w:pPr>
            <w:r w:rsidRPr="000C14A4">
              <w:rPr>
                <w:rFonts w:eastAsia="Arial"/>
                <w:sz w:val="16"/>
              </w:rPr>
              <w:t xml:space="preserve">1 </w:t>
            </w:r>
          </w:p>
        </w:tc>
      </w:tr>
      <w:tr w:rsidR="003E3106" w:rsidRPr="000C14A4" w14:paraId="13B099CA" w14:textId="77777777">
        <w:trPr>
          <w:trHeight w:val="320"/>
        </w:trPr>
        <w:tc>
          <w:tcPr>
            <w:tcW w:w="1620" w:type="dxa"/>
            <w:gridSpan w:val="2"/>
            <w:vMerge/>
          </w:tcPr>
          <w:p w14:paraId="751D161C" w14:textId="77777777" w:rsidR="003E3106" w:rsidRPr="000C14A4" w:rsidRDefault="003E3106"/>
        </w:tc>
        <w:tc>
          <w:tcPr>
            <w:tcW w:w="1620" w:type="dxa"/>
            <w:gridSpan w:val="2"/>
            <w:tcBorders>
              <w:bottom w:val="dotted" w:sz="4" w:space="0" w:color="auto"/>
            </w:tcBorders>
            <w:vAlign w:val="center"/>
          </w:tcPr>
          <w:p w14:paraId="77E61FE3" w14:textId="77777777" w:rsidR="003E3106" w:rsidRPr="000C14A4" w:rsidRDefault="004851CA">
            <w:pPr>
              <w:jc w:val="left"/>
              <w:divId w:val="1"/>
            </w:pPr>
            <w:r w:rsidRPr="000C14A4">
              <w:rPr>
                <w:sz w:val="16"/>
              </w:rPr>
              <w:t>slightly oblique</w:t>
            </w:r>
          </w:p>
        </w:tc>
        <w:tc>
          <w:tcPr>
            <w:tcW w:w="1620" w:type="dxa"/>
            <w:gridSpan w:val="2"/>
            <w:tcBorders>
              <w:bottom w:val="dotted" w:sz="4" w:space="0" w:color="auto"/>
            </w:tcBorders>
            <w:vAlign w:val="center"/>
          </w:tcPr>
          <w:p w14:paraId="52624113" w14:textId="77777777" w:rsidR="003E3106" w:rsidRPr="000C14A4" w:rsidRDefault="003E3106"/>
        </w:tc>
        <w:tc>
          <w:tcPr>
            <w:tcW w:w="1620" w:type="dxa"/>
            <w:tcBorders>
              <w:bottom w:val="dotted" w:sz="4" w:space="0" w:color="auto"/>
            </w:tcBorders>
            <w:vAlign w:val="center"/>
          </w:tcPr>
          <w:p w14:paraId="1E674840" w14:textId="77777777" w:rsidR="003E3106" w:rsidRPr="000C14A4" w:rsidRDefault="003E3106"/>
        </w:tc>
        <w:tc>
          <w:tcPr>
            <w:tcW w:w="1620" w:type="dxa"/>
            <w:tcBorders>
              <w:bottom w:val="dotted" w:sz="4" w:space="0" w:color="auto"/>
            </w:tcBorders>
            <w:vAlign w:val="center"/>
          </w:tcPr>
          <w:p w14:paraId="7B4B8AA0" w14:textId="77777777" w:rsidR="003E3106" w:rsidRPr="000C14A4" w:rsidRDefault="003E3106"/>
        </w:tc>
        <w:tc>
          <w:tcPr>
            <w:tcW w:w="1620" w:type="dxa"/>
            <w:tcBorders>
              <w:bottom w:val="dotted" w:sz="4" w:space="0" w:color="auto"/>
            </w:tcBorders>
            <w:vAlign w:val="center"/>
          </w:tcPr>
          <w:p w14:paraId="1C1211FD" w14:textId="77777777" w:rsidR="003E3106" w:rsidRPr="000C14A4" w:rsidRDefault="004851CA">
            <w:pPr>
              <w:jc w:val="left"/>
              <w:divId w:val="1"/>
            </w:pPr>
            <w:r w:rsidRPr="000C14A4">
              <w:rPr>
                <w:sz w:val="16"/>
              </w:rPr>
              <w:t>Concorde, Dicolor, Radana</w:t>
            </w:r>
          </w:p>
        </w:tc>
        <w:tc>
          <w:tcPr>
            <w:tcW w:w="1620" w:type="dxa"/>
            <w:tcBorders>
              <w:bottom w:val="dotted" w:sz="4" w:space="0" w:color="auto"/>
            </w:tcBorders>
            <w:vAlign w:val="center"/>
          </w:tcPr>
          <w:p w14:paraId="7C48E61B" w14:textId="77777777" w:rsidR="003E3106" w:rsidRPr="000C14A4" w:rsidRDefault="004851CA">
            <w:pPr>
              <w:jc w:val="center"/>
              <w:divId w:val="1"/>
            </w:pPr>
            <w:r w:rsidRPr="000C14A4">
              <w:rPr>
                <w:rFonts w:eastAsia="Arial"/>
                <w:sz w:val="16"/>
              </w:rPr>
              <w:t xml:space="preserve">2 </w:t>
            </w:r>
          </w:p>
        </w:tc>
      </w:tr>
      <w:tr w:rsidR="003E3106" w:rsidRPr="000C14A4" w14:paraId="01CEFCBC" w14:textId="77777777">
        <w:trPr>
          <w:trHeight w:val="320"/>
        </w:trPr>
        <w:tc>
          <w:tcPr>
            <w:tcW w:w="1620" w:type="dxa"/>
            <w:gridSpan w:val="2"/>
            <w:vMerge/>
          </w:tcPr>
          <w:p w14:paraId="79089726" w14:textId="77777777" w:rsidR="003E3106" w:rsidRPr="000C14A4" w:rsidRDefault="003E3106"/>
        </w:tc>
        <w:tc>
          <w:tcPr>
            <w:tcW w:w="1620" w:type="dxa"/>
            <w:gridSpan w:val="2"/>
            <w:tcBorders>
              <w:bottom w:val="dotted" w:sz="4" w:space="0" w:color="auto"/>
            </w:tcBorders>
            <w:vAlign w:val="center"/>
          </w:tcPr>
          <w:p w14:paraId="599B728E" w14:textId="77777777" w:rsidR="003E3106" w:rsidRPr="000C14A4" w:rsidRDefault="004851CA">
            <w:pPr>
              <w:jc w:val="left"/>
              <w:divId w:val="1"/>
            </w:pPr>
            <w:r w:rsidRPr="000C14A4">
              <w:rPr>
                <w:sz w:val="16"/>
              </w:rPr>
              <w:t>strongly oblique</w:t>
            </w:r>
          </w:p>
        </w:tc>
        <w:tc>
          <w:tcPr>
            <w:tcW w:w="1620" w:type="dxa"/>
            <w:gridSpan w:val="2"/>
            <w:tcBorders>
              <w:bottom w:val="dotted" w:sz="4" w:space="0" w:color="auto"/>
            </w:tcBorders>
            <w:vAlign w:val="center"/>
          </w:tcPr>
          <w:p w14:paraId="3B86A533" w14:textId="77777777" w:rsidR="003E3106" w:rsidRPr="000C14A4" w:rsidRDefault="003E3106"/>
        </w:tc>
        <w:tc>
          <w:tcPr>
            <w:tcW w:w="1620" w:type="dxa"/>
            <w:tcBorders>
              <w:bottom w:val="dotted" w:sz="4" w:space="0" w:color="auto"/>
            </w:tcBorders>
            <w:vAlign w:val="center"/>
          </w:tcPr>
          <w:p w14:paraId="377C79C8" w14:textId="77777777" w:rsidR="003E3106" w:rsidRPr="000C14A4" w:rsidRDefault="003E3106"/>
        </w:tc>
        <w:tc>
          <w:tcPr>
            <w:tcW w:w="1620" w:type="dxa"/>
            <w:tcBorders>
              <w:bottom w:val="dotted" w:sz="4" w:space="0" w:color="auto"/>
            </w:tcBorders>
            <w:vAlign w:val="center"/>
          </w:tcPr>
          <w:p w14:paraId="3D58C8D8" w14:textId="77777777" w:rsidR="003E3106" w:rsidRPr="000C14A4" w:rsidRDefault="003E3106"/>
        </w:tc>
        <w:tc>
          <w:tcPr>
            <w:tcW w:w="1620" w:type="dxa"/>
            <w:tcBorders>
              <w:bottom w:val="dotted" w:sz="4" w:space="0" w:color="auto"/>
            </w:tcBorders>
            <w:vAlign w:val="center"/>
          </w:tcPr>
          <w:p w14:paraId="121DE27C" w14:textId="77777777" w:rsidR="003E3106" w:rsidRPr="000C14A4" w:rsidRDefault="004851CA">
            <w:pPr>
              <w:jc w:val="left"/>
              <w:divId w:val="1"/>
            </w:pPr>
            <w:r w:rsidRPr="000C14A4">
              <w:rPr>
                <w:sz w:val="16"/>
              </w:rPr>
              <w:t>Abbé Fétel, Grand Champion</w:t>
            </w:r>
          </w:p>
        </w:tc>
        <w:tc>
          <w:tcPr>
            <w:tcW w:w="1620" w:type="dxa"/>
            <w:tcBorders>
              <w:bottom w:val="dotted" w:sz="4" w:space="0" w:color="auto"/>
            </w:tcBorders>
            <w:vAlign w:val="center"/>
          </w:tcPr>
          <w:p w14:paraId="1F86649F" w14:textId="77777777" w:rsidR="003E3106" w:rsidRPr="000C14A4" w:rsidRDefault="004851CA">
            <w:pPr>
              <w:jc w:val="center"/>
              <w:divId w:val="1"/>
            </w:pPr>
            <w:r w:rsidRPr="000C14A4">
              <w:rPr>
                <w:rFonts w:eastAsia="Arial"/>
                <w:sz w:val="16"/>
              </w:rPr>
              <w:t xml:space="preserve">3 </w:t>
            </w:r>
          </w:p>
        </w:tc>
      </w:tr>
      <w:tr w:rsidR="003E3106" w:rsidRPr="000C14A4" w14:paraId="640170B8" w14:textId="77777777">
        <w:trPr>
          <w:trHeight w:val="360"/>
        </w:trPr>
        <w:tc>
          <w:tcPr>
            <w:tcW w:w="810" w:type="dxa"/>
            <w:tcBorders>
              <w:right w:val="dotted" w:sz="4" w:space="0" w:color="auto"/>
            </w:tcBorders>
            <w:shd w:val="clear" w:color="auto" w:fill="DFDFD7"/>
            <w:vAlign w:val="center"/>
          </w:tcPr>
          <w:p w14:paraId="7CC26B05" w14:textId="77777777" w:rsidR="003E3106" w:rsidRPr="000C14A4" w:rsidRDefault="004851CA">
            <w:r w:rsidRPr="000C14A4">
              <w:rPr>
                <w:rFonts w:eastAsia="Arial"/>
                <w:b/>
                <w:sz w:val="16"/>
              </w:rPr>
              <w:t>47.</w:t>
            </w:r>
          </w:p>
        </w:tc>
        <w:tc>
          <w:tcPr>
            <w:tcW w:w="810" w:type="dxa"/>
            <w:tcBorders>
              <w:right w:val="dotted" w:sz="4" w:space="0" w:color="auto"/>
            </w:tcBorders>
            <w:shd w:val="clear" w:color="auto" w:fill="DFDFD7"/>
            <w:vAlign w:val="center"/>
          </w:tcPr>
          <w:p w14:paraId="49909DE6" w14:textId="77777777" w:rsidR="003E3106" w:rsidRPr="000C14A4" w:rsidRDefault="003E3106"/>
        </w:tc>
        <w:tc>
          <w:tcPr>
            <w:tcW w:w="810" w:type="dxa"/>
            <w:tcBorders>
              <w:right w:val="dotted" w:sz="4" w:space="0" w:color="auto"/>
            </w:tcBorders>
            <w:shd w:val="clear" w:color="auto" w:fill="DFDFD7"/>
            <w:vAlign w:val="center"/>
          </w:tcPr>
          <w:p w14:paraId="4C064D81" w14:textId="77777777" w:rsidR="003E3106" w:rsidRPr="000C14A4" w:rsidRDefault="004851CA">
            <w:r w:rsidRPr="000C14A4">
              <w:rPr>
                <w:rFonts w:eastAsia="Arial"/>
                <w:b/>
                <w:sz w:val="16"/>
              </w:rPr>
              <w:t>QN</w:t>
            </w:r>
          </w:p>
        </w:tc>
        <w:tc>
          <w:tcPr>
            <w:tcW w:w="810" w:type="dxa"/>
            <w:tcBorders>
              <w:right w:val="dotted" w:sz="4" w:space="0" w:color="auto"/>
            </w:tcBorders>
            <w:shd w:val="clear" w:color="auto" w:fill="DFDFD7"/>
            <w:vAlign w:val="center"/>
          </w:tcPr>
          <w:p w14:paraId="28D83C9C" w14:textId="77777777" w:rsidR="003E3106" w:rsidRPr="000C14A4" w:rsidRDefault="004851CA">
            <w:r w:rsidRPr="000C14A4">
              <w:rPr>
                <w:rFonts w:eastAsia="Arial"/>
                <w:b/>
                <w:sz w:val="16"/>
              </w:rPr>
              <w:t>VG</w:t>
            </w:r>
          </w:p>
        </w:tc>
        <w:tc>
          <w:tcPr>
            <w:tcW w:w="810" w:type="dxa"/>
            <w:tcBorders>
              <w:right w:val="dotted" w:sz="4" w:space="0" w:color="auto"/>
            </w:tcBorders>
            <w:shd w:val="clear" w:color="auto" w:fill="DFDFD7"/>
            <w:vAlign w:val="center"/>
          </w:tcPr>
          <w:p w14:paraId="0A99F1FC"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4EE504B2" w14:textId="77777777" w:rsidR="003E3106" w:rsidRPr="000C14A4" w:rsidRDefault="004851CA">
            <w:r w:rsidRPr="000C14A4">
              <w:rPr>
                <w:rFonts w:eastAsia="Arial"/>
                <w:b/>
                <w:sz w:val="16"/>
              </w:rPr>
              <w:t>(e)</w:t>
            </w:r>
          </w:p>
        </w:tc>
        <w:tc>
          <w:tcPr>
            <w:tcW w:w="1620" w:type="dxa"/>
            <w:shd w:val="clear" w:color="auto" w:fill="DFDFD7"/>
            <w:vAlign w:val="center"/>
          </w:tcPr>
          <w:p w14:paraId="42F20AB0" w14:textId="77777777" w:rsidR="003E3106" w:rsidRPr="000C14A4" w:rsidRDefault="004851CA">
            <w:r w:rsidRPr="000C14A4">
              <w:rPr>
                <w:rFonts w:eastAsia="Arial"/>
                <w:b/>
                <w:sz w:val="16"/>
              </w:rPr>
              <w:t>89</w:t>
            </w:r>
          </w:p>
        </w:tc>
        <w:tc>
          <w:tcPr>
            <w:tcW w:w="1620" w:type="dxa"/>
            <w:shd w:val="clear" w:color="auto" w:fill="DFDFD7"/>
          </w:tcPr>
          <w:p w14:paraId="5A90DC99" w14:textId="77777777" w:rsidR="003E3106" w:rsidRPr="000C14A4" w:rsidRDefault="003E3106"/>
        </w:tc>
        <w:tc>
          <w:tcPr>
            <w:tcW w:w="1620" w:type="dxa"/>
            <w:shd w:val="clear" w:color="auto" w:fill="DFDFD7"/>
          </w:tcPr>
          <w:p w14:paraId="026BD18C" w14:textId="77777777" w:rsidR="003E3106" w:rsidRPr="000C14A4" w:rsidRDefault="003E3106"/>
        </w:tc>
        <w:tc>
          <w:tcPr>
            <w:tcW w:w="1620" w:type="dxa"/>
            <w:shd w:val="clear" w:color="auto" w:fill="DFDFD7"/>
          </w:tcPr>
          <w:p w14:paraId="7D5293EA" w14:textId="77777777" w:rsidR="003E3106" w:rsidRPr="000C14A4" w:rsidRDefault="003E3106"/>
        </w:tc>
      </w:tr>
      <w:tr w:rsidR="003E3106" w:rsidRPr="000C14A4" w14:paraId="294FA70D" w14:textId="77777777">
        <w:trPr>
          <w:trHeight w:val="440"/>
        </w:trPr>
        <w:tc>
          <w:tcPr>
            <w:tcW w:w="1620" w:type="dxa"/>
            <w:gridSpan w:val="2"/>
            <w:vMerge w:val="restart"/>
          </w:tcPr>
          <w:p w14:paraId="264E253A" w14:textId="77777777" w:rsidR="003E3106" w:rsidRPr="000C14A4" w:rsidRDefault="003E3106"/>
        </w:tc>
        <w:tc>
          <w:tcPr>
            <w:tcW w:w="1620" w:type="dxa"/>
            <w:gridSpan w:val="2"/>
            <w:tcBorders>
              <w:bottom w:val="dotted" w:sz="4" w:space="0" w:color="auto"/>
            </w:tcBorders>
          </w:tcPr>
          <w:p w14:paraId="1EF6E881" w14:textId="77777777" w:rsidR="003E3106" w:rsidRPr="000C14A4" w:rsidRDefault="004851CA">
            <w:pPr>
              <w:spacing w:before="113" w:after="113"/>
              <w:jc w:val="left"/>
              <w:divId w:val="1"/>
            </w:pPr>
            <w:r w:rsidRPr="000C14A4">
              <w:rPr>
                <w:b/>
                <w:sz w:val="16"/>
              </w:rPr>
              <w:t>Fruit: curvature of stalk</w:t>
            </w:r>
          </w:p>
        </w:tc>
        <w:tc>
          <w:tcPr>
            <w:tcW w:w="1620" w:type="dxa"/>
            <w:gridSpan w:val="2"/>
            <w:tcBorders>
              <w:bottom w:val="dotted" w:sz="4" w:space="0" w:color="auto"/>
            </w:tcBorders>
          </w:tcPr>
          <w:p w14:paraId="01426CD1" w14:textId="77777777" w:rsidR="003E3106" w:rsidRPr="000C14A4" w:rsidRDefault="003E3106"/>
        </w:tc>
        <w:tc>
          <w:tcPr>
            <w:tcW w:w="1620" w:type="dxa"/>
            <w:tcBorders>
              <w:bottom w:val="dotted" w:sz="4" w:space="0" w:color="auto"/>
            </w:tcBorders>
          </w:tcPr>
          <w:p w14:paraId="6C553A22" w14:textId="77777777" w:rsidR="003E3106" w:rsidRPr="000C14A4" w:rsidRDefault="003E3106"/>
        </w:tc>
        <w:tc>
          <w:tcPr>
            <w:tcW w:w="1620" w:type="dxa"/>
            <w:tcBorders>
              <w:bottom w:val="dotted" w:sz="4" w:space="0" w:color="auto"/>
            </w:tcBorders>
          </w:tcPr>
          <w:p w14:paraId="1CA40AA3" w14:textId="77777777" w:rsidR="003E3106" w:rsidRPr="000C14A4" w:rsidRDefault="003E3106"/>
        </w:tc>
        <w:tc>
          <w:tcPr>
            <w:tcW w:w="1620" w:type="dxa"/>
            <w:tcBorders>
              <w:bottom w:val="dotted" w:sz="4" w:space="0" w:color="auto"/>
            </w:tcBorders>
          </w:tcPr>
          <w:p w14:paraId="5C38DDF7" w14:textId="77777777" w:rsidR="003E3106" w:rsidRPr="000C14A4" w:rsidRDefault="003E3106"/>
        </w:tc>
        <w:tc>
          <w:tcPr>
            <w:tcW w:w="1620" w:type="dxa"/>
            <w:tcBorders>
              <w:bottom w:val="dotted" w:sz="4" w:space="0" w:color="auto"/>
            </w:tcBorders>
          </w:tcPr>
          <w:p w14:paraId="0CA822E7" w14:textId="77777777" w:rsidR="003E3106" w:rsidRPr="000C14A4" w:rsidRDefault="003E3106"/>
        </w:tc>
      </w:tr>
      <w:tr w:rsidR="003E3106" w:rsidRPr="000C14A4" w14:paraId="1967A4BB" w14:textId="77777777">
        <w:trPr>
          <w:trHeight w:val="320"/>
        </w:trPr>
        <w:tc>
          <w:tcPr>
            <w:tcW w:w="1620" w:type="dxa"/>
            <w:gridSpan w:val="2"/>
            <w:vMerge/>
          </w:tcPr>
          <w:p w14:paraId="6FC85ADD" w14:textId="77777777" w:rsidR="003E3106" w:rsidRPr="000C14A4" w:rsidRDefault="003E3106"/>
        </w:tc>
        <w:tc>
          <w:tcPr>
            <w:tcW w:w="1620" w:type="dxa"/>
            <w:gridSpan w:val="2"/>
            <w:tcBorders>
              <w:bottom w:val="dotted" w:sz="4" w:space="0" w:color="auto"/>
            </w:tcBorders>
            <w:vAlign w:val="center"/>
          </w:tcPr>
          <w:p w14:paraId="7452B283" w14:textId="77777777" w:rsidR="003E3106" w:rsidRPr="000C14A4" w:rsidRDefault="004851CA">
            <w:pPr>
              <w:jc w:val="left"/>
              <w:divId w:val="1"/>
            </w:pPr>
            <w:r w:rsidRPr="000C14A4">
              <w:rPr>
                <w:sz w:val="16"/>
              </w:rPr>
              <w:t>absent or very weak</w:t>
            </w:r>
          </w:p>
        </w:tc>
        <w:tc>
          <w:tcPr>
            <w:tcW w:w="1620" w:type="dxa"/>
            <w:gridSpan w:val="2"/>
            <w:tcBorders>
              <w:bottom w:val="dotted" w:sz="4" w:space="0" w:color="auto"/>
            </w:tcBorders>
            <w:vAlign w:val="center"/>
          </w:tcPr>
          <w:p w14:paraId="239750E4" w14:textId="77777777" w:rsidR="003E3106" w:rsidRPr="000C14A4" w:rsidRDefault="003E3106"/>
        </w:tc>
        <w:tc>
          <w:tcPr>
            <w:tcW w:w="1620" w:type="dxa"/>
            <w:tcBorders>
              <w:bottom w:val="dotted" w:sz="4" w:space="0" w:color="auto"/>
            </w:tcBorders>
            <w:vAlign w:val="center"/>
          </w:tcPr>
          <w:p w14:paraId="7F06F3B2" w14:textId="77777777" w:rsidR="003E3106" w:rsidRPr="000C14A4" w:rsidRDefault="003E3106"/>
        </w:tc>
        <w:tc>
          <w:tcPr>
            <w:tcW w:w="1620" w:type="dxa"/>
            <w:tcBorders>
              <w:bottom w:val="dotted" w:sz="4" w:space="0" w:color="auto"/>
            </w:tcBorders>
            <w:vAlign w:val="center"/>
          </w:tcPr>
          <w:p w14:paraId="48BFEEB2" w14:textId="77777777" w:rsidR="003E3106" w:rsidRPr="000C14A4" w:rsidRDefault="003E3106"/>
        </w:tc>
        <w:tc>
          <w:tcPr>
            <w:tcW w:w="1620" w:type="dxa"/>
            <w:tcBorders>
              <w:bottom w:val="dotted" w:sz="4" w:space="0" w:color="auto"/>
            </w:tcBorders>
            <w:vAlign w:val="center"/>
          </w:tcPr>
          <w:p w14:paraId="06350666" w14:textId="77777777" w:rsidR="003E3106" w:rsidRPr="000C14A4" w:rsidRDefault="004851CA">
            <w:pPr>
              <w:jc w:val="left"/>
              <w:divId w:val="1"/>
            </w:pPr>
            <w:r w:rsidRPr="000C14A4">
              <w:rPr>
                <w:sz w:val="16"/>
              </w:rPr>
              <w:t>Delwimor, Delwini, Elektra, Verdi</w:t>
            </w:r>
          </w:p>
        </w:tc>
        <w:tc>
          <w:tcPr>
            <w:tcW w:w="1620" w:type="dxa"/>
            <w:tcBorders>
              <w:bottom w:val="dotted" w:sz="4" w:space="0" w:color="auto"/>
            </w:tcBorders>
            <w:vAlign w:val="center"/>
          </w:tcPr>
          <w:p w14:paraId="3B432177" w14:textId="77777777" w:rsidR="003E3106" w:rsidRPr="000C14A4" w:rsidRDefault="004851CA">
            <w:pPr>
              <w:jc w:val="center"/>
              <w:divId w:val="1"/>
            </w:pPr>
            <w:r w:rsidRPr="000C14A4">
              <w:rPr>
                <w:rFonts w:eastAsia="Arial"/>
                <w:sz w:val="16"/>
              </w:rPr>
              <w:t xml:space="preserve">1 </w:t>
            </w:r>
          </w:p>
        </w:tc>
      </w:tr>
      <w:tr w:rsidR="003E3106" w:rsidRPr="000C14A4" w14:paraId="0E1F3390" w14:textId="77777777">
        <w:trPr>
          <w:trHeight w:val="320"/>
        </w:trPr>
        <w:tc>
          <w:tcPr>
            <w:tcW w:w="1620" w:type="dxa"/>
            <w:gridSpan w:val="2"/>
            <w:vMerge/>
          </w:tcPr>
          <w:p w14:paraId="38274CE3" w14:textId="77777777" w:rsidR="003E3106" w:rsidRPr="000C14A4" w:rsidRDefault="003E3106"/>
        </w:tc>
        <w:tc>
          <w:tcPr>
            <w:tcW w:w="1620" w:type="dxa"/>
            <w:gridSpan w:val="2"/>
            <w:tcBorders>
              <w:bottom w:val="dotted" w:sz="4" w:space="0" w:color="auto"/>
            </w:tcBorders>
            <w:vAlign w:val="center"/>
          </w:tcPr>
          <w:p w14:paraId="56BD67B8" w14:textId="77777777" w:rsidR="003E3106" w:rsidRPr="000C14A4" w:rsidRDefault="004851CA">
            <w:pPr>
              <w:jc w:val="left"/>
              <w:divId w:val="1"/>
            </w:pPr>
            <w:r w:rsidRPr="000C14A4">
              <w:rPr>
                <w:sz w:val="16"/>
              </w:rPr>
              <w:t>weak</w:t>
            </w:r>
          </w:p>
        </w:tc>
        <w:tc>
          <w:tcPr>
            <w:tcW w:w="1620" w:type="dxa"/>
            <w:gridSpan w:val="2"/>
            <w:tcBorders>
              <w:bottom w:val="dotted" w:sz="4" w:space="0" w:color="auto"/>
            </w:tcBorders>
            <w:vAlign w:val="center"/>
          </w:tcPr>
          <w:p w14:paraId="3B40F415" w14:textId="77777777" w:rsidR="003E3106" w:rsidRPr="000C14A4" w:rsidRDefault="003E3106"/>
        </w:tc>
        <w:tc>
          <w:tcPr>
            <w:tcW w:w="1620" w:type="dxa"/>
            <w:tcBorders>
              <w:bottom w:val="dotted" w:sz="4" w:space="0" w:color="auto"/>
            </w:tcBorders>
            <w:vAlign w:val="center"/>
          </w:tcPr>
          <w:p w14:paraId="45E0953B" w14:textId="77777777" w:rsidR="003E3106" w:rsidRPr="000C14A4" w:rsidRDefault="003E3106"/>
        </w:tc>
        <w:tc>
          <w:tcPr>
            <w:tcW w:w="1620" w:type="dxa"/>
            <w:tcBorders>
              <w:bottom w:val="dotted" w:sz="4" w:space="0" w:color="auto"/>
            </w:tcBorders>
            <w:vAlign w:val="center"/>
          </w:tcPr>
          <w:p w14:paraId="53C9DCD6" w14:textId="77777777" w:rsidR="003E3106" w:rsidRPr="000C14A4" w:rsidRDefault="003E3106"/>
        </w:tc>
        <w:tc>
          <w:tcPr>
            <w:tcW w:w="1620" w:type="dxa"/>
            <w:tcBorders>
              <w:bottom w:val="dotted" w:sz="4" w:space="0" w:color="auto"/>
            </w:tcBorders>
            <w:vAlign w:val="center"/>
          </w:tcPr>
          <w:p w14:paraId="0229E6DF" w14:textId="77777777" w:rsidR="003E3106" w:rsidRPr="000C14A4" w:rsidRDefault="004851CA">
            <w:pPr>
              <w:jc w:val="left"/>
              <w:divId w:val="1"/>
            </w:pPr>
            <w:r w:rsidRPr="000C14A4">
              <w:rPr>
                <w:sz w:val="16"/>
              </w:rPr>
              <w:t>Celina, Concorde, Lombacad, Uta</w:t>
            </w:r>
          </w:p>
        </w:tc>
        <w:tc>
          <w:tcPr>
            <w:tcW w:w="1620" w:type="dxa"/>
            <w:tcBorders>
              <w:bottom w:val="dotted" w:sz="4" w:space="0" w:color="auto"/>
            </w:tcBorders>
            <w:vAlign w:val="center"/>
          </w:tcPr>
          <w:p w14:paraId="1C8AA66C" w14:textId="77777777" w:rsidR="003E3106" w:rsidRPr="000C14A4" w:rsidRDefault="004851CA">
            <w:pPr>
              <w:jc w:val="center"/>
              <w:divId w:val="1"/>
            </w:pPr>
            <w:r w:rsidRPr="000C14A4">
              <w:rPr>
                <w:rFonts w:eastAsia="Arial"/>
                <w:sz w:val="16"/>
              </w:rPr>
              <w:t xml:space="preserve">2 </w:t>
            </w:r>
          </w:p>
        </w:tc>
      </w:tr>
      <w:tr w:rsidR="003E3106" w:rsidRPr="000C14A4" w14:paraId="3B9E7299" w14:textId="77777777">
        <w:trPr>
          <w:trHeight w:val="320"/>
        </w:trPr>
        <w:tc>
          <w:tcPr>
            <w:tcW w:w="1620" w:type="dxa"/>
            <w:gridSpan w:val="2"/>
            <w:vMerge/>
          </w:tcPr>
          <w:p w14:paraId="5E09D9E0" w14:textId="77777777" w:rsidR="003E3106" w:rsidRPr="000C14A4" w:rsidRDefault="003E3106"/>
        </w:tc>
        <w:tc>
          <w:tcPr>
            <w:tcW w:w="1620" w:type="dxa"/>
            <w:gridSpan w:val="2"/>
            <w:tcBorders>
              <w:bottom w:val="dotted" w:sz="4" w:space="0" w:color="auto"/>
            </w:tcBorders>
            <w:vAlign w:val="center"/>
          </w:tcPr>
          <w:p w14:paraId="3AF859EA" w14:textId="77777777" w:rsidR="003E3106" w:rsidRPr="000C14A4" w:rsidRDefault="004851CA">
            <w:pPr>
              <w:jc w:val="left"/>
              <w:divId w:val="1"/>
            </w:pPr>
            <w:r w:rsidRPr="000C14A4">
              <w:rPr>
                <w:sz w:val="16"/>
              </w:rPr>
              <w:t>medium</w:t>
            </w:r>
          </w:p>
        </w:tc>
        <w:tc>
          <w:tcPr>
            <w:tcW w:w="1620" w:type="dxa"/>
            <w:gridSpan w:val="2"/>
            <w:tcBorders>
              <w:bottom w:val="dotted" w:sz="4" w:space="0" w:color="auto"/>
            </w:tcBorders>
            <w:vAlign w:val="center"/>
          </w:tcPr>
          <w:p w14:paraId="649E434B" w14:textId="77777777" w:rsidR="003E3106" w:rsidRPr="000C14A4" w:rsidRDefault="003E3106"/>
        </w:tc>
        <w:tc>
          <w:tcPr>
            <w:tcW w:w="1620" w:type="dxa"/>
            <w:tcBorders>
              <w:bottom w:val="dotted" w:sz="4" w:space="0" w:color="auto"/>
            </w:tcBorders>
            <w:vAlign w:val="center"/>
          </w:tcPr>
          <w:p w14:paraId="2688738F" w14:textId="77777777" w:rsidR="003E3106" w:rsidRPr="000C14A4" w:rsidRDefault="003E3106"/>
        </w:tc>
        <w:tc>
          <w:tcPr>
            <w:tcW w:w="1620" w:type="dxa"/>
            <w:tcBorders>
              <w:bottom w:val="dotted" w:sz="4" w:space="0" w:color="auto"/>
            </w:tcBorders>
            <w:vAlign w:val="center"/>
          </w:tcPr>
          <w:p w14:paraId="5BC5EA39" w14:textId="77777777" w:rsidR="003E3106" w:rsidRPr="000C14A4" w:rsidRDefault="003E3106"/>
        </w:tc>
        <w:tc>
          <w:tcPr>
            <w:tcW w:w="1620" w:type="dxa"/>
            <w:tcBorders>
              <w:bottom w:val="dotted" w:sz="4" w:space="0" w:color="auto"/>
            </w:tcBorders>
            <w:vAlign w:val="center"/>
          </w:tcPr>
          <w:p w14:paraId="52B76C2A" w14:textId="77777777" w:rsidR="003E3106" w:rsidRPr="000C14A4" w:rsidRDefault="004851CA">
            <w:pPr>
              <w:jc w:val="left"/>
              <w:divId w:val="1"/>
            </w:pPr>
            <w:r w:rsidRPr="000C14A4">
              <w:rPr>
                <w:sz w:val="16"/>
              </w:rPr>
              <w:t>Delsanne, Radana</w:t>
            </w:r>
          </w:p>
        </w:tc>
        <w:tc>
          <w:tcPr>
            <w:tcW w:w="1620" w:type="dxa"/>
            <w:tcBorders>
              <w:bottom w:val="dotted" w:sz="4" w:space="0" w:color="auto"/>
            </w:tcBorders>
            <w:vAlign w:val="center"/>
          </w:tcPr>
          <w:p w14:paraId="61BD70D4" w14:textId="77777777" w:rsidR="003E3106" w:rsidRPr="000C14A4" w:rsidRDefault="004851CA">
            <w:pPr>
              <w:jc w:val="center"/>
              <w:divId w:val="1"/>
            </w:pPr>
            <w:r w:rsidRPr="000C14A4">
              <w:rPr>
                <w:rFonts w:eastAsia="Arial"/>
                <w:sz w:val="16"/>
              </w:rPr>
              <w:t xml:space="preserve">3 </w:t>
            </w:r>
          </w:p>
        </w:tc>
      </w:tr>
      <w:tr w:rsidR="003E3106" w:rsidRPr="000C14A4" w14:paraId="53641189" w14:textId="77777777">
        <w:trPr>
          <w:trHeight w:val="320"/>
        </w:trPr>
        <w:tc>
          <w:tcPr>
            <w:tcW w:w="1620" w:type="dxa"/>
            <w:gridSpan w:val="2"/>
            <w:vMerge/>
          </w:tcPr>
          <w:p w14:paraId="489F1B8B" w14:textId="77777777" w:rsidR="003E3106" w:rsidRPr="000C14A4" w:rsidRDefault="003E3106"/>
        </w:tc>
        <w:tc>
          <w:tcPr>
            <w:tcW w:w="1620" w:type="dxa"/>
            <w:gridSpan w:val="2"/>
            <w:tcBorders>
              <w:bottom w:val="dotted" w:sz="4" w:space="0" w:color="auto"/>
            </w:tcBorders>
            <w:vAlign w:val="center"/>
          </w:tcPr>
          <w:p w14:paraId="1AF073AC" w14:textId="77777777" w:rsidR="003E3106" w:rsidRPr="000C14A4" w:rsidRDefault="004851CA">
            <w:pPr>
              <w:jc w:val="left"/>
              <w:divId w:val="1"/>
            </w:pPr>
            <w:r w:rsidRPr="000C14A4">
              <w:rPr>
                <w:sz w:val="16"/>
              </w:rPr>
              <w:t>strong</w:t>
            </w:r>
          </w:p>
        </w:tc>
        <w:tc>
          <w:tcPr>
            <w:tcW w:w="1620" w:type="dxa"/>
            <w:gridSpan w:val="2"/>
            <w:tcBorders>
              <w:bottom w:val="dotted" w:sz="4" w:space="0" w:color="auto"/>
            </w:tcBorders>
            <w:vAlign w:val="center"/>
          </w:tcPr>
          <w:p w14:paraId="15924E9A" w14:textId="77777777" w:rsidR="003E3106" w:rsidRPr="000C14A4" w:rsidRDefault="003E3106"/>
        </w:tc>
        <w:tc>
          <w:tcPr>
            <w:tcW w:w="1620" w:type="dxa"/>
            <w:tcBorders>
              <w:bottom w:val="dotted" w:sz="4" w:space="0" w:color="auto"/>
            </w:tcBorders>
            <w:vAlign w:val="center"/>
          </w:tcPr>
          <w:p w14:paraId="28DE1781" w14:textId="77777777" w:rsidR="003E3106" w:rsidRPr="000C14A4" w:rsidRDefault="003E3106"/>
        </w:tc>
        <w:tc>
          <w:tcPr>
            <w:tcW w:w="1620" w:type="dxa"/>
            <w:tcBorders>
              <w:bottom w:val="dotted" w:sz="4" w:space="0" w:color="auto"/>
            </w:tcBorders>
            <w:vAlign w:val="center"/>
          </w:tcPr>
          <w:p w14:paraId="6B38741F" w14:textId="77777777" w:rsidR="003E3106" w:rsidRPr="000C14A4" w:rsidRDefault="003E3106"/>
        </w:tc>
        <w:tc>
          <w:tcPr>
            <w:tcW w:w="1620" w:type="dxa"/>
            <w:tcBorders>
              <w:bottom w:val="dotted" w:sz="4" w:space="0" w:color="auto"/>
            </w:tcBorders>
            <w:vAlign w:val="center"/>
          </w:tcPr>
          <w:p w14:paraId="6FCBB54E" w14:textId="77777777" w:rsidR="003E3106" w:rsidRPr="000C14A4" w:rsidRDefault="004851CA">
            <w:pPr>
              <w:jc w:val="left"/>
              <w:divId w:val="1"/>
            </w:pPr>
            <w:r w:rsidRPr="000C14A4">
              <w:rPr>
                <w:sz w:val="16"/>
              </w:rPr>
              <w:t>Bohemica</w:t>
            </w:r>
          </w:p>
        </w:tc>
        <w:tc>
          <w:tcPr>
            <w:tcW w:w="1620" w:type="dxa"/>
            <w:tcBorders>
              <w:bottom w:val="dotted" w:sz="4" w:space="0" w:color="auto"/>
            </w:tcBorders>
            <w:vAlign w:val="center"/>
          </w:tcPr>
          <w:p w14:paraId="74F76ED7" w14:textId="77777777" w:rsidR="003E3106" w:rsidRPr="000C14A4" w:rsidRDefault="004851CA">
            <w:pPr>
              <w:jc w:val="center"/>
              <w:divId w:val="1"/>
            </w:pPr>
            <w:r w:rsidRPr="000C14A4">
              <w:rPr>
                <w:rFonts w:eastAsia="Arial"/>
                <w:sz w:val="16"/>
              </w:rPr>
              <w:t xml:space="preserve">4 </w:t>
            </w:r>
          </w:p>
        </w:tc>
      </w:tr>
      <w:tr w:rsidR="003E3106" w:rsidRPr="000C14A4" w14:paraId="57ED5E08" w14:textId="77777777">
        <w:trPr>
          <w:trHeight w:val="320"/>
        </w:trPr>
        <w:tc>
          <w:tcPr>
            <w:tcW w:w="1620" w:type="dxa"/>
            <w:gridSpan w:val="2"/>
            <w:vMerge/>
          </w:tcPr>
          <w:p w14:paraId="4101901B" w14:textId="77777777" w:rsidR="003E3106" w:rsidRPr="000C14A4" w:rsidRDefault="003E3106"/>
        </w:tc>
        <w:tc>
          <w:tcPr>
            <w:tcW w:w="1620" w:type="dxa"/>
            <w:gridSpan w:val="2"/>
            <w:tcBorders>
              <w:bottom w:val="dotted" w:sz="4" w:space="0" w:color="auto"/>
            </w:tcBorders>
            <w:vAlign w:val="center"/>
          </w:tcPr>
          <w:p w14:paraId="740245C1" w14:textId="77777777" w:rsidR="003E3106" w:rsidRPr="000C14A4" w:rsidRDefault="004851CA">
            <w:pPr>
              <w:jc w:val="left"/>
              <w:divId w:val="1"/>
            </w:pPr>
            <w:r w:rsidRPr="000C14A4">
              <w:rPr>
                <w:sz w:val="16"/>
              </w:rPr>
              <w:t>very strong</w:t>
            </w:r>
          </w:p>
        </w:tc>
        <w:tc>
          <w:tcPr>
            <w:tcW w:w="1620" w:type="dxa"/>
            <w:gridSpan w:val="2"/>
            <w:tcBorders>
              <w:bottom w:val="dotted" w:sz="4" w:space="0" w:color="auto"/>
            </w:tcBorders>
            <w:vAlign w:val="center"/>
          </w:tcPr>
          <w:p w14:paraId="163AF72D" w14:textId="77777777" w:rsidR="003E3106" w:rsidRPr="000C14A4" w:rsidRDefault="003E3106"/>
        </w:tc>
        <w:tc>
          <w:tcPr>
            <w:tcW w:w="1620" w:type="dxa"/>
            <w:tcBorders>
              <w:bottom w:val="dotted" w:sz="4" w:space="0" w:color="auto"/>
            </w:tcBorders>
            <w:vAlign w:val="center"/>
          </w:tcPr>
          <w:p w14:paraId="6F2928C6" w14:textId="77777777" w:rsidR="003E3106" w:rsidRPr="000C14A4" w:rsidRDefault="003E3106"/>
        </w:tc>
        <w:tc>
          <w:tcPr>
            <w:tcW w:w="1620" w:type="dxa"/>
            <w:tcBorders>
              <w:bottom w:val="dotted" w:sz="4" w:space="0" w:color="auto"/>
            </w:tcBorders>
            <w:vAlign w:val="center"/>
          </w:tcPr>
          <w:p w14:paraId="190E334F" w14:textId="77777777" w:rsidR="003E3106" w:rsidRPr="000C14A4" w:rsidRDefault="003E3106"/>
        </w:tc>
        <w:tc>
          <w:tcPr>
            <w:tcW w:w="1620" w:type="dxa"/>
            <w:tcBorders>
              <w:bottom w:val="dotted" w:sz="4" w:space="0" w:color="auto"/>
            </w:tcBorders>
            <w:vAlign w:val="center"/>
          </w:tcPr>
          <w:p w14:paraId="50D32F72" w14:textId="77777777" w:rsidR="003E3106" w:rsidRPr="000C14A4" w:rsidRDefault="003E3106"/>
        </w:tc>
        <w:tc>
          <w:tcPr>
            <w:tcW w:w="1620" w:type="dxa"/>
            <w:tcBorders>
              <w:bottom w:val="dotted" w:sz="4" w:space="0" w:color="auto"/>
            </w:tcBorders>
            <w:vAlign w:val="center"/>
          </w:tcPr>
          <w:p w14:paraId="50D008C5" w14:textId="77777777" w:rsidR="003E3106" w:rsidRPr="000C14A4" w:rsidRDefault="004851CA">
            <w:pPr>
              <w:jc w:val="center"/>
              <w:divId w:val="1"/>
            </w:pPr>
            <w:r w:rsidRPr="000C14A4">
              <w:rPr>
                <w:rFonts w:eastAsia="Arial"/>
                <w:sz w:val="16"/>
              </w:rPr>
              <w:t xml:space="preserve">5 </w:t>
            </w:r>
          </w:p>
        </w:tc>
      </w:tr>
      <w:tr w:rsidR="003E3106" w:rsidRPr="000C14A4" w14:paraId="366D250B" w14:textId="77777777">
        <w:trPr>
          <w:trHeight w:val="360"/>
        </w:trPr>
        <w:tc>
          <w:tcPr>
            <w:tcW w:w="810" w:type="dxa"/>
            <w:tcBorders>
              <w:right w:val="dotted" w:sz="4" w:space="0" w:color="auto"/>
            </w:tcBorders>
            <w:shd w:val="clear" w:color="auto" w:fill="DFDFD7"/>
            <w:vAlign w:val="center"/>
          </w:tcPr>
          <w:p w14:paraId="483D4B66" w14:textId="77777777" w:rsidR="003E3106" w:rsidRPr="000C14A4" w:rsidRDefault="004851CA">
            <w:r w:rsidRPr="000C14A4">
              <w:rPr>
                <w:rFonts w:eastAsia="Arial"/>
                <w:b/>
                <w:sz w:val="16"/>
              </w:rPr>
              <w:t>48.</w:t>
            </w:r>
          </w:p>
        </w:tc>
        <w:tc>
          <w:tcPr>
            <w:tcW w:w="810" w:type="dxa"/>
            <w:tcBorders>
              <w:right w:val="dotted" w:sz="4" w:space="0" w:color="auto"/>
            </w:tcBorders>
            <w:shd w:val="clear" w:color="auto" w:fill="DFDFD7"/>
            <w:vAlign w:val="center"/>
          </w:tcPr>
          <w:p w14:paraId="72825082"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0C577DDF" w14:textId="77777777" w:rsidR="003E3106" w:rsidRPr="000C14A4" w:rsidRDefault="004851CA">
            <w:r w:rsidRPr="000C14A4">
              <w:rPr>
                <w:rFonts w:eastAsia="Arial"/>
                <w:b/>
                <w:sz w:val="16"/>
              </w:rPr>
              <w:t>QN</w:t>
            </w:r>
          </w:p>
        </w:tc>
        <w:tc>
          <w:tcPr>
            <w:tcW w:w="810" w:type="dxa"/>
            <w:tcBorders>
              <w:right w:val="dotted" w:sz="4" w:space="0" w:color="auto"/>
            </w:tcBorders>
            <w:shd w:val="clear" w:color="auto" w:fill="DFDFD7"/>
            <w:vAlign w:val="center"/>
          </w:tcPr>
          <w:p w14:paraId="13848432" w14:textId="77777777" w:rsidR="003E3106" w:rsidRPr="000C14A4" w:rsidRDefault="004851CA">
            <w:r w:rsidRPr="000C14A4">
              <w:rPr>
                <w:rFonts w:eastAsia="Arial"/>
                <w:b/>
                <w:sz w:val="16"/>
              </w:rPr>
              <w:t>MG/VG</w:t>
            </w:r>
          </w:p>
        </w:tc>
        <w:tc>
          <w:tcPr>
            <w:tcW w:w="810" w:type="dxa"/>
            <w:tcBorders>
              <w:right w:val="dotted" w:sz="4" w:space="0" w:color="auto"/>
            </w:tcBorders>
            <w:shd w:val="clear" w:color="auto" w:fill="DFDFD7"/>
            <w:vAlign w:val="center"/>
          </w:tcPr>
          <w:p w14:paraId="5DD01DC5"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141303D5" w14:textId="77777777" w:rsidR="003E3106" w:rsidRPr="000C14A4" w:rsidRDefault="004851CA">
            <w:r w:rsidRPr="000C14A4">
              <w:rPr>
                <w:rFonts w:eastAsia="Arial"/>
                <w:b/>
                <w:sz w:val="16"/>
              </w:rPr>
              <w:t>(e)</w:t>
            </w:r>
          </w:p>
        </w:tc>
        <w:tc>
          <w:tcPr>
            <w:tcW w:w="1620" w:type="dxa"/>
            <w:shd w:val="clear" w:color="auto" w:fill="DFDFD7"/>
            <w:vAlign w:val="center"/>
          </w:tcPr>
          <w:p w14:paraId="3886C01F" w14:textId="77777777" w:rsidR="003E3106" w:rsidRPr="000C14A4" w:rsidRDefault="004851CA">
            <w:r w:rsidRPr="000C14A4">
              <w:rPr>
                <w:rFonts w:eastAsia="Arial"/>
                <w:b/>
                <w:sz w:val="16"/>
              </w:rPr>
              <w:t>89</w:t>
            </w:r>
          </w:p>
        </w:tc>
        <w:tc>
          <w:tcPr>
            <w:tcW w:w="1620" w:type="dxa"/>
            <w:shd w:val="clear" w:color="auto" w:fill="DFDFD7"/>
          </w:tcPr>
          <w:p w14:paraId="24853284" w14:textId="77777777" w:rsidR="003E3106" w:rsidRPr="000C14A4" w:rsidRDefault="003E3106"/>
        </w:tc>
        <w:tc>
          <w:tcPr>
            <w:tcW w:w="1620" w:type="dxa"/>
            <w:shd w:val="clear" w:color="auto" w:fill="DFDFD7"/>
          </w:tcPr>
          <w:p w14:paraId="24EFAFD9" w14:textId="77777777" w:rsidR="003E3106" w:rsidRPr="000C14A4" w:rsidRDefault="003E3106"/>
        </w:tc>
        <w:tc>
          <w:tcPr>
            <w:tcW w:w="1620" w:type="dxa"/>
            <w:shd w:val="clear" w:color="auto" w:fill="DFDFD7"/>
          </w:tcPr>
          <w:p w14:paraId="1A39CCA9" w14:textId="77777777" w:rsidR="003E3106" w:rsidRPr="000C14A4" w:rsidRDefault="003E3106"/>
        </w:tc>
      </w:tr>
      <w:tr w:rsidR="003E3106" w:rsidRPr="000C14A4" w14:paraId="19C5B1C7" w14:textId="77777777">
        <w:trPr>
          <w:trHeight w:val="440"/>
        </w:trPr>
        <w:tc>
          <w:tcPr>
            <w:tcW w:w="1620" w:type="dxa"/>
            <w:gridSpan w:val="2"/>
            <w:vMerge w:val="restart"/>
          </w:tcPr>
          <w:p w14:paraId="1432F2F0" w14:textId="77777777" w:rsidR="003E3106" w:rsidRPr="000C14A4" w:rsidRDefault="003E3106"/>
        </w:tc>
        <w:tc>
          <w:tcPr>
            <w:tcW w:w="1620" w:type="dxa"/>
            <w:gridSpan w:val="2"/>
            <w:tcBorders>
              <w:bottom w:val="dotted" w:sz="4" w:space="0" w:color="auto"/>
            </w:tcBorders>
          </w:tcPr>
          <w:p w14:paraId="019E8FCC" w14:textId="77777777" w:rsidR="003E3106" w:rsidRPr="000C14A4" w:rsidRDefault="004851CA">
            <w:pPr>
              <w:spacing w:before="113" w:after="113"/>
              <w:jc w:val="left"/>
              <w:divId w:val="1"/>
            </w:pPr>
            <w:r w:rsidRPr="000C14A4">
              <w:rPr>
                <w:b/>
                <w:sz w:val="16"/>
              </w:rPr>
              <w:t>Fruit: depth of stalk cavity</w:t>
            </w:r>
          </w:p>
        </w:tc>
        <w:tc>
          <w:tcPr>
            <w:tcW w:w="1620" w:type="dxa"/>
            <w:gridSpan w:val="2"/>
            <w:tcBorders>
              <w:bottom w:val="dotted" w:sz="4" w:space="0" w:color="auto"/>
            </w:tcBorders>
          </w:tcPr>
          <w:p w14:paraId="3AFF37D6" w14:textId="77777777" w:rsidR="003E3106" w:rsidRPr="000C14A4" w:rsidRDefault="003E3106"/>
        </w:tc>
        <w:tc>
          <w:tcPr>
            <w:tcW w:w="1620" w:type="dxa"/>
            <w:tcBorders>
              <w:bottom w:val="dotted" w:sz="4" w:space="0" w:color="auto"/>
            </w:tcBorders>
          </w:tcPr>
          <w:p w14:paraId="6C0DE575" w14:textId="77777777" w:rsidR="003E3106" w:rsidRPr="000C14A4" w:rsidRDefault="003E3106"/>
        </w:tc>
        <w:tc>
          <w:tcPr>
            <w:tcW w:w="1620" w:type="dxa"/>
            <w:tcBorders>
              <w:bottom w:val="dotted" w:sz="4" w:space="0" w:color="auto"/>
            </w:tcBorders>
          </w:tcPr>
          <w:p w14:paraId="6C28A134" w14:textId="77777777" w:rsidR="003E3106" w:rsidRPr="000C14A4" w:rsidRDefault="003E3106"/>
        </w:tc>
        <w:tc>
          <w:tcPr>
            <w:tcW w:w="1620" w:type="dxa"/>
            <w:tcBorders>
              <w:bottom w:val="dotted" w:sz="4" w:space="0" w:color="auto"/>
            </w:tcBorders>
          </w:tcPr>
          <w:p w14:paraId="6DBD30B6" w14:textId="77777777" w:rsidR="003E3106" w:rsidRPr="000C14A4" w:rsidRDefault="003E3106"/>
        </w:tc>
        <w:tc>
          <w:tcPr>
            <w:tcW w:w="1620" w:type="dxa"/>
            <w:tcBorders>
              <w:bottom w:val="dotted" w:sz="4" w:space="0" w:color="auto"/>
            </w:tcBorders>
          </w:tcPr>
          <w:p w14:paraId="0E02BAD2" w14:textId="77777777" w:rsidR="003E3106" w:rsidRPr="000C14A4" w:rsidRDefault="003E3106"/>
        </w:tc>
      </w:tr>
      <w:tr w:rsidR="003E3106" w:rsidRPr="000C14A4" w14:paraId="769BBCE8" w14:textId="77777777">
        <w:trPr>
          <w:trHeight w:val="320"/>
        </w:trPr>
        <w:tc>
          <w:tcPr>
            <w:tcW w:w="1620" w:type="dxa"/>
            <w:gridSpan w:val="2"/>
            <w:vMerge/>
          </w:tcPr>
          <w:p w14:paraId="5041EE91" w14:textId="77777777" w:rsidR="003E3106" w:rsidRPr="000C14A4" w:rsidRDefault="003E3106"/>
        </w:tc>
        <w:tc>
          <w:tcPr>
            <w:tcW w:w="1620" w:type="dxa"/>
            <w:gridSpan w:val="2"/>
            <w:tcBorders>
              <w:bottom w:val="dotted" w:sz="4" w:space="0" w:color="auto"/>
            </w:tcBorders>
            <w:vAlign w:val="center"/>
          </w:tcPr>
          <w:p w14:paraId="0C6A1143" w14:textId="77777777" w:rsidR="003E3106" w:rsidRPr="000C14A4" w:rsidRDefault="004851CA">
            <w:pPr>
              <w:jc w:val="left"/>
              <w:divId w:val="1"/>
            </w:pPr>
            <w:r w:rsidRPr="000C14A4">
              <w:rPr>
                <w:sz w:val="16"/>
              </w:rPr>
              <w:t>absent or very shallow</w:t>
            </w:r>
          </w:p>
        </w:tc>
        <w:tc>
          <w:tcPr>
            <w:tcW w:w="1620" w:type="dxa"/>
            <w:gridSpan w:val="2"/>
            <w:tcBorders>
              <w:bottom w:val="dotted" w:sz="4" w:space="0" w:color="auto"/>
            </w:tcBorders>
            <w:vAlign w:val="center"/>
          </w:tcPr>
          <w:p w14:paraId="5C24EFFC" w14:textId="77777777" w:rsidR="003E3106" w:rsidRPr="000C14A4" w:rsidRDefault="003E3106"/>
        </w:tc>
        <w:tc>
          <w:tcPr>
            <w:tcW w:w="1620" w:type="dxa"/>
            <w:tcBorders>
              <w:bottom w:val="dotted" w:sz="4" w:space="0" w:color="auto"/>
            </w:tcBorders>
            <w:vAlign w:val="center"/>
          </w:tcPr>
          <w:p w14:paraId="10177CAD" w14:textId="77777777" w:rsidR="003E3106" w:rsidRPr="000C14A4" w:rsidRDefault="003E3106"/>
        </w:tc>
        <w:tc>
          <w:tcPr>
            <w:tcW w:w="1620" w:type="dxa"/>
            <w:tcBorders>
              <w:bottom w:val="dotted" w:sz="4" w:space="0" w:color="auto"/>
            </w:tcBorders>
            <w:vAlign w:val="center"/>
          </w:tcPr>
          <w:p w14:paraId="7016C26D" w14:textId="77777777" w:rsidR="003E3106" w:rsidRPr="000C14A4" w:rsidRDefault="003E3106"/>
        </w:tc>
        <w:tc>
          <w:tcPr>
            <w:tcW w:w="1620" w:type="dxa"/>
            <w:tcBorders>
              <w:bottom w:val="dotted" w:sz="4" w:space="0" w:color="auto"/>
            </w:tcBorders>
            <w:vAlign w:val="center"/>
          </w:tcPr>
          <w:p w14:paraId="342DB7AD" w14:textId="77777777" w:rsidR="003E3106" w:rsidRPr="000C14A4" w:rsidRDefault="004851CA">
            <w:pPr>
              <w:jc w:val="left"/>
              <w:divId w:val="1"/>
            </w:pPr>
            <w:r w:rsidRPr="000C14A4">
              <w:rPr>
                <w:sz w:val="16"/>
              </w:rPr>
              <w:t>Abbé Fétel, Celina, Thimo</w:t>
            </w:r>
          </w:p>
        </w:tc>
        <w:tc>
          <w:tcPr>
            <w:tcW w:w="1620" w:type="dxa"/>
            <w:tcBorders>
              <w:bottom w:val="dotted" w:sz="4" w:space="0" w:color="auto"/>
            </w:tcBorders>
            <w:vAlign w:val="center"/>
          </w:tcPr>
          <w:p w14:paraId="58EC26DC" w14:textId="77777777" w:rsidR="003E3106" w:rsidRPr="000C14A4" w:rsidRDefault="004851CA">
            <w:pPr>
              <w:jc w:val="center"/>
              <w:divId w:val="1"/>
            </w:pPr>
            <w:r w:rsidRPr="000C14A4">
              <w:rPr>
                <w:rFonts w:eastAsia="Arial"/>
                <w:sz w:val="16"/>
              </w:rPr>
              <w:t xml:space="preserve">1 </w:t>
            </w:r>
          </w:p>
        </w:tc>
      </w:tr>
      <w:tr w:rsidR="003E3106" w:rsidRPr="000C14A4" w14:paraId="0A016450" w14:textId="77777777">
        <w:trPr>
          <w:trHeight w:val="320"/>
        </w:trPr>
        <w:tc>
          <w:tcPr>
            <w:tcW w:w="1620" w:type="dxa"/>
            <w:gridSpan w:val="2"/>
            <w:vMerge/>
          </w:tcPr>
          <w:p w14:paraId="4FAAFB34" w14:textId="77777777" w:rsidR="003E3106" w:rsidRPr="000C14A4" w:rsidRDefault="003E3106"/>
        </w:tc>
        <w:tc>
          <w:tcPr>
            <w:tcW w:w="1620" w:type="dxa"/>
            <w:gridSpan w:val="2"/>
            <w:tcBorders>
              <w:bottom w:val="dotted" w:sz="4" w:space="0" w:color="auto"/>
            </w:tcBorders>
            <w:vAlign w:val="center"/>
          </w:tcPr>
          <w:p w14:paraId="6D73DB85" w14:textId="77777777" w:rsidR="003E3106" w:rsidRPr="000C14A4" w:rsidRDefault="004851CA">
            <w:pPr>
              <w:jc w:val="left"/>
              <w:divId w:val="1"/>
            </w:pPr>
            <w:r w:rsidRPr="000C14A4">
              <w:rPr>
                <w:sz w:val="16"/>
              </w:rPr>
              <w:t>shallow</w:t>
            </w:r>
          </w:p>
        </w:tc>
        <w:tc>
          <w:tcPr>
            <w:tcW w:w="1620" w:type="dxa"/>
            <w:gridSpan w:val="2"/>
            <w:tcBorders>
              <w:bottom w:val="dotted" w:sz="4" w:space="0" w:color="auto"/>
            </w:tcBorders>
            <w:vAlign w:val="center"/>
          </w:tcPr>
          <w:p w14:paraId="10B97129" w14:textId="77777777" w:rsidR="003E3106" w:rsidRPr="000C14A4" w:rsidRDefault="003E3106"/>
        </w:tc>
        <w:tc>
          <w:tcPr>
            <w:tcW w:w="1620" w:type="dxa"/>
            <w:tcBorders>
              <w:bottom w:val="dotted" w:sz="4" w:space="0" w:color="auto"/>
            </w:tcBorders>
            <w:vAlign w:val="center"/>
          </w:tcPr>
          <w:p w14:paraId="3536DE7A" w14:textId="77777777" w:rsidR="003E3106" w:rsidRPr="000C14A4" w:rsidRDefault="003E3106"/>
        </w:tc>
        <w:tc>
          <w:tcPr>
            <w:tcW w:w="1620" w:type="dxa"/>
            <w:tcBorders>
              <w:bottom w:val="dotted" w:sz="4" w:space="0" w:color="auto"/>
            </w:tcBorders>
            <w:vAlign w:val="center"/>
          </w:tcPr>
          <w:p w14:paraId="1501CB16" w14:textId="77777777" w:rsidR="003E3106" w:rsidRPr="000C14A4" w:rsidRDefault="003E3106"/>
        </w:tc>
        <w:tc>
          <w:tcPr>
            <w:tcW w:w="1620" w:type="dxa"/>
            <w:tcBorders>
              <w:bottom w:val="dotted" w:sz="4" w:space="0" w:color="auto"/>
            </w:tcBorders>
            <w:vAlign w:val="center"/>
          </w:tcPr>
          <w:p w14:paraId="00D8B987" w14:textId="77777777" w:rsidR="003E3106" w:rsidRPr="000C14A4" w:rsidRDefault="004851CA">
            <w:pPr>
              <w:jc w:val="left"/>
              <w:divId w:val="1"/>
            </w:pPr>
            <w:r w:rsidRPr="000C14A4">
              <w:rPr>
                <w:sz w:val="16"/>
              </w:rPr>
              <w:t>Cape Rose ARC 1, Concorde, Dicolor</w:t>
            </w:r>
          </w:p>
        </w:tc>
        <w:tc>
          <w:tcPr>
            <w:tcW w:w="1620" w:type="dxa"/>
            <w:tcBorders>
              <w:bottom w:val="dotted" w:sz="4" w:space="0" w:color="auto"/>
            </w:tcBorders>
            <w:vAlign w:val="center"/>
          </w:tcPr>
          <w:p w14:paraId="15521BCE" w14:textId="77777777" w:rsidR="003E3106" w:rsidRPr="000C14A4" w:rsidRDefault="004851CA">
            <w:pPr>
              <w:jc w:val="center"/>
              <w:divId w:val="1"/>
            </w:pPr>
            <w:r w:rsidRPr="000C14A4">
              <w:rPr>
                <w:rFonts w:eastAsia="Arial"/>
                <w:sz w:val="16"/>
              </w:rPr>
              <w:t xml:space="preserve">2 </w:t>
            </w:r>
          </w:p>
        </w:tc>
      </w:tr>
      <w:tr w:rsidR="003E3106" w:rsidRPr="000C14A4" w14:paraId="531E5D99" w14:textId="77777777">
        <w:trPr>
          <w:trHeight w:val="320"/>
        </w:trPr>
        <w:tc>
          <w:tcPr>
            <w:tcW w:w="1620" w:type="dxa"/>
            <w:gridSpan w:val="2"/>
            <w:vMerge/>
          </w:tcPr>
          <w:p w14:paraId="7272120F" w14:textId="77777777" w:rsidR="003E3106" w:rsidRPr="000C14A4" w:rsidRDefault="003E3106"/>
        </w:tc>
        <w:tc>
          <w:tcPr>
            <w:tcW w:w="1620" w:type="dxa"/>
            <w:gridSpan w:val="2"/>
            <w:tcBorders>
              <w:bottom w:val="dotted" w:sz="4" w:space="0" w:color="auto"/>
            </w:tcBorders>
            <w:vAlign w:val="center"/>
          </w:tcPr>
          <w:p w14:paraId="1D2BCC77" w14:textId="77777777" w:rsidR="003E3106" w:rsidRPr="000C14A4" w:rsidRDefault="004851CA">
            <w:pPr>
              <w:jc w:val="left"/>
              <w:divId w:val="1"/>
            </w:pPr>
            <w:r w:rsidRPr="000C14A4">
              <w:rPr>
                <w:sz w:val="16"/>
              </w:rPr>
              <w:t>medium</w:t>
            </w:r>
          </w:p>
        </w:tc>
        <w:tc>
          <w:tcPr>
            <w:tcW w:w="1620" w:type="dxa"/>
            <w:gridSpan w:val="2"/>
            <w:tcBorders>
              <w:bottom w:val="dotted" w:sz="4" w:space="0" w:color="auto"/>
            </w:tcBorders>
            <w:vAlign w:val="center"/>
          </w:tcPr>
          <w:p w14:paraId="344FA89B" w14:textId="77777777" w:rsidR="003E3106" w:rsidRPr="000C14A4" w:rsidRDefault="003E3106"/>
        </w:tc>
        <w:tc>
          <w:tcPr>
            <w:tcW w:w="1620" w:type="dxa"/>
            <w:tcBorders>
              <w:bottom w:val="dotted" w:sz="4" w:space="0" w:color="auto"/>
            </w:tcBorders>
            <w:vAlign w:val="center"/>
          </w:tcPr>
          <w:p w14:paraId="6F03FEB3" w14:textId="77777777" w:rsidR="003E3106" w:rsidRPr="000C14A4" w:rsidRDefault="003E3106"/>
        </w:tc>
        <w:tc>
          <w:tcPr>
            <w:tcW w:w="1620" w:type="dxa"/>
            <w:tcBorders>
              <w:bottom w:val="dotted" w:sz="4" w:space="0" w:color="auto"/>
            </w:tcBorders>
            <w:vAlign w:val="center"/>
          </w:tcPr>
          <w:p w14:paraId="074F024E" w14:textId="77777777" w:rsidR="003E3106" w:rsidRPr="000C14A4" w:rsidRDefault="003E3106"/>
        </w:tc>
        <w:tc>
          <w:tcPr>
            <w:tcW w:w="1620" w:type="dxa"/>
            <w:tcBorders>
              <w:bottom w:val="dotted" w:sz="4" w:space="0" w:color="auto"/>
            </w:tcBorders>
            <w:vAlign w:val="center"/>
          </w:tcPr>
          <w:p w14:paraId="7D1825C0" w14:textId="77777777" w:rsidR="003E3106" w:rsidRPr="000C14A4" w:rsidRDefault="004851CA">
            <w:pPr>
              <w:jc w:val="left"/>
              <w:divId w:val="1"/>
              <w:rPr>
                <w:lang w:val="nl-NL"/>
              </w:rPr>
            </w:pPr>
            <w:r w:rsidRPr="000C14A4">
              <w:rPr>
                <w:sz w:val="16"/>
                <w:lang w:val="nl-NL"/>
              </w:rPr>
              <w:t xml:space="preserve">Elektra, </w:t>
            </w:r>
            <w:proofErr w:type="spellStart"/>
            <w:r w:rsidRPr="000C14A4">
              <w:rPr>
                <w:sz w:val="16"/>
                <w:lang w:val="nl-NL"/>
              </w:rPr>
              <w:t>Lombacad</w:t>
            </w:r>
            <w:proofErr w:type="spellEnd"/>
            <w:r w:rsidRPr="000C14A4">
              <w:rPr>
                <w:sz w:val="16"/>
                <w:lang w:val="nl-NL"/>
              </w:rPr>
              <w:t xml:space="preserve">, Rode </w:t>
            </w:r>
            <w:proofErr w:type="spellStart"/>
            <w:r w:rsidRPr="000C14A4">
              <w:rPr>
                <w:sz w:val="16"/>
                <w:lang w:val="nl-NL"/>
              </w:rPr>
              <w:t>Doyenne</w:t>
            </w:r>
            <w:proofErr w:type="spellEnd"/>
            <w:r w:rsidRPr="000C14A4">
              <w:rPr>
                <w:sz w:val="16"/>
                <w:lang w:val="nl-NL"/>
              </w:rPr>
              <w:t xml:space="preserve"> van Doorn</w:t>
            </w:r>
          </w:p>
        </w:tc>
        <w:tc>
          <w:tcPr>
            <w:tcW w:w="1620" w:type="dxa"/>
            <w:tcBorders>
              <w:bottom w:val="dotted" w:sz="4" w:space="0" w:color="auto"/>
            </w:tcBorders>
            <w:vAlign w:val="center"/>
          </w:tcPr>
          <w:p w14:paraId="226D3887" w14:textId="77777777" w:rsidR="003E3106" w:rsidRPr="000C14A4" w:rsidRDefault="004851CA">
            <w:pPr>
              <w:jc w:val="center"/>
              <w:divId w:val="1"/>
            </w:pPr>
            <w:r w:rsidRPr="000C14A4">
              <w:rPr>
                <w:rFonts w:eastAsia="Arial"/>
                <w:sz w:val="16"/>
              </w:rPr>
              <w:t xml:space="preserve">3 </w:t>
            </w:r>
          </w:p>
        </w:tc>
      </w:tr>
      <w:tr w:rsidR="003E3106" w:rsidRPr="000C14A4" w14:paraId="31E32001" w14:textId="77777777">
        <w:trPr>
          <w:trHeight w:val="320"/>
        </w:trPr>
        <w:tc>
          <w:tcPr>
            <w:tcW w:w="1620" w:type="dxa"/>
            <w:gridSpan w:val="2"/>
            <w:vMerge/>
          </w:tcPr>
          <w:p w14:paraId="4EF98628" w14:textId="77777777" w:rsidR="003E3106" w:rsidRPr="000C14A4" w:rsidRDefault="003E3106"/>
        </w:tc>
        <w:tc>
          <w:tcPr>
            <w:tcW w:w="1620" w:type="dxa"/>
            <w:gridSpan w:val="2"/>
            <w:tcBorders>
              <w:bottom w:val="dotted" w:sz="4" w:space="0" w:color="auto"/>
            </w:tcBorders>
            <w:vAlign w:val="center"/>
          </w:tcPr>
          <w:p w14:paraId="559C829F" w14:textId="77777777" w:rsidR="003E3106" w:rsidRPr="000C14A4" w:rsidRDefault="004851CA">
            <w:pPr>
              <w:jc w:val="left"/>
              <w:divId w:val="1"/>
            </w:pPr>
            <w:r w:rsidRPr="000C14A4">
              <w:rPr>
                <w:sz w:val="16"/>
              </w:rPr>
              <w:t>deep</w:t>
            </w:r>
          </w:p>
        </w:tc>
        <w:tc>
          <w:tcPr>
            <w:tcW w:w="1620" w:type="dxa"/>
            <w:gridSpan w:val="2"/>
            <w:tcBorders>
              <w:bottom w:val="dotted" w:sz="4" w:space="0" w:color="auto"/>
            </w:tcBorders>
            <w:vAlign w:val="center"/>
          </w:tcPr>
          <w:p w14:paraId="704C02A6" w14:textId="77777777" w:rsidR="003E3106" w:rsidRPr="000C14A4" w:rsidRDefault="003E3106"/>
        </w:tc>
        <w:tc>
          <w:tcPr>
            <w:tcW w:w="1620" w:type="dxa"/>
            <w:tcBorders>
              <w:bottom w:val="dotted" w:sz="4" w:space="0" w:color="auto"/>
            </w:tcBorders>
            <w:vAlign w:val="center"/>
          </w:tcPr>
          <w:p w14:paraId="2F0E81EF" w14:textId="77777777" w:rsidR="003E3106" w:rsidRPr="000C14A4" w:rsidRDefault="003E3106"/>
        </w:tc>
        <w:tc>
          <w:tcPr>
            <w:tcW w:w="1620" w:type="dxa"/>
            <w:tcBorders>
              <w:bottom w:val="dotted" w:sz="4" w:space="0" w:color="auto"/>
            </w:tcBorders>
            <w:vAlign w:val="center"/>
          </w:tcPr>
          <w:p w14:paraId="5A9B6964" w14:textId="77777777" w:rsidR="003E3106" w:rsidRPr="000C14A4" w:rsidRDefault="003E3106"/>
        </w:tc>
        <w:tc>
          <w:tcPr>
            <w:tcW w:w="1620" w:type="dxa"/>
            <w:tcBorders>
              <w:bottom w:val="dotted" w:sz="4" w:space="0" w:color="auto"/>
            </w:tcBorders>
            <w:vAlign w:val="center"/>
          </w:tcPr>
          <w:p w14:paraId="17270AAE" w14:textId="77777777" w:rsidR="003E3106" w:rsidRPr="000C14A4" w:rsidRDefault="004851CA">
            <w:pPr>
              <w:jc w:val="left"/>
              <w:divId w:val="1"/>
            </w:pPr>
            <w:r w:rsidRPr="000C14A4">
              <w:rPr>
                <w:sz w:val="16"/>
              </w:rPr>
              <w:t>Bay 6474, Delsanne</w:t>
            </w:r>
          </w:p>
        </w:tc>
        <w:tc>
          <w:tcPr>
            <w:tcW w:w="1620" w:type="dxa"/>
            <w:tcBorders>
              <w:bottom w:val="dotted" w:sz="4" w:space="0" w:color="auto"/>
            </w:tcBorders>
            <w:vAlign w:val="center"/>
          </w:tcPr>
          <w:p w14:paraId="4FD17786" w14:textId="77777777" w:rsidR="003E3106" w:rsidRPr="000C14A4" w:rsidRDefault="004851CA">
            <w:pPr>
              <w:jc w:val="center"/>
              <w:divId w:val="1"/>
            </w:pPr>
            <w:r w:rsidRPr="000C14A4">
              <w:rPr>
                <w:rFonts w:eastAsia="Arial"/>
                <w:sz w:val="16"/>
              </w:rPr>
              <w:t xml:space="preserve">4 </w:t>
            </w:r>
          </w:p>
        </w:tc>
      </w:tr>
      <w:tr w:rsidR="003E3106" w:rsidRPr="000C14A4" w14:paraId="7DE39E8E" w14:textId="77777777">
        <w:trPr>
          <w:trHeight w:val="320"/>
        </w:trPr>
        <w:tc>
          <w:tcPr>
            <w:tcW w:w="1620" w:type="dxa"/>
            <w:gridSpan w:val="2"/>
            <w:vMerge/>
          </w:tcPr>
          <w:p w14:paraId="714F9569" w14:textId="77777777" w:rsidR="003E3106" w:rsidRPr="000C14A4" w:rsidRDefault="003E3106"/>
        </w:tc>
        <w:tc>
          <w:tcPr>
            <w:tcW w:w="1620" w:type="dxa"/>
            <w:gridSpan w:val="2"/>
            <w:tcBorders>
              <w:bottom w:val="dotted" w:sz="4" w:space="0" w:color="auto"/>
            </w:tcBorders>
            <w:vAlign w:val="center"/>
          </w:tcPr>
          <w:p w14:paraId="1523CF30" w14:textId="77777777" w:rsidR="003E3106" w:rsidRPr="000C14A4" w:rsidRDefault="004851CA">
            <w:pPr>
              <w:jc w:val="left"/>
              <w:divId w:val="1"/>
            </w:pPr>
            <w:r w:rsidRPr="000C14A4">
              <w:rPr>
                <w:sz w:val="16"/>
              </w:rPr>
              <w:t>very deep</w:t>
            </w:r>
          </w:p>
        </w:tc>
        <w:tc>
          <w:tcPr>
            <w:tcW w:w="1620" w:type="dxa"/>
            <w:gridSpan w:val="2"/>
            <w:tcBorders>
              <w:bottom w:val="dotted" w:sz="4" w:space="0" w:color="auto"/>
            </w:tcBorders>
            <w:vAlign w:val="center"/>
          </w:tcPr>
          <w:p w14:paraId="19D02999" w14:textId="77777777" w:rsidR="003E3106" w:rsidRPr="000C14A4" w:rsidRDefault="003E3106"/>
        </w:tc>
        <w:tc>
          <w:tcPr>
            <w:tcW w:w="1620" w:type="dxa"/>
            <w:tcBorders>
              <w:bottom w:val="dotted" w:sz="4" w:space="0" w:color="auto"/>
            </w:tcBorders>
            <w:vAlign w:val="center"/>
          </w:tcPr>
          <w:p w14:paraId="61D89F28" w14:textId="77777777" w:rsidR="003E3106" w:rsidRPr="000C14A4" w:rsidRDefault="003E3106"/>
        </w:tc>
        <w:tc>
          <w:tcPr>
            <w:tcW w:w="1620" w:type="dxa"/>
            <w:tcBorders>
              <w:bottom w:val="dotted" w:sz="4" w:space="0" w:color="auto"/>
            </w:tcBorders>
            <w:vAlign w:val="center"/>
          </w:tcPr>
          <w:p w14:paraId="4E5EB3CC" w14:textId="77777777" w:rsidR="003E3106" w:rsidRPr="000C14A4" w:rsidRDefault="003E3106"/>
        </w:tc>
        <w:tc>
          <w:tcPr>
            <w:tcW w:w="1620" w:type="dxa"/>
            <w:tcBorders>
              <w:bottom w:val="dotted" w:sz="4" w:space="0" w:color="auto"/>
            </w:tcBorders>
            <w:vAlign w:val="center"/>
          </w:tcPr>
          <w:p w14:paraId="22247307" w14:textId="77777777" w:rsidR="003E3106" w:rsidRPr="000C14A4" w:rsidRDefault="004851CA">
            <w:pPr>
              <w:jc w:val="left"/>
              <w:divId w:val="1"/>
            </w:pPr>
            <w:r w:rsidRPr="000C14A4">
              <w:rPr>
                <w:sz w:val="16"/>
              </w:rPr>
              <w:t>Belle de Bruxelles</w:t>
            </w:r>
          </w:p>
        </w:tc>
        <w:tc>
          <w:tcPr>
            <w:tcW w:w="1620" w:type="dxa"/>
            <w:tcBorders>
              <w:bottom w:val="dotted" w:sz="4" w:space="0" w:color="auto"/>
            </w:tcBorders>
            <w:vAlign w:val="center"/>
          </w:tcPr>
          <w:p w14:paraId="6B5D85D1" w14:textId="77777777" w:rsidR="003E3106" w:rsidRPr="000C14A4" w:rsidRDefault="004851CA">
            <w:pPr>
              <w:jc w:val="center"/>
              <w:divId w:val="1"/>
            </w:pPr>
            <w:r w:rsidRPr="000C14A4">
              <w:rPr>
                <w:rFonts w:eastAsia="Arial"/>
                <w:sz w:val="16"/>
              </w:rPr>
              <w:t xml:space="preserve">5 </w:t>
            </w:r>
          </w:p>
        </w:tc>
      </w:tr>
      <w:tr w:rsidR="003E3106" w:rsidRPr="000C14A4" w14:paraId="40B3A854" w14:textId="77777777">
        <w:trPr>
          <w:trHeight w:val="360"/>
        </w:trPr>
        <w:tc>
          <w:tcPr>
            <w:tcW w:w="810" w:type="dxa"/>
            <w:tcBorders>
              <w:right w:val="dotted" w:sz="4" w:space="0" w:color="auto"/>
            </w:tcBorders>
            <w:shd w:val="clear" w:color="auto" w:fill="DFDFD7"/>
            <w:vAlign w:val="center"/>
          </w:tcPr>
          <w:p w14:paraId="2046A2B3" w14:textId="77777777" w:rsidR="003E3106" w:rsidRPr="000C14A4" w:rsidRDefault="004851CA">
            <w:r w:rsidRPr="000C14A4">
              <w:rPr>
                <w:rFonts w:eastAsia="Arial"/>
                <w:b/>
                <w:sz w:val="16"/>
              </w:rPr>
              <w:t>49.</w:t>
            </w:r>
          </w:p>
        </w:tc>
        <w:tc>
          <w:tcPr>
            <w:tcW w:w="810" w:type="dxa"/>
            <w:tcBorders>
              <w:right w:val="dotted" w:sz="4" w:space="0" w:color="auto"/>
            </w:tcBorders>
            <w:shd w:val="clear" w:color="auto" w:fill="DFDFD7"/>
            <w:vAlign w:val="center"/>
          </w:tcPr>
          <w:p w14:paraId="50DC8345"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36A4CA87" w14:textId="77777777" w:rsidR="003E3106" w:rsidRPr="000C14A4" w:rsidRDefault="004851CA">
            <w:r w:rsidRPr="000C14A4">
              <w:rPr>
                <w:rFonts w:eastAsia="Arial"/>
                <w:b/>
                <w:sz w:val="16"/>
              </w:rPr>
              <w:t>QN</w:t>
            </w:r>
          </w:p>
        </w:tc>
        <w:tc>
          <w:tcPr>
            <w:tcW w:w="810" w:type="dxa"/>
            <w:tcBorders>
              <w:right w:val="dotted" w:sz="4" w:space="0" w:color="auto"/>
            </w:tcBorders>
            <w:shd w:val="clear" w:color="auto" w:fill="DFDFD7"/>
            <w:vAlign w:val="center"/>
          </w:tcPr>
          <w:p w14:paraId="6AFA7C6D" w14:textId="77777777" w:rsidR="003E3106" w:rsidRPr="000C14A4" w:rsidRDefault="004851CA">
            <w:r w:rsidRPr="000C14A4">
              <w:rPr>
                <w:rFonts w:eastAsia="Arial"/>
                <w:b/>
                <w:sz w:val="16"/>
              </w:rPr>
              <w:t>MG/VG</w:t>
            </w:r>
          </w:p>
        </w:tc>
        <w:tc>
          <w:tcPr>
            <w:tcW w:w="810" w:type="dxa"/>
            <w:tcBorders>
              <w:right w:val="dotted" w:sz="4" w:space="0" w:color="auto"/>
            </w:tcBorders>
            <w:shd w:val="clear" w:color="auto" w:fill="DFDFD7"/>
            <w:vAlign w:val="center"/>
          </w:tcPr>
          <w:p w14:paraId="26844435"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3B395A3B" w14:textId="77777777" w:rsidR="003E3106" w:rsidRPr="000C14A4" w:rsidRDefault="004851CA">
            <w:r w:rsidRPr="000C14A4">
              <w:rPr>
                <w:rFonts w:eastAsia="Arial"/>
                <w:b/>
                <w:sz w:val="16"/>
              </w:rPr>
              <w:t>(f)</w:t>
            </w:r>
          </w:p>
        </w:tc>
        <w:tc>
          <w:tcPr>
            <w:tcW w:w="1620" w:type="dxa"/>
            <w:shd w:val="clear" w:color="auto" w:fill="DFDFD7"/>
            <w:vAlign w:val="center"/>
          </w:tcPr>
          <w:p w14:paraId="22474D05" w14:textId="77777777" w:rsidR="003E3106" w:rsidRPr="000C14A4" w:rsidRDefault="004851CA">
            <w:r w:rsidRPr="000C14A4">
              <w:rPr>
                <w:rFonts w:eastAsia="Arial"/>
                <w:b/>
                <w:sz w:val="16"/>
              </w:rPr>
              <w:t>89</w:t>
            </w:r>
          </w:p>
        </w:tc>
        <w:tc>
          <w:tcPr>
            <w:tcW w:w="1620" w:type="dxa"/>
            <w:shd w:val="clear" w:color="auto" w:fill="DFDFD7"/>
          </w:tcPr>
          <w:p w14:paraId="24628C83" w14:textId="77777777" w:rsidR="003E3106" w:rsidRPr="000C14A4" w:rsidRDefault="003E3106"/>
        </w:tc>
        <w:tc>
          <w:tcPr>
            <w:tcW w:w="1620" w:type="dxa"/>
            <w:shd w:val="clear" w:color="auto" w:fill="DFDFD7"/>
          </w:tcPr>
          <w:p w14:paraId="73B5534E" w14:textId="77777777" w:rsidR="003E3106" w:rsidRPr="000C14A4" w:rsidRDefault="003E3106"/>
        </w:tc>
        <w:tc>
          <w:tcPr>
            <w:tcW w:w="1620" w:type="dxa"/>
            <w:shd w:val="clear" w:color="auto" w:fill="DFDFD7"/>
          </w:tcPr>
          <w:p w14:paraId="0E49CFC0" w14:textId="77777777" w:rsidR="003E3106" w:rsidRPr="000C14A4" w:rsidRDefault="003E3106"/>
        </w:tc>
      </w:tr>
      <w:tr w:rsidR="003E3106" w:rsidRPr="000C14A4" w14:paraId="1D391182" w14:textId="77777777">
        <w:trPr>
          <w:trHeight w:val="440"/>
        </w:trPr>
        <w:tc>
          <w:tcPr>
            <w:tcW w:w="1620" w:type="dxa"/>
            <w:gridSpan w:val="2"/>
            <w:vMerge w:val="restart"/>
          </w:tcPr>
          <w:p w14:paraId="474D8578" w14:textId="77777777" w:rsidR="003E3106" w:rsidRPr="000C14A4" w:rsidRDefault="003E3106"/>
        </w:tc>
        <w:tc>
          <w:tcPr>
            <w:tcW w:w="1620" w:type="dxa"/>
            <w:gridSpan w:val="2"/>
            <w:tcBorders>
              <w:bottom w:val="dotted" w:sz="4" w:space="0" w:color="auto"/>
            </w:tcBorders>
          </w:tcPr>
          <w:p w14:paraId="0406161A" w14:textId="77777777" w:rsidR="003E3106" w:rsidRPr="000C14A4" w:rsidRDefault="004851CA">
            <w:pPr>
              <w:spacing w:before="113" w:after="113"/>
              <w:jc w:val="left"/>
              <w:divId w:val="1"/>
            </w:pPr>
            <w:r w:rsidRPr="000C14A4">
              <w:rPr>
                <w:b/>
                <w:sz w:val="16"/>
              </w:rPr>
              <w:t>Fruit: depth of eye basin</w:t>
            </w:r>
          </w:p>
        </w:tc>
        <w:tc>
          <w:tcPr>
            <w:tcW w:w="1620" w:type="dxa"/>
            <w:gridSpan w:val="2"/>
            <w:tcBorders>
              <w:bottom w:val="dotted" w:sz="4" w:space="0" w:color="auto"/>
            </w:tcBorders>
          </w:tcPr>
          <w:p w14:paraId="788A9E30" w14:textId="77777777" w:rsidR="003E3106" w:rsidRPr="000C14A4" w:rsidRDefault="003E3106"/>
        </w:tc>
        <w:tc>
          <w:tcPr>
            <w:tcW w:w="1620" w:type="dxa"/>
            <w:tcBorders>
              <w:bottom w:val="dotted" w:sz="4" w:space="0" w:color="auto"/>
            </w:tcBorders>
          </w:tcPr>
          <w:p w14:paraId="78E380DC" w14:textId="77777777" w:rsidR="003E3106" w:rsidRPr="000C14A4" w:rsidRDefault="003E3106"/>
        </w:tc>
        <w:tc>
          <w:tcPr>
            <w:tcW w:w="1620" w:type="dxa"/>
            <w:tcBorders>
              <w:bottom w:val="dotted" w:sz="4" w:space="0" w:color="auto"/>
            </w:tcBorders>
          </w:tcPr>
          <w:p w14:paraId="4AD367A4" w14:textId="77777777" w:rsidR="003E3106" w:rsidRPr="000C14A4" w:rsidRDefault="003E3106"/>
        </w:tc>
        <w:tc>
          <w:tcPr>
            <w:tcW w:w="1620" w:type="dxa"/>
            <w:tcBorders>
              <w:bottom w:val="dotted" w:sz="4" w:space="0" w:color="auto"/>
            </w:tcBorders>
          </w:tcPr>
          <w:p w14:paraId="2B3BD1D3" w14:textId="77777777" w:rsidR="003E3106" w:rsidRPr="000C14A4" w:rsidRDefault="003E3106"/>
        </w:tc>
        <w:tc>
          <w:tcPr>
            <w:tcW w:w="1620" w:type="dxa"/>
            <w:tcBorders>
              <w:bottom w:val="dotted" w:sz="4" w:space="0" w:color="auto"/>
            </w:tcBorders>
          </w:tcPr>
          <w:p w14:paraId="30ED5DED" w14:textId="77777777" w:rsidR="003E3106" w:rsidRPr="000C14A4" w:rsidRDefault="003E3106"/>
        </w:tc>
      </w:tr>
      <w:tr w:rsidR="003E3106" w:rsidRPr="000C14A4" w14:paraId="697E0755" w14:textId="77777777">
        <w:trPr>
          <w:trHeight w:val="320"/>
        </w:trPr>
        <w:tc>
          <w:tcPr>
            <w:tcW w:w="1620" w:type="dxa"/>
            <w:gridSpan w:val="2"/>
            <w:vMerge/>
          </w:tcPr>
          <w:p w14:paraId="31617BD9" w14:textId="77777777" w:rsidR="003E3106" w:rsidRPr="000C14A4" w:rsidRDefault="003E3106"/>
        </w:tc>
        <w:tc>
          <w:tcPr>
            <w:tcW w:w="1620" w:type="dxa"/>
            <w:gridSpan w:val="2"/>
            <w:tcBorders>
              <w:bottom w:val="dotted" w:sz="4" w:space="0" w:color="auto"/>
            </w:tcBorders>
            <w:vAlign w:val="center"/>
          </w:tcPr>
          <w:p w14:paraId="03D90296" w14:textId="77777777" w:rsidR="003E3106" w:rsidRPr="000C14A4" w:rsidRDefault="004851CA">
            <w:pPr>
              <w:jc w:val="left"/>
              <w:divId w:val="1"/>
            </w:pPr>
            <w:r w:rsidRPr="000C14A4">
              <w:rPr>
                <w:sz w:val="16"/>
              </w:rPr>
              <w:t>very shallow</w:t>
            </w:r>
          </w:p>
        </w:tc>
        <w:tc>
          <w:tcPr>
            <w:tcW w:w="1620" w:type="dxa"/>
            <w:gridSpan w:val="2"/>
            <w:tcBorders>
              <w:bottom w:val="dotted" w:sz="4" w:space="0" w:color="auto"/>
            </w:tcBorders>
            <w:vAlign w:val="center"/>
          </w:tcPr>
          <w:p w14:paraId="3744E44C" w14:textId="77777777" w:rsidR="003E3106" w:rsidRPr="000C14A4" w:rsidRDefault="003E3106"/>
        </w:tc>
        <w:tc>
          <w:tcPr>
            <w:tcW w:w="1620" w:type="dxa"/>
            <w:tcBorders>
              <w:bottom w:val="dotted" w:sz="4" w:space="0" w:color="auto"/>
            </w:tcBorders>
            <w:vAlign w:val="center"/>
          </w:tcPr>
          <w:p w14:paraId="68F70D1A" w14:textId="77777777" w:rsidR="003E3106" w:rsidRPr="000C14A4" w:rsidRDefault="003E3106"/>
        </w:tc>
        <w:tc>
          <w:tcPr>
            <w:tcW w:w="1620" w:type="dxa"/>
            <w:tcBorders>
              <w:bottom w:val="dotted" w:sz="4" w:space="0" w:color="auto"/>
            </w:tcBorders>
            <w:vAlign w:val="center"/>
          </w:tcPr>
          <w:p w14:paraId="68BE81F3" w14:textId="77777777" w:rsidR="003E3106" w:rsidRPr="000C14A4" w:rsidRDefault="003E3106"/>
        </w:tc>
        <w:tc>
          <w:tcPr>
            <w:tcW w:w="1620" w:type="dxa"/>
            <w:tcBorders>
              <w:bottom w:val="dotted" w:sz="4" w:space="0" w:color="auto"/>
            </w:tcBorders>
            <w:vAlign w:val="center"/>
          </w:tcPr>
          <w:p w14:paraId="6F8C2981" w14:textId="77777777" w:rsidR="003E3106" w:rsidRPr="000C14A4" w:rsidRDefault="003E3106"/>
        </w:tc>
        <w:tc>
          <w:tcPr>
            <w:tcW w:w="1620" w:type="dxa"/>
            <w:tcBorders>
              <w:bottom w:val="dotted" w:sz="4" w:space="0" w:color="auto"/>
            </w:tcBorders>
            <w:vAlign w:val="center"/>
          </w:tcPr>
          <w:p w14:paraId="6F213F15" w14:textId="77777777" w:rsidR="003E3106" w:rsidRPr="000C14A4" w:rsidRDefault="004851CA">
            <w:pPr>
              <w:jc w:val="center"/>
              <w:divId w:val="1"/>
            </w:pPr>
            <w:r w:rsidRPr="000C14A4">
              <w:rPr>
                <w:rFonts w:eastAsia="Arial"/>
                <w:sz w:val="16"/>
              </w:rPr>
              <w:t xml:space="preserve">1 </w:t>
            </w:r>
          </w:p>
        </w:tc>
      </w:tr>
      <w:tr w:rsidR="003E3106" w:rsidRPr="000C14A4" w14:paraId="4CE32D3D" w14:textId="77777777">
        <w:trPr>
          <w:trHeight w:val="320"/>
        </w:trPr>
        <w:tc>
          <w:tcPr>
            <w:tcW w:w="1620" w:type="dxa"/>
            <w:gridSpan w:val="2"/>
            <w:vMerge/>
          </w:tcPr>
          <w:p w14:paraId="22EC27B7" w14:textId="77777777" w:rsidR="003E3106" w:rsidRPr="000C14A4" w:rsidRDefault="003E3106"/>
        </w:tc>
        <w:tc>
          <w:tcPr>
            <w:tcW w:w="1620" w:type="dxa"/>
            <w:gridSpan w:val="2"/>
            <w:tcBorders>
              <w:bottom w:val="dotted" w:sz="4" w:space="0" w:color="auto"/>
            </w:tcBorders>
            <w:vAlign w:val="center"/>
          </w:tcPr>
          <w:p w14:paraId="58BC572B" w14:textId="77777777" w:rsidR="003E3106" w:rsidRPr="000C14A4" w:rsidRDefault="004851CA">
            <w:pPr>
              <w:jc w:val="left"/>
              <w:divId w:val="1"/>
            </w:pPr>
            <w:r w:rsidRPr="000C14A4">
              <w:rPr>
                <w:sz w:val="16"/>
              </w:rPr>
              <w:t>shallow</w:t>
            </w:r>
          </w:p>
        </w:tc>
        <w:tc>
          <w:tcPr>
            <w:tcW w:w="1620" w:type="dxa"/>
            <w:gridSpan w:val="2"/>
            <w:tcBorders>
              <w:bottom w:val="dotted" w:sz="4" w:space="0" w:color="auto"/>
            </w:tcBorders>
            <w:vAlign w:val="center"/>
          </w:tcPr>
          <w:p w14:paraId="4C68F598" w14:textId="77777777" w:rsidR="003E3106" w:rsidRPr="000C14A4" w:rsidRDefault="003E3106"/>
        </w:tc>
        <w:tc>
          <w:tcPr>
            <w:tcW w:w="1620" w:type="dxa"/>
            <w:tcBorders>
              <w:bottom w:val="dotted" w:sz="4" w:space="0" w:color="auto"/>
            </w:tcBorders>
            <w:vAlign w:val="center"/>
          </w:tcPr>
          <w:p w14:paraId="71A2B46A" w14:textId="77777777" w:rsidR="003E3106" w:rsidRPr="000C14A4" w:rsidRDefault="003E3106"/>
        </w:tc>
        <w:tc>
          <w:tcPr>
            <w:tcW w:w="1620" w:type="dxa"/>
            <w:tcBorders>
              <w:bottom w:val="dotted" w:sz="4" w:space="0" w:color="auto"/>
            </w:tcBorders>
            <w:vAlign w:val="center"/>
          </w:tcPr>
          <w:p w14:paraId="09F02B71" w14:textId="77777777" w:rsidR="003E3106" w:rsidRPr="000C14A4" w:rsidRDefault="003E3106"/>
        </w:tc>
        <w:tc>
          <w:tcPr>
            <w:tcW w:w="1620" w:type="dxa"/>
            <w:tcBorders>
              <w:bottom w:val="dotted" w:sz="4" w:space="0" w:color="auto"/>
            </w:tcBorders>
            <w:vAlign w:val="center"/>
          </w:tcPr>
          <w:p w14:paraId="5DBF34F0" w14:textId="77777777" w:rsidR="003E3106" w:rsidRPr="000C14A4" w:rsidRDefault="004851CA">
            <w:pPr>
              <w:jc w:val="left"/>
              <w:divId w:val="1"/>
            </w:pPr>
            <w:r w:rsidRPr="000C14A4">
              <w:rPr>
                <w:sz w:val="16"/>
              </w:rPr>
              <w:t>Celina, Harrow Sweet, Radana</w:t>
            </w:r>
          </w:p>
        </w:tc>
        <w:tc>
          <w:tcPr>
            <w:tcW w:w="1620" w:type="dxa"/>
            <w:tcBorders>
              <w:bottom w:val="dotted" w:sz="4" w:space="0" w:color="auto"/>
            </w:tcBorders>
            <w:vAlign w:val="center"/>
          </w:tcPr>
          <w:p w14:paraId="0B5EBF72" w14:textId="77777777" w:rsidR="003E3106" w:rsidRPr="000C14A4" w:rsidRDefault="004851CA">
            <w:pPr>
              <w:jc w:val="center"/>
              <w:divId w:val="1"/>
            </w:pPr>
            <w:r w:rsidRPr="000C14A4">
              <w:rPr>
                <w:rFonts w:eastAsia="Arial"/>
                <w:sz w:val="16"/>
              </w:rPr>
              <w:t xml:space="preserve">2 </w:t>
            </w:r>
          </w:p>
        </w:tc>
      </w:tr>
      <w:tr w:rsidR="003E3106" w:rsidRPr="000C14A4" w14:paraId="0ABDE72E" w14:textId="77777777">
        <w:trPr>
          <w:trHeight w:val="320"/>
        </w:trPr>
        <w:tc>
          <w:tcPr>
            <w:tcW w:w="1620" w:type="dxa"/>
            <w:gridSpan w:val="2"/>
            <w:vMerge/>
          </w:tcPr>
          <w:p w14:paraId="424B592C" w14:textId="77777777" w:rsidR="003E3106" w:rsidRPr="000C14A4" w:rsidRDefault="003E3106"/>
        </w:tc>
        <w:tc>
          <w:tcPr>
            <w:tcW w:w="1620" w:type="dxa"/>
            <w:gridSpan w:val="2"/>
            <w:tcBorders>
              <w:bottom w:val="dotted" w:sz="4" w:space="0" w:color="auto"/>
            </w:tcBorders>
            <w:vAlign w:val="center"/>
          </w:tcPr>
          <w:p w14:paraId="5FA8C8EB" w14:textId="77777777" w:rsidR="003E3106" w:rsidRPr="000C14A4" w:rsidRDefault="004851CA">
            <w:pPr>
              <w:jc w:val="left"/>
              <w:divId w:val="1"/>
            </w:pPr>
            <w:r w:rsidRPr="000C14A4">
              <w:rPr>
                <w:sz w:val="16"/>
              </w:rPr>
              <w:t>medium</w:t>
            </w:r>
          </w:p>
        </w:tc>
        <w:tc>
          <w:tcPr>
            <w:tcW w:w="1620" w:type="dxa"/>
            <w:gridSpan w:val="2"/>
            <w:tcBorders>
              <w:bottom w:val="dotted" w:sz="4" w:space="0" w:color="auto"/>
            </w:tcBorders>
            <w:vAlign w:val="center"/>
          </w:tcPr>
          <w:p w14:paraId="6930DAB3" w14:textId="77777777" w:rsidR="003E3106" w:rsidRPr="000C14A4" w:rsidRDefault="003E3106"/>
        </w:tc>
        <w:tc>
          <w:tcPr>
            <w:tcW w:w="1620" w:type="dxa"/>
            <w:tcBorders>
              <w:bottom w:val="dotted" w:sz="4" w:space="0" w:color="auto"/>
            </w:tcBorders>
            <w:vAlign w:val="center"/>
          </w:tcPr>
          <w:p w14:paraId="1243047C" w14:textId="77777777" w:rsidR="003E3106" w:rsidRPr="000C14A4" w:rsidRDefault="003E3106"/>
        </w:tc>
        <w:tc>
          <w:tcPr>
            <w:tcW w:w="1620" w:type="dxa"/>
            <w:tcBorders>
              <w:bottom w:val="dotted" w:sz="4" w:space="0" w:color="auto"/>
            </w:tcBorders>
            <w:vAlign w:val="center"/>
          </w:tcPr>
          <w:p w14:paraId="300FBB66" w14:textId="77777777" w:rsidR="003E3106" w:rsidRPr="000C14A4" w:rsidRDefault="003E3106"/>
        </w:tc>
        <w:tc>
          <w:tcPr>
            <w:tcW w:w="1620" w:type="dxa"/>
            <w:tcBorders>
              <w:bottom w:val="dotted" w:sz="4" w:space="0" w:color="auto"/>
            </w:tcBorders>
            <w:vAlign w:val="center"/>
          </w:tcPr>
          <w:p w14:paraId="6695144A" w14:textId="77777777" w:rsidR="003E3106" w:rsidRPr="000C14A4" w:rsidRDefault="004851CA">
            <w:pPr>
              <w:jc w:val="left"/>
              <w:divId w:val="1"/>
            </w:pPr>
            <w:r w:rsidRPr="000C14A4">
              <w:rPr>
                <w:sz w:val="16"/>
              </w:rPr>
              <w:t>Concorde, Dicolor, Uta</w:t>
            </w:r>
          </w:p>
        </w:tc>
        <w:tc>
          <w:tcPr>
            <w:tcW w:w="1620" w:type="dxa"/>
            <w:tcBorders>
              <w:bottom w:val="dotted" w:sz="4" w:space="0" w:color="auto"/>
            </w:tcBorders>
            <w:vAlign w:val="center"/>
          </w:tcPr>
          <w:p w14:paraId="00384BBB" w14:textId="77777777" w:rsidR="003E3106" w:rsidRPr="000C14A4" w:rsidRDefault="004851CA">
            <w:pPr>
              <w:jc w:val="center"/>
              <w:divId w:val="1"/>
            </w:pPr>
            <w:r w:rsidRPr="000C14A4">
              <w:rPr>
                <w:rFonts w:eastAsia="Arial"/>
                <w:sz w:val="16"/>
              </w:rPr>
              <w:t xml:space="preserve">3 </w:t>
            </w:r>
          </w:p>
        </w:tc>
      </w:tr>
      <w:tr w:rsidR="003E3106" w:rsidRPr="000C14A4" w14:paraId="55B79A62" w14:textId="77777777">
        <w:trPr>
          <w:trHeight w:val="320"/>
        </w:trPr>
        <w:tc>
          <w:tcPr>
            <w:tcW w:w="1620" w:type="dxa"/>
            <w:gridSpan w:val="2"/>
            <w:vMerge/>
          </w:tcPr>
          <w:p w14:paraId="325A8390" w14:textId="77777777" w:rsidR="003E3106" w:rsidRPr="000C14A4" w:rsidRDefault="003E3106"/>
        </w:tc>
        <w:tc>
          <w:tcPr>
            <w:tcW w:w="1620" w:type="dxa"/>
            <w:gridSpan w:val="2"/>
            <w:tcBorders>
              <w:bottom w:val="dotted" w:sz="4" w:space="0" w:color="auto"/>
            </w:tcBorders>
            <w:vAlign w:val="center"/>
          </w:tcPr>
          <w:p w14:paraId="557607D7" w14:textId="77777777" w:rsidR="003E3106" w:rsidRPr="000C14A4" w:rsidRDefault="004851CA">
            <w:pPr>
              <w:jc w:val="left"/>
              <w:divId w:val="1"/>
            </w:pPr>
            <w:r w:rsidRPr="000C14A4">
              <w:rPr>
                <w:sz w:val="16"/>
              </w:rPr>
              <w:t>deep</w:t>
            </w:r>
          </w:p>
        </w:tc>
        <w:tc>
          <w:tcPr>
            <w:tcW w:w="1620" w:type="dxa"/>
            <w:gridSpan w:val="2"/>
            <w:tcBorders>
              <w:bottom w:val="dotted" w:sz="4" w:space="0" w:color="auto"/>
            </w:tcBorders>
            <w:vAlign w:val="center"/>
          </w:tcPr>
          <w:p w14:paraId="2C179A36" w14:textId="77777777" w:rsidR="003E3106" w:rsidRPr="000C14A4" w:rsidRDefault="003E3106"/>
        </w:tc>
        <w:tc>
          <w:tcPr>
            <w:tcW w:w="1620" w:type="dxa"/>
            <w:tcBorders>
              <w:bottom w:val="dotted" w:sz="4" w:space="0" w:color="auto"/>
            </w:tcBorders>
            <w:vAlign w:val="center"/>
          </w:tcPr>
          <w:p w14:paraId="2083D659" w14:textId="77777777" w:rsidR="003E3106" w:rsidRPr="000C14A4" w:rsidRDefault="003E3106"/>
        </w:tc>
        <w:tc>
          <w:tcPr>
            <w:tcW w:w="1620" w:type="dxa"/>
            <w:tcBorders>
              <w:bottom w:val="dotted" w:sz="4" w:space="0" w:color="auto"/>
            </w:tcBorders>
            <w:vAlign w:val="center"/>
          </w:tcPr>
          <w:p w14:paraId="7CC2C7CE" w14:textId="77777777" w:rsidR="003E3106" w:rsidRPr="000C14A4" w:rsidRDefault="003E3106"/>
        </w:tc>
        <w:tc>
          <w:tcPr>
            <w:tcW w:w="1620" w:type="dxa"/>
            <w:tcBorders>
              <w:bottom w:val="dotted" w:sz="4" w:space="0" w:color="auto"/>
            </w:tcBorders>
            <w:vAlign w:val="center"/>
          </w:tcPr>
          <w:p w14:paraId="577821DF" w14:textId="77777777" w:rsidR="003E3106" w:rsidRPr="000C14A4" w:rsidRDefault="004851CA">
            <w:pPr>
              <w:jc w:val="left"/>
              <w:divId w:val="1"/>
            </w:pPr>
            <w:r w:rsidRPr="000C14A4">
              <w:rPr>
                <w:sz w:val="16"/>
              </w:rPr>
              <w:t>Bay 6485, Delsanne, Roksolana</w:t>
            </w:r>
          </w:p>
        </w:tc>
        <w:tc>
          <w:tcPr>
            <w:tcW w:w="1620" w:type="dxa"/>
            <w:tcBorders>
              <w:bottom w:val="dotted" w:sz="4" w:space="0" w:color="auto"/>
            </w:tcBorders>
            <w:vAlign w:val="center"/>
          </w:tcPr>
          <w:p w14:paraId="36B8418D" w14:textId="77777777" w:rsidR="003E3106" w:rsidRPr="000C14A4" w:rsidRDefault="004851CA">
            <w:pPr>
              <w:jc w:val="center"/>
              <w:divId w:val="1"/>
            </w:pPr>
            <w:r w:rsidRPr="000C14A4">
              <w:rPr>
                <w:rFonts w:eastAsia="Arial"/>
                <w:sz w:val="16"/>
              </w:rPr>
              <w:t xml:space="preserve">4 </w:t>
            </w:r>
          </w:p>
        </w:tc>
      </w:tr>
      <w:tr w:rsidR="003E3106" w:rsidRPr="000C14A4" w14:paraId="06375AA1" w14:textId="77777777">
        <w:trPr>
          <w:trHeight w:val="320"/>
        </w:trPr>
        <w:tc>
          <w:tcPr>
            <w:tcW w:w="1620" w:type="dxa"/>
            <w:gridSpan w:val="2"/>
            <w:vMerge/>
          </w:tcPr>
          <w:p w14:paraId="7FAA8B79" w14:textId="77777777" w:rsidR="003E3106" w:rsidRPr="000C14A4" w:rsidRDefault="003E3106"/>
        </w:tc>
        <w:tc>
          <w:tcPr>
            <w:tcW w:w="1620" w:type="dxa"/>
            <w:gridSpan w:val="2"/>
            <w:tcBorders>
              <w:bottom w:val="dotted" w:sz="4" w:space="0" w:color="auto"/>
            </w:tcBorders>
            <w:vAlign w:val="center"/>
          </w:tcPr>
          <w:p w14:paraId="4CB5940C" w14:textId="77777777" w:rsidR="003E3106" w:rsidRPr="000C14A4" w:rsidRDefault="004851CA">
            <w:pPr>
              <w:jc w:val="left"/>
              <w:divId w:val="1"/>
            </w:pPr>
            <w:r w:rsidRPr="000C14A4">
              <w:rPr>
                <w:sz w:val="16"/>
              </w:rPr>
              <w:t>very deep</w:t>
            </w:r>
          </w:p>
        </w:tc>
        <w:tc>
          <w:tcPr>
            <w:tcW w:w="1620" w:type="dxa"/>
            <w:gridSpan w:val="2"/>
            <w:tcBorders>
              <w:bottom w:val="dotted" w:sz="4" w:space="0" w:color="auto"/>
            </w:tcBorders>
            <w:vAlign w:val="center"/>
          </w:tcPr>
          <w:p w14:paraId="6CFD6A32" w14:textId="77777777" w:rsidR="003E3106" w:rsidRPr="000C14A4" w:rsidRDefault="003E3106"/>
        </w:tc>
        <w:tc>
          <w:tcPr>
            <w:tcW w:w="1620" w:type="dxa"/>
            <w:tcBorders>
              <w:bottom w:val="dotted" w:sz="4" w:space="0" w:color="auto"/>
            </w:tcBorders>
            <w:vAlign w:val="center"/>
          </w:tcPr>
          <w:p w14:paraId="50DFF833" w14:textId="77777777" w:rsidR="003E3106" w:rsidRPr="000C14A4" w:rsidRDefault="003E3106"/>
        </w:tc>
        <w:tc>
          <w:tcPr>
            <w:tcW w:w="1620" w:type="dxa"/>
            <w:tcBorders>
              <w:bottom w:val="dotted" w:sz="4" w:space="0" w:color="auto"/>
            </w:tcBorders>
            <w:vAlign w:val="center"/>
          </w:tcPr>
          <w:p w14:paraId="3B419611" w14:textId="77777777" w:rsidR="003E3106" w:rsidRPr="000C14A4" w:rsidRDefault="003E3106"/>
        </w:tc>
        <w:tc>
          <w:tcPr>
            <w:tcW w:w="1620" w:type="dxa"/>
            <w:tcBorders>
              <w:bottom w:val="dotted" w:sz="4" w:space="0" w:color="auto"/>
            </w:tcBorders>
            <w:vAlign w:val="center"/>
          </w:tcPr>
          <w:p w14:paraId="5E26E656" w14:textId="77777777" w:rsidR="003E3106" w:rsidRPr="000C14A4" w:rsidRDefault="004851CA">
            <w:pPr>
              <w:jc w:val="left"/>
              <w:divId w:val="1"/>
            </w:pPr>
            <w:r w:rsidRPr="000C14A4">
              <w:rPr>
                <w:sz w:val="16"/>
              </w:rPr>
              <w:t>Rode Doyenne van Doorn</w:t>
            </w:r>
          </w:p>
        </w:tc>
        <w:tc>
          <w:tcPr>
            <w:tcW w:w="1620" w:type="dxa"/>
            <w:tcBorders>
              <w:bottom w:val="dotted" w:sz="4" w:space="0" w:color="auto"/>
            </w:tcBorders>
            <w:vAlign w:val="center"/>
          </w:tcPr>
          <w:p w14:paraId="155F5B1E" w14:textId="77777777" w:rsidR="003E3106" w:rsidRPr="000C14A4" w:rsidRDefault="004851CA">
            <w:pPr>
              <w:jc w:val="center"/>
              <w:divId w:val="1"/>
            </w:pPr>
            <w:r w:rsidRPr="000C14A4">
              <w:rPr>
                <w:rFonts w:eastAsia="Arial"/>
                <w:sz w:val="16"/>
              </w:rPr>
              <w:t xml:space="preserve">5 </w:t>
            </w:r>
          </w:p>
        </w:tc>
      </w:tr>
      <w:tr w:rsidR="003E3106" w:rsidRPr="000C14A4" w14:paraId="7FA7B24B" w14:textId="77777777">
        <w:trPr>
          <w:trHeight w:val="360"/>
        </w:trPr>
        <w:tc>
          <w:tcPr>
            <w:tcW w:w="810" w:type="dxa"/>
            <w:tcBorders>
              <w:right w:val="dotted" w:sz="4" w:space="0" w:color="auto"/>
            </w:tcBorders>
            <w:shd w:val="clear" w:color="auto" w:fill="DFDFD7"/>
            <w:vAlign w:val="center"/>
          </w:tcPr>
          <w:p w14:paraId="149C85F8" w14:textId="77777777" w:rsidR="003E3106" w:rsidRPr="000C14A4" w:rsidRDefault="004851CA">
            <w:r w:rsidRPr="000C14A4">
              <w:rPr>
                <w:rFonts w:eastAsia="Arial"/>
                <w:b/>
                <w:sz w:val="16"/>
              </w:rPr>
              <w:t>50.</w:t>
            </w:r>
          </w:p>
        </w:tc>
        <w:tc>
          <w:tcPr>
            <w:tcW w:w="810" w:type="dxa"/>
            <w:tcBorders>
              <w:right w:val="dotted" w:sz="4" w:space="0" w:color="auto"/>
            </w:tcBorders>
            <w:shd w:val="clear" w:color="auto" w:fill="DFDFD7"/>
            <w:vAlign w:val="center"/>
          </w:tcPr>
          <w:p w14:paraId="53CC2667"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59EA16CE" w14:textId="77777777" w:rsidR="003E3106" w:rsidRPr="000C14A4" w:rsidRDefault="004851CA">
            <w:r w:rsidRPr="000C14A4">
              <w:rPr>
                <w:rFonts w:eastAsia="Arial"/>
                <w:b/>
                <w:sz w:val="16"/>
              </w:rPr>
              <w:t>QN</w:t>
            </w:r>
          </w:p>
        </w:tc>
        <w:tc>
          <w:tcPr>
            <w:tcW w:w="810" w:type="dxa"/>
            <w:tcBorders>
              <w:right w:val="dotted" w:sz="4" w:space="0" w:color="auto"/>
            </w:tcBorders>
            <w:shd w:val="clear" w:color="auto" w:fill="DFDFD7"/>
            <w:vAlign w:val="center"/>
          </w:tcPr>
          <w:p w14:paraId="0479D16E" w14:textId="77777777" w:rsidR="003E3106" w:rsidRPr="000C14A4" w:rsidRDefault="004851CA">
            <w:r w:rsidRPr="000C14A4">
              <w:rPr>
                <w:rFonts w:eastAsia="Arial"/>
                <w:b/>
                <w:sz w:val="16"/>
              </w:rPr>
              <w:t>MG/VG</w:t>
            </w:r>
          </w:p>
        </w:tc>
        <w:tc>
          <w:tcPr>
            <w:tcW w:w="810" w:type="dxa"/>
            <w:tcBorders>
              <w:right w:val="dotted" w:sz="4" w:space="0" w:color="auto"/>
            </w:tcBorders>
            <w:shd w:val="clear" w:color="auto" w:fill="DFDFD7"/>
            <w:vAlign w:val="center"/>
          </w:tcPr>
          <w:p w14:paraId="50640E59"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29875EAD" w14:textId="77777777" w:rsidR="003E3106" w:rsidRPr="000C14A4" w:rsidRDefault="004851CA">
            <w:r w:rsidRPr="000C14A4">
              <w:rPr>
                <w:rFonts w:eastAsia="Arial"/>
                <w:b/>
                <w:sz w:val="16"/>
              </w:rPr>
              <w:t>(f)</w:t>
            </w:r>
          </w:p>
        </w:tc>
        <w:tc>
          <w:tcPr>
            <w:tcW w:w="1620" w:type="dxa"/>
            <w:shd w:val="clear" w:color="auto" w:fill="DFDFD7"/>
            <w:vAlign w:val="center"/>
          </w:tcPr>
          <w:p w14:paraId="4947CD5E" w14:textId="77777777" w:rsidR="003E3106" w:rsidRPr="000C14A4" w:rsidRDefault="004851CA">
            <w:r w:rsidRPr="000C14A4">
              <w:rPr>
                <w:rFonts w:eastAsia="Arial"/>
                <w:b/>
                <w:sz w:val="16"/>
              </w:rPr>
              <w:t>89</w:t>
            </w:r>
          </w:p>
        </w:tc>
        <w:tc>
          <w:tcPr>
            <w:tcW w:w="1620" w:type="dxa"/>
            <w:shd w:val="clear" w:color="auto" w:fill="DFDFD7"/>
          </w:tcPr>
          <w:p w14:paraId="629E63AA" w14:textId="77777777" w:rsidR="003E3106" w:rsidRPr="000C14A4" w:rsidRDefault="003E3106"/>
        </w:tc>
        <w:tc>
          <w:tcPr>
            <w:tcW w:w="1620" w:type="dxa"/>
            <w:shd w:val="clear" w:color="auto" w:fill="DFDFD7"/>
          </w:tcPr>
          <w:p w14:paraId="71626CC3" w14:textId="77777777" w:rsidR="003E3106" w:rsidRPr="000C14A4" w:rsidRDefault="003E3106"/>
        </w:tc>
        <w:tc>
          <w:tcPr>
            <w:tcW w:w="1620" w:type="dxa"/>
            <w:shd w:val="clear" w:color="auto" w:fill="DFDFD7"/>
          </w:tcPr>
          <w:p w14:paraId="67F36647" w14:textId="77777777" w:rsidR="003E3106" w:rsidRPr="000C14A4" w:rsidRDefault="003E3106"/>
        </w:tc>
      </w:tr>
      <w:tr w:rsidR="003E3106" w:rsidRPr="000C14A4" w14:paraId="4EF4F54C" w14:textId="77777777">
        <w:trPr>
          <w:trHeight w:val="440"/>
        </w:trPr>
        <w:tc>
          <w:tcPr>
            <w:tcW w:w="1620" w:type="dxa"/>
            <w:gridSpan w:val="2"/>
            <w:vMerge w:val="restart"/>
          </w:tcPr>
          <w:p w14:paraId="5F6FD4CA" w14:textId="77777777" w:rsidR="003E3106" w:rsidRPr="000C14A4" w:rsidRDefault="003E3106"/>
        </w:tc>
        <w:tc>
          <w:tcPr>
            <w:tcW w:w="1620" w:type="dxa"/>
            <w:gridSpan w:val="2"/>
            <w:tcBorders>
              <w:bottom w:val="dotted" w:sz="4" w:space="0" w:color="auto"/>
            </w:tcBorders>
          </w:tcPr>
          <w:p w14:paraId="604338CD" w14:textId="77777777" w:rsidR="003E3106" w:rsidRPr="000C14A4" w:rsidRDefault="004851CA">
            <w:pPr>
              <w:spacing w:before="113" w:after="113"/>
              <w:jc w:val="left"/>
              <w:divId w:val="1"/>
            </w:pPr>
            <w:r w:rsidRPr="000C14A4">
              <w:rPr>
                <w:b/>
                <w:sz w:val="16"/>
              </w:rPr>
              <w:t>Fruit: width of eye basin</w:t>
            </w:r>
          </w:p>
        </w:tc>
        <w:tc>
          <w:tcPr>
            <w:tcW w:w="1620" w:type="dxa"/>
            <w:gridSpan w:val="2"/>
            <w:tcBorders>
              <w:bottom w:val="dotted" w:sz="4" w:space="0" w:color="auto"/>
            </w:tcBorders>
          </w:tcPr>
          <w:p w14:paraId="0DE6EE23" w14:textId="77777777" w:rsidR="003E3106" w:rsidRPr="000C14A4" w:rsidRDefault="003E3106"/>
        </w:tc>
        <w:tc>
          <w:tcPr>
            <w:tcW w:w="1620" w:type="dxa"/>
            <w:tcBorders>
              <w:bottom w:val="dotted" w:sz="4" w:space="0" w:color="auto"/>
            </w:tcBorders>
          </w:tcPr>
          <w:p w14:paraId="6F4A6A23" w14:textId="77777777" w:rsidR="003E3106" w:rsidRPr="000C14A4" w:rsidRDefault="003E3106"/>
        </w:tc>
        <w:tc>
          <w:tcPr>
            <w:tcW w:w="1620" w:type="dxa"/>
            <w:tcBorders>
              <w:bottom w:val="dotted" w:sz="4" w:space="0" w:color="auto"/>
            </w:tcBorders>
          </w:tcPr>
          <w:p w14:paraId="14D6AE1D" w14:textId="77777777" w:rsidR="003E3106" w:rsidRPr="000C14A4" w:rsidRDefault="003E3106"/>
        </w:tc>
        <w:tc>
          <w:tcPr>
            <w:tcW w:w="1620" w:type="dxa"/>
            <w:tcBorders>
              <w:bottom w:val="dotted" w:sz="4" w:space="0" w:color="auto"/>
            </w:tcBorders>
          </w:tcPr>
          <w:p w14:paraId="0AE24982" w14:textId="77777777" w:rsidR="003E3106" w:rsidRPr="000C14A4" w:rsidRDefault="003E3106"/>
        </w:tc>
        <w:tc>
          <w:tcPr>
            <w:tcW w:w="1620" w:type="dxa"/>
            <w:tcBorders>
              <w:bottom w:val="dotted" w:sz="4" w:space="0" w:color="auto"/>
            </w:tcBorders>
          </w:tcPr>
          <w:p w14:paraId="262AB1D5" w14:textId="77777777" w:rsidR="003E3106" w:rsidRPr="000C14A4" w:rsidRDefault="003E3106"/>
        </w:tc>
      </w:tr>
      <w:tr w:rsidR="003E3106" w:rsidRPr="000C14A4" w14:paraId="7D60F81D" w14:textId="77777777">
        <w:trPr>
          <w:trHeight w:val="320"/>
        </w:trPr>
        <w:tc>
          <w:tcPr>
            <w:tcW w:w="1620" w:type="dxa"/>
            <w:gridSpan w:val="2"/>
            <w:vMerge/>
          </w:tcPr>
          <w:p w14:paraId="267331F0" w14:textId="77777777" w:rsidR="003E3106" w:rsidRPr="000C14A4" w:rsidRDefault="003E3106"/>
        </w:tc>
        <w:tc>
          <w:tcPr>
            <w:tcW w:w="1620" w:type="dxa"/>
            <w:gridSpan w:val="2"/>
            <w:tcBorders>
              <w:bottom w:val="dotted" w:sz="4" w:space="0" w:color="auto"/>
            </w:tcBorders>
            <w:vAlign w:val="center"/>
          </w:tcPr>
          <w:p w14:paraId="2C4F890C" w14:textId="77777777" w:rsidR="003E3106" w:rsidRPr="000C14A4" w:rsidRDefault="004851CA">
            <w:pPr>
              <w:jc w:val="left"/>
              <w:divId w:val="1"/>
            </w:pPr>
            <w:r w:rsidRPr="000C14A4">
              <w:rPr>
                <w:sz w:val="16"/>
              </w:rPr>
              <w:t>very narrow</w:t>
            </w:r>
          </w:p>
        </w:tc>
        <w:tc>
          <w:tcPr>
            <w:tcW w:w="1620" w:type="dxa"/>
            <w:gridSpan w:val="2"/>
            <w:tcBorders>
              <w:bottom w:val="dotted" w:sz="4" w:space="0" w:color="auto"/>
            </w:tcBorders>
            <w:vAlign w:val="center"/>
          </w:tcPr>
          <w:p w14:paraId="0249686E" w14:textId="77777777" w:rsidR="003E3106" w:rsidRPr="000C14A4" w:rsidRDefault="003E3106"/>
        </w:tc>
        <w:tc>
          <w:tcPr>
            <w:tcW w:w="1620" w:type="dxa"/>
            <w:tcBorders>
              <w:bottom w:val="dotted" w:sz="4" w:space="0" w:color="auto"/>
            </w:tcBorders>
            <w:vAlign w:val="center"/>
          </w:tcPr>
          <w:p w14:paraId="5537F9FC" w14:textId="77777777" w:rsidR="003E3106" w:rsidRPr="000C14A4" w:rsidRDefault="003E3106"/>
        </w:tc>
        <w:tc>
          <w:tcPr>
            <w:tcW w:w="1620" w:type="dxa"/>
            <w:tcBorders>
              <w:bottom w:val="dotted" w:sz="4" w:space="0" w:color="auto"/>
            </w:tcBorders>
            <w:vAlign w:val="center"/>
          </w:tcPr>
          <w:p w14:paraId="5F7E10F7" w14:textId="77777777" w:rsidR="003E3106" w:rsidRPr="000C14A4" w:rsidRDefault="003E3106"/>
        </w:tc>
        <w:tc>
          <w:tcPr>
            <w:tcW w:w="1620" w:type="dxa"/>
            <w:tcBorders>
              <w:bottom w:val="dotted" w:sz="4" w:space="0" w:color="auto"/>
            </w:tcBorders>
            <w:vAlign w:val="center"/>
          </w:tcPr>
          <w:p w14:paraId="025DAB1A" w14:textId="77777777" w:rsidR="003E3106" w:rsidRPr="000C14A4" w:rsidRDefault="003E3106"/>
        </w:tc>
        <w:tc>
          <w:tcPr>
            <w:tcW w:w="1620" w:type="dxa"/>
            <w:tcBorders>
              <w:bottom w:val="dotted" w:sz="4" w:space="0" w:color="auto"/>
            </w:tcBorders>
            <w:vAlign w:val="center"/>
          </w:tcPr>
          <w:p w14:paraId="5E79AFFA" w14:textId="77777777" w:rsidR="003E3106" w:rsidRPr="000C14A4" w:rsidRDefault="004851CA">
            <w:pPr>
              <w:jc w:val="center"/>
              <w:divId w:val="1"/>
            </w:pPr>
            <w:r w:rsidRPr="000C14A4">
              <w:rPr>
                <w:rFonts w:eastAsia="Arial"/>
                <w:sz w:val="16"/>
              </w:rPr>
              <w:t xml:space="preserve">1 </w:t>
            </w:r>
          </w:p>
        </w:tc>
      </w:tr>
      <w:tr w:rsidR="003E3106" w:rsidRPr="000C14A4" w14:paraId="19DB5817" w14:textId="77777777">
        <w:trPr>
          <w:trHeight w:val="320"/>
        </w:trPr>
        <w:tc>
          <w:tcPr>
            <w:tcW w:w="1620" w:type="dxa"/>
            <w:gridSpan w:val="2"/>
            <w:vMerge/>
          </w:tcPr>
          <w:p w14:paraId="0C1B6FC4" w14:textId="77777777" w:rsidR="003E3106" w:rsidRPr="000C14A4" w:rsidRDefault="003E3106"/>
        </w:tc>
        <w:tc>
          <w:tcPr>
            <w:tcW w:w="1620" w:type="dxa"/>
            <w:gridSpan w:val="2"/>
            <w:tcBorders>
              <w:bottom w:val="dotted" w:sz="4" w:space="0" w:color="auto"/>
            </w:tcBorders>
            <w:vAlign w:val="center"/>
          </w:tcPr>
          <w:p w14:paraId="139B762B" w14:textId="77777777" w:rsidR="003E3106" w:rsidRPr="000C14A4" w:rsidRDefault="004851CA">
            <w:pPr>
              <w:jc w:val="left"/>
              <w:divId w:val="1"/>
            </w:pPr>
            <w:r w:rsidRPr="000C14A4">
              <w:rPr>
                <w:sz w:val="16"/>
              </w:rPr>
              <w:t>narrow</w:t>
            </w:r>
          </w:p>
        </w:tc>
        <w:tc>
          <w:tcPr>
            <w:tcW w:w="1620" w:type="dxa"/>
            <w:gridSpan w:val="2"/>
            <w:tcBorders>
              <w:bottom w:val="dotted" w:sz="4" w:space="0" w:color="auto"/>
            </w:tcBorders>
            <w:vAlign w:val="center"/>
          </w:tcPr>
          <w:p w14:paraId="4E10F96E" w14:textId="77777777" w:rsidR="003E3106" w:rsidRPr="000C14A4" w:rsidRDefault="003E3106"/>
        </w:tc>
        <w:tc>
          <w:tcPr>
            <w:tcW w:w="1620" w:type="dxa"/>
            <w:tcBorders>
              <w:bottom w:val="dotted" w:sz="4" w:space="0" w:color="auto"/>
            </w:tcBorders>
            <w:vAlign w:val="center"/>
          </w:tcPr>
          <w:p w14:paraId="7C3DD86F" w14:textId="77777777" w:rsidR="003E3106" w:rsidRPr="000C14A4" w:rsidRDefault="003E3106"/>
        </w:tc>
        <w:tc>
          <w:tcPr>
            <w:tcW w:w="1620" w:type="dxa"/>
            <w:tcBorders>
              <w:bottom w:val="dotted" w:sz="4" w:space="0" w:color="auto"/>
            </w:tcBorders>
            <w:vAlign w:val="center"/>
          </w:tcPr>
          <w:p w14:paraId="6BA5149B" w14:textId="77777777" w:rsidR="003E3106" w:rsidRPr="000C14A4" w:rsidRDefault="003E3106"/>
        </w:tc>
        <w:tc>
          <w:tcPr>
            <w:tcW w:w="1620" w:type="dxa"/>
            <w:tcBorders>
              <w:bottom w:val="dotted" w:sz="4" w:space="0" w:color="auto"/>
            </w:tcBorders>
            <w:vAlign w:val="center"/>
          </w:tcPr>
          <w:p w14:paraId="371468EF" w14:textId="77777777" w:rsidR="003E3106" w:rsidRPr="000C14A4" w:rsidRDefault="004851CA">
            <w:pPr>
              <w:jc w:val="left"/>
              <w:divId w:val="1"/>
            </w:pPr>
            <w:r w:rsidRPr="000C14A4">
              <w:rPr>
                <w:sz w:val="16"/>
              </w:rPr>
              <w:t>Bohemica, Harrow Sweet, Red Druz</w:t>
            </w:r>
          </w:p>
        </w:tc>
        <w:tc>
          <w:tcPr>
            <w:tcW w:w="1620" w:type="dxa"/>
            <w:tcBorders>
              <w:bottom w:val="dotted" w:sz="4" w:space="0" w:color="auto"/>
            </w:tcBorders>
            <w:vAlign w:val="center"/>
          </w:tcPr>
          <w:p w14:paraId="250A5E96" w14:textId="77777777" w:rsidR="003E3106" w:rsidRPr="000C14A4" w:rsidRDefault="004851CA">
            <w:pPr>
              <w:jc w:val="center"/>
              <w:divId w:val="1"/>
            </w:pPr>
            <w:r w:rsidRPr="000C14A4">
              <w:rPr>
                <w:rFonts w:eastAsia="Arial"/>
                <w:sz w:val="16"/>
              </w:rPr>
              <w:t xml:space="preserve">2 </w:t>
            </w:r>
          </w:p>
        </w:tc>
      </w:tr>
      <w:tr w:rsidR="003E3106" w:rsidRPr="000C14A4" w14:paraId="35013246" w14:textId="77777777">
        <w:trPr>
          <w:trHeight w:val="320"/>
        </w:trPr>
        <w:tc>
          <w:tcPr>
            <w:tcW w:w="1620" w:type="dxa"/>
            <w:gridSpan w:val="2"/>
            <w:vMerge/>
          </w:tcPr>
          <w:p w14:paraId="0ECF3BA8" w14:textId="77777777" w:rsidR="003E3106" w:rsidRPr="000C14A4" w:rsidRDefault="003E3106"/>
        </w:tc>
        <w:tc>
          <w:tcPr>
            <w:tcW w:w="1620" w:type="dxa"/>
            <w:gridSpan w:val="2"/>
            <w:tcBorders>
              <w:bottom w:val="dotted" w:sz="4" w:space="0" w:color="auto"/>
            </w:tcBorders>
            <w:vAlign w:val="center"/>
          </w:tcPr>
          <w:p w14:paraId="3F305294" w14:textId="77777777" w:rsidR="003E3106" w:rsidRPr="000C14A4" w:rsidRDefault="004851CA">
            <w:pPr>
              <w:jc w:val="left"/>
              <w:divId w:val="1"/>
            </w:pPr>
            <w:r w:rsidRPr="000C14A4">
              <w:rPr>
                <w:sz w:val="16"/>
              </w:rPr>
              <w:t>medium</w:t>
            </w:r>
          </w:p>
        </w:tc>
        <w:tc>
          <w:tcPr>
            <w:tcW w:w="1620" w:type="dxa"/>
            <w:gridSpan w:val="2"/>
            <w:tcBorders>
              <w:bottom w:val="dotted" w:sz="4" w:space="0" w:color="auto"/>
            </w:tcBorders>
            <w:vAlign w:val="center"/>
          </w:tcPr>
          <w:p w14:paraId="3BDCDA99" w14:textId="77777777" w:rsidR="003E3106" w:rsidRPr="000C14A4" w:rsidRDefault="003E3106"/>
        </w:tc>
        <w:tc>
          <w:tcPr>
            <w:tcW w:w="1620" w:type="dxa"/>
            <w:tcBorders>
              <w:bottom w:val="dotted" w:sz="4" w:space="0" w:color="auto"/>
            </w:tcBorders>
            <w:vAlign w:val="center"/>
          </w:tcPr>
          <w:p w14:paraId="22BAE977" w14:textId="77777777" w:rsidR="003E3106" w:rsidRPr="000C14A4" w:rsidRDefault="003E3106"/>
        </w:tc>
        <w:tc>
          <w:tcPr>
            <w:tcW w:w="1620" w:type="dxa"/>
            <w:tcBorders>
              <w:bottom w:val="dotted" w:sz="4" w:space="0" w:color="auto"/>
            </w:tcBorders>
            <w:vAlign w:val="center"/>
          </w:tcPr>
          <w:p w14:paraId="779B3173" w14:textId="77777777" w:rsidR="003E3106" w:rsidRPr="000C14A4" w:rsidRDefault="003E3106"/>
        </w:tc>
        <w:tc>
          <w:tcPr>
            <w:tcW w:w="1620" w:type="dxa"/>
            <w:tcBorders>
              <w:bottom w:val="dotted" w:sz="4" w:space="0" w:color="auto"/>
            </w:tcBorders>
            <w:vAlign w:val="center"/>
          </w:tcPr>
          <w:p w14:paraId="17C503F6" w14:textId="77777777" w:rsidR="003E3106" w:rsidRPr="000C14A4" w:rsidRDefault="004851CA">
            <w:pPr>
              <w:jc w:val="left"/>
              <w:divId w:val="1"/>
              <w:rPr>
                <w:lang w:val="pt-BR"/>
              </w:rPr>
            </w:pPr>
            <w:r w:rsidRPr="000C14A4">
              <w:rPr>
                <w:sz w:val="16"/>
                <w:lang w:val="pt-BR"/>
              </w:rPr>
              <w:t xml:space="preserve">Cape Rose ARC 1, Concorde, </w:t>
            </w:r>
            <w:proofErr w:type="spellStart"/>
            <w:r w:rsidRPr="000C14A4">
              <w:rPr>
                <w:sz w:val="16"/>
                <w:lang w:val="pt-BR"/>
              </w:rPr>
              <w:t>Radana</w:t>
            </w:r>
            <w:proofErr w:type="spellEnd"/>
          </w:p>
        </w:tc>
        <w:tc>
          <w:tcPr>
            <w:tcW w:w="1620" w:type="dxa"/>
            <w:tcBorders>
              <w:bottom w:val="dotted" w:sz="4" w:space="0" w:color="auto"/>
            </w:tcBorders>
            <w:vAlign w:val="center"/>
          </w:tcPr>
          <w:p w14:paraId="7C35BF84" w14:textId="77777777" w:rsidR="003E3106" w:rsidRPr="000C14A4" w:rsidRDefault="004851CA">
            <w:pPr>
              <w:jc w:val="center"/>
              <w:divId w:val="1"/>
            </w:pPr>
            <w:r w:rsidRPr="000C14A4">
              <w:rPr>
                <w:rFonts w:eastAsia="Arial"/>
                <w:sz w:val="16"/>
              </w:rPr>
              <w:t xml:space="preserve">3 </w:t>
            </w:r>
          </w:p>
        </w:tc>
      </w:tr>
      <w:tr w:rsidR="003E3106" w:rsidRPr="000C14A4" w14:paraId="39B14939" w14:textId="77777777">
        <w:trPr>
          <w:trHeight w:val="320"/>
        </w:trPr>
        <w:tc>
          <w:tcPr>
            <w:tcW w:w="1620" w:type="dxa"/>
            <w:gridSpan w:val="2"/>
            <w:vMerge/>
          </w:tcPr>
          <w:p w14:paraId="09F28312" w14:textId="77777777" w:rsidR="003E3106" w:rsidRPr="000C14A4" w:rsidRDefault="003E3106"/>
        </w:tc>
        <w:tc>
          <w:tcPr>
            <w:tcW w:w="1620" w:type="dxa"/>
            <w:gridSpan w:val="2"/>
            <w:tcBorders>
              <w:bottom w:val="dotted" w:sz="4" w:space="0" w:color="auto"/>
            </w:tcBorders>
            <w:vAlign w:val="center"/>
          </w:tcPr>
          <w:p w14:paraId="379B02A3" w14:textId="77777777" w:rsidR="003E3106" w:rsidRPr="000C14A4" w:rsidRDefault="004851CA">
            <w:pPr>
              <w:jc w:val="left"/>
              <w:divId w:val="1"/>
            </w:pPr>
            <w:r w:rsidRPr="000C14A4">
              <w:rPr>
                <w:sz w:val="16"/>
              </w:rPr>
              <w:t>broad</w:t>
            </w:r>
          </w:p>
        </w:tc>
        <w:tc>
          <w:tcPr>
            <w:tcW w:w="1620" w:type="dxa"/>
            <w:gridSpan w:val="2"/>
            <w:tcBorders>
              <w:bottom w:val="dotted" w:sz="4" w:space="0" w:color="auto"/>
            </w:tcBorders>
            <w:vAlign w:val="center"/>
          </w:tcPr>
          <w:p w14:paraId="50C0EA6D" w14:textId="77777777" w:rsidR="003E3106" w:rsidRPr="000C14A4" w:rsidRDefault="003E3106"/>
        </w:tc>
        <w:tc>
          <w:tcPr>
            <w:tcW w:w="1620" w:type="dxa"/>
            <w:tcBorders>
              <w:bottom w:val="dotted" w:sz="4" w:space="0" w:color="auto"/>
            </w:tcBorders>
            <w:vAlign w:val="center"/>
          </w:tcPr>
          <w:p w14:paraId="13EE2ED1" w14:textId="77777777" w:rsidR="003E3106" w:rsidRPr="000C14A4" w:rsidRDefault="003E3106"/>
        </w:tc>
        <w:tc>
          <w:tcPr>
            <w:tcW w:w="1620" w:type="dxa"/>
            <w:tcBorders>
              <w:bottom w:val="dotted" w:sz="4" w:space="0" w:color="auto"/>
            </w:tcBorders>
            <w:vAlign w:val="center"/>
          </w:tcPr>
          <w:p w14:paraId="3386CBE3" w14:textId="77777777" w:rsidR="003E3106" w:rsidRPr="000C14A4" w:rsidRDefault="003E3106"/>
        </w:tc>
        <w:tc>
          <w:tcPr>
            <w:tcW w:w="1620" w:type="dxa"/>
            <w:tcBorders>
              <w:bottom w:val="dotted" w:sz="4" w:space="0" w:color="auto"/>
            </w:tcBorders>
            <w:vAlign w:val="center"/>
          </w:tcPr>
          <w:p w14:paraId="554893A3" w14:textId="77777777" w:rsidR="003E3106" w:rsidRPr="000C14A4" w:rsidRDefault="004851CA">
            <w:pPr>
              <w:jc w:val="left"/>
              <w:divId w:val="1"/>
            </w:pPr>
            <w:r w:rsidRPr="000C14A4">
              <w:rPr>
                <w:sz w:val="16"/>
              </w:rPr>
              <w:t>Celina, Dicolor, Lombacad</w:t>
            </w:r>
          </w:p>
        </w:tc>
        <w:tc>
          <w:tcPr>
            <w:tcW w:w="1620" w:type="dxa"/>
            <w:tcBorders>
              <w:bottom w:val="dotted" w:sz="4" w:space="0" w:color="auto"/>
            </w:tcBorders>
            <w:vAlign w:val="center"/>
          </w:tcPr>
          <w:p w14:paraId="5C54BBB0" w14:textId="77777777" w:rsidR="003E3106" w:rsidRPr="000C14A4" w:rsidRDefault="004851CA">
            <w:pPr>
              <w:jc w:val="center"/>
              <w:divId w:val="1"/>
            </w:pPr>
            <w:r w:rsidRPr="000C14A4">
              <w:rPr>
                <w:rFonts w:eastAsia="Arial"/>
                <w:sz w:val="16"/>
              </w:rPr>
              <w:t xml:space="preserve">4 </w:t>
            </w:r>
          </w:p>
        </w:tc>
      </w:tr>
      <w:tr w:rsidR="003E3106" w:rsidRPr="000C14A4" w14:paraId="2C2D000A" w14:textId="77777777">
        <w:trPr>
          <w:trHeight w:val="320"/>
        </w:trPr>
        <w:tc>
          <w:tcPr>
            <w:tcW w:w="1620" w:type="dxa"/>
            <w:gridSpan w:val="2"/>
            <w:vMerge/>
          </w:tcPr>
          <w:p w14:paraId="6152D3F7" w14:textId="77777777" w:rsidR="003E3106" w:rsidRPr="000C14A4" w:rsidRDefault="003E3106"/>
        </w:tc>
        <w:tc>
          <w:tcPr>
            <w:tcW w:w="1620" w:type="dxa"/>
            <w:gridSpan w:val="2"/>
            <w:tcBorders>
              <w:bottom w:val="dotted" w:sz="4" w:space="0" w:color="auto"/>
            </w:tcBorders>
            <w:vAlign w:val="center"/>
          </w:tcPr>
          <w:p w14:paraId="419A96C7" w14:textId="77777777" w:rsidR="003E3106" w:rsidRPr="000C14A4" w:rsidRDefault="004851CA">
            <w:pPr>
              <w:jc w:val="left"/>
              <w:divId w:val="1"/>
            </w:pPr>
            <w:r w:rsidRPr="000C14A4">
              <w:rPr>
                <w:sz w:val="16"/>
              </w:rPr>
              <w:t>very broad</w:t>
            </w:r>
          </w:p>
        </w:tc>
        <w:tc>
          <w:tcPr>
            <w:tcW w:w="1620" w:type="dxa"/>
            <w:gridSpan w:val="2"/>
            <w:tcBorders>
              <w:bottom w:val="dotted" w:sz="4" w:space="0" w:color="auto"/>
            </w:tcBorders>
            <w:vAlign w:val="center"/>
          </w:tcPr>
          <w:p w14:paraId="62972748" w14:textId="77777777" w:rsidR="003E3106" w:rsidRPr="000C14A4" w:rsidRDefault="003E3106"/>
        </w:tc>
        <w:tc>
          <w:tcPr>
            <w:tcW w:w="1620" w:type="dxa"/>
            <w:tcBorders>
              <w:bottom w:val="dotted" w:sz="4" w:space="0" w:color="auto"/>
            </w:tcBorders>
            <w:vAlign w:val="center"/>
          </w:tcPr>
          <w:p w14:paraId="5BCAF0F0" w14:textId="77777777" w:rsidR="003E3106" w:rsidRPr="000C14A4" w:rsidRDefault="003E3106"/>
        </w:tc>
        <w:tc>
          <w:tcPr>
            <w:tcW w:w="1620" w:type="dxa"/>
            <w:tcBorders>
              <w:bottom w:val="dotted" w:sz="4" w:space="0" w:color="auto"/>
            </w:tcBorders>
            <w:vAlign w:val="center"/>
          </w:tcPr>
          <w:p w14:paraId="138A03BA" w14:textId="77777777" w:rsidR="003E3106" w:rsidRPr="000C14A4" w:rsidRDefault="003E3106"/>
        </w:tc>
        <w:tc>
          <w:tcPr>
            <w:tcW w:w="1620" w:type="dxa"/>
            <w:tcBorders>
              <w:bottom w:val="dotted" w:sz="4" w:space="0" w:color="auto"/>
            </w:tcBorders>
            <w:vAlign w:val="center"/>
          </w:tcPr>
          <w:p w14:paraId="30BDB68F" w14:textId="77777777" w:rsidR="003E3106" w:rsidRPr="000C14A4" w:rsidRDefault="004851CA">
            <w:pPr>
              <w:jc w:val="left"/>
              <w:divId w:val="1"/>
            </w:pPr>
            <w:r w:rsidRPr="000C14A4">
              <w:rPr>
                <w:sz w:val="16"/>
              </w:rPr>
              <w:t>Rode Doyenne van Doorn</w:t>
            </w:r>
          </w:p>
        </w:tc>
        <w:tc>
          <w:tcPr>
            <w:tcW w:w="1620" w:type="dxa"/>
            <w:tcBorders>
              <w:bottom w:val="dotted" w:sz="4" w:space="0" w:color="auto"/>
            </w:tcBorders>
            <w:vAlign w:val="center"/>
          </w:tcPr>
          <w:p w14:paraId="79116A6E" w14:textId="77777777" w:rsidR="003E3106" w:rsidRPr="000C14A4" w:rsidRDefault="004851CA">
            <w:pPr>
              <w:jc w:val="center"/>
              <w:divId w:val="1"/>
            </w:pPr>
            <w:r w:rsidRPr="000C14A4">
              <w:rPr>
                <w:rFonts w:eastAsia="Arial"/>
                <w:sz w:val="16"/>
              </w:rPr>
              <w:t xml:space="preserve">5 </w:t>
            </w:r>
          </w:p>
        </w:tc>
      </w:tr>
      <w:tr w:rsidR="003E3106" w:rsidRPr="000C14A4" w14:paraId="7269AF10" w14:textId="77777777">
        <w:trPr>
          <w:trHeight w:val="360"/>
        </w:trPr>
        <w:tc>
          <w:tcPr>
            <w:tcW w:w="810" w:type="dxa"/>
            <w:tcBorders>
              <w:right w:val="dotted" w:sz="4" w:space="0" w:color="auto"/>
            </w:tcBorders>
            <w:shd w:val="clear" w:color="auto" w:fill="DFDFD7"/>
            <w:vAlign w:val="center"/>
          </w:tcPr>
          <w:p w14:paraId="55673FB2" w14:textId="77777777" w:rsidR="003E3106" w:rsidRPr="000C14A4" w:rsidRDefault="004851CA">
            <w:r w:rsidRPr="000C14A4">
              <w:rPr>
                <w:rFonts w:eastAsia="Arial"/>
                <w:b/>
                <w:sz w:val="16"/>
              </w:rPr>
              <w:lastRenderedPageBreak/>
              <w:t>51.</w:t>
            </w:r>
          </w:p>
        </w:tc>
        <w:tc>
          <w:tcPr>
            <w:tcW w:w="810" w:type="dxa"/>
            <w:tcBorders>
              <w:right w:val="dotted" w:sz="4" w:space="0" w:color="auto"/>
            </w:tcBorders>
            <w:shd w:val="clear" w:color="auto" w:fill="DFDFD7"/>
            <w:vAlign w:val="center"/>
          </w:tcPr>
          <w:p w14:paraId="7503751D"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20B0D77E" w14:textId="77777777" w:rsidR="003E3106" w:rsidRPr="000C14A4" w:rsidRDefault="004851CA">
            <w:r w:rsidRPr="000C14A4">
              <w:rPr>
                <w:rFonts w:eastAsia="Arial"/>
                <w:b/>
                <w:sz w:val="16"/>
              </w:rPr>
              <w:t>PQ</w:t>
            </w:r>
          </w:p>
        </w:tc>
        <w:tc>
          <w:tcPr>
            <w:tcW w:w="810" w:type="dxa"/>
            <w:tcBorders>
              <w:right w:val="dotted" w:sz="4" w:space="0" w:color="auto"/>
            </w:tcBorders>
            <w:shd w:val="clear" w:color="auto" w:fill="DFDFD7"/>
            <w:vAlign w:val="center"/>
          </w:tcPr>
          <w:p w14:paraId="3B47BD4A" w14:textId="77777777" w:rsidR="003E3106" w:rsidRPr="000C14A4" w:rsidRDefault="004851CA">
            <w:r w:rsidRPr="000C14A4">
              <w:rPr>
                <w:rFonts w:eastAsia="Arial"/>
                <w:b/>
                <w:sz w:val="16"/>
              </w:rPr>
              <w:t>VG</w:t>
            </w:r>
          </w:p>
        </w:tc>
        <w:tc>
          <w:tcPr>
            <w:tcW w:w="810" w:type="dxa"/>
            <w:tcBorders>
              <w:right w:val="dotted" w:sz="4" w:space="0" w:color="auto"/>
            </w:tcBorders>
            <w:shd w:val="clear" w:color="auto" w:fill="DFDFD7"/>
            <w:vAlign w:val="center"/>
          </w:tcPr>
          <w:p w14:paraId="4A35826B" w14:textId="77777777" w:rsidR="003E3106" w:rsidRPr="000C14A4" w:rsidRDefault="003E3106"/>
        </w:tc>
        <w:tc>
          <w:tcPr>
            <w:tcW w:w="810" w:type="dxa"/>
            <w:tcBorders>
              <w:right w:val="dotted" w:sz="4" w:space="0" w:color="auto"/>
            </w:tcBorders>
            <w:shd w:val="clear" w:color="auto" w:fill="DFDFD7"/>
            <w:vAlign w:val="center"/>
          </w:tcPr>
          <w:p w14:paraId="01D9281A" w14:textId="77777777" w:rsidR="003E3106" w:rsidRPr="000C14A4" w:rsidRDefault="004851CA">
            <w:r w:rsidRPr="000C14A4">
              <w:rPr>
                <w:rFonts w:eastAsia="Arial"/>
                <w:b/>
                <w:sz w:val="16"/>
              </w:rPr>
              <w:t>(f)</w:t>
            </w:r>
          </w:p>
        </w:tc>
        <w:tc>
          <w:tcPr>
            <w:tcW w:w="1620" w:type="dxa"/>
            <w:shd w:val="clear" w:color="auto" w:fill="DFDFD7"/>
            <w:vAlign w:val="center"/>
          </w:tcPr>
          <w:p w14:paraId="02E43023" w14:textId="77777777" w:rsidR="003E3106" w:rsidRPr="000C14A4" w:rsidRDefault="004851CA">
            <w:r w:rsidRPr="000C14A4">
              <w:rPr>
                <w:rFonts w:eastAsia="Arial"/>
                <w:b/>
                <w:sz w:val="16"/>
              </w:rPr>
              <w:t>89</w:t>
            </w:r>
          </w:p>
        </w:tc>
        <w:tc>
          <w:tcPr>
            <w:tcW w:w="1620" w:type="dxa"/>
            <w:shd w:val="clear" w:color="auto" w:fill="DFDFD7"/>
          </w:tcPr>
          <w:p w14:paraId="07175529" w14:textId="77777777" w:rsidR="003E3106" w:rsidRPr="000C14A4" w:rsidRDefault="003E3106"/>
        </w:tc>
        <w:tc>
          <w:tcPr>
            <w:tcW w:w="1620" w:type="dxa"/>
            <w:shd w:val="clear" w:color="auto" w:fill="DFDFD7"/>
          </w:tcPr>
          <w:p w14:paraId="252AB0FA" w14:textId="77777777" w:rsidR="003E3106" w:rsidRPr="000C14A4" w:rsidRDefault="003E3106"/>
        </w:tc>
        <w:tc>
          <w:tcPr>
            <w:tcW w:w="1620" w:type="dxa"/>
            <w:shd w:val="clear" w:color="auto" w:fill="DFDFD7"/>
          </w:tcPr>
          <w:p w14:paraId="71D423AE" w14:textId="77777777" w:rsidR="003E3106" w:rsidRPr="000C14A4" w:rsidRDefault="003E3106"/>
        </w:tc>
      </w:tr>
      <w:tr w:rsidR="003E3106" w:rsidRPr="000C14A4" w14:paraId="2EF6F6E2" w14:textId="77777777">
        <w:trPr>
          <w:trHeight w:val="440"/>
        </w:trPr>
        <w:tc>
          <w:tcPr>
            <w:tcW w:w="1620" w:type="dxa"/>
            <w:gridSpan w:val="2"/>
            <w:vMerge w:val="restart"/>
          </w:tcPr>
          <w:p w14:paraId="5B6DE588" w14:textId="77777777" w:rsidR="003E3106" w:rsidRPr="000C14A4" w:rsidRDefault="003E3106"/>
        </w:tc>
        <w:tc>
          <w:tcPr>
            <w:tcW w:w="1620" w:type="dxa"/>
            <w:gridSpan w:val="2"/>
            <w:tcBorders>
              <w:bottom w:val="dotted" w:sz="4" w:space="0" w:color="auto"/>
            </w:tcBorders>
          </w:tcPr>
          <w:p w14:paraId="220B81D4" w14:textId="77777777" w:rsidR="003E3106" w:rsidRPr="000C14A4" w:rsidRDefault="004851CA">
            <w:pPr>
              <w:spacing w:before="113" w:after="113"/>
              <w:jc w:val="left"/>
              <w:divId w:val="1"/>
            </w:pPr>
            <w:r w:rsidRPr="000C14A4">
              <w:rPr>
                <w:b/>
                <w:sz w:val="16"/>
              </w:rPr>
              <w:t>Fruit: surface of area around eye</w:t>
            </w:r>
          </w:p>
        </w:tc>
        <w:tc>
          <w:tcPr>
            <w:tcW w:w="1620" w:type="dxa"/>
            <w:gridSpan w:val="2"/>
            <w:tcBorders>
              <w:bottom w:val="dotted" w:sz="4" w:space="0" w:color="auto"/>
            </w:tcBorders>
          </w:tcPr>
          <w:p w14:paraId="2E805950" w14:textId="77777777" w:rsidR="003E3106" w:rsidRPr="000C14A4" w:rsidRDefault="003E3106"/>
        </w:tc>
        <w:tc>
          <w:tcPr>
            <w:tcW w:w="1620" w:type="dxa"/>
            <w:tcBorders>
              <w:bottom w:val="dotted" w:sz="4" w:space="0" w:color="auto"/>
            </w:tcBorders>
          </w:tcPr>
          <w:p w14:paraId="0CEF2DDA" w14:textId="77777777" w:rsidR="003E3106" w:rsidRPr="000C14A4" w:rsidRDefault="003E3106"/>
        </w:tc>
        <w:tc>
          <w:tcPr>
            <w:tcW w:w="1620" w:type="dxa"/>
            <w:tcBorders>
              <w:bottom w:val="dotted" w:sz="4" w:space="0" w:color="auto"/>
            </w:tcBorders>
          </w:tcPr>
          <w:p w14:paraId="4EBECB3A" w14:textId="77777777" w:rsidR="003E3106" w:rsidRPr="000C14A4" w:rsidRDefault="003E3106"/>
        </w:tc>
        <w:tc>
          <w:tcPr>
            <w:tcW w:w="1620" w:type="dxa"/>
            <w:tcBorders>
              <w:bottom w:val="dotted" w:sz="4" w:space="0" w:color="auto"/>
            </w:tcBorders>
          </w:tcPr>
          <w:p w14:paraId="08875168" w14:textId="77777777" w:rsidR="003E3106" w:rsidRPr="000C14A4" w:rsidRDefault="003E3106"/>
        </w:tc>
        <w:tc>
          <w:tcPr>
            <w:tcW w:w="1620" w:type="dxa"/>
            <w:tcBorders>
              <w:bottom w:val="dotted" w:sz="4" w:space="0" w:color="auto"/>
            </w:tcBorders>
          </w:tcPr>
          <w:p w14:paraId="4A4AB462" w14:textId="77777777" w:rsidR="003E3106" w:rsidRPr="000C14A4" w:rsidRDefault="003E3106"/>
        </w:tc>
      </w:tr>
      <w:tr w:rsidR="003E3106" w:rsidRPr="000C14A4" w14:paraId="08AF8B05" w14:textId="77777777">
        <w:trPr>
          <w:trHeight w:val="320"/>
        </w:trPr>
        <w:tc>
          <w:tcPr>
            <w:tcW w:w="1620" w:type="dxa"/>
            <w:gridSpan w:val="2"/>
            <w:vMerge/>
          </w:tcPr>
          <w:p w14:paraId="536A096D" w14:textId="77777777" w:rsidR="003E3106" w:rsidRPr="000C14A4" w:rsidRDefault="003E3106"/>
        </w:tc>
        <w:tc>
          <w:tcPr>
            <w:tcW w:w="1620" w:type="dxa"/>
            <w:gridSpan w:val="2"/>
            <w:tcBorders>
              <w:bottom w:val="dotted" w:sz="4" w:space="0" w:color="auto"/>
            </w:tcBorders>
            <w:vAlign w:val="center"/>
          </w:tcPr>
          <w:p w14:paraId="25F885D2" w14:textId="77777777" w:rsidR="003E3106" w:rsidRPr="000C14A4" w:rsidRDefault="004851CA">
            <w:pPr>
              <w:jc w:val="left"/>
              <w:divId w:val="1"/>
            </w:pPr>
            <w:r w:rsidRPr="000C14A4">
              <w:rPr>
                <w:sz w:val="16"/>
              </w:rPr>
              <w:t>even</w:t>
            </w:r>
          </w:p>
        </w:tc>
        <w:tc>
          <w:tcPr>
            <w:tcW w:w="1620" w:type="dxa"/>
            <w:gridSpan w:val="2"/>
            <w:tcBorders>
              <w:bottom w:val="dotted" w:sz="4" w:space="0" w:color="auto"/>
            </w:tcBorders>
            <w:vAlign w:val="center"/>
          </w:tcPr>
          <w:p w14:paraId="4A32A05B" w14:textId="77777777" w:rsidR="003E3106" w:rsidRPr="000C14A4" w:rsidRDefault="003E3106"/>
        </w:tc>
        <w:tc>
          <w:tcPr>
            <w:tcW w:w="1620" w:type="dxa"/>
            <w:tcBorders>
              <w:bottom w:val="dotted" w:sz="4" w:space="0" w:color="auto"/>
            </w:tcBorders>
            <w:vAlign w:val="center"/>
          </w:tcPr>
          <w:p w14:paraId="133E9F73" w14:textId="77777777" w:rsidR="003E3106" w:rsidRPr="000C14A4" w:rsidRDefault="003E3106"/>
        </w:tc>
        <w:tc>
          <w:tcPr>
            <w:tcW w:w="1620" w:type="dxa"/>
            <w:tcBorders>
              <w:bottom w:val="dotted" w:sz="4" w:space="0" w:color="auto"/>
            </w:tcBorders>
            <w:vAlign w:val="center"/>
          </w:tcPr>
          <w:p w14:paraId="6477B0D4" w14:textId="77777777" w:rsidR="003E3106" w:rsidRPr="000C14A4" w:rsidRDefault="003E3106"/>
        </w:tc>
        <w:tc>
          <w:tcPr>
            <w:tcW w:w="1620" w:type="dxa"/>
            <w:tcBorders>
              <w:bottom w:val="dotted" w:sz="4" w:space="0" w:color="auto"/>
            </w:tcBorders>
            <w:vAlign w:val="center"/>
          </w:tcPr>
          <w:p w14:paraId="5EC79BBE" w14:textId="77777777" w:rsidR="003E3106" w:rsidRPr="000C14A4" w:rsidRDefault="004851CA">
            <w:pPr>
              <w:jc w:val="left"/>
              <w:divId w:val="1"/>
            </w:pPr>
            <w:r w:rsidRPr="000C14A4">
              <w:rPr>
                <w:sz w:val="16"/>
              </w:rPr>
              <w:t>Delwimor, Harrow Sweet</w:t>
            </w:r>
          </w:p>
        </w:tc>
        <w:tc>
          <w:tcPr>
            <w:tcW w:w="1620" w:type="dxa"/>
            <w:tcBorders>
              <w:bottom w:val="dotted" w:sz="4" w:space="0" w:color="auto"/>
            </w:tcBorders>
            <w:vAlign w:val="center"/>
          </w:tcPr>
          <w:p w14:paraId="2AAEA2FD" w14:textId="77777777" w:rsidR="003E3106" w:rsidRPr="000C14A4" w:rsidRDefault="004851CA">
            <w:pPr>
              <w:jc w:val="center"/>
              <w:divId w:val="1"/>
            </w:pPr>
            <w:r w:rsidRPr="000C14A4">
              <w:rPr>
                <w:rFonts w:eastAsia="Arial"/>
                <w:sz w:val="16"/>
              </w:rPr>
              <w:t xml:space="preserve">1 </w:t>
            </w:r>
          </w:p>
        </w:tc>
      </w:tr>
      <w:tr w:rsidR="003E3106" w:rsidRPr="000C14A4" w14:paraId="34FA43E1" w14:textId="77777777">
        <w:trPr>
          <w:trHeight w:val="320"/>
        </w:trPr>
        <w:tc>
          <w:tcPr>
            <w:tcW w:w="1620" w:type="dxa"/>
            <w:gridSpan w:val="2"/>
            <w:vMerge/>
          </w:tcPr>
          <w:p w14:paraId="517500C1" w14:textId="77777777" w:rsidR="003E3106" w:rsidRPr="000C14A4" w:rsidRDefault="003E3106"/>
        </w:tc>
        <w:tc>
          <w:tcPr>
            <w:tcW w:w="1620" w:type="dxa"/>
            <w:gridSpan w:val="2"/>
            <w:tcBorders>
              <w:bottom w:val="dotted" w:sz="4" w:space="0" w:color="auto"/>
            </w:tcBorders>
            <w:vAlign w:val="center"/>
          </w:tcPr>
          <w:p w14:paraId="10AABFF6" w14:textId="77777777" w:rsidR="003E3106" w:rsidRPr="000C14A4" w:rsidRDefault="004851CA">
            <w:pPr>
              <w:jc w:val="left"/>
              <w:divId w:val="1"/>
            </w:pPr>
            <w:r w:rsidRPr="000C14A4">
              <w:rPr>
                <w:sz w:val="16"/>
              </w:rPr>
              <w:t>slightly ribbed</w:t>
            </w:r>
          </w:p>
        </w:tc>
        <w:tc>
          <w:tcPr>
            <w:tcW w:w="1620" w:type="dxa"/>
            <w:gridSpan w:val="2"/>
            <w:tcBorders>
              <w:bottom w:val="dotted" w:sz="4" w:space="0" w:color="auto"/>
            </w:tcBorders>
            <w:vAlign w:val="center"/>
          </w:tcPr>
          <w:p w14:paraId="0192FDAA" w14:textId="77777777" w:rsidR="003E3106" w:rsidRPr="000C14A4" w:rsidRDefault="003E3106"/>
        </w:tc>
        <w:tc>
          <w:tcPr>
            <w:tcW w:w="1620" w:type="dxa"/>
            <w:tcBorders>
              <w:bottom w:val="dotted" w:sz="4" w:space="0" w:color="auto"/>
            </w:tcBorders>
            <w:vAlign w:val="center"/>
          </w:tcPr>
          <w:p w14:paraId="7F1A0632" w14:textId="77777777" w:rsidR="003E3106" w:rsidRPr="000C14A4" w:rsidRDefault="003E3106"/>
        </w:tc>
        <w:tc>
          <w:tcPr>
            <w:tcW w:w="1620" w:type="dxa"/>
            <w:tcBorders>
              <w:bottom w:val="dotted" w:sz="4" w:space="0" w:color="auto"/>
            </w:tcBorders>
            <w:vAlign w:val="center"/>
          </w:tcPr>
          <w:p w14:paraId="246CA926" w14:textId="77777777" w:rsidR="003E3106" w:rsidRPr="000C14A4" w:rsidRDefault="003E3106"/>
        </w:tc>
        <w:tc>
          <w:tcPr>
            <w:tcW w:w="1620" w:type="dxa"/>
            <w:tcBorders>
              <w:bottom w:val="dotted" w:sz="4" w:space="0" w:color="auto"/>
            </w:tcBorders>
            <w:vAlign w:val="center"/>
          </w:tcPr>
          <w:p w14:paraId="77A1D4EB" w14:textId="77777777" w:rsidR="003E3106" w:rsidRPr="000C14A4" w:rsidRDefault="004851CA">
            <w:pPr>
              <w:jc w:val="left"/>
              <w:divId w:val="1"/>
            </w:pPr>
            <w:r w:rsidRPr="000C14A4">
              <w:rPr>
                <w:sz w:val="16"/>
              </w:rPr>
              <w:t>Celina, Dicolor, Radana</w:t>
            </w:r>
          </w:p>
        </w:tc>
        <w:tc>
          <w:tcPr>
            <w:tcW w:w="1620" w:type="dxa"/>
            <w:tcBorders>
              <w:bottom w:val="dotted" w:sz="4" w:space="0" w:color="auto"/>
            </w:tcBorders>
            <w:vAlign w:val="center"/>
          </w:tcPr>
          <w:p w14:paraId="16722B77" w14:textId="77777777" w:rsidR="003E3106" w:rsidRPr="000C14A4" w:rsidRDefault="004851CA">
            <w:pPr>
              <w:jc w:val="center"/>
              <w:divId w:val="1"/>
            </w:pPr>
            <w:r w:rsidRPr="000C14A4">
              <w:rPr>
                <w:rFonts w:eastAsia="Arial"/>
                <w:sz w:val="16"/>
              </w:rPr>
              <w:t xml:space="preserve">2 </w:t>
            </w:r>
          </w:p>
        </w:tc>
      </w:tr>
      <w:tr w:rsidR="003E3106" w:rsidRPr="000C14A4" w14:paraId="08961667" w14:textId="77777777">
        <w:trPr>
          <w:trHeight w:val="320"/>
        </w:trPr>
        <w:tc>
          <w:tcPr>
            <w:tcW w:w="1620" w:type="dxa"/>
            <w:gridSpan w:val="2"/>
            <w:vMerge/>
          </w:tcPr>
          <w:p w14:paraId="000AEBCE" w14:textId="77777777" w:rsidR="003E3106" w:rsidRPr="000C14A4" w:rsidRDefault="003E3106"/>
        </w:tc>
        <w:tc>
          <w:tcPr>
            <w:tcW w:w="1620" w:type="dxa"/>
            <w:gridSpan w:val="2"/>
            <w:tcBorders>
              <w:bottom w:val="dotted" w:sz="4" w:space="0" w:color="auto"/>
            </w:tcBorders>
            <w:vAlign w:val="center"/>
          </w:tcPr>
          <w:p w14:paraId="3E04E1E0" w14:textId="77777777" w:rsidR="003E3106" w:rsidRPr="000C14A4" w:rsidRDefault="004851CA">
            <w:pPr>
              <w:jc w:val="left"/>
              <w:divId w:val="1"/>
            </w:pPr>
            <w:r w:rsidRPr="000C14A4">
              <w:rPr>
                <w:sz w:val="16"/>
              </w:rPr>
              <w:t>embossed</w:t>
            </w:r>
          </w:p>
        </w:tc>
        <w:tc>
          <w:tcPr>
            <w:tcW w:w="1620" w:type="dxa"/>
            <w:gridSpan w:val="2"/>
            <w:tcBorders>
              <w:bottom w:val="dotted" w:sz="4" w:space="0" w:color="auto"/>
            </w:tcBorders>
            <w:vAlign w:val="center"/>
          </w:tcPr>
          <w:p w14:paraId="5C5A3660" w14:textId="77777777" w:rsidR="003E3106" w:rsidRPr="000C14A4" w:rsidRDefault="003E3106"/>
        </w:tc>
        <w:tc>
          <w:tcPr>
            <w:tcW w:w="1620" w:type="dxa"/>
            <w:tcBorders>
              <w:bottom w:val="dotted" w:sz="4" w:space="0" w:color="auto"/>
            </w:tcBorders>
            <w:vAlign w:val="center"/>
          </w:tcPr>
          <w:p w14:paraId="0BE4ECDA" w14:textId="77777777" w:rsidR="003E3106" w:rsidRPr="000C14A4" w:rsidRDefault="003E3106"/>
        </w:tc>
        <w:tc>
          <w:tcPr>
            <w:tcW w:w="1620" w:type="dxa"/>
            <w:tcBorders>
              <w:bottom w:val="dotted" w:sz="4" w:space="0" w:color="auto"/>
            </w:tcBorders>
            <w:vAlign w:val="center"/>
          </w:tcPr>
          <w:p w14:paraId="685F10DA" w14:textId="77777777" w:rsidR="003E3106" w:rsidRPr="000C14A4" w:rsidRDefault="003E3106"/>
        </w:tc>
        <w:tc>
          <w:tcPr>
            <w:tcW w:w="1620" w:type="dxa"/>
            <w:tcBorders>
              <w:bottom w:val="dotted" w:sz="4" w:space="0" w:color="auto"/>
            </w:tcBorders>
            <w:vAlign w:val="center"/>
          </w:tcPr>
          <w:p w14:paraId="22167B1A" w14:textId="77777777" w:rsidR="003E3106" w:rsidRPr="000C14A4" w:rsidRDefault="004851CA">
            <w:pPr>
              <w:jc w:val="left"/>
              <w:divId w:val="1"/>
            </w:pPr>
            <w:r w:rsidRPr="000C14A4">
              <w:rPr>
                <w:sz w:val="16"/>
              </w:rPr>
              <w:t>Rode Doyenne van Doorn</w:t>
            </w:r>
          </w:p>
        </w:tc>
        <w:tc>
          <w:tcPr>
            <w:tcW w:w="1620" w:type="dxa"/>
            <w:tcBorders>
              <w:bottom w:val="dotted" w:sz="4" w:space="0" w:color="auto"/>
            </w:tcBorders>
            <w:vAlign w:val="center"/>
          </w:tcPr>
          <w:p w14:paraId="537D4A3E" w14:textId="77777777" w:rsidR="003E3106" w:rsidRPr="000C14A4" w:rsidRDefault="004851CA">
            <w:pPr>
              <w:jc w:val="center"/>
              <w:divId w:val="1"/>
            </w:pPr>
            <w:r w:rsidRPr="000C14A4">
              <w:rPr>
                <w:rFonts w:eastAsia="Arial"/>
                <w:sz w:val="16"/>
              </w:rPr>
              <w:t xml:space="preserve">3 </w:t>
            </w:r>
          </w:p>
        </w:tc>
      </w:tr>
      <w:tr w:rsidR="003E3106" w:rsidRPr="000C14A4" w14:paraId="38D174EF" w14:textId="77777777">
        <w:trPr>
          <w:trHeight w:val="360"/>
        </w:trPr>
        <w:tc>
          <w:tcPr>
            <w:tcW w:w="810" w:type="dxa"/>
            <w:tcBorders>
              <w:right w:val="dotted" w:sz="4" w:space="0" w:color="auto"/>
            </w:tcBorders>
            <w:shd w:val="clear" w:color="auto" w:fill="DFDFD7"/>
            <w:vAlign w:val="center"/>
          </w:tcPr>
          <w:p w14:paraId="00E613C9" w14:textId="77777777" w:rsidR="003E3106" w:rsidRPr="000C14A4" w:rsidRDefault="004851CA">
            <w:r w:rsidRPr="000C14A4">
              <w:rPr>
                <w:rFonts w:eastAsia="Arial"/>
                <w:b/>
                <w:sz w:val="16"/>
              </w:rPr>
              <w:t>52.</w:t>
            </w:r>
          </w:p>
        </w:tc>
        <w:tc>
          <w:tcPr>
            <w:tcW w:w="810" w:type="dxa"/>
            <w:tcBorders>
              <w:right w:val="dotted" w:sz="4" w:space="0" w:color="auto"/>
            </w:tcBorders>
            <w:shd w:val="clear" w:color="auto" w:fill="DFDFD7"/>
            <w:vAlign w:val="center"/>
          </w:tcPr>
          <w:p w14:paraId="1591B980" w14:textId="77777777" w:rsidR="003E3106" w:rsidRPr="000C14A4" w:rsidRDefault="003E3106"/>
        </w:tc>
        <w:tc>
          <w:tcPr>
            <w:tcW w:w="810" w:type="dxa"/>
            <w:tcBorders>
              <w:right w:val="dotted" w:sz="4" w:space="0" w:color="auto"/>
            </w:tcBorders>
            <w:shd w:val="clear" w:color="auto" w:fill="DFDFD7"/>
            <w:vAlign w:val="center"/>
          </w:tcPr>
          <w:p w14:paraId="12860ED0" w14:textId="77777777" w:rsidR="003E3106" w:rsidRPr="000C14A4" w:rsidRDefault="004851CA">
            <w:r w:rsidRPr="000C14A4">
              <w:rPr>
                <w:rFonts w:eastAsia="Arial"/>
                <w:b/>
                <w:sz w:val="16"/>
              </w:rPr>
              <w:t>PQ</w:t>
            </w:r>
          </w:p>
        </w:tc>
        <w:tc>
          <w:tcPr>
            <w:tcW w:w="810" w:type="dxa"/>
            <w:tcBorders>
              <w:right w:val="dotted" w:sz="4" w:space="0" w:color="auto"/>
            </w:tcBorders>
            <w:shd w:val="clear" w:color="auto" w:fill="DFDFD7"/>
            <w:vAlign w:val="center"/>
          </w:tcPr>
          <w:p w14:paraId="3BF30017" w14:textId="77777777" w:rsidR="003E3106" w:rsidRPr="000C14A4" w:rsidRDefault="004851CA">
            <w:r w:rsidRPr="000C14A4">
              <w:rPr>
                <w:rFonts w:eastAsia="Arial"/>
                <w:b/>
                <w:sz w:val="16"/>
              </w:rPr>
              <w:t>VG</w:t>
            </w:r>
          </w:p>
        </w:tc>
        <w:tc>
          <w:tcPr>
            <w:tcW w:w="810" w:type="dxa"/>
            <w:tcBorders>
              <w:right w:val="dotted" w:sz="4" w:space="0" w:color="auto"/>
            </w:tcBorders>
            <w:shd w:val="clear" w:color="auto" w:fill="DFDFD7"/>
            <w:vAlign w:val="center"/>
          </w:tcPr>
          <w:p w14:paraId="74574F3A"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5487568F" w14:textId="77777777" w:rsidR="003E3106" w:rsidRPr="000C14A4" w:rsidRDefault="004851CA">
            <w:r w:rsidRPr="000C14A4">
              <w:rPr>
                <w:rFonts w:eastAsia="Arial"/>
                <w:b/>
                <w:sz w:val="16"/>
              </w:rPr>
              <w:t>(f)</w:t>
            </w:r>
          </w:p>
        </w:tc>
        <w:tc>
          <w:tcPr>
            <w:tcW w:w="1620" w:type="dxa"/>
            <w:shd w:val="clear" w:color="auto" w:fill="DFDFD7"/>
            <w:vAlign w:val="center"/>
          </w:tcPr>
          <w:p w14:paraId="67109AC4" w14:textId="77777777" w:rsidR="003E3106" w:rsidRPr="000C14A4" w:rsidRDefault="004851CA">
            <w:r w:rsidRPr="000C14A4">
              <w:rPr>
                <w:rFonts w:eastAsia="Arial"/>
                <w:b/>
                <w:sz w:val="16"/>
              </w:rPr>
              <w:t>89</w:t>
            </w:r>
          </w:p>
        </w:tc>
        <w:tc>
          <w:tcPr>
            <w:tcW w:w="1620" w:type="dxa"/>
            <w:shd w:val="clear" w:color="auto" w:fill="DFDFD7"/>
          </w:tcPr>
          <w:p w14:paraId="030E43D9" w14:textId="77777777" w:rsidR="003E3106" w:rsidRPr="000C14A4" w:rsidRDefault="003E3106"/>
        </w:tc>
        <w:tc>
          <w:tcPr>
            <w:tcW w:w="1620" w:type="dxa"/>
            <w:shd w:val="clear" w:color="auto" w:fill="DFDFD7"/>
          </w:tcPr>
          <w:p w14:paraId="554D8BDC" w14:textId="77777777" w:rsidR="003E3106" w:rsidRPr="000C14A4" w:rsidRDefault="003E3106"/>
        </w:tc>
        <w:tc>
          <w:tcPr>
            <w:tcW w:w="1620" w:type="dxa"/>
            <w:shd w:val="clear" w:color="auto" w:fill="DFDFD7"/>
          </w:tcPr>
          <w:p w14:paraId="1AFB6153" w14:textId="77777777" w:rsidR="003E3106" w:rsidRPr="000C14A4" w:rsidRDefault="003E3106"/>
        </w:tc>
      </w:tr>
      <w:tr w:rsidR="003E3106" w:rsidRPr="000C14A4" w14:paraId="2DCCCBD3" w14:textId="77777777">
        <w:trPr>
          <w:trHeight w:val="440"/>
        </w:trPr>
        <w:tc>
          <w:tcPr>
            <w:tcW w:w="1620" w:type="dxa"/>
            <w:gridSpan w:val="2"/>
            <w:vMerge w:val="restart"/>
          </w:tcPr>
          <w:p w14:paraId="567FCF1D" w14:textId="77777777" w:rsidR="003E3106" w:rsidRPr="000C14A4" w:rsidRDefault="003E3106"/>
        </w:tc>
        <w:tc>
          <w:tcPr>
            <w:tcW w:w="1620" w:type="dxa"/>
            <w:gridSpan w:val="2"/>
            <w:tcBorders>
              <w:bottom w:val="dotted" w:sz="4" w:space="0" w:color="auto"/>
            </w:tcBorders>
          </w:tcPr>
          <w:p w14:paraId="003960A8" w14:textId="77777777" w:rsidR="003E3106" w:rsidRPr="000C14A4" w:rsidRDefault="004851CA">
            <w:pPr>
              <w:spacing w:before="113" w:after="113"/>
              <w:jc w:val="left"/>
              <w:divId w:val="1"/>
            </w:pPr>
            <w:r w:rsidRPr="000C14A4">
              <w:rPr>
                <w:b/>
                <w:sz w:val="16"/>
              </w:rPr>
              <w:t>Fruit: arrangement of sepals</w:t>
            </w:r>
          </w:p>
        </w:tc>
        <w:tc>
          <w:tcPr>
            <w:tcW w:w="1620" w:type="dxa"/>
            <w:gridSpan w:val="2"/>
            <w:tcBorders>
              <w:bottom w:val="dotted" w:sz="4" w:space="0" w:color="auto"/>
            </w:tcBorders>
          </w:tcPr>
          <w:p w14:paraId="343DCDB2" w14:textId="77777777" w:rsidR="003E3106" w:rsidRPr="000C14A4" w:rsidRDefault="003E3106"/>
        </w:tc>
        <w:tc>
          <w:tcPr>
            <w:tcW w:w="1620" w:type="dxa"/>
            <w:tcBorders>
              <w:bottom w:val="dotted" w:sz="4" w:space="0" w:color="auto"/>
            </w:tcBorders>
          </w:tcPr>
          <w:p w14:paraId="4208F624" w14:textId="77777777" w:rsidR="003E3106" w:rsidRPr="000C14A4" w:rsidRDefault="003E3106"/>
        </w:tc>
        <w:tc>
          <w:tcPr>
            <w:tcW w:w="1620" w:type="dxa"/>
            <w:tcBorders>
              <w:bottom w:val="dotted" w:sz="4" w:space="0" w:color="auto"/>
            </w:tcBorders>
          </w:tcPr>
          <w:p w14:paraId="6CD78816" w14:textId="77777777" w:rsidR="003E3106" w:rsidRPr="000C14A4" w:rsidRDefault="003E3106"/>
        </w:tc>
        <w:tc>
          <w:tcPr>
            <w:tcW w:w="1620" w:type="dxa"/>
            <w:tcBorders>
              <w:bottom w:val="dotted" w:sz="4" w:space="0" w:color="auto"/>
            </w:tcBorders>
          </w:tcPr>
          <w:p w14:paraId="238C98FF" w14:textId="77777777" w:rsidR="003E3106" w:rsidRPr="000C14A4" w:rsidRDefault="003E3106"/>
        </w:tc>
        <w:tc>
          <w:tcPr>
            <w:tcW w:w="1620" w:type="dxa"/>
            <w:tcBorders>
              <w:bottom w:val="dotted" w:sz="4" w:space="0" w:color="auto"/>
            </w:tcBorders>
          </w:tcPr>
          <w:p w14:paraId="63D642C8" w14:textId="77777777" w:rsidR="003E3106" w:rsidRPr="000C14A4" w:rsidRDefault="003E3106"/>
        </w:tc>
      </w:tr>
      <w:tr w:rsidR="003E3106" w:rsidRPr="000C14A4" w14:paraId="2645741E" w14:textId="77777777">
        <w:trPr>
          <w:trHeight w:val="320"/>
        </w:trPr>
        <w:tc>
          <w:tcPr>
            <w:tcW w:w="1620" w:type="dxa"/>
            <w:gridSpan w:val="2"/>
            <w:vMerge/>
          </w:tcPr>
          <w:p w14:paraId="24B416F9" w14:textId="77777777" w:rsidR="003E3106" w:rsidRPr="000C14A4" w:rsidRDefault="003E3106"/>
        </w:tc>
        <w:tc>
          <w:tcPr>
            <w:tcW w:w="1620" w:type="dxa"/>
            <w:gridSpan w:val="2"/>
            <w:tcBorders>
              <w:bottom w:val="dotted" w:sz="4" w:space="0" w:color="auto"/>
            </w:tcBorders>
            <w:vAlign w:val="center"/>
          </w:tcPr>
          <w:p w14:paraId="2BE22693" w14:textId="77777777" w:rsidR="003E3106" w:rsidRPr="000C14A4" w:rsidRDefault="004851CA">
            <w:pPr>
              <w:jc w:val="left"/>
              <w:divId w:val="1"/>
            </w:pPr>
            <w:r w:rsidRPr="000C14A4">
              <w:rPr>
                <w:sz w:val="16"/>
              </w:rPr>
              <w:t>converging</w:t>
            </w:r>
          </w:p>
        </w:tc>
        <w:tc>
          <w:tcPr>
            <w:tcW w:w="1620" w:type="dxa"/>
            <w:gridSpan w:val="2"/>
            <w:tcBorders>
              <w:bottom w:val="dotted" w:sz="4" w:space="0" w:color="auto"/>
            </w:tcBorders>
            <w:vAlign w:val="center"/>
          </w:tcPr>
          <w:p w14:paraId="1DEEA042" w14:textId="77777777" w:rsidR="003E3106" w:rsidRPr="000C14A4" w:rsidRDefault="003E3106"/>
        </w:tc>
        <w:tc>
          <w:tcPr>
            <w:tcW w:w="1620" w:type="dxa"/>
            <w:tcBorders>
              <w:bottom w:val="dotted" w:sz="4" w:space="0" w:color="auto"/>
            </w:tcBorders>
            <w:vAlign w:val="center"/>
          </w:tcPr>
          <w:p w14:paraId="6686C90F" w14:textId="77777777" w:rsidR="003E3106" w:rsidRPr="000C14A4" w:rsidRDefault="003E3106"/>
        </w:tc>
        <w:tc>
          <w:tcPr>
            <w:tcW w:w="1620" w:type="dxa"/>
            <w:tcBorders>
              <w:bottom w:val="dotted" w:sz="4" w:space="0" w:color="auto"/>
            </w:tcBorders>
            <w:vAlign w:val="center"/>
          </w:tcPr>
          <w:p w14:paraId="5BDC306B" w14:textId="77777777" w:rsidR="003E3106" w:rsidRPr="000C14A4" w:rsidRDefault="003E3106"/>
        </w:tc>
        <w:tc>
          <w:tcPr>
            <w:tcW w:w="1620" w:type="dxa"/>
            <w:tcBorders>
              <w:bottom w:val="dotted" w:sz="4" w:space="0" w:color="auto"/>
            </w:tcBorders>
            <w:vAlign w:val="center"/>
          </w:tcPr>
          <w:p w14:paraId="293A6F42" w14:textId="77777777" w:rsidR="003E3106" w:rsidRPr="000C14A4" w:rsidRDefault="004851CA">
            <w:pPr>
              <w:jc w:val="left"/>
              <w:divId w:val="1"/>
              <w:rPr>
                <w:lang w:val="nl-NL"/>
              </w:rPr>
            </w:pPr>
            <w:proofErr w:type="spellStart"/>
            <w:r w:rsidRPr="000C14A4">
              <w:rPr>
                <w:sz w:val="16"/>
                <w:lang w:val="nl-NL"/>
              </w:rPr>
              <w:t>Lombacad</w:t>
            </w:r>
            <w:proofErr w:type="spellEnd"/>
            <w:r w:rsidRPr="000C14A4">
              <w:rPr>
                <w:sz w:val="16"/>
                <w:lang w:val="nl-NL"/>
              </w:rPr>
              <w:t xml:space="preserve">, Rode </w:t>
            </w:r>
            <w:proofErr w:type="spellStart"/>
            <w:r w:rsidRPr="000C14A4">
              <w:rPr>
                <w:sz w:val="16"/>
                <w:lang w:val="nl-NL"/>
              </w:rPr>
              <w:t>Doyenne</w:t>
            </w:r>
            <w:proofErr w:type="spellEnd"/>
            <w:r w:rsidRPr="000C14A4">
              <w:rPr>
                <w:sz w:val="16"/>
                <w:lang w:val="nl-NL"/>
              </w:rPr>
              <w:t xml:space="preserve"> van Doorn</w:t>
            </w:r>
          </w:p>
        </w:tc>
        <w:tc>
          <w:tcPr>
            <w:tcW w:w="1620" w:type="dxa"/>
            <w:tcBorders>
              <w:bottom w:val="dotted" w:sz="4" w:space="0" w:color="auto"/>
            </w:tcBorders>
            <w:vAlign w:val="center"/>
          </w:tcPr>
          <w:p w14:paraId="41CB1084" w14:textId="77777777" w:rsidR="003E3106" w:rsidRPr="000C14A4" w:rsidRDefault="004851CA">
            <w:pPr>
              <w:jc w:val="center"/>
              <w:divId w:val="1"/>
            </w:pPr>
            <w:r w:rsidRPr="000C14A4">
              <w:rPr>
                <w:rFonts w:eastAsia="Arial"/>
                <w:sz w:val="16"/>
              </w:rPr>
              <w:t xml:space="preserve">1 </w:t>
            </w:r>
          </w:p>
        </w:tc>
      </w:tr>
      <w:tr w:rsidR="003E3106" w:rsidRPr="000C14A4" w14:paraId="2F8D70D4" w14:textId="77777777">
        <w:trPr>
          <w:trHeight w:val="320"/>
        </w:trPr>
        <w:tc>
          <w:tcPr>
            <w:tcW w:w="1620" w:type="dxa"/>
            <w:gridSpan w:val="2"/>
            <w:vMerge/>
          </w:tcPr>
          <w:p w14:paraId="51846668" w14:textId="77777777" w:rsidR="003E3106" w:rsidRPr="000C14A4" w:rsidRDefault="003E3106"/>
        </w:tc>
        <w:tc>
          <w:tcPr>
            <w:tcW w:w="1620" w:type="dxa"/>
            <w:gridSpan w:val="2"/>
            <w:tcBorders>
              <w:bottom w:val="dotted" w:sz="4" w:space="0" w:color="auto"/>
            </w:tcBorders>
            <w:vAlign w:val="center"/>
          </w:tcPr>
          <w:p w14:paraId="5F5996DF" w14:textId="77777777" w:rsidR="003E3106" w:rsidRPr="000C14A4" w:rsidRDefault="004851CA">
            <w:pPr>
              <w:jc w:val="left"/>
              <w:divId w:val="1"/>
            </w:pPr>
            <w:r w:rsidRPr="000C14A4">
              <w:rPr>
                <w:sz w:val="16"/>
              </w:rPr>
              <w:t>erect</w:t>
            </w:r>
          </w:p>
        </w:tc>
        <w:tc>
          <w:tcPr>
            <w:tcW w:w="1620" w:type="dxa"/>
            <w:gridSpan w:val="2"/>
            <w:tcBorders>
              <w:bottom w:val="dotted" w:sz="4" w:space="0" w:color="auto"/>
            </w:tcBorders>
            <w:vAlign w:val="center"/>
          </w:tcPr>
          <w:p w14:paraId="0AFDC2DB" w14:textId="77777777" w:rsidR="003E3106" w:rsidRPr="000C14A4" w:rsidRDefault="003E3106"/>
        </w:tc>
        <w:tc>
          <w:tcPr>
            <w:tcW w:w="1620" w:type="dxa"/>
            <w:tcBorders>
              <w:bottom w:val="dotted" w:sz="4" w:space="0" w:color="auto"/>
            </w:tcBorders>
            <w:vAlign w:val="center"/>
          </w:tcPr>
          <w:p w14:paraId="4428F6DE" w14:textId="77777777" w:rsidR="003E3106" w:rsidRPr="000C14A4" w:rsidRDefault="003E3106"/>
        </w:tc>
        <w:tc>
          <w:tcPr>
            <w:tcW w:w="1620" w:type="dxa"/>
            <w:tcBorders>
              <w:bottom w:val="dotted" w:sz="4" w:space="0" w:color="auto"/>
            </w:tcBorders>
            <w:vAlign w:val="center"/>
          </w:tcPr>
          <w:p w14:paraId="72937C09" w14:textId="77777777" w:rsidR="003E3106" w:rsidRPr="000C14A4" w:rsidRDefault="003E3106"/>
        </w:tc>
        <w:tc>
          <w:tcPr>
            <w:tcW w:w="1620" w:type="dxa"/>
            <w:tcBorders>
              <w:bottom w:val="dotted" w:sz="4" w:space="0" w:color="auto"/>
            </w:tcBorders>
            <w:vAlign w:val="center"/>
          </w:tcPr>
          <w:p w14:paraId="1F0A59DC" w14:textId="77777777" w:rsidR="003E3106" w:rsidRPr="000C14A4" w:rsidRDefault="004851CA">
            <w:pPr>
              <w:jc w:val="left"/>
              <w:divId w:val="1"/>
            </w:pPr>
            <w:r w:rsidRPr="000C14A4">
              <w:rPr>
                <w:sz w:val="16"/>
              </w:rPr>
              <w:t>Cape Rose ARC 1, Radana, Uta</w:t>
            </w:r>
          </w:p>
        </w:tc>
        <w:tc>
          <w:tcPr>
            <w:tcW w:w="1620" w:type="dxa"/>
            <w:tcBorders>
              <w:bottom w:val="dotted" w:sz="4" w:space="0" w:color="auto"/>
            </w:tcBorders>
            <w:vAlign w:val="center"/>
          </w:tcPr>
          <w:p w14:paraId="6B2618AC" w14:textId="77777777" w:rsidR="003E3106" w:rsidRPr="000C14A4" w:rsidRDefault="004851CA">
            <w:pPr>
              <w:jc w:val="center"/>
              <w:divId w:val="1"/>
            </w:pPr>
            <w:r w:rsidRPr="000C14A4">
              <w:rPr>
                <w:rFonts w:eastAsia="Arial"/>
                <w:sz w:val="16"/>
              </w:rPr>
              <w:t xml:space="preserve">2 </w:t>
            </w:r>
          </w:p>
        </w:tc>
      </w:tr>
      <w:tr w:rsidR="003E3106" w:rsidRPr="000C14A4" w14:paraId="0F193A70" w14:textId="77777777">
        <w:trPr>
          <w:trHeight w:val="320"/>
        </w:trPr>
        <w:tc>
          <w:tcPr>
            <w:tcW w:w="1620" w:type="dxa"/>
            <w:gridSpan w:val="2"/>
            <w:vMerge/>
          </w:tcPr>
          <w:p w14:paraId="602E2FAF" w14:textId="77777777" w:rsidR="003E3106" w:rsidRPr="000C14A4" w:rsidRDefault="003E3106"/>
        </w:tc>
        <w:tc>
          <w:tcPr>
            <w:tcW w:w="1620" w:type="dxa"/>
            <w:gridSpan w:val="2"/>
            <w:tcBorders>
              <w:bottom w:val="dotted" w:sz="4" w:space="0" w:color="auto"/>
            </w:tcBorders>
            <w:vAlign w:val="center"/>
          </w:tcPr>
          <w:p w14:paraId="66E82F07" w14:textId="77777777" w:rsidR="003E3106" w:rsidRPr="000C14A4" w:rsidRDefault="004851CA">
            <w:pPr>
              <w:jc w:val="left"/>
              <w:divId w:val="1"/>
            </w:pPr>
            <w:r w:rsidRPr="000C14A4">
              <w:rPr>
                <w:sz w:val="16"/>
              </w:rPr>
              <w:t>spreading</w:t>
            </w:r>
          </w:p>
        </w:tc>
        <w:tc>
          <w:tcPr>
            <w:tcW w:w="1620" w:type="dxa"/>
            <w:gridSpan w:val="2"/>
            <w:tcBorders>
              <w:bottom w:val="dotted" w:sz="4" w:space="0" w:color="auto"/>
            </w:tcBorders>
            <w:vAlign w:val="center"/>
          </w:tcPr>
          <w:p w14:paraId="7461134E" w14:textId="77777777" w:rsidR="003E3106" w:rsidRPr="000C14A4" w:rsidRDefault="003E3106"/>
        </w:tc>
        <w:tc>
          <w:tcPr>
            <w:tcW w:w="1620" w:type="dxa"/>
            <w:tcBorders>
              <w:bottom w:val="dotted" w:sz="4" w:space="0" w:color="auto"/>
            </w:tcBorders>
            <w:vAlign w:val="center"/>
          </w:tcPr>
          <w:p w14:paraId="4B2E8987" w14:textId="77777777" w:rsidR="003E3106" w:rsidRPr="000C14A4" w:rsidRDefault="003E3106"/>
        </w:tc>
        <w:tc>
          <w:tcPr>
            <w:tcW w:w="1620" w:type="dxa"/>
            <w:tcBorders>
              <w:bottom w:val="dotted" w:sz="4" w:space="0" w:color="auto"/>
            </w:tcBorders>
            <w:vAlign w:val="center"/>
          </w:tcPr>
          <w:p w14:paraId="535ED2FD" w14:textId="77777777" w:rsidR="003E3106" w:rsidRPr="000C14A4" w:rsidRDefault="003E3106"/>
        </w:tc>
        <w:tc>
          <w:tcPr>
            <w:tcW w:w="1620" w:type="dxa"/>
            <w:tcBorders>
              <w:bottom w:val="dotted" w:sz="4" w:space="0" w:color="auto"/>
            </w:tcBorders>
            <w:vAlign w:val="center"/>
          </w:tcPr>
          <w:p w14:paraId="77D110AB" w14:textId="77777777" w:rsidR="003E3106" w:rsidRPr="000C14A4" w:rsidRDefault="004851CA">
            <w:pPr>
              <w:jc w:val="left"/>
              <w:divId w:val="1"/>
            </w:pPr>
            <w:r w:rsidRPr="000C14A4">
              <w:rPr>
                <w:sz w:val="16"/>
              </w:rPr>
              <w:t>Celina, Dicolor</w:t>
            </w:r>
          </w:p>
        </w:tc>
        <w:tc>
          <w:tcPr>
            <w:tcW w:w="1620" w:type="dxa"/>
            <w:tcBorders>
              <w:bottom w:val="dotted" w:sz="4" w:space="0" w:color="auto"/>
            </w:tcBorders>
            <w:vAlign w:val="center"/>
          </w:tcPr>
          <w:p w14:paraId="2A796B61" w14:textId="77777777" w:rsidR="003E3106" w:rsidRPr="000C14A4" w:rsidRDefault="004851CA">
            <w:pPr>
              <w:jc w:val="center"/>
              <w:divId w:val="1"/>
            </w:pPr>
            <w:r w:rsidRPr="000C14A4">
              <w:rPr>
                <w:rFonts w:eastAsia="Arial"/>
                <w:sz w:val="16"/>
              </w:rPr>
              <w:t xml:space="preserve">3 </w:t>
            </w:r>
          </w:p>
        </w:tc>
      </w:tr>
      <w:tr w:rsidR="003E3106" w:rsidRPr="000C14A4" w14:paraId="5E9F55E7" w14:textId="77777777">
        <w:trPr>
          <w:trHeight w:val="360"/>
        </w:trPr>
        <w:tc>
          <w:tcPr>
            <w:tcW w:w="810" w:type="dxa"/>
            <w:tcBorders>
              <w:right w:val="dotted" w:sz="4" w:space="0" w:color="auto"/>
            </w:tcBorders>
            <w:shd w:val="clear" w:color="auto" w:fill="DFDFD7"/>
            <w:vAlign w:val="center"/>
          </w:tcPr>
          <w:p w14:paraId="55E39821" w14:textId="77777777" w:rsidR="003E3106" w:rsidRPr="000C14A4" w:rsidRDefault="004851CA">
            <w:r w:rsidRPr="000C14A4">
              <w:rPr>
                <w:rFonts w:eastAsia="Arial"/>
                <w:b/>
                <w:sz w:val="16"/>
              </w:rPr>
              <w:t>53.</w:t>
            </w:r>
          </w:p>
        </w:tc>
        <w:tc>
          <w:tcPr>
            <w:tcW w:w="810" w:type="dxa"/>
            <w:tcBorders>
              <w:right w:val="dotted" w:sz="4" w:space="0" w:color="auto"/>
            </w:tcBorders>
            <w:shd w:val="clear" w:color="auto" w:fill="DFDFD7"/>
            <w:vAlign w:val="center"/>
          </w:tcPr>
          <w:p w14:paraId="175001BB"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735F314E" w14:textId="77777777" w:rsidR="003E3106" w:rsidRPr="000C14A4" w:rsidRDefault="004851CA">
            <w:r w:rsidRPr="000C14A4">
              <w:rPr>
                <w:rFonts w:eastAsia="Arial"/>
                <w:b/>
                <w:sz w:val="16"/>
              </w:rPr>
              <w:t>QN</w:t>
            </w:r>
          </w:p>
        </w:tc>
        <w:tc>
          <w:tcPr>
            <w:tcW w:w="810" w:type="dxa"/>
            <w:tcBorders>
              <w:right w:val="dotted" w:sz="4" w:space="0" w:color="auto"/>
            </w:tcBorders>
            <w:shd w:val="clear" w:color="auto" w:fill="DFDFD7"/>
            <w:vAlign w:val="center"/>
          </w:tcPr>
          <w:p w14:paraId="25F37D64" w14:textId="77777777" w:rsidR="003E3106" w:rsidRPr="000C14A4" w:rsidRDefault="004851CA">
            <w:r w:rsidRPr="000C14A4">
              <w:rPr>
                <w:rFonts w:eastAsia="Arial"/>
                <w:b/>
                <w:sz w:val="16"/>
              </w:rPr>
              <w:t>VG</w:t>
            </w:r>
          </w:p>
        </w:tc>
        <w:tc>
          <w:tcPr>
            <w:tcW w:w="810" w:type="dxa"/>
            <w:tcBorders>
              <w:right w:val="dotted" w:sz="4" w:space="0" w:color="auto"/>
            </w:tcBorders>
            <w:shd w:val="clear" w:color="auto" w:fill="DFDFD7"/>
            <w:vAlign w:val="center"/>
          </w:tcPr>
          <w:p w14:paraId="091E2924" w14:textId="77777777" w:rsidR="003E3106" w:rsidRPr="000C14A4" w:rsidRDefault="003E3106"/>
        </w:tc>
        <w:tc>
          <w:tcPr>
            <w:tcW w:w="810" w:type="dxa"/>
            <w:tcBorders>
              <w:right w:val="dotted" w:sz="4" w:space="0" w:color="auto"/>
            </w:tcBorders>
            <w:shd w:val="clear" w:color="auto" w:fill="DFDFD7"/>
            <w:vAlign w:val="center"/>
          </w:tcPr>
          <w:p w14:paraId="651D0C50" w14:textId="77777777" w:rsidR="003E3106" w:rsidRPr="000C14A4" w:rsidRDefault="004851CA">
            <w:r w:rsidRPr="000C14A4">
              <w:rPr>
                <w:rFonts w:eastAsia="Arial"/>
                <w:b/>
                <w:sz w:val="16"/>
              </w:rPr>
              <w:t>(e)</w:t>
            </w:r>
          </w:p>
        </w:tc>
        <w:tc>
          <w:tcPr>
            <w:tcW w:w="1620" w:type="dxa"/>
            <w:shd w:val="clear" w:color="auto" w:fill="DFDFD7"/>
            <w:vAlign w:val="center"/>
          </w:tcPr>
          <w:p w14:paraId="266E48C8" w14:textId="77777777" w:rsidR="003E3106" w:rsidRPr="000C14A4" w:rsidRDefault="004851CA">
            <w:r w:rsidRPr="000C14A4">
              <w:rPr>
                <w:rFonts w:eastAsia="Arial"/>
                <w:b/>
                <w:sz w:val="16"/>
              </w:rPr>
              <w:t>89</w:t>
            </w:r>
          </w:p>
        </w:tc>
        <w:tc>
          <w:tcPr>
            <w:tcW w:w="1620" w:type="dxa"/>
            <w:shd w:val="clear" w:color="auto" w:fill="DFDFD7"/>
          </w:tcPr>
          <w:p w14:paraId="6FEAF3D3" w14:textId="77777777" w:rsidR="003E3106" w:rsidRPr="000C14A4" w:rsidRDefault="003E3106"/>
        </w:tc>
        <w:tc>
          <w:tcPr>
            <w:tcW w:w="1620" w:type="dxa"/>
            <w:shd w:val="clear" w:color="auto" w:fill="DFDFD7"/>
          </w:tcPr>
          <w:p w14:paraId="2398D752" w14:textId="77777777" w:rsidR="003E3106" w:rsidRPr="000C14A4" w:rsidRDefault="003E3106"/>
        </w:tc>
        <w:tc>
          <w:tcPr>
            <w:tcW w:w="1620" w:type="dxa"/>
            <w:shd w:val="clear" w:color="auto" w:fill="DFDFD7"/>
          </w:tcPr>
          <w:p w14:paraId="39892D65" w14:textId="77777777" w:rsidR="003E3106" w:rsidRPr="000C14A4" w:rsidRDefault="003E3106"/>
        </w:tc>
      </w:tr>
      <w:tr w:rsidR="003E3106" w:rsidRPr="000C14A4" w14:paraId="0E82CBF3" w14:textId="77777777">
        <w:trPr>
          <w:trHeight w:val="440"/>
        </w:trPr>
        <w:tc>
          <w:tcPr>
            <w:tcW w:w="1620" w:type="dxa"/>
            <w:gridSpan w:val="2"/>
            <w:vMerge w:val="restart"/>
          </w:tcPr>
          <w:p w14:paraId="21AF736F" w14:textId="77777777" w:rsidR="003E3106" w:rsidRPr="000C14A4" w:rsidRDefault="003E3106"/>
        </w:tc>
        <w:tc>
          <w:tcPr>
            <w:tcW w:w="1620" w:type="dxa"/>
            <w:gridSpan w:val="2"/>
            <w:tcBorders>
              <w:bottom w:val="dotted" w:sz="4" w:space="0" w:color="auto"/>
            </w:tcBorders>
          </w:tcPr>
          <w:p w14:paraId="62EC2E1B" w14:textId="77777777" w:rsidR="003E3106" w:rsidRPr="000C14A4" w:rsidRDefault="004851CA">
            <w:pPr>
              <w:spacing w:before="113" w:after="113"/>
              <w:jc w:val="left"/>
              <w:divId w:val="1"/>
            </w:pPr>
            <w:r w:rsidRPr="000C14A4">
              <w:rPr>
                <w:b/>
                <w:sz w:val="16"/>
              </w:rPr>
              <w:t>Fruit: texture of flesh</w:t>
            </w:r>
          </w:p>
        </w:tc>
        <w:tc>
          <w:tcPr>
            <w:tcW w:w="1620" w:type="dxa"/>
            <w:gridSpan w:val="2"/>
            <w:tcBorders>
              <w:bottom w:val="dotted" w:sz="4" w:space="0" w:color="auto"/>
            </w:tcBorders>
          </w:tcPr>
          <w:p w14:paraId="19B1B846" w14:textId="77777777" w:rsidR="003E3106" w:rsidRPr="000C14A4" w:rsidRDefault="003E3106"/>
        </w:tc>
        <w:tc>
          <w:tcPr>
            <w:tcW w:w="1620" w:type="dxa"/>
            <w:tcBorders>
              <w:bottom w:val="dotted" w:sz="4" w:space="0" w:color="auto"/>
            </w:tcBorders>
          </w:tcPr>
          <w:p w14:paraId="51F70F93" w14:textId="77777777" w:rsidR="003E3106" w:rsidRPr="000C14A4" w:rsidRDefault="003E3106"/>
        </w:tc>
        <w:tc>
          <w:tcPr>
            <w:tcW w:w="1620" w:type="dxa"/>
            <w:tcBorders>
              <w:bottom w:val="dotted" w:sz="4" w:space="0" w:color="auto"/>
            </w:tcBorders>
          </w:tcPr>
          <w:p w14:paraId="0E1D5272" w14:textId="77777777" w:rsidR="003E3106" w:rsidRPr="000C14A4" w:rsidRDefault="003E3106"/>
        </w:tc>
        <w:tc>
          <w:tcPr>
            <w:tcW w:w="1620" w:type="dxa"/>
            <w:tcBorders>
              <w:bottom w:val="dotted" w:sz="4" w:space="0" w:color="auto"/>
            </w:tcBorders>
          </w:tcPr>
          <w:p w14:paraId="15F0A34D" w14:textId="77777777" w:rsidR="003E3106" w:rsidRPr="000C14A4" w:rsidRDefault="003E3106"/>
        </w:tc>
        <w:tc>
          <w:tcPr>
            <w:tcW w:w="1620" w:type="dxa"/>
            <w:tcBorders>
              <w:bottom w:val="dotted" w:sz="4" w:space="0" w:color="auto"/>
            </w:tcBorders>
          </w:tcPr>
          <w:p w14:paraId="4BB58A2D" w14:textId="77777777" w:rsidR="003E3106" w:rsidRPr="000C14A4" w:rsidRDefault="003E3106"/>
        </w:tc>
      </w:tr>
      <w:tr w:rsidR="003E3106" w:rsidRPr="000C14A4" w14:paraId="740B1AB2" w14:textId="77777777">
        <w:trPr>
          <w:trHeight w:val="320"/>
        </w:trPr>
        <w:tc>
          <w:tcPr>
            <w:tcW w:w="1620" w:type="dxa"/>
            <w:gridSpan w:val="2"/>
            <w:vMerge/>
          </w:tcPr>
          <w:p w14:paraId="4AD6D675" w14:textId="77777777" w:rsidR="003E3106" w:rsidRPr="000C14A4" w:rsidRDefault="003E3106"/>
        </w:tc>
        <w:tc>
          <w:tcPr>
            <w:tcW w:w="1620" w:type="dxa"/>
            <w:gridSpan w:val="2"/>
            <w:tcBorders>
              <w:bottom w:val="dotted" w:sz="4" w:space="0" w:color="auto"/>
            </w:tcBorders>
            <w:vAlign w:val="center"/>
          </w:tcPr>
          <w:p w14:paraId="2EEE34A6" w14:textId="77777777" w:rsidR="003E3106" w:rsidRPr="000C14A4" w:rsidRDefault="004851CA">
            <w:pPr>
              <w:jc w:val="left"/>
              <w:divId w:val="1"/>
            </w:pPr>
            <w:r w:rsidRPr="000C14A4">
              <w:rPr>
                <w:sz w:val="16"/>
              </w:rPr>
              <w:t>very fine</w:t>
            </w:r>
          </w:p>
        </w:tc>
        <w:tc>
          <w:tcPr>
            <w:tcW w:w="1620" w:type="dxa"/>
            <w:gridSpan w:val="2"/>
            <w:tcBorders>
              <w:bottom w:val="dotted" w:sz="4" w:space="0" w:color="auto"/>
            </w:tcBorders>
            <w:vAlign w:val="center"/>
          </w:tcPr>
          <w:p w14:paraId="03669E99" w14:textId="77777777" w:rsidR="003E3106" w:rsidRPr="000C14A4" w:rsidRDefault="003E3106"/>
        </w:tc>
        <w:tc>
          <w:tcPr>
            <w:tcW w:w="1620" w:type="dxa"/>
            <w:tcBorders>
              <w:bottom w:val="dotted" w:sz="4" w:space="0" w:color="auto"/>
            </w:tcBorders>
            <w:vAlign w:val="center"/>
          </w:tcPr>
          <w:p w14:paraId="12DF0257" w14:textId="77777777" w:rsidR="003E3106" w:rsidRPr="000C14A4" w:rsidRDefault="003E3106"/>
        </w:tc>
        <w:tc>
          <w:tcPr>
            <w:tcW w:w="1620" w:type="dxa"/>
            <w:tcBorders>
              <w:bottom w:val="dotted" w:sz="4" w:space="0" w:color="auto"/>
            </w:tcBorders>
            <w:vAlign w:val="center"/>
          </w:tcPr>
          <w:p w14:paraId="10698446" w14:textId="77777777" w:rsidR="003E3106" w:rsidRPr="000C14A4" w:rsidRDefault="003E3106"/>
        </w:tc>
        <w:tc>
          <w:tcPr>
            <w:tcW w:w="1620" w:type="dxa"/>
            <w:tcBorders>
              <w:bottom w:val="dotted" w:sz="4" w:space="0" w:color="auto"/>
            </w:tcBorders>
            <w:vAlign w:val="center"/>
          </w:tcPr>
          <w:p w14:paraId="3B041B8A" w14:textId="77777777" w:rsidR="003E3106" w:rsidRPr="000C14A4" w:rsidRDefault="004851CA">
            <w:pPr>
              <w:jc w:val="left"/>
              <w:divId w:val="1"/>
            </w:pPr>
            <w:r w:rsidRPr="000C14A4">
              <w:rPr>
                <w:sz w:val="16"/>
              </w:rPr>
              <w:t>HW 624</w:t>
            </w:r>
          </w:p>
        </w:tc>
        <w:tc>
          <w:tcPr>
            <w:tcW w:w="1620" w:type="dxa"/>
            <w:tcBorders>
              <w:bottom w:val="dotted" w:sz="4" w:space="0" w:color="auto"/>
            </w:tcBorders>
            <w:vAlign w:val="center"/>
          </w:tcPr>
          <w:p w14:paraId="27A15A1F" w14:textId="77777777" w:rsidR="003E3106" w:rsidRPr="000C14A4" w:rsidRDefault="004851CA">
            <w:pPr>
              <w:jc w:val="center"/>
              <w:divId w:val="1"/>
            </w:pPr>
            <w:r w:rsidRPr="000C14A4">
              <w:rPr>
                <w:rFonts w:eastAsia="Arial"/>
                <w:sz w:val="16"/>
              </w:rPr>
              <w:t xml:space="preserve">1 </w:t>
            </w:r>
          </w:p>
        </w:tc>
      </w:tr>
      <w:tr w:rsidR="003E3106" w:rsidRPr="000C14A4" w14:paraId="1923D041" w14:textId="77777777">
        <w:trPr>
          <w:trHeight w:val="320"/>
        </w:trPr>
        <w:tc>
          <w:tcPr>
            <w:tcW w:w="1620" w:type="dxa"/>
            <w:gridSpan w:val="2"/>
            <w:vMerge/>
          </w:tcPr>
          <w:p w14:paraId="690C0AC9" w14:textId="77777777" w:rsidR="003E3106" w:rsidRPr="000C14A4" w:rsidRDefault="003E3106"/>
        </w:tc>
        <w:tc>
          <w:tcPr>
            <w:tcW w:w="1620" w:type="dxa"/>
            <w:gridSpan w:val="2"/>
            <w:tcBorders>
              <w:bottom w:val="dotted" w:sz="4" w:space="0" w:color="auto"/>
            </w:tcBorders>
            <w:vAlign w:val="center"/>
          </w:tcPr>
          <w:p w14:paraId="0E069F0F" w14:textId="77777777" w:rsidR="003E3106" w:rsidRPr="000C14A4" w:rsidRDefault="004851CA">
            <w:pPr>
              <w:jc w:val="left"/>
              <w:divId w:val="1"/>
            </w:pPr>
            <w:r w:rsidRPr="000C14A4">
              <w:rPr>
                <w:sz w:val="16"/>
              </w:rPr>
              <w:t>fine</w:t>
            </w:r>
          </w:p>
        </w:tc>
        <w:tc>
          <w:tcPr>
            <w:tcW w:w="1620" w:type="dxa"/>
            <w:gridSpan w:val="2"/>
            <w:tcBorders>
              <w:bottom w:val="dotted" w:sz="4" w:space="0" w:color="auto"/>
            </w:tcBorders>
            <w:vAlign w:val="center"/>
          </w:tcPr>
          <w:p w14:paraId="2F10B45A" w14:textId="77777777" w:rsidR="003E3106" w:rsidRPr="000C14A4" w:rsidRDefault="003E3106"/>
        </w:tc>
        <w:tc>
          <w:tcPr>
            <w:tcW w:w="1620" w:type="dxa"/>
            <w:tcBorders>
              <w:bottom w:val="dotted" w:sz="4" w:space="0" w:color="auto"/>
            </w:tcBorders>
            <w:vAlign w:val="center"/>
          </w:tcPr>
          <w:p w14:paraId="2EE3B97D" w14:textId="77777777" w:rsidR="003E3106" w:rsidRPr="000C14A4" w:rsidRDefault="003E3106"/>
        </w:tc>
        <w:tc>
          <w:tcPr>
            <w:tcW w:w="1620" w:type="dxa"/>
            <w:tcBorders>
              <w:bottom w:val="dotted" w:sz="4" w:space="0" w:color="auto"/>
            </w:tcBorders>
            <w:vAlign w:val="center"/>
          </w:tcPr>
          <w:p w14:paraId="714FAD40" w14:textId="77777777" w:rsidR="003E3106" w:rsidRPr="000C14A4" w:rsidRDefault="003E3106"/>
        </w:tc>
        <w:tc>
          <w:tcPr>
            <w:tcW w:w="1620" w:type="dxa"/>
            <w:tcBorders>
              <w:bottom w:val="dotted" w:sz="4" w:space="0" w:color="auto"/>
            </w:tcBorders>
            <w:vAlign w:val="center"/>
          </w:tcPr>
          <w:p w14:paraId="18B65CF9" w14:textId="77777777" w:rsidR="003E3106" w:rsidRPr="000C14A4" w:rsidRDefault="004851CA">
            <w:pPr>
              <w:jc w:val="left"/>
              <w:divId w:val="1"/>
              <w:rPr>
                <w:lang w:val="nl-NL"/>
              </w:rPr>
            </w:pPr>
            <w:proofErr w:type="spellStart"/>
            <w:r w:rsidRPr="000C14A4">
              <w:rPr>
                <w:sz w:val="16"/>
                <w:lang w:val="nl-NL"/>
              </w:rPr>
              <w:t>Delsanne</w:t>
            </w:r>
            <w:proofErr w:type="spellEnd"/>
            <w:r w:rsidRPr="000C14A4">
              <w:rPr>
                <w:sz w:val="16"/>
                <w:lang w:val="nl-NL"/>
              </w:rPr>
              <w:t xml:space="preserve">, </w:t>
            </w:r>
            <w:proofErr w:type="spellStart"/>
            <w:r w:rsidRPr="000C14A4">
              <w:rPr>
                <w:sz w:val="16"/>
                <w:lang w:val="nl-NL"/>
              </w:rPr>
              <w:t>Dicolor</w:t>
            </w:r>
            <w:proofErr w:type="spellEnd"/>
            <w:r w:rsidRPr="000C14A4">
              <w:rPr>
                <w:sz w:val="16"/>
                <w:lang w:val="nl-NL"/>
              </w:rPr>
              <w:t xml:space="preserve">, Elektra, Rode </w:t>
            </w:r>
            <w:proofErr w:type="spellStart"/>
            <w:r w:rsidRPr="000C14A4">
              <w:rPr>
                <w:sz w:val="16"/>
                <w:lang w:val="nl-NL"/>
              </w:rPr>
              <w:t>Doyenne</w:t>
            </w:r>
            <w:proofErr w:type="spellEnd"/>
            <w:r w:rsidRPr="000C14A4">
              <w:rPr>
                <w:sz w:val="16"/>
                <w:lang w:val="nl-NL"/>
              </w:rPr>
              <w:t xml:space="preserve"> van Doorn</w:t>
            </w:r>
          </w:p>
        </w:tc>
        <w:tc>
          <w:tcPr>
            <w:tcW w:w="1620" w:type="dxa"/>
            <w:tcBorders>
              <w:bottom w:val="dotted" w:sz="4" w:space="0" w:color="auto"/>
            </w:tcBorders>
            <w:vAlign w:val="center"/>
          </w:tcPr>
          <w:p w14:paraId="27198584" w14:textId="77777777" w:rsidR="003E3106" w:rsidRPr="000C14A4" w:rsidRDefault="004851CA">
            <w:pPr>
              <w:jc w:val="center"/>
              <w:divId w:val="1"/>
            </w:pPr>
            <w:r w:rsidRPr="000C14A4">
              <w:rPr>
                <w:rFonts w:eastAsia="Arial"/>
                <w:sz w:val="16"/>
              </w:rPr>
              <w:t xml:space="preserve">2 </w:t>
            </w:r>
          </w:p>
        </w:tc>
      </w:tr>
      <w:tr w:rsidR="003E3106" w:rsidRPr="000C14A4" w14:paraId="1F115730" w14:textId="77777777">
        <w:trPr>
          <w:trHeight w:val="320"/>
        </w:trPr>
        <w:tc>
          <w:tcPr>
            <w:tcW w:w="1620" w:type="dxa"/>
            <w:gridSpan w:val="2"/>
            <w:vMerge/>
          </w:tcPr>
          <w:p w14:paraId="0DF9030A" w14:textId="77777777" w:rsidR="003E3106" w:rsidRPr="000C14A4" w:rsidRDefault="003E3106"/>
        </w:tc>
        <w:tc>
          <w:tcPr>
            <w:tcW w:w="1620" w:type="dxa"/>
            <w:gridSpan w:val="2"/>
            <w:tcBorders>
              <w:bottom w:val="dotted" w:sz="4" w:space="0" w:color="auto"/>
            </w:tcBorders>
            <w:vAlign w:val="center"/>
          </w:tcPr>
          <w:p w14:paraId="24F65DAB" w14:textId="77777777" w:rsidR="003E3106" w:rsidRPr="000C14A4" w:rsidRDefault="004851CA">
            <w:pPr>
              <w:jc w:val="left"/>
              <w:divId w:val="1"/>
            </w:pPr>
            <w:r w:rsidRPr="000C14A4">
              <w:rPr>
                <w:sz w:val="16"/>
              </w:rPr>
              <w:t>medium</w:t>
            </w:r>
          </w:p>
        </w:tc>
        <w:tc>
          <w:tcPr>
            <w:tcW w:w="1620" w:type="dxa"/>
            <w:gridSpan w:val="2"/>
            <w:tcBorders>
              <w:bottom w:val="dotted" w:sz="4" w:space="0" w:color="auto"/>
            </w:tcBorders>
            <w:vAlign w:val="center"/>
          </w:tcPr>
          <w:p w14:paraId="1A742418" w14:textId="77777777" w:rsidR="003E3106" w:rsidRPr="000C14A4" w:rsidRDefault="003E3106"/>
        </w:tc>
        <w:tc>
          <w:tcPr>
            <w:tcW w:w="1620" w:type="dxa"/>
            <w:tcBorders>
              <w:bottom w:val="dotted" w:sz="4" w:space="0" w:color="auto"/>
            </w:tcBorders>
            <w:vAlign w:val="center"/>
          </w:tcPr>
          <w:p w14:paraId="74995E52" w14:textId="77777777" w:rsidR="003E3106" w:rsidRPr="000C14A4" w:rsidRDefault="003E3106"/>
        </w:tc>
        <w:tc>
          <w:tcPr>
            <w:tcW w:w="1620" w:type="dxa"/>
            <w:tcBorders>
              <w:bottom w:val="dotted" w:sz="4" w:space="0" w:color="auto"/>
            </w:tcBorders>
            <w:vAlign w:val="center"/>
          </w:tcPr>
          <w:p w14:paraId="3AC45312" w14:textId="77777777" w:rsidR="003E3106" w:rsidRPr="000C14A4" w:rsidRDefault="003E3106"/>
        </w:tc>
        <w:tc>
          <w:tcPr>
            <w:tcW w:w="1620" w:type="dxa"/>
            <w:tcBorders>
              <w:bottom w:val="dotted" w:sz="4" w:space="0" w:color="auto"/>
            </w:tcBorders>
            <w:vAlign w:val="center"/>
          </w:tcPr>
          <w:p w14:paraId="18B3A6F1" w14:textId="77777777" w:rsidR="003E3106" w:rsidRPr="000C14A4" w:rsidRDefault="004851CA">
            <w:pPr>
              <w:jc w:val="left"/>
              <w:divId w:val="1"/>
            </w:pPr>
            <w:r w:rsidRPr="000C14A4">
              <w:rPr>
                <w:sz w:val="16"/>
              </w:rPr>
              <w:t>Concorde, Roksolana, Uta</w:t>
            </w:r>
          </w:p>
        </w:tc>
        <w:tc>
          <w:tcPr>
            <w:tcW w:w="1620" w:type="dxa"/>
            <w:tcBorders>
              <w:bottom w:val="dotted" w:sz="4" w:space="0" w:color="auto"/>
            </w:tcBorders>
            <w:vAlign w:val="center"/>
          </w:tcPr>
          <w:p w14:paraId="3F183761" w14:textId="77777777" w:rsidR="003E3106" w:rsidRPr="000C14A4" w:rsidRDefault="004851CA">
            <w:pPr>
              <w:jc w:val="center"/>
              <w:divId w:val="1"/>
            </w:pPr>
            <w:r w:rsidRPr="000C14A4">
              <w:rPr>
                <w:rFonts w:eastAsia="Arial"/>
                <w:sz w:val="16"/>
              </w:rPr>
              <w:t xml:space="preserve">3 </w:t>
            </w:r>
          </w:p>
        </w:tc>
      </w:tr>
      <w:tr w:rsidR="003E3106" w:rsidRPr="000C14A4" w14:paraId="3FEB6BAF" w14:textId="77777777">
        <w:trPr>
          <w:trHeight w:val="320"/>
        </w:trPr>
        <w:tc>
          <w:tcPr>
            <w:tcW w:w="1620" w:type="dxa"/>
            <w:gridSpan w:val="2"/>
            <w:vMerge/>
          </w:tcPr>
          <w:p w14:paraId="774A82D5" w14:textId="77777777" w:rsidR="003E3106" w:rsidRPr="000C14A4" w:rsidRDefault="003E3106"/>
        </w:tc>
        <w:tc>
          <w:tcPr>
            <w:tcW w:w="1620" w:type="dxa"/>
            <w:gridSpan w:val="2"/>
            <w:tcBorders>
              <w:bottom w:val="dotted" w:sz="4" w:space="0" w:color="auto"/>
            </w:tcBorders>
            <w:vAlign w:val="center"/>
          </w:tcPr>
          <w:p w14:paraId="008A20A4" w14:textId="77777777" w:rsidR="003E3106" w:rsidRPr="000C14A4" w:rsidRDefault="004851CA">
            <w:pPr>
              <w:jc w:val="left"/>
              <w:divId w:val="1"/>
            </w:pPr>
            <w:r w:rsidRPr="000C14A4">
              <w:rPr>
                <w:sz w:val="16"/>
              </w:rPr>
              <w:t>coarse</w:t>
            </w:r>
          </w:p>
        </w:tc>
        <w:tc>
          <w:tcPr>
            <w:tcW w:w="1620" w:type="dxa"/>
            <w:gridSpan w:val="2"/>
            <w:tcBorders>
              <w:bottom w:val="dotted" w:sz="4" w:space="0" w:color="auto"/>
            </w:tcBorders>
            <w:vAlign w:val="center"/>
          </w:tcPr>
          <w:p w14:paraId="4E12DF69" w14:textId="77777777" w:rsidR="003E3106" w:rsidRPr="000C14A4" w:rsidRDefault="003E3106"/>
        </w:tc>
        <w:tc>
          <w:tcPr>
            <w:tcW w:w="1620" w:type="dxa"/>
            <w:tcBorders>
              <w:bottom w:val="dotted" w:sz="4" w:space="0" w:color="auto"/>
            </w:tcBorders>
            <w:vAlign w:val="center"/>
          </w:tcPr>
          <w:p w14:paraId="4511A2F3" w14:textId="77777777" w:rsidR="003E3106" w:rsidRPr="000C14A4" w:rsidRDefault="003E3106"/>
        </w:tc>
        <w:tc>
          <w:tcPr>
            <w:tcW w:w="1620" w:type="dxa"/>
            <w:tcBorders>
              <w:bottom w:val="dotted" w:sz="4" w:space="0" w:color="auto"/>
            </w:tcBorders>
            <w:vAlign w:val="center"/>
          </w:tcPr>
          <w:p w14:paraId="50A5277B" w14:textId="77777777" w:rsidR="003E3106" w:rsidRPr="000C14A4" w:rsidRDefault="003E3106"/>
        </w:tc>
        <w:tc>
          <w:tcPr>
            <w:tcW w:w="1620" w:type="dxa"/>
            <w:tcBorders>
              <w:bottom w:val="dotted" w:sz="4" w:space="0" w:color="auto"/>
            </w:tcBorders>
            <w:vAlign w:val="center"/>
          </w:tcPr>
          <w:p w14:paraId="6AE88667" w14:textId="77777777" w:rsidR="003E3106" w:rsidRPr="000C14A4" w:rsidRDefault="004851CA">
            <w:pPr>
              <w:jc w:val="left"/>
              <w:divId w:val="1"/>
            </w:pPr>
            <w:r w:rsidRPr="000C14A4">
              <w:rPr>
                <w:sz w:val="16"/>
              </w:rPr>
              <w:t>CH 201, Radana</w:t>
            </w:r>
          </w:p>
        </w:tc>
        <w:tc>
          <w:tcPr>
            <w:tcW w:w="1620" w:type="dxa"/>
            <w:tcBorders>
              <w:bottom w:val="dotted" w:sz="4" w:space="0" w:color="auto"/>
            </w:tcBorders>
            <w:vAlign w:val="center"/>
          </w:tcPr>
          <w:p w14:paraId="75790CC2" w14:textId="77777777" w:rsidR="003E3106" w:rsidRPr="000C14A4" w:rsidRDefault="004851CA">
            <w:pPr>
              <w:jc w:val="center"/>
              <w:divId w:val="1"/>
            </w:pPr>
            <w:r w:rsidRPr="000C14A4">
              <w:rPr>
                <w:rFonts w:eastAsia="Arial"/>
                <w:sz w:val="16"/>
              </w:rPr>
              <w:t xml:space="preserve">4 </w:t>
            </w:r>
          </w:p>
        </w:tc>
      </w:tr>
      <w:tr w:rsidR="003E3106" w:rsidRPr="000C14A4" w14:paraId="3DCE5EC1" w14:textId="77777777">
        <w:trPr>
          <w:trHeight w:val="320"/>
        </w:trPr>
        <w:tc>
          <w:tcPr>
            <w:tcW w:w="1620" w:type="dxa"/>
            <w:gridSpan w:val="2"/>
            <w:vMerge/>
          </w:tcPr>
          <w:p w14:paraId="458EE021" w14:textId="77777777" w:rsidR="003E3106" w:rsidRPr="000C14A4" w:rsidRDefault="003E3106"/>
        </w:tc>
        <w:tc>
          <w:tcPr>
            <w:tcW w:w="1620" w:type="dxa"/>
            <w:gridSpan w:val="2"/>
            <w:tcBorders>
              <w:bottom w:val="dotted" w:sz="4" w:space="0" w:color="auto"/>
            </w:tcBorders>
            <w:vAlign w:val="center"/>
          </w:tcPr>
          <w:p w14:paraId="15393DBD" w14:textId="77777777" w:rsidR="003E3106" w:rsidRPr="000C14A4" w:rsidRDefault="004851CA">
            <w:pPr>
              <w:jc w:val="left"/>
              <w:divId w:val="1"/>
            </w:pPr>
            <w:r w:rsidRPr="000C14A4">
              <w:rPr>
                <w:sz w:val="16"/>
              </w:rPr>
              <w:t>very coarse</w:t>
            </w:r>
          </w:p>
        </w:tc>
        <w:tc>
          <w:tcPr>
            <w:tcW w:w="1620" w:type="dxa"/>
            <w:gridSpan w:val="2"/>
            <w:tcBorders>
              <w:bottom w:val="dotted" w:sz="4" w:space="0" w:color="auto"/>
            </w:tcBorders>
            <w:vAlign w:val="center"/>
          </w:tcPr>
          <w:p w14:paraId="500236C7" w14:textId="77777777" w:rsidR="003E3106" w:rsidRPr="000C14A4" w:rsidRDefault="003E3106"/>
        </w:tc>
        <w:tc>
          <w:tcPr>
            <w:tcW w:w="1620" w:type="dxa"/>
            <w:tcBorders>
              <w:bottom w:val="dotted" w:sz="4" w:space="0" w:color="auto"/>
            </w:tcBorders>
            <w:vAlign w:val="center"/>
          </w:tcPr>
          <w:p w14:paraId="7FFC5631" w14:textId="77777777" w:rsidR="003E3106" w:rsidRPr="000C14A4" w:rsidRDefault="003E3106"/>
        </w:tc>
        <w:tc>
          <w:tcPr>
            <w:tcW w:w="1620" w:type="dxa"/>
            <w:tcBorders>
              <w:bottom w:val="dotted" w:sz="4" w:space="0" w:color="auto"/>
            </w:tcBorders>
            <w:vAlign w:val="center"/>
          </w:tcPr>
          <w:p w14:paraId="0E839735" w14:textId="77777777" w:rsidR="003E3106" w:rsidRPr="000C14A4" w:rsidRDefault="003E3106"/>
        </w:tc>
        <w:tc>
          <w:tcPr>
            <w:tcW w:w="1620" w:type="dxa"/>
            <w:tcBorders>
              <w:bottom w:val="dotted" w:sz="4" w:space="0" w:color="auto"/>
            </w:tcBorders>
            <w:vAlign w:val="center"/>
          </w:tcPr>
          <w:p w14:paraId="694C740A" w14:textId="77777777" w:rsidR="003E3106" w:rsidRPr="000C14A4" w:rsidRDefault="003E3106"/>
        </w:tc>
        <w:tc>
          <w:tcPr>
            <w:tcW w:w="1620" w:type="dxa"/>
            <w:tcBorders>
              <w:bottom w:val="dotted" w:sz="4" w:space="0" w:color="auto"/>
            </w:tcBorders>
            <w:vAlign w:val="center"/>
          </w:tcPr>
          <w:p w14:paraId="350C8EC8" w14:textId="77777777" w:rsidR="003E3106" w:rsidRPr="000C14A4" w:rsidRDefault="004851CA">
            <w:pPr>
              <w:jc w:val="center"/>
              <w:divId w:val="1"/>
            </w:pPr>
            <w:r w:rsidRPr="000C14A4">
              <w:rPr>
                <w:rFonts w:eastAsia="Arial"/>
                <w:sz w:val="16"/>
              </w:rPr>
              <w:t xml:space="preserve">5 </w:t>
            </w:r>
          </w:p>
        </w:tc>
      </w:tr>
      <w:tr w:rsidR="003E3106" w:rsidRPr="000C14A4" w14:paraId="73539F75" w14:textId="77777777">
        <w:trPr>
          <w:trHeight w:val="360"/>
        </w:trPr>
        <w:tc>
          <w:tcPr>
            <w:tcW w:w="810" w:type="dxa"/>
            <w:tcBorders>
              <w:right w:val="dotted" w:sz="4" w:space="0" w:color="auto"/>
            </w:tcBorders>
            <w:shd w:val="clear" w:color="auto" w:fill="DFDFD7"/>
            <w:vAlign w:val="center"/>
          </w:tcPr>
          <w:p w14:paraId="3115F29F" w14:textId="77777777" w:rsidR="003E3106" w:rsidRPr="000C14A4" w:rsidRDefault="004851CA">
            <w:r w:rsidRPr="000C14A4">
              <w:rPr>
                <w:rFonts w:eastAsia="Arial"/>
                <w:b/>
                <w:sz w:val="16"/>
              </w:rPr>
              <w:t>54.</w:t>
            </w:r>
          </w:p>
        </w:tc>
        <w:tc>
          <w:tcPr>
            <w:tcW w:w="810" w:type="dxa"/>
            <w:tcBorders>
              <w:right w:val="dotted" w:sz="4" w:space="0" w:color="auto"/>
            </w:tcBorders>
            <w:shd w:val="clear" w:color="auto" w:fill="DFDFD7"/>
            <w:vAlign w:val="center"/>
          </w:tcPr>
          <w:p w14:paraId="320995CE"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34C4C3B9" w14:textId="77777777" w:rsidR="003E3106" w:rsidRPr="000C14A4" w:rsidRDefault="004851CA">
            <w:r w:rsidRPr="000C14A4">
              <w:rPr>
                <w:rFonts w:eastAsia="Arial"/>
                <w:b/>
                <w:sz w:val="16"/>
              </w:rPr>
              <w:t>QN</w:t>
            </w:r>
          </w:p>
        </w:tc>
        <w:tc>
          <w:tcPr>
            <w:tcW w:w="810" w:type="dxa"/>
            <w:tcBorders>
              <w:right w:val="dotted" w:sz="4" w:space="0" w:color="auto"/>
            </w:tcBorders>
            <w:shd w:val="clear" w:color="auto" w:fill="DFDFD7"/>
            <w:vAlign w:val="center"/>
          </w:tcPr>
          <w:p w14:paraId="7B955969" w14:textId="77777777" w:rsidR="003E3106" w:rsidRPr="000C14A4" w:rsidRDefault="004851CA">
            <w:r w:rsidRPr="000C14A4">
              <w:rPr>
                <w:rFonts w:eastAsia="Arial"/>
                <w:b/>
                <w:sz w:val="16"/>
              </w:rPr>
              <w:t>MG/VG</w:t>
            </w:r>
          </w:p>
        </w:tc>
        <w:tc>
          <w:tcPr>
            <w:tcW w:w="810" w:type="dxa"/>
            <w:tcBorders>
              <w:right w:val="dotted" w:sz="4" w:space="0" w:color="auto"/>
            </w:tcBorders>
            <w:shd w:val="clear" w:color="auto" w:fill="DFDFD7"/>
            <w:vAlign w:val="center"/>
          </w:tcPr>
          <w:p w14:paraId="2B93FCBE"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6753D891" w14:textId="77777777" w:rsidR="003E3106" w:rsidRPr="000C14A4" w:rsidRDefault="004851CA">
            <w:r w:rsidRPr="000C14A4">
              <w:rPr>
                <w:rFonts w:eastAsia="Arial"/>
                <w:b/>
                <w:sz w:val="16"/>
              </w:rPr>
              <w:t>(e)</w:t>
            </w:r>
          </w:p>
        </w:tc>
        <w:tc>
          <w:tcPr>
            <w:tcW w:w="1620" w:type="dxa"/>
            <w:shd w:val="clear" w:color="auto" w:fill="DFDFD7"/>
            <w:vAlign w:val="center"/>
          </w:tcPr>
          <w:p w14:paraId="16A820D3" w14:textId="77777777" w:rsidR="003E3106" w:rsidRPr="000C14A4" w:rsidRDefault="004851CA">
            <w:r w:rsidRPr="000C14A4">
              <w:rPr>
                <w:rFonts w:eastAsia="Arial"/>
                <w:b/>
                <w:sz w:val="16"/>
              </w:rPr>
              <w:t>89</w:t>
            </w:r>
          </w:p>
        </w:tc>
        <w:tc>
          <w:tcPr>
            <w:tcW w:w="1620" w:type="dxa"/>
            <w:shd w:val="clear" w:color="auto" w:fill="DFDFD7"/>
          </w:tcPr>
          <w:p w14:paraId="4AFFF294" w14:textId="77777777" w:rsidR="003E3106" w:rsidRPr="000C14A4" w:rsidRDefault="003E3106"/>
        </w:tc>
        <w:tc>
          <w:tcPr>
            <w:tcW w:w="1620" w:type="dxa"/>
            <w:shd w:val="clear" w:color="auto" w:fill="DFDFD7"/>
          </w:tcPr>
          <w:p w14:paraId="5809ECE2" w14:textId="77777777" w:rsidR="003E3106" w:rsidRPr="000C14A4" w:rsidRDefault="003E3106"/>
        </w:tc>
        <w:tc>
          <w:tcPr>
            <w:tcW w:w="1620" w:type="dxa"/>
            <w:shd w:val="clear" w:color="auto" w:fill="DFDFD7"/>
          </w:tcPr>
          <w:p w14:paraId="0FD18122" w14:textId="77777777" w:rsidR="003E3106" w:rsidRPr="000C14A4" w:rsidRDefault="003E3106"/>
        </w:tc>
      </w:tr>
      <w:tr w:rsidR="003E3106" w:rsidRPr="000C14A4" w14:paraId="02D3AD76" w14:textId="77777777">
        <w:trPr>
          <w:trHeight w:val="440"/>
        </w:trPr>
        <w:tc>
          <w:tcPr>
            <w:tcW w:w="1620" w:type="dxa"/>
            <w:gridSpan w:val="2"/>
            <w:vMerge w:val="restart"/>
          </w:tcPr>
          <w:p w14:paraId="6A194EDA" w14:textId="77777777" w:rsidR="003E3106" w:rsidRPr="000C14A4" w:rsidRDefault="003E3106"/>
        </w:tc>
        <w:tc>
          <w:tcPr>
            <w:tcW w:w="1620" w:type="dxa"/>
            <w:gridSpan w:val="2"/>
            <w:tcBorders>
              <w:bottom w:val="dotted" w:sz="4" w:space="0" w:color="auto"/>
            </w:tcBorders>
          </w:tcPr>
          <w:p w14:paraId="67F2EB11" w14:textId="77777777" w:rsidR="003E3106" w:rsidRPr="000C14A4" w:rsidRDefault="004851CA">
            <w:pPr>
              <w:spacing w:before="113" w:after="113"/>
              <w:jc w:val="left"/>
              <w:divId w:val="1"/>
            </w:pPr>
            <w:r w:rsidRPr="000C14A4">
              <w:rPr>
                <w:b/>
                <w:sz w:val="16"/>
              </w:rPr>
              <w:t>Fruit: firmness of flesh</w:t>
            </w:r>
          </w:p>
        </w:tc>
        <w:tc>
          <w:tcPr>
            <w:tcW w:w="1620" w:type="dxa"/>
            <w:gridSpan w:val="2"/>
            <w:tcBorders>
              <w:bottom w:val="dotted" w:sz="4" w:space="0" w:color="auto"/>
            </w:tcBorders>
          </w:tcPr>
          <w:p w14:paraId="6D30DE43" w14:textId="77777777" w:rsidR="003E3106" w:rsidRPr="000C14A4" w:rsidRDefault="003E3106"/>
        </w:tc>
        <w:tc>
          <w:tcPr>
            <w:tcW w:w="1620" w:type="dxa"/>
            <w:tcBorders>
              <w:bottom w:val="dotted" w:sz="4" w:space="0" w:color="auto"/>
            </w:tcBorders>
          </w:tcPr>
          <w:p w14:paraId="06CBB08C" w14:textId="77777777" w:rsidR="003E3106" w:rsidRPr="000C14A4" w:rsidRDefault="003E3106"/>
        </w:tc>
        <w:tc>
          <w:tcPr>
            <w:tcW w:w="1620" w:type="dxa"/>
            <w:tcBorders>
              <w:bottom w:val="dotted" w:sz="4" w:space="0" w:color="auto"/>
            </w:tcBorders>
          </w:tcPr>
          <w:p w14:paraId="4F40963E" w14:textId="77777777" w:rsidR="003E3106" w:rsidRPr="000C14A4" w:rsidRDefault="003E3106"/>
        </w:tc>
        <w:tc>
          <w:tcPr>
            <w:tcW w:w="1620" w:type="dxa"/>
            <w:tcBorders>
              <w:bottom w:val="dotted" w:sz="4" w:space="0" w:color="auto"/>
            </w:tcBorders>
          </w:tcPr>
          <w:p w14:paraId="7BD0A8E1" w14:textId="77777777" w:rsidR="003E3106" w:rsidRPr="000C14A4" w:rsidRDefault="003E3106"/>
        </w:tc>
        <w:tc>
          <w:tcPr>
            <w:tcW w:w="1620" w:type="dxa"/>
            <w:tcBorders>
              <w:bottom w:val="dotted" w:sz="4" w:space="0" w:color="auto"/>
            </w:tcBorders>
          </w:tcPr>
          <w:p w14:paraId="0EEBB035" w14:textId="77777777" w:rsidR="003E3106" w:rsidRPr="000C14A4" w:rsidRDefault="003E3106"/>
        </w:tc>
      </w:tr>
      <w:tr w:rsidR="003E3106" w:rsidRPr="000C14A4" w14:paraId="4EFE970E" w14:textId="77777777">
        <w:trPr>
          <w:trHeight w:val="320"/>
        </w:trPr>
        <w:tc>
          <w:tcPr>
            <w:tcW w:w="1620" w:type="dxa"/>
            <w:gridSpan w:val="2"/>
            <w:vMerge/>
          </w:tcPr>
          <w:p w14:paraId="0DB230EE" w14:textId="77777777" w:rsidR="003E3106" w:rsidRPr="000C14A4" w:rsidRDefault="003E3106"/>
        </w:tc>
        <w:tc>
          <w:tcPr>
            <w:tcW w:w="1620" w:type="dxa"/>
            <w:gridSpan w:val="2"/>
            <w:tcBorders>
              <w:bottom w:val="dotted" w:sz="4" w:space="0" w:color="auto"/>
            </w:tcBorders>
            <w:vAlign w:val="center"/>
          </w:tcPr>
          <w:p w14:paraId="080BE29F" w14:textId="77777777" w:rsidR="003E3106" w:rsidRPr="000C14A4" w:rsidRDefault="004851CA">
            <w:pPr>
              <w:jc w:val="left"/>
              <w:divId w:val="1"/>
            </w:pPr>
            <w:r w:rsidRPr="000C14A4">
              <w:rPr>
                <w:sz w:val="16"/>
              </w:rPr>
              <w:t>very soft</w:t>
            </w:r>
          </w:p>
        </w:tc>
        <w:tc>
          <w:tcPr>
            <w:tcW w:w="1620" w:type="dxa"/>
            <w:gridSpan w:val="2"/>
            <w:tcBorders>
              <w:bottom w:val="dotted" w:sz="4" w:space="0" w:color="auto"/>
            </w:tcBorders>
            <w:vAlign w:val="center"/>
          </w:tcPr>
          <w:p w14:paraId="4B01B52B" w14:textId="77777777" w:rsidR="003E3106" w:rsidRPr="000C14A4" w:rsidRDefault="003E3106"/>
        </w:tc>
        <w:tc>
          <w:tcPr>
            <w:tcW w:w="1620" w:type="dxa"/>
            <w:tcBorders>
              <w:bottom w:val="dotted" w:sz="4" w:space="0" w:color="auto"/>
            </w:tcBorders>
            <w:vAlign w:val="center"/>
          </w:tcPr>
          <w:p w14:paraId="1B90106F" w14:textId="77777777" w:rsidR="003E3106" w:rsidRPr="000C14A4" w:rsidRDefault="003E3106"/>
        </w:tc>
        <w:tc>
          <w:tcPr>
            <w:tcW w:w="1620" w:type="dxa"/>
            <w:tcBorders>
              <w:bottom w:val="dotted" w:sz="4" w:space="0" w:color="auto"/>
            </w:tcBorders>
            <w:vAlign w:val="center"/>
          </w:tcPr>
          <w:p w14:paraId="00D335B0" w14:textId="77777777" w:rsidR="003E3106" w:rsidRPr="000C14A4" w:rsidRDefault="003E3106"/>
        </w:tc>
        <w:tc>
          <w:tcPr>
            <w:tcW w:w="1620" w:type="dxa"/>
            <w:tcBorders>
              <w:bottom w:val="dotted" w:sz="4" w:space="0" w:color="auto"/>
            </w:tcBorders>
            <w:vAlign w:val="center"/>
          </w:tcPr>
          <w:p w14:paraId="41BF5FBA" w14:textId="77777777" w:rsidR="003E3106" w:rsidRPr="000C14A4" w:rsidRDefault="003E3106"/>
        </w:tc>
        <w:tc>
          <w:tcPr>
            <w:tcW w:w="1620" w:type="dxa"/>
            <w:tcBorders>
              <w:bottom w:val="dotted" w:sz="4" w:space="0" w:color="auto"/>
            </w:tcBorders>
            <w:vAlign w:val="center"/>
          </w:tcPr>
          <w:p w14:paraId="65C844A7" w14:textId="77777777" w:rsidR="003E3106" w:rsidRPr="000C14A4" w:rsidRDefault="004851CA">
            <w:pPr>
              <w:jc w:val="center"/>
              <w:divId w:val="1"/>
            </w:pPr>
            <w:r w:rsidRPr="000C14A4">
              <w:rPr>
                <w:rFonts w:eastAsia="Arial"/>
                <w:sz w:val="16"/>
              </w:rPr>
              <w:t xml:space="preserve">1 </w:t>
            </w:r>
          </w:p>
        </w:tc>
      </w:tr>
      <w:tr w:rsidR="003E3106" w:rsidRPr="000C14A4" w14:paraId="04FC5F50" w14:textId="77777777">
        <w:trPr>
          <w:trHeight w:val="320"/>
        </w:trPr>
        <w:tc>
          <w:tcPr>
            <w:tcW w:w="1620" w:type="dxa"/>
            <w:gridSpan w:val="2"/>
            <w:vMerge/>
          </w:tcPr>
          <w:p w14:paraId="17F5CC81" w14:textId="77777777" w:rsidR="003E3106" w:rsidRPr="000C14A4" w:rsidRDefault="003E3106"/>
        </w:tc>
        <w:tc>
          <w:tcPr>
            <w:tcW w:w="1620" w:type="dxa"/>
            <w:gridSpan w:val="2"/>
            <w:tcBorders>
              <w:bottom w:val="dotted" w:sz="4" w:space="0" w:color="auto"/>
            </w:tcBorders>
            <w:vAlign w:val="center"/>
          </w:tcPr>
          <w:p w14:paraId="4BB3313A" w14:textId="77777777" w:rsidR="003E3106" w:rsidRPr="000C14A4" w:rsidRDefault="004851CA">
            <w:pPr>
              <w:jc w:val="left"/>
              <w:divId w:val="1"/>
            </w:pPr>
            <w:r w:rsidRPr="000C14A4">
              <w:rPr>
                <w:sz w:val="16"/>
              </w:rPr>
              <w:t>soft</w:t>
            </w:r>
          </w:p>
        </w:tc>
        <w:tc>
          <w:tcPr>
            <w:tcW w:w="1620" w:type="dxa"/>
            <w:gridSpan w:val="2"/>
            <w:tcBorders>
              <w:bottom w:val="dotted" w:sz="4" w:space="0" w:color="auto"/>
            </w:tcBorders>
            <w:vAlign w:val="center"/>
          </w:tcPr>
          <w:p w14:paraId="34745909" w14:textId="77777777" w:rsidR="003E3106" w:rsidRPr="000C14A4" w:rsidRDefault="003E3106"/>
        </w:tc>
        <w:tc>
          <w:tcPr>
            <w:tcW w:w="1620" w:type="dxa"/>
            <w:tcBorders>
              <w:bottom w:val="dotted" w:sz="4" w:space="0" w:color="auto"/>
            </w:tcBorders>
            <w:vAlign w:val="center"/>
          </w:tcPr>
          <w:p w14:paraId="6E887560" w14:textId="77777777" w:rsidR="003E3106" w:rsidRPr="000C14A4" w:rsidRDefault="003E3106"/>
        </w:tc>
        <w:tc>
          <w:tcPr>
            <w:tcW w:w="1620" w:type="dxa"/>
            <w:tcBorders>
              <w:bottom w:val="dotted" w:sz="4" w:space="0" w:color="auto"/>
            </w:tcBorders>
            <w:vAlign w:val="center"/>
          </w:tcPr>
          <w:p w14:paraId="040BCC2E" w14:textId="77777777" w:rsidR="003E3106" w:rsidRPr="000C14A4" w:rsidRDefault="003E3106"/>
        </w:tc>
        <w:tc>
          <w:tcPr>
            <w:tcW w:w="1620" w:type="dxa"/>
            <w:tcBorders>
              <w:bottom w:val="dotted" w:sz="4" w:space="0" w:color="auto"/>
            </w:tcBorders>
            <w:vAlign w:val="center"/>
          </w:tcPr>
          <w:p w14:paraId="53A4AE31" w14:textId="77777777" w:rsidR="003E3106" w:rsidRPr="000C14A4" w:rsidRDefault="004851CA">
            <w:pPr>
              <w:jc w:val="left"/>
              <w:divId w:val="1"/>
              <w:rPr>
                <w:lang w:val="nl-NL"/>
              </w:rPr>
            </w:pPr>
            <w:proofErr w:type="spellStart"/>
            <w:r w:rsidRPr="000C14A4">
              <w:rPr>
                <w:sz w:val="16"/>
                <w:lang w:val="nl-NL"/>
              </w:rPr>
              <w:t>Delsanne</w:t>
            </w:r>
            <w:proofErr w:type="spellEnd"/>
            <w:r w:rsidRPr="000C14A4">
              <w:rPr>
                <w:sz w:val="16"/>
                <w:lang w:val="nl-NL"/>
              </w:rPr>
              <w:t xml:space="preserve">, </w:t>
            </w:r>
            <w:proofErr w:type="spellStart"/>
            <w:r w:rsidRPr="000C14A4">
              <w:rPr>
                <w:sz w:val="16"/>
                <w:lang w:val="nl-NL"/>
              </w:rPr>
              <w:t>Lombacad</w:t>
            </w:r>
            <w:proofErr w:type="spellEnd"/>
            <w:r w:rsidRPr="000C14A4">
              <w:rPr>
                <w:sz w:val="16"/>
                <w:lang w:val="nl-NL"/>
              </w:rPr>
              <w:t xml:space="preserve">, Rode </w:t>
            </w:r>
            <w:proofErr w:type="spellStart"/>
            <w:r w:rsidRPr="000C14A4">
              <w:rPr>
                <w:sz w:val="16"/>
                <w:lang w:val="nl-NL"/>
              </w:rPr>
              <w:t>Doyenne</w:t>
            </w:r>
            <w:proofErr w:type="spellEnd"/>
            <w:r w:rsidRPr="000C14A4">
              <w:rPr>
                <w:sz w:val="16"/>
                <w:lang w:val="nl-NL"/>
              </w:rPr>
              <w:t xml:space="preserve"> van Doorn</w:t>
            </w:r>
          </w:p>
        </w:tc>
        <w:tc>
          <w:tcPr>
            <w:tcW w:w="1620" w:type="dxa"/>
            <w:tcBorders>
              <w:bottom w:val="dotted" w:sz="4" w:space="0" w:color="auto"/>
            </w:tcBorders>
            <w:vAlign w:val="center"/>
          </w:tcPr>
          <w:p w14:paraId="6FBB7174" w14:textId="77777777" w:rsidR="003E3106" w:rsidRPr="000C14A4" w:rsidRDefault="004851CA">
            <w:pPr>
              <w:jc w:val="center"/>
              <w:divId w:val="1"/>
            </w:pPr>
            <w:r w:rsidRPr="000C14A4">
              <w:rPr>
                <w:rFonts w:eastAsia="Arial"/>
                <w:sz w:val="16"/>
              </w:rPr>
              <w:t xml:space="preserve">2 </w:t>
            </w:r>
          </w:p>
        </w:tc>
      </w:tr>
      <w:tr w:rsidR="003E3106" w:rsidRPr="000C14A4" w14:paraId="59BE9EF4" w14:textId="77777777">
        <w:trPr>
          <w:trHeight w:val="320"/>
        </w:trPr>
        <w:tc>
          <w:tcPr>
            <w:tcW w:w="1620" w:type="dxa"/>
            <w:gridSpan w:val="2"/>
            <w:vMerge/>
          </w:tcPr>
          <w:p w14:paraId="60E13064" w14:textId="77777777" w:rsidR="003E3106" w:rsidRPr="000C14A4" w:rsidRDefault="003E3106"/>
        </w:tc>
        <w:tc>
          <w:tcPr>
            <w:tcW w:w="1620" w:type="dxa"/>
            <w:gridSpan w:val="2"/>
            <w:tcBorders>
              <w:bottom w:val="dotted" w:sz="4" w:space="0" w:color="auto"/>
            </w:tcBorders>
            <w:vAlign w:val="center"/>
          </w:tcPr>
          <w:p w14:paraId="3A0A4C3D" w14:textId="77777777" w:rsidR="003E3106" w:rsidRPr="000C14A4" w:rsidRDefault="004851CA">
            <w:pPr>
              <w:jc w:val="left"/>
              <w:divId w:val="1"/>
            </w:pPr>
            <w:r w:rsidRPr="000C14A4">
              <w:rPr>
                <w:sz w:val="16"/>
              </w:rPr>
              <w:t>medium</w:t>
            </w:r>
          </w:p>
        </w:tc>
        <w:tc>
          <w:tcPr>
            <w:tcW w:w="1620" w:type="dxa"/>
            <w:gridSpan w:val="2"/>
            <w:tcBorders>
              <w:bottom w:val="dotted" w:sz="4" w:space="0" w:color="auto"/>
            </w:tcBorders>
            <w:vAlign w:val="center"/>
          </w:tcPr>
          <w:p w14:paraId="381B86D1" w14:textId="77777777" w:rsidR="003E3106" w:rsidRPr="000C14A4" w:rsidRDefault="003E3106"/>
        </w:tc>
        <w:tc>
          <w:tcPr>
            <w:tcW w:w="1620" w:type="dxa"/>
            <w:tcBorders>
              <w:bottom w:val="dotted" w:sz="4" w:space="0" w:color="auto"/>
            </w:tcBorders>
            <w:vAlign w:val="center"/>
          </w:tcPr>
          <w:p w14:paraId="130FE4C8" w14:textId="77777777" w:rsidR="003E3106" w:rsidRPr="000C14A4" w:rsidRDefault="003E3106"/>
        </w:tc>
        <w:tc>
          <w:tcPr>
            <w:tcW w:w="1620" w:type="dxa"/>
            <w:tcBorders>
              <w:bottom w:val="dotted" w:sz="4" w:space="0" w:color="auto"/>
            </w:tcBorders>
            <w:vAlign w:val="center"/>
          </w:tcPr>
          <w:p w14:paraId="63C892DD" w14:textId="77777777" w:rsidR="003E3106" w:rsidRPr="000C14A4" w:rsidRDefault="003E3106"/>
        </w:tc>
        <w:tc>
          <w:tcPr>
            <w:tcW w:w="1620" w:type="dxa"/>
            <w:tcBorders>
              <w:bottom w:val="dotted" w:sz="4" w:space="0" w:color="auto"/>
            </w:tcBorders>
            <w:vAlign w:val="center"/>
          </w:tcPr>
          <w:p w14:paraId="20B709B2" w14:textId="77777777" w:rsidR="003E3106" w:rsidRPr="000C14A4" w:rsidRDefault="004851CA">
            <w:pPr>
              <w:jc w:val="left"/>
              <w:divId w:val="1"/>
              <w:rPr>
                <w:lang w:val="pt-BR"/>
              </w:rPr>
            </w:pPr>
            <w:r w:rsidRPr="000C14A4">
              <w:rPr>
                <w:sz w:val="16"/>
                <w:lang w:val="pt-BR"/>
              </w:rPr>
              <w:t>Cape Rose ARC 1, Elektra, Uta</w:t>
            </w:r>
          </w:p>
        </w:tc>
        <w:tc>
          <w:tcPr>
            <w:tcW w:w="1620" w:type="dxa"/>
            <w:tcBorders>
              <w:bottom w:val="dotted" w:sz="4" w:space="0" w:color="auto"/>
            </w:tcBorders>
            <w:vAlign w:val="center"/>
          </w:tcPr>
          <w:p w14:paraId="28FBAA3D" w14:textId="77777777" w:rsidR="003E3106" w:rsidRPr="000C14A4" w:rsidRDefault="004851CA">
            <w:pPr>
              <w:jc w:val="center"/>
              <w:divId w:val="1"/>
            </w:pPr>
            <w:r w:rsidRPr="000C14A4">
              <w:rPr>
                <w:rFonts w:eastAsia="Arial"/>
                <w:sz w:val="16"/>
              </w:rPr>
              <w:t xml:space="preserve">3 </w:t>
            </w:r>
          </w:p>
        </w:tc>
      </w:tr>
      <w:tr w:rsidR="003E3106" w:rsidRPr="000C14A4" w14:paraId="0F1A5F0B" w14:textId="77777777">
        <w:trPr>
          <w:trHeight w:val="320"/>
        </w:trPr>
        <w:tc>
          <w:tcPr>
            <w:tcW w:w="1620" w:type="dxa"/>
            <w:gridSpan w:val="2"/>
            <w:vMerge/>
          </w:tcPr>
          <w:p w14:paraId="00E4EAB5" w14:textId="77777777" w:rsidR="003E3106" w:rsidRPr="000C14A4" w:rsidRDefault="003E3106"/>
        </w:tc>
        <w:tc>
          <w:tcPr>
            <w:tcW w:w="1620" w:type="dxa"/>
            <w:gridSpan w:val="2"/>
            <w:tcBorders>
              <w:bottom w:val="dotted" w:sz="4" w:space="0" w:color="auto"/>
            </w:tcBorders>
            <w:vAlign w:val="center"/>
          </w:tcPr>
          <w:p w14:paraId="690CE317" w14:textId="77777777" w:rsidR="003E3106" w:rsidRPr="000C14A4" w:rsidRDefault="004851CA">
            <w:pPr>
              <w:jc w:val="left"/>
              <w:divId w:val="1"/>
            </w:pPr>
            <w:r w:rsidRPr="000C14A4">
              <w:rPr>
                <w:sz w:val="16"/>
              </w:rPr>
              <w:t>firm</w:t>
            </w:r>
          </w:p>
        </w:tc>
        <w:tc>
          <w:tcPr>
            <w:tcW w:w="1620" w:type="dxa"/>
            <w:gridSpan w:val="2"/>
            <w:tcBorders>
              <w:bottom w:val="dotted" w:sz="4" w:space="0" w:color="auto"/>
            </w:tcBorders>
            <w:vAlign w:val="center"/>
          </w:tcPr>
          <w:p w14:paraId="2E70D22F" w14:textId="77777777" w:rsidR="003E3106" w:rsidRPr="000C14A4" w:rsidRDefault="003E3106"/>
        </w:tc>
        <w:tc>
          <w:tcPr>
            <w:tcW w:w="1620" w:type="dxa"/>
            <w:tcBorders>
              <w:bottom w:val="dotted" w:sz="4" w:space="0" w:color="auto"/>
            </w:tcBorders>
            <w:vAlign w:val="center"/>
          </w:tcPr>
          <w:p w14:paraId="393C186F" w14:textId="77777777" w:rsidR="003E3106" w:rsidRPr="000C14A4" w:rsidRDefault="003E3106"/>
        </w:tc>
        <w:tc>
          <w:tcPr>
            <w:tcW w:w="1620" w:type="dxa"/>
            <w:tcBorders>
              <w:bottom w:val="dotted" w:sz="4" w:space="0" w:color="auto"/>
            </w:tcBorders>
            <w:vAlign w:val="center"/>
          </w:tcPr>
          <w:p w14:paraId="51823F7A" w14:textId="77777777" w:rsidR="003E3106" w:rsidRPr="000C14A4" w:rsidRDefault="003E3106"/>
        </w:tc>
        <w:tc>
          <w:tcPr>
            <w:tcW w:w="1620" w:type="dxa"/>
            <w:tcBorders>
              <w:bottom w:val="dotted" w:sz="4" w:space="0" w:color="auto"/>
            </w:tcBorders>
            <w:vAlign w:val="center"/>
          </w:tcPr>
          <w:p w14:paraId="0CCA0D68" w14:textId="77777777" w:rsidR="003E3106" w:rsidRPr="000C14A4" w:rsidRDefault="004851CA">
            <w:pPr>
              <w:jc w:val="left"/>
              <w:divId w:val="1"/>
            </w:pPr>
            <w:r w:rsidRPr="000C14A4">
              <w:rPr>
                <w:sz w:val="16"/>
              </w:rPr>
              <w:t>Concorde, Delwimor, Dicolor, Radana</w:t>
            </w:r>
          </w:p>
        </w:tc>
        <w:tc>
          <w:tcPr>
            <w:tcW w:w="1620" w:type="dxa"/>
            <w:tcBorders>
              <w:bottom w:val="dotted" w:sz="4" w:space="0" w:color="auto"/>
            </w:tcBorders>
            <w:vAlign w:val="center"/>
          </w:tcPr>
          <w:p w14:paraId="3E70F957" w14:textId="77777777" w:rsidR="003E3106" w:rsidRPr="000C14A4" w:rsidRDefault="004851CA">
            <w:pPr>
              <w:jc w:val="center"/>
              <w:divId w:val="1"/>
            </w:pPr>
            <w:r w:rsidRPr="000C14A4">
              <w:rPr>
                <w:rFonts w:eastAsia="Arial"/>
                <w:sz w:val="16"/>
              </w:rPr>
              <w:t xml:space="preserve">4 </w:t>
            </w:r>
          </w:p>
        </w:tc>
      </w:tr>
      <w:tr w:rsidR="003E3106" w:rsidRPr="000C14A4" w14:paraId="08AFD89D" w14:textId="77777777">
        <w:trPr>
          <w:trHeight w:val="320"/>
        </w:trPr>
        <w:tc>
          <w:tcPr>
            <w:tcW w:w="1620" w:type="dxa"/>
            <w:gridSpan w:val="2"/>
            <w:vMerge/>
          </w:tcPr>
          <w:p w14:paraId="01BCD3B6" w14:textId="77777777" w:rsidR="003E3106" w:rsidRPr="000C14A4" w:rsidRDefault="003E3106"/>
        </w:tc>
        <w:tc>
          <w:tcPr>
            <w:tcW w:w="1620" w:type="dxa"/>
            <w:gridSpan w:val="2"/>
            <w:tcBorders>
              <w:bottom w:val="dotted" w:sz="4" w:space="0" w:color="auto"/>
            </w:tcBorders>
            <w:vAlign w:val="center"/>
          </w:tcPr>
          <w:p w14:paraId="44128EC3" w14:textId="77777777" w:rsidR="003E3106" w:rsidRPr="000C14A4" w:rsidRDefault="004851CA">
            <w:pPr>
              <w:jc w:val="left"/>
              <w:divId w:val="1"/>
            </w:pPr>
            <w:r w:rsidRPr="000C14A4">
              <w:rPr>
                <w:sz w:val="16"/>
              </w:rPr>
              <w:t>very firm</w:t>
            </w:r>
          </w:p>
        </w:tc>
        <w:tc>
          <w:tcPr>
            <w:tcW w:w="1620" w:type="dxa"/>
            <w:gridSpan w:val="2"/>
            <w:tcBorders>
              <w:bottom w:val="dotted" w:sz="4" w:space="0" w:color="auto"/>
            </w:tcBorders>
            <w:vAlign w:val="center"/>
          </w:tcPr>
          <w:p w14:paraId="16FB97AD" w14:textId="77777777" w:rsidR="003E3106" w:rsidRPr="000C14A4" w:rsidRDefault="003E3106"/>
        </w:tc>
        <w:tc>
          <w:tcPr>
            <w:tcW w:w="1620" w:type="dxa"/>
            <w:tcBorders>
              <w:bottom w:val="dotted" w:sz="4" w:space="0" w:color="auto"/>
            </w:tcBorders>
            <w:vAlign w:val="center"/>
          </w:tcPr>
          <w:p w14:paraId="4CF6813E" w14:textId="77777777" w:rsidR="003E3106" w:rsidRPr="000C14A4" w:rsidRDefault="003E3106"/>
        </w:tc>
        <w:tc>
          <w:tcPr>
            <w:tcW w:w="1620" w:type="dxa"/>
            <w:tcBorders>
              <w:bottom w:val="dotted" w:sz="4" w:space="0" w:color="auto"/>
            </w:tcBorders>
            <w:vAlign w:val="center"/>
          </w:tcPr>
          <w:p w14:paraId="27C9069C" w14:textId="77777777" w:rsidR="003E3106" w:rsidRPr="000C14A4" w:rsidRDefault="003E3106"/>
        </w:tc>
        <w:tc>
          <w:tcPr>
            <w:tcW w:w="1620" w:type="dxa"/>
            <w:tcBorders>
              <w:bottom w:val="dotted" w:sz="4" w:space="0" w:color="auto"/>
            </w:tcBorders>
            <w:vAlign w:val="center"/>
          </w:tcPr>
          <w:p w14:paraId="660F5567" w14:textId="77777777" w:rsidR="003E3106" w:rsidRPr="000C14A4" w:rsidRDefault="004851CA">
            <w:pPr>
              <w:jc w:val="left"/>
              <w:divId w:val="1"/>
            </w:pPr>
            <w:r w:rsidRPr="000C14A4">
              <w:rPr>
                <w:sz w:val="16"/>
              </w:rPr>
              <w:t>CH 201, Oksana</w:t>
            </w:r>
          </w:p>
        </w:tc>
        <w:tc>
          <w:tcPr>
            <w:tcW w:w="1620" w:type="dxa"/>
            <w:tcBorders>
              <w:bottom w:val="dotted" w:sz="4" w:space="0" w:color="auto"/>
            </w:tcBorders>
            <w:vAlign w:val="center"/>
          </w:tcPr>
          <w:p w14:paraId="754C3C3D" w14:textId="77777777" w:rsidR="003E3106" w:rsidRPr="000C14A4" w:rsidRDefault="004851CA">
            <w:pPr>
              <w:jc w:val="center"/>
              <w:divId w:val="1"/>
            </w:pPr>
            <w:r w:rsidRPr="000C14A4">
              <w:rPr>
                <w:rFonts w:eastAsia="Arial"/>
                <w:sz w:val="16"/>
              </w:rPr>
              <w:t xml:space="preserve">5 </w:t>
            </w:r>
          </w:p>
        </w:tc>
      </w:tr>
      <w:tr w:rsidR="003E3106" w:rsidRPr="000C14A4" w14:paraId="393BEAC0" w14:textId="77777777">
        <w:trPr>
          <w:trHeight w:val="360"/>
        </w:trPr>
        <w:tc>
          <w:tcPr>
            <w:tcW w:w="810" w:type="dxa"/>
            <w:tcBorders>
              <w:right w:val="dotted" w:sz="4" w:space="0" w:color="auto"/>
            </w:tcBorders>
            <w:shd w:val="clear" w:color="auto" w:fill="DFDFD7"/>
            <w:vAlign w:val="center"/>
          </w:tcPr>
          <w:p w14:paraId="5D15BA9A" w14:textId="77777777" w:rsidR="003E3106" w:rsidRPr="000C14A4" w:rsidRDefault="004851CA">
            <w:r w:rsidRPr="000C14A4">
              <w:rPr>
                <w:rFonts w:eastAsia="Arial"/>
                <w:b/>
                <w:sz w:val="16"/>
              </w:rPr>
              <w:t>55.</w:t>
            </w:r>
          </w:p>
        </w:tc>
        <w:tc>
          <w:tcPr>
            <w:tcW w:w="810" w:type="dxa"/>
            <w:tcBorders>
              <w:right w:val="dotted" w:sz="4" w:space="0" w:color="auto"/>
            </w:tcBorders>
            <w:shd w:val="clear" w:color="auto" w:fill="DFDFD7"/>
            <w:vAlign w:val="center"/>
          </w:tcPr>
          <w:p w14:paraId="25A48F4C"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351A18EC" w14:textId="77777777" w:rsidR="003E3106" w:rsidRPr="000C14A4" w:rsidRDefault="004851CA">
            <w:r w:rsidRPr="000C14A4">
              <w:rPr>
                <w:rFonts w:eastAsia="Arial"/>
                <w:b/>
                <w:sz w:val="16"/>
              </w:rPr>
              <w:t>PQ</w:t>
            </w:r>
          </w:p>
        </w:tc>
        <w:tc>
          <w:tcPr>
            <w:tcW w:w="810" w:type="dxa"/>
            <w:tcBorders>
              <w:right w:val="dotted" w:sz="4" w:space="0" w:color="auto"/>
            </w:tcBorders>
            <w:shd w:val="clear" w:color="auto" w:fill="DFDFD7"/>
            <w:vAlign w:val="center"/>
          </w:tcPr>
          <w:p w14:paraId="453AE60F" w14:textId="77777777" w:rsidR="003E3106" w:rsidRPr="000C14A4" w:rsidRDefault="004851CA">
            <w:r w:rsidRPr="000C14A4">
              <w:rPr>
                <w:rFonts w:eastAsia="Arial"/>
                <w:b/>
                <w:sz w:val="16"/>
              </w:rPr>
              <w:t>VG</w:t>
            </w:r>
          </w:p>
        </w:tc>
        <w:tc>
          <w:tcPr>
            <w:tcW w:w="810" w:type="dxa"/>
            <w:tcBorders>
              <w:right w:val="dotted" w:sz="4" w:space="0" w:color="auto"/>
            </w:tcBorders>
            <w:shd w:val="clear" w:color="auto" w:fill="DFDFD7"/>
            <w:vAlign w:val="center"/>
          </w:tcPr>
          <w:p w14:paraId="7F989C7F" w14:textId="77777777" w:rsidR="003E3106" w:rsidRPr="000C14A4" w:rsidRDefault="003E3106"/>
        </w:tc>
        <w:tc>
          <w:tcPr>
            <w:tcW w:w="810" w:type="dxa"/>
            <w:tcBorders>
              <w:right w:val="dotted" w:sz="4" w:space="0" w:color="auto"/>
            </w:tcBorders>
            <w:shd w:val="clear" w:color="auto" w:fill="DFDFD7"/>
            <w:vAlign w:val="center"/>
          </w:tcPr>
          <w:p w14:paraId="1CB8A62E" w14:textId="77777777" w:rsidR="003E3106" w:rsidRPr="000C14A4" w:rsidRDefault="004851CA">
            <w:r w:rsidRPr="000C14A4">
              <w:rPr>
                <w:rFonts w:eastAsia="Arial"/>
                <w:b/>
                <w:sz w:val="16"/>
              </w:rPr>
              <w:t>(e)</w:t>
            </w:r>
          </w:p>
        </w:tc>
        <w:tc>
          <w:tcPr>
            <w:tcW w:w="1620" w:type="dxa"/>
            <w:shd w:val="clear" w:color="auto" w:fill="DFDFD7"/>
            <w:vAlign w:val="center"/>
          </w:tcPr>
          <w:p w14:paraId="72CBF7DE" w14:textId="77777777" w:rsidR="003E3106" w:rsidRPr="000C14A4" w:rsidRDefault="004851CA">
            <w:r w:rsidRPr="000C14A4">
              <w:rPr>
                <w:rFonts w:eastAsia="Arial"/>
                <w:b/>
                <w:sz w:val="16"/>
              </w:rPr>
              <w:t>89</w:t>
            </w:r>
          </w:p>
        </w:tc>
        <w:tc>
          <w:tcPr>
            <w:tcW w:w="1620" w:type="dxa"/>
            <w:shd w:val="clear" w:color="auto" w:fill="DFDFD7"/>
          </w:tcPr>
          <w:p w14:paraId="15F0F297" w14:textId="77777777" w:rsidR="003E3106" w:rsidRPr="000C14A4" w:rsidRDefault="003E3106"/>
        </w:tc>
        <w:tc>
          <w:tcPr>
            <w:tcW w:w="1620" w:type="dxa"/>
            <w:shd w:val="clear" w:color="auto" w:fill="DFDFD7"/>
          </w:tcPr>
          <w:p w14:paraId="579756E8" w14:textId="77777777" w:rsidR="003E3106" w:rsidRPr="000C14A4" w:rsidRDefault="003E3106"/>
        </w:tc>
        <w:tc>
          <w:tcPr>
            <w:tcW w:w="1620" w:type="dxa"/>
            <w:shd w:val="clear" w:color="auto" w:fill="DFDFD7"/>
          </w:tcPr>
          <w:p w14:paraId="63EDEA21" w14:textId="77777777" w:rsidR="003E3106" w:rsidRPr="000C14A4" w:rsidRDefault="003E3106"/>
        </w:tc>
      </w:tr>
      <w:tr w:rsidR="003E3106" w:rsidRPr="000C14A4" w14:paraId="591894B7" w14:textId="77777777">
        <w:trPr>
          <w:trHeight w:val="440"/>
        </w:trPr>
        <w:tc>
          <w:tcPr>
            <w:tcW w:w="1620" w:type="dxa"/>
            <w:gridSpan w:val="2"/>
            <w:vMerge w:val="restart"/>
          </w:tcPr>
          <w:p w14:paraId="4AA99DC4" w14:textId="77777777" w:rsidR="003E3106" w:rsidRPr="000C14A4" w:rsidRDefault="003E3106"/>
        </w:tc>
        <w:tc>
          <w:tcPr>
            <w:tcW w:w="1620" w:type="dxa"/>
            <w:gridSpan w:val="2"/>
            <w:tcBorders>
              <w:bottom w:val="dotted" w:sz="4" w:space="0" w:color="auto"/>
            </w:tcBorders>
          </w:tcPr>
          <w:p w14:paraId="6816561F" w14:textId="77777777" w:rsidR="003E3106" w:rsidRPr="000C14A4" w:rsidRDefault="004851CA">
            <w:pPr>
              <w:spacing w:before="113" w:after="113"/>
              <w:jc w:val="left"/>
              <w:divId w:val="1"/>
            </w:pPr>
            <w:r w:rsidRPr="000C14A4">
              <w:rPr>
                <w:b/>
                <w:sz w:val="16"/>
              </w:rPr>
              <w:t>Fruit: color of flesh</w:t>
            </w:r>
          </w:p>
        </w:tc>
        <w:tc>
          <w:tcPr>
            <w:tcW w:w="1620" w:type="dxa"/>
            <w:gridSpan w:val="2"/>
            <w:tcBorders>
              <w:bottom w:val="dotted" w:sz="4" w:space="0" w:color="auto"/>
            </w:tcBorders>
          </w:tcPr>
          <w:p w14:paraId="3BF2CF02" w14:textId="77777777" w:rsidR="003E3106" w:rsidRPr="000C14A4" w:rsidRDefault="003E3106"/>
        </w:tc>
        <w:tc>
          <w:tcPr>
            <w:tcW w:w="1620" w:type="dxa"/>
            <w:tcBorders>
              <w:bottom w:val="dotted" w:sz="4" w:space="0" w:color="auto"/>
            </w:tcBorders>
          </w:tcPr>
          <w:p w14:paraId="6CFC6135" w14:textId="77777777" w:rsidR="003E3106" w:rsidRPr="000C14A4" w:rsidRDefault="003E3106"/>
        </w:tc>
        <w:tc>
          <w:tcPr>
            <w:tcW w:w="1620" w:type="dxa"/>
            <w:tcBorders>
              <w:bottom w:val="dotted" w:sz="4" w:space="0" w:color="auto"/>
            </w:tcBorders>
          </w:tcPr>
          <w:p w14:paraId="292A1428" w14:textId="77777777" w:rsidR="003E3106" w:rsidRPr="000C14A4" w:rsidRDefault="003E3106"/>
        </w:tc>
        <w:tc>
          <w:tcPr>
            <w:tcW w:w="1620" w:type="dxa"/>
            <w:tcBorders>
              <w:bottom w:val="dotted" w:sz="4" w:space="0" w:color="auto"/>
            </w:tcBorders>
          </w:tcPr>
          <w:p w14:paraId="4E541D92" w14:textId="77777777" w:rsidR="003E3106" w:rsidRPr="000C14A4" w:rsidRDefault="003E3106"/>
        </w:tc>
        <w:tc>
          <w:tcPr>
            <w:tcW w:w="1620" w:type="dxa"/>
            <w:tcBorders>
              <w:bottom w:val="dotted" w:sz="4" w:space="0" w:color="auto"/>
            </w:tcBorders>
          </w:tcPr>
          <w:p w14:paraId="0BFF381E" w14:textId="77777777" w:rsidR="003E3106" w:rsidRPr="000C14A4" w:rsidRDefault="003E3106"/>
        </w:tc>
      </w:tr>
      <w:tr w:rsidR="003E3106" w:rsidRPr="000C14A4" w14:paraId="15F059A4" w14:textId="77777777">
        <w:trPr>
          <w:trHeight w:val="320"/>
        </w:trPr>
        <w:tc>
          <w:tcPr>
            <w:tcW w:w="1620" w:type="dxa"/>
            <w:gridSpan w:val="2"/>
            <w:vMerge/>
          </w:tcPr>
          <w:p w14:paraId="1F0E04B4" w14:textId="77777777" w:rsidR="003E3106" w:rsidRPr="000C14A4" w:rsidRDefault="003E3106"/>
        </w:tc>
        <w:tc>
          <w:tcPr>
            <w:tcW w:w="1620" w:type="dxa"/>
            <w:gridSpan w:val="2"/>
            <w:tcBorders>
              <w:bottom w:val="dotted" w:sz="4" w:space="0" w:color="auto"/>
            </w:tcBorders>
            <w:vAlign w:val="center"/>
          </w:tcPr>
          <w:p w14:paraId="77D72728" w14:textId="77777777" w:rsidR="003E3106" w:rsidRPr="000C14A4" w:rsidRDefault="004851CA">
            <w:pPr>
              <w:jc w:val="left"/>
              <w:divId w:val="1"/>
            </w:pPr>
            <w:r w:rsidRPr="000C14A4">
              <w:rPr>
                <w:sz w:val="16"/>
              </w:rPr>
              <w:t>white</w:t>
            </w:r>
          </w:p>
        </w:tc>
        <w:tc>
          <w:tcPr>
            <w:tcW w:w="1620" w:type="dxa"/>
            <w:gridSpan w:val="2"/>
            <w:tcBorders>
              <w:bottom w:val="dotted" w:sz="4" w:space="0" w:color="auto"/>
            </w:tcBorders>
            <w:vAlign w:val="center"/>
          </w:tcPr>
          <w:p w14:paraId="14062B76" w14:textId="77777777" w:rsidR="003E3106" w:rsidRPr="000C14A4" w:rsidRDefault="003E3106"/>
        </w:tc>
        <w:tc>
          <w:tcPr>
            <w:tcW w:w="1620" w:type="dxa"/>
            <w:tcBorders>
              <w:bottom w:val="dotted" w:sz="4" w:space="0" w:color="auto"/>
            </w:tcBorders>
            <w:vAlign w:val="center"/>
          </w:tcPr>
          <w:p w14:paraId="4BBE0025" w14:textId="77777777" w:rsidR="003E3106" w:rsidRPr="000C14A4" w:rsidRDefault="003E3106"/>
        </w:tc>
        <w:tc>
          <w:tcPr>
            <w:tcW w:w="1620" w:type="dxa"/>
            <w:tcBorders>
              <w:bottom w:val="dotted" w:sz="4" w:space="0" w:color="auto"/>
            </w:tcBorders>
            <w:vAlign w:val="center"/>
          </w:tcPr>
          <w:p w14:paraId="531860B5" w14:textId="77777777" w:rsidR="003E3106" w:rsidRPr="000C14A4" w:rsidRDefault="003E3106"/>
        </w:tc>
        <w:tc>
          <w:tcPr>
            <w:tcW w:w="1620" w:type="dxa"/>
            <w:tcBorders>
              <w:bottom w:val="dotted" w:sz="4" w:space="0" w:color="auto"/>
            </w:tcBorders>
            <w:vAlign w:val="center"/>
          </w:tcPr>
          <w:p w14:paraId="6942F4B7" w14:textId="77777777" w:rsidR="003E3106" w:rsidRPr="000C14A4" w:rsidRDefault="003E3106"/>
        </w:tc>
        <w:tc>
          <w:tcPr>
            <w:tcW w:w="1620" w:type="dxa"/>
            <w:tcBorders>
              <w:bottom w:val="dotted" w:sz="4" w:space="0" w:color="auto"/>
            </w:tcBorders>
            <w:vAlign w:val="center"/>
          </w:tcPr>
          <w:p w14:paraId="48B2FF13" w14:textId="77777777" w:rsidR="003E3106" w:rsidRPr="000C14A4" w:rsidRDefault="004851CA">
            <w:pPr>
              <w:jc w:val="center"/>
              <w:divId w:val="1"/>
            </w:pPr>
            <w:r w:rsidRPr="000C14A4">
              <w:rPr>
                <w:rFonts w:eastAsia="Arial"/>
                <w:sz w:val="16"/>
              </w:rPr>
              <w:t xml:space="preserve">1 </w:t>
            </w:r>
          </w:p>
        </w:tc>
      </w:tr>
      <w:tr w:rsidR="003E3106" w:rsidRPr="000C14A4" w14:paraId="23028230" w14:textId="77777777">
        <w:trPr>
          <w:trHeight w:val="320"/>
        </w:trPr>
        <w:tc>
          <w:tcPr>
            <w:tcW w:w="1620" w:type="dxa"/>
            <w:gridSpan w:val="2"/>
            <w:vMerge/>
          </w:tcPr>
          <w:p w14:paraId="40ABA4F8" w14:textId="77777777" w:rsidR="003E3106" w:rsidRPr="000C14A4" w:rsidRDefault="003E3106"/>
        </w:tc>
        <w:tc>
          <w:tcPr>
            <w:tcW w:w="1620" w:type="dxa"/>
            <w:gridSpan w:val="2"/>
            <w:tcBorders>
              <w:bottom w:val="dotted" w:sz="4" w:space="0" w:color="auto"/>
            </w:tcBorders>
            <w:vAlign w:val="center"/>
          </w:tcPr>
          <w:p w14:paraId="13E4A75F" w14:textId="77777777" w:rsidR="003E3106" w:rsidRPr="000C14A4" w:rsidRDefault="004851CA">
            <w:pPr>
              <w:jc w:val="left"/>
              <w:divId w:val="1"/>
            </w:pPr>
            <w:r w:rsidRPr="000C14A4">
              <w:rPr>
                <w:sz w:val="16"/>
              </w:rPr>
              <w:t>greenish</w:t>
            </w:r>
          </w:p>
        </w:tc>
        <w:tc>
          <w:tcPr>
            <w:tcW w:w="1620" w:type="dxa"/>
            <w:gridSpan w:val="2"/>
            <w:tcBorders>
              <w:bottom w:val="dotted" w:sz="4" w:space="0" w:color="auto"/>
            </w:tcBorders>
            <w:vAlign w:val="center"/>
          </w:tcPr>
          <w:p w14:paraId="45F5A2DB" w14:textId="77777777" w:rsidR="003E3106" w:rsidRPr="000C14A4" w:rsidRDefault="003E3106"/>
        </w:tc>
        <w:tc>
          <w:tcPr>
            <w:tcW w:w="1620" w:type="dxa"/>
            <w:tcBorders>
              <w:bottom w:val="dotted" w:sz="4" w:space="0" w:color="auto"/>
            </w:tcBorders>
            <w:vAlign w:val="center"/>
          </w:tcPr>
          <w:p w14:paraId="7B758000" w14:textId="77777777" w:rsidR="003E3106" w:rsidRPr="000C14A4" w:rsidRDefault="003E3106"/>
        </w:tc>
        <w:tc>
          <w:tcPr>
            <w:tcW w:w="1620" w:type="dxa"/>
            <w:tcBorders>
              <w:bottom w:val="dotted" w:sz="4" w:space="0" w:color="auto"/>
            </w:tcBorders>
            <w:vAlign w:val="center"/>
          </w:tcPr>
          <w:p w14:paraId="65BC7509" w14:textId="77777777" w:rsidR="003E3106" w:rsidRPr="000C14A4" w:rsidRDefault="003E3106"/>
        </w:tc>
        <w:tc>
          <w:tcPr>
            <w:tcW w:w="1620" w:type="dxa"/>
            <w:tcBorders>
              <w:bottom w:val="dotted" w:sz="4" w:space="0" w:color="auto"/>
            </w:tcBorders>
            <w:vAlign w:val="center"/>
          </w:tcPr>
          <w:p w14:paraId="09E2CFFC" w14:textId="77777777" w:rsidR="003E3106" w:rsidRPr="000C14A4" w:rsidRDefault="003E3106"/>
        </w:tc>
        <w:tc>
          <w:tcPr>
            <w:tcW w:w="1620" w:type="dxa"/>
            <w:tcBorders>
              <w:bottom w:val="dotted" w:sz="4" w:space="0" w:color="auto"/>
            </w:tcBorders>
            <w:vAlign w:val="center"/>
          </w:tcPr>
          <w:p w14:paraId="5D51B7BC" w14:textId="77777777" w:rsidR="003E3106" w:rsidRPr="000C14A4" w:rsidRDefault="004851CA">
            <w:pPr>
              <w:jc w:val="center"/>
              <w:divId w:val="1"/>
            </w:pPr>
            <w:r w:rsidRPr="000C14A4">
              <w:rPr>
                <w:rFonts w:eastAsia="Arial"/>
                <w:sz w:val="16"/>
              </w:rPr>
              <w:t xml:space="preserve">2 </w:t>
            </w:r>
          </w:p>
        </w:tc>
      </w:tr>
      <w:tr w:rsidR="003E3106" w:rsidRPr="000C14A4" w14:paraId="06D3149C" w14:textId="77777777">
        <w:trPr>
          <w:trHeight w:val="320"/>
        </w:trPr>
        <w:tc>
          <w:tcPr>
            <w:tcW w:w="1620" w:type="dxa"/>
            <w:gridSpan w:val="2"/>
            <w:vMerge/>
          </w:tcPr>
          <w:p w14:paraId="32492B94" w14:textId="77777777" w:rsidR="003E3106" w:rsidRPr="000C14A4" w:rsidRDefault="003E3106"/>
        </w:tc>
        <w:tc>
          <w:tcPr>
            <w:tcW w:w="1620" w:type="dxa"/>
            <w:gridSpan w:val="2"/>
            <w:tcBorders>
              <w:bottom w:val="dotted" w:sz="4" w:space="0" w:color="auto"/>
            </w:tcBorders>
            <w:vAlign w:val="center"/>
          </w:tcPr>
          <w:p w14:paraId="3C1992D3" w14:textId="77777777" w:rsidR="003E3106" w:rsidRPr="000C14A4" w:rsidRDefault="004851CA">
            <w:pPr>
              <w:jc w:val="left"/>
              <w:divId w:val="1"/>
            </w:pPr>
            <w:r w:rsidRPr="000C14A4">
              <w:rPr>
                <w:sz w:val="16"/>
              </w:rPr>
              <w:t>yellowish</w:t>
            </w:r>
          </w:p>
        </w:tc>
        <w:tc>
          <w:tcPr>
            <w:tcW w:w="1620" w:type="dxa"/>
            <w:gridSpan w:val="2"/>
            <w:tcBorders>
              <w:bottom w:val="dotted" w:sz="4" w:space="0" w:color="auto"/>
            </w:tcBorders>
            <w:vAlign w:val="center"/>
          </w:tcPr>
          <w:p w14:paraId="3C227C1F" w14:textId="77777777" w:rsidR="003E3106" w:rsidRPr="000C14A4" w:rsidRDefault="003E3106"/>
        </w:tc>
        <w:tc>
          <w:tcPr>
            <w:tcW w:w="1620" w:type="dxa"/>
            <w:tcBorders>
              <w:bottom w:val="dotted" w:sz="4" w:space="0" w:color="auto"/>
            </w:tcBorders>
            <w:vAlign w:val="center"/>
          </w:tcPr>
          <w:p w14:paraId="12009871" w14:textId="77777777" w:rsidR="003E3106" w:rsidRPr="000C14A4" w:rsidRDefault="003E3106"/>
        </w:tc>
        <w:tc>
          <w:tcPr>
            <w:tcW w:w="1620" w:type="dxa"/>
            <w:tcBorders>
              <w:bottom w:val="dotted" w:sz="4" w:space="0" w:color="auto"/>
            </w:tcBorders>
            <w:vAlign w:val="center"/>
          </w:tcPr>
          <w:p w14:paraId="3BE4DF19" w14:textId="77777777" w:rsidR="003E3106" w:rsidRPr="000C14A4" w:rsidRDefault="003E3106"/>
        </w:tc>
        <w:tc>
          <w:tcPr>
            <w:tcW w:w="1620" w:type="dxa"/>
            <w:tcBorders>
              <w:bottom w:val="dotted" w:sz="4" w:space="0" w:color="auto"/>
            </w:tcBorders>
            <w:vAlign w:val="center"/>
          </w:tcPr>
          <w:p w14:paraId="564F96D3" w14:textId="77777777" w:rsidR="003E3106" w:rsidRPr="000C14A4" w:rsidRDefault="003E3106"/>
        </w:tc>
        <w:tc>
          <w:tcPr>
            <w:tcW w:w="1620" w:type="dxa"/>
            <w:tcBorders>
              <w:bottom w:val="dotted" w:sz="4" w:space="0" w:color="auto"/>
            </w:tcBorders>
            <w:vAlign w:val="center"/>
          </w:tcPr>
          <w:p w14:paraId="465A0733" w14:textId="77777777" w:rsidR="003E3106" w:rsidRPr="000C14A4" w:rsidRDefault="004851CA">
            <w:pPr>
              <w:jc w:val="center"/>
              <w:divId w:val="1"/>
            </w:pPr>
            <w:r w:rsidRPr="000C14A4">
              <w:rPr>
                <w:rFonts w:eastAsia="Arial"/>
                <w:sz w:val="16"/>
              </w:rPr>
              <w:t xml:space="preserve">3 </w:t>
            </w:r>
          </w:p>
        </w:tc>
      </w:tr>
      <w:tr w:rsidR="003E3106" w:rsidRPr="000C14A4" w14:paraId="01CEB87F" w14:textId="77777777">
        <w:trPr>
          <w:trHeight w:val="320"/>
        </w:trPr>
        <w:tc>
          <w:tcPr>
            <w:tcW w:w="1620" w:type="dxa"/>
            <w:gridSpan w:val="2"/>
            <w:vMerge/>
          </w:tcPr>
          <w:p w14:paraId="6ACA596B" w14:textId="77777777" w:rsidR="003E3106" w:rsidRPr="000C14A4" w:rsidRDefault="003E3106"/>
        </w:tc>
        <w:tc>
          <w:tcPr>
            <w:tcW w:w="1620" w:type="dxa"/>
            <w:gridSpan w:val="2"/>
            <w:tcBorders>
              <w:bottom w:val="dotted" w:sz="4" w:space="0" w:color="auto"/>
            </w:tcBorders>
            <w:vAlign w:val="center"/>
          </w:tcPr>
          <w:p w14:paraId="6FD55947" w14:textId="77777777" w:rsidR="003E3106" w:rsidRPr="000C14A4" w:rsidRDefault="004851CA">
            <w:pPr>
              <w:jc w:val="left"/>
              <w:divId w:val="1"/>
            </w:pPr>
            <w:r w:rsidRPr="000C14A4">
              <w:rPr>
                <w:sz w:val="16"/>
              </w:rPr>
              <w:t>pinkish</w:t>
            </w:r>
          </w:p>
        </w:tc>
        <w:tc>
          <w:tcPr>
            <w:tcW w:w="1620" w:type="dxa"/>
            <w:gridSpan w:val="2"/>
            <w:tcBorders>
              <w:bottom w:val="dotted" w:sz="4" w:space="0" w:color="auto"/>
            </w:tcBorders>
            <w:vAlign w:val="center"/>
          </w:tcPr>
          <w:p w14:paraId="66CED8ED" w14:textId="77777777" w:rsidR="003E3106" w:rsidRPr="000C14A4" w:rsidRDefault="003E3106"/>
        </w:tc>
        <w:tc>
          <w:tcPr>
            <w:tcW w:w="1620" w:type="dxa"/>
            <w:tcBorders>
              <w:bottom w:val="dotted" w:sz="4" w:space="0" w:color="auto"/>
            </w:tcBorders>
            <w:vAlign w:val="center"/>
          </w:tcPr>
          <w:p w14:paraId="2864D7BD" w14:textId="77777777" w:rsidR="003E3106" w:rsidRPr="000C14A4" w:rsidRDefault="003E3106"/>
        </w:tc>
        <w:tc>
          <w:tcPr>
            <w:tcW w:w="1620" w:type="dxa"/>
            <w:tcBorders>
              <w:bottom w:val="dotted" w:sz="4" w:space="0" w:color="auto"/>
            </w:tcBorders>
            <w:vAlign w:val="center"/>
          </w:tcPr>
          <w:p w14:paraId="3FB526C2" w14:textId="77777777" w:rsidR="003E3106" w:rsidRPr="000C14A4" w:rsidRDefault="003E3106"/>
        </w:tc>
        <w:tc>
          <w:tcPr>
            <w:tcW w:w="1620" w:type="dxa"/>
            <w:tcBorders>
              <w:bottom w:val="dotted" w:sz="4" w:space="0" w:color="auto"/>
            </w:tcBorders>
            <w:vAlign w:val="center"/>
          </w:tcPr>
          <w:p w14:paraId="239CA3B0" w14:textId="77777777" w:rsidR="003E3106" w:rsidRPr="000C14A4" w:rsidRDefault="003E3106"/>
        </w:tc>
        <w:tc>
          <w:tcPr>
            <w:tcW w:w="1620" w:type="dxa"/>
            <w:tcBorders>
              <w:bottom w:val="dotted" w:sz="4" w:space="0" w:color="auto"/>
            </w:tcBorders>
            <w:vAlign w:val="center"/>
          </w:tcPr>
          <w:p w14:paraId="4B406E27" w14:textId="77777777" w:rsidR="003E3106" w:rsidRPr="000C14A4" w:rsidRDefault="004851CA">
            <w:pPr>
              <w:jc w:val="center"/>
              <w:divId w:val="1"/>
            </w:pPr>
            <w:r w:rsidRPr="000C14A4">
              <w:rPr>
                <w:rFonts w:eastAsia="Arial"/>
                <w:sz w:val="16"/>
              </w:rPr>
              <w:t xml:space="preserve">4 </w:t>
            </w:r>
          </w:p>
        </w:tc>
      </w:tr>
      <w:tr w:rsidR="003E3106" w:rsidRPr="000C14A4" w14:paraId="5E918CB8" w14:textId="77777777">
        <w:trPr>
          <w:trHeight w:val="320"/>
        </w:trPr>
        <w:tc>
          <w:tcPr>
            <w:tcW w:w="1620" w:type="dxa"/>
            <w:gridSpan w:val="2"/>
            <w:vMerge/>
          </w:tcPr>
          <w:p w14:paraId="728889F2" w14:textId="77777777" w:rsidR="003E3106" w:rsidRPr="000C14A4" w:rsidRDefault="003E3106"/>
        </w:tc>
        <w:tc>
          <w:tcPr>
            <w:tcW w:w="1620" w:type="dxa"/>
            <w:gridSpan w:val="2"/>
            <w:tcBorders>
              <w:bottom w:val="dotted" w:sz="4" w:space="0" w:color="auto"/>
            </w:tcBorders>
            <w:vAlign w:val="center"/>
          </w:tcPr>
          <w:p w14:paraId="7B20F064" w14:textId="77777777" w:rsidR="003E3106" w:rsidRPr="000C14A4" w:rsidRDefault="004851CA">
            <w:pPr>
              <w:jc w:val="left"/>
              <w:divId w:val="1"/>
            </w:pPr>
            <w:r w:rsidRPr="000C14A4">
              <w:rPr>
                <w:sz w:val="16"/>
              </w:rPr>
              <w:t>reddish</w:t>
            </w:r>
          </w:p>
        </w:tc>
        <w:tc>
          <w:tcPr>
            <w:tcW w:w="1620" w:type="dxa"/>
            <w:gridSpan w:val="2"/>
            <w:tcBorders>
              <w:bottom w:val="dotted" w:sz="4" w:space="0" w:color="auto"/>
            </w:tcBorders>
            <w:vAlign w:val="center"/>
          </w:tcPr>
          <w:p w14:paraId="39B31740" w14:textId="77777777" w:rsidR="003E3106" w:rsidRPr="000C14A4" w:rsidRDefault="003E3106"/>
        </w:tc>
        <w:tc>
          <w:tcPr>
            <w:tcW w:w="1620" w:type="dxa"/>
            <w:tcBorders>
              <w:bottom w:val="dotted" w:sz="4" w:space="0" w:color="auto"/>
            </w:tcBorders>
            <w:vAlign w:val="center"/>
          </w:tcPr>
          <w:p w14:paraId="268FD3E2" w14:textId="77777777" w:rsidR="003E3106" w:rsidRPr="000C14A4" w:rsidRDefault="003E3106"/>
        </w:tc>
        <w:tc>
          <w:tcPr>
            <w:tcW w:w="1620" w:type="dxa"/>
            <w:tcBorders>
              <w:bottom w:val="dotted" w:sz="4" w:space="0" w:color="auto"/>
            </w:tcBorders>
            <w:vAlign w:val="center"/>
          </w:tcPr>
          <w:p w14:paraId="76C05293" w14:textId="77777777" w:rsidR="003E3106" w:rsidRPr="000C14A4" w:rsidRDefault="003E3106"/>
        </w:tc>
        <w:tc>
          <w:tcPr>
            <w:tcW w:w="1620" w:type="dxa"/>
            <w:tcBorders>
              <w:bottom w:val="dotted" w:sz="4" w:space="0" w:color="auto"/>
            </w:tcBorders>
            <w:vAlign w:val="center"/>
          </w:tcPr>
          <w:p w14:paraId="4B2CCA90" w14:textId="77777777" w:rsidR="003E3106" w:rsidRPr="000C14A4" w:rsidRDefault="003E3106"/>
        </w:tc>
        <w:tc>
          <w:tcPr>
            <w:tcW w:w="1620" w:type="dxa"/>
            <w:tcBorders>
              <w:bottom w:val="dotted" w:sz="4" w:space="0" w:color="auto"/>
            </w:tcBorders>
            <w:vAlign w:val="center"/>
          </w:tcPr>
          <w:p w14:paraId="1063C537" w14:textId="77777777" w:rsidR="003E3106" w:rsidRPr="000C14A4" w:rsidRDefault="004851CA">
            <w:pPr>
              <w:jc w:val="center"/>
              <w:divId w:val="1"/>
            </w:pPr>
            <w:r w:rsidRPr="000C14A4">
              <w:rPr>
                <w:rFonts w:eastAsia="Arial"/>
                <w:sz w:val="16"/>
              </w:rPr>
              <w:t xml:space="preserve">5 </w:t>
            </w:r>
          </w:p>
        </w:tc>
      </w:tr>
      <w:tr w:rsidR="003E3106" w:rsidRPr="000C14A4" w14:paraId="6BCE1137" w14:textId="77777777">
        <w:trPr>
          <w:trHeight w:val="360"/>
        </w:trPr>
        <w:tc>
          <w:tcPr>
            <w:tcW w:w="810" w:type="dxa"/>
            <w:tcBorders>
              <w:right w:val="dotted" w:sz="4" w:space="0" w:color="auto"/>
            </w:tcBorders>
            <w:shd w:val="clear" w:color="auto" w:fill="DFDFD7"/>
            <w:vAlign w:val="center"/>
          </w:tcPr>
          <w:p w14:paraId="10D06276" w14:textId="77777777" w:rsidR="003E3106" w:rsidRPr="000C14A4" w:rsidRDefault="004851CA" w:rsidP="00A53D1E">
            <w:pPr>
              <w:keepNext/>
            </w:pPr>
            <w:r w:rsidRPr="000C14A4">
              <w:rPr>
                <w:rFonts w:eastAsia="Arial"/>
                <w:b/>
                <w:sz w:val="16"/>
              </w:rPr>
              <w:lastRenderedPageBreak/>
              <w:t>56.</w:t>
            </w:r>
          </w:p>
        </w:tc>
        <w:tc>
          <w:tcPr>
            <w:tcW w:w="810" w:type="dxa"/>
            <w:tcBorders>
              <w:right w:val="dotted" w:sz="4" w:space="0" w:color="auto"/>
            </w:tcBorders>
            <w:shd w:val="clear" w:color="auto" w:fill="DFDFD7"/>
            <w:vAlign w:val="center"/>
          </w:tcPr>
          <w:p w14:paraId="255E06C3" w14:textId="77777777" w:rsidR="003E3106" w:rsidRPr="000C14A4" w:rsidRDefault="003E3106" w:rsidP="00A53D1E">
            <w:pPr>
              <w:keepNext/>
            </w:pPr>
          </w:p>
        </w:tc>
        <w:tc>
          <w:tcPr>
            <w:tcW w:w="810" w:type="dxa"/>
            <w:tcBorders>
              <w:right w:val="dotted" w:sz="4" w:space="0" w:color="auto"/>
            </w:tcBorders>
            <w:shd w:val="clear" w:color="auto" w:fill="DFDFD7"/>
            <w:vAlign w:val="center"/>
          </w:tcPr>
          <w:p w14:paraId="23361BAB" w14:textId="77777777" w:rsidR="003E3106" w:rsidRPr="000C14A4" w:rsidRDefault="004851CA" w:rsidP="00A53D1E">
            <w:pPr>
              <w:keepNext/>
            </w:pPr>
            <w:r w:rsidRPr="000C14A4">
              <w:rPr>
                <w:rFonts w:eastAsia="Arial"/>
                <w:b/>
                <w:sz w:val="16"/>
              </w:rPr>
              <w:t>QN</w:t>
            </w:r>
          </w:p>
        </w:tc>
        <w:tc>
          <w:tcPr>
            <w:tcW w:w="810" w:type="dxa"/>
            <w:tcBorders>
              <w:right w:val="dotted" w:sz="4" w:space="0" w:color="auto"/>
            </w:tcBorders>
            <w:shd w:val="clear" w:color="auto" w:fill="DFDFD7"/>
            <w:vAlign w:val="center"/>
          </w:tcPr>
          <w:p w14:paraId="6DD024C4" w14:textId="77777777" w:rsidR="003E3106" w:rsidRPr="000C14A4" w:rsidRDefault="004851CA" w:rsidP="00A53D1E">
            <w:pPr>
              <w:keepNext/>
            </w:pPr>
            <w:r w:rsidRPr="000C14A4">
              <w:rPr>
                <w:rFonts w:eastAsia="Arial"/>
                <w:b/>
                <w:sz w:val="16"/>
              </w:rPr>
              <w:t>MG/VG</w:t>
            </w:r>
          </w:p>
        </w:tc>
        <w:tc>
          <w:tcPr>
            <w:tcW w:w="810" w:type="dxa"/>
            <w:tcBorders>
              <w:right w:val="dotted" w:sz="4" w:space="0" w:color="auto"/>
            </w:tcBorders>
            <w:shd w:val="clear" w:color="auto" w:fill="DFDFD7"/>
            <w:vAlign w:val="center"/>
          </w:tcPr>
          <w:p w14:paraId="651F7580" w14:textId="77777777" w:rsidR="003E3106" w:rsidRPr="000C14A4" w:rsidRDefault="003E3106" w:rsidP="00A53D1E">
            <w:pPr>
              <w:keepNext/>
            </w:pPr>
          </w:p>
        </w:tc>
        <w:tc>
          <w:tcPr>
            <w:tcW w:w="810" w:type="dxa"/>
            <w:tcBorders>
              <w:right w:val="dotted" w:sz="4" w:space="0" w:color="auto"/>
            </w:tcBorders>
            <w:shd w:val="clear" w:color="auto" w:fill="DFDFD7"/>
            <w:vAlign w:val="center"/>
          </w:tcPr>
          <w:p w14:paraId="02EBAAE9" w14:textId="77777777" w:rsidR="003E3106" w:rsidRPr="000C14A4" w:rsidRDefault="004851CA" w:rsidP="00A53D1E">
            <w:pPr>
              <w:keepNext/>
            </w:pPr>
            <w:r w:rsidRPr="000C14A4">
              <w:rPr>
                <w:rFonts w:eastAsia="Arial"/>
                <w:b/>
                <w:sz w:val="16"/>
              </w:rPr>
              <w:t>(e)</w:t>
            </w:r>
          </w:p>
        </w:tc>
        <w:tc>
          <w:tcPr>
            <w:tcW w:w="1620" w:type="dxa"/>
            <w:shd w:val="clear" w:color="auto" w:fill="DFDFD7"/>
            <w:vAlign w:val="center"/>
          </w:tcPr>
          <w:p w14:paraId="26086657" w14:textId="77777777" w:rsidR="003E3106" w:rsidRPr="000C14A4" w:rsidRDefault="004851CA" w:rsidP="00A53D1E">
            <w:pPr>
              <w:keepNext/>
            </w:pPr>
            <w:r w:rsidRPr="000C14A4">
              <w:rPr>
                <w:rFonts w:eastAsia="Arial"/>
                <w:b/>
                <w:sz w:val="16"/>
              </w:rPr>
              <w:t>89</w:t>
            </w:r>
          </w:p>
        </w:tc>
        <w:tc>
          <w:tcPr>
            <w:tcW w:w="1620" w:type="dxa"/>
            <w:shd w:val="clear" w:color="auto" w:fill="DFDFD7"/>
          </w:tcPr>
          <w:p w14:paraId="2B4AEC34" w14:textId="77777777" w:rsidR="003E3106" w:rsidRPr="000C14A4" w:rsidRDefault="003E3106" w:rsidP="00A53D1E">
            <w:pPr>
              <w:keepNext/>
            </w:pPr>
          </w:p>
        </w:tc>
        <w:tc>
          <w:tcPr>
            <w:tcW w:w="1620" w:type="dxa"/>
            <w:shd w:val="clear" w:color="auto" w:fill="DFDFD7"/>
          </w:tcPr>
          <w:p w14:paraId="74545424" w14:textId="77777777" w:rsidR="003E3106" w:rsidRPr="000C14A4" w:rsidRDefault="003E3106" w:rsidP="00A53D1E">
            <w:pPr>
              <w:keepNext/>
            </w:pPr>
          </w:p>
        </w:tc>
        <w:tc>
          <w:tcPr>
            <w:tcW w:w="1620" w:type="dxa"/>
            <w:shd w:val="clear" w:color="auto" w:fill="DFDFD7"/>
          </w:tcPr>
          <w:p w14:paraId="622CCD55" w14:textId="77777777" w:rsidR="003E3106" w:rsidRPr="000C14A4" w:rsidRDefault="003E3106" w:rsidP="00A53D1E">
            <w:pPr>
              <w:keepNext/>
            </w:pPr>
          </w:p>
        </w:tc>
      </w:tr>
      <w:tr w:rsidR="003E3106" w:rsidRPr="000C14A4" w14:paraId="34495B69" w14:textId="77777777">
        <w:trPr>
          <w:trHeight w:val="440"/>
        </w:trPr>
        <w:tc>
          <w:tcPr>
            <w:tcW w:w="1620" w:type="dxa"/>
            <w:gridSpan w:val="2"/>
            <w:vMerge w:val="restart"/>
          </w:tcPr>
          <w:p w14:paraId="5B7754EE" w14:textId="77777777" w:rsidR="003E3106" w:rsidRPr="000C14A4" w:rsidRDefault="003E3106" w:rsidP="00A53D1E">
            <w:pPr>
              <w:keepNext/>
            </w:pPr>
          </w:p>
        </w:tc>
        <w:tc>
          <w:tcPr>
            <w:tcW w:w="1620" w:type="dxa"/>
            <w:gridSpan w:val="2"/>
            <w:tcBorders>
              <w:bottom w:val="dotted" w:sz="4" w:space="0" w:color="auto"/>
            </w:tcBorders>
          </w:tcPr>
          <w:p w14:paraId="0C02024F" w14:textId="77777777" w:rsidR="003E3106" w:rsidRPr="000C14A4" w:rsidRDefault="004851CA" w:rsidP="00A53D1E">
            <w:pPr>
              <w:keepNext/>
              <w:spacing w:before="113" w:after="113"/>
              <w:jc w:val="left"/>
              <w:divId w:val="1"/>
            </w:pPr>
            <w:r w:rsidRPr="000C14A4">
              <w:rPr>
                <w:b/>
                <w:sz w:val="16"/>
              </w:rPr>
              <w:t>Fruit: juiciness of flesh</w:t>
            </w:r>
          </w:p>
        </w:tc>
        <w:tc>
          <w:tcPr>
            <w:tcW w:w="1620" w:type="dxa"/>
            <w:gridSpan w:val="2"/>
            <w:tcBorders>
              <w:bottom w:val="dotted" w:sz="4" w:space="0" w:color="auto"/>
            </w:tcBorders>
          </w:tcPr>
          <w:p w14:paraId="441F4DFE" w14:textId="77777777" w:rsidR="003E3106" w:rsidRPr="000C14A4" w:rsidRDefault="003E3106" w:rsidP="00A53D1E">
            <w:pPr>
              <w:keepNext/>
            </w:pPr>
          </w:p>
        </w:tc>
        <w:tc>
          <w:tcPr>
            <w:tcW w:w="1620" w:type="dxa"/>
            <w:tcBorders>
              <w:bottom w:val="dotted" w:sz="4" w:space="0" w:color="auto"/>
            </w:tcBorders>
          </w:tcPr>
          <w:p w14:paraId="7FFFD313" w14:textId="77777777" w:rsidR="003E3106" w:rsidRPr="000C14A4" w:rsidRDefault="003E3106" w:rsidP="00A53D1E">
            <w:pPr>
              <w:keepNext/>
            </w:pPr>
          </w:p>
        </w:tc>
        <w:tc>
          <w:tcPr>
            <w:tcW w:w="1620" w:type="dxa"/>
            <w:tcBorders>
              <w:bottom w:val="dotted" w:sz="4" w:space="0" w:color="auto"/>
            </w:tcBorders>
          </w:tcPr>
          <w:p w14:paraId="14517CE3" w14:textId="77777777" w:rsidR="003E3106" w:rsidRPr="000C14A4" w:rsidRDefault="003E3106" w:rsidP="00A53D1E">
            <w:pPr>
              <w:keepNext/>
            </w:pPr>
          </w:p>
        </w:tc>
        <w:tc>
          <w:tcPr>
            <w:tcW w:w="1620" w:type="dxa"/>
            <w:tcBorders>
              <w:bottom w:val="dotted" w:sz="4" w:space="0" w:color="auto"/>
            </w:tcBorders>
          </w:tcPr>
          <w:p w14:paraId="1530C30B" w14:textId="77777777" w:rsidR="003E3106" w:rsidRPr="000C14A4" w:rsidRDefault="003E3106" w:rsidP="00A53D1E">
            <w:pPr>
              <w:keepNext/>
            </w:pPr>
          </w:p>
        </w:tc>
        <w:tc>
          <w:tcPr>
            <w:tcW w:w="1620" w:type="dxa"/>
            <w:tcBorders>
              <w:bottom w:val="dotted" w:sz="4" w:space="0" w:color="auto"/>
            </w:tcBorders>
          </w:tcPr>
          <w:p w14:paraId="0AB747C7" w14:textId="77777777" w:rsidR="003E3106" w:rsidRPr="000C14A4" w:rsidRDefault="003E3106" w:rsidP="00A53D1E">
            <w:pPr>
              <w:keepNext/>
            </w:pPr>
          </w:p>
        </w:tc>
      </w:tr>
      <w:tr w:rsidR="003E3106" w:rsidRPr="000C14A4" w14:paraId="55FDEC68" w14:textId="77777777">
        <w:trPr>
          <w:trHeight w:val="320"/>
        </w:trPr>
        <w:tc>
          <w:tcPr>
            <w:tcW w:w="1620" w:type="dxa"/>
            <w:gridSpan w:val="2"/>
            <w:vMerge/>
          </w:tcPr>
          <w:p w14:paraId="7D4494DF" w14:textId="77777777" w:rsidR="003E3106" w:rsidRPr="000C14A4" w:rsidRDefault="003E3106" w:rsidP="00A53D1E">
            <w:pPr>
              <w:keepNext/>
            </w:pPr>
          </w:p>
        </w:tc>
        <w:tc>
          <w:tcPr>
            <w:tcW w:w="1620" w:type="dxa"/>
            <w:gridSpan w:val="2"/>
            <w:tcBorders>
              <w:bottom w:val="dotted" w:sz="4" w:space="0" w:color="auto"/>
            </w:tcBorders>
            <w:vAlign w:val="center"/>
          </w:tcPr>
          <w:p w14:paraId="4B102506" w14:textId="77777777" w:rsidR="003E3106" w:rsidRPr="000C14A4" w:rsidRDefault="004851CA" w:rsidP="00A53D1E">
            <w:pPr>
              <w:keepNext/>
              <w:jc w:val="left"/>
              <w:divId w:val="1"/>
            </w:pPr>
            <w:r w:rsidRPr="000C14A4">
              <w:rPr>
                <w:sz w:val="16"/>
              </w:rPr>
              <w:t>very dry</w:t>
            </w:r>
          </w:p>
        </w:tc>
        <w:tc>
          <w:tcPr>
            <w:tcW w:w="1620" w:type="dxa"/>
            <w:gridSpan w:val="2"/>
            <w:tcBorders>
              <w:bottom w:val="dotted" w:sz="4" w:space="0" w:color="auto"/>
            </w:tcBorders>
            <w:vAlign w:val="center"/>
          </w:tcPr>
          <w:p w14:paraId="45693451" w14:textId="77777777" w:rsidR="003E3106" w:rsidRPr="000C14A4" w:rsidRDefault="003E3106" w:rsidP="00A53D1E">
            <w:pPr>
              <w:keepNext/>
            </w:pPr>
          </w:p>
        </w:tc>
        <w:tc>
          <w:tcPr>
            <w:tcW w:w="1620" w:type="dxa"/>
            <w:tcBorders>
              <w:bottom w:val="dotted" w:sz="4" w:space="0" w:color="auto"/>
            </w:tcBorders>
            <w:vAlign w:val="center"/>
          </w:tcPr>
          <w:p w14:paraId="7008D8CC" w14:textId="77777777" w:rsidR="003E3106" w:rsidRPr="000C14A4" w:rsidRDefault="003E3106" w:rsidP="00A53D1E">
            <w:pPr>
              <w:keepNext/>
            </w:pPr>
          </w:p>
        </w:tc>
        <w:tc>
          <w:tcPr>
            <w:tcW w:w="1620" w:type="dxa"/>
            <w:tcBorders>
              <w:bottom w:val="dotted" w:sz="4" w:space="0" w:color="auto"/>
            </w:tcBorders>
            <w:vAlign w:val="center"/>
          </w:tcPr>
          <w:p w14:paraId="1E71EDFE" w14:textId="77777777" w:rsidR="003E3106" w:rsidRPr="000C14A4" w:rsidRDefault="003E3106" w:rsidP="00A53D1E">
            <w:pPr>
              <w:keepNext/>
            </w:pPr>
          </w:p>
        </w:tc>
        <w:tc>
          <w:tcPr>
            <w:tcW w:w="1620" w:type="dxa"/>
            <w:tcBorders>
              <w:bottom w:val="dotted" w:sz="4" w:space="0" w:color="auto"/>
            </w:tcBorders>
            <w:vAlign w:val="center"/>
          </w:tcPr>
          <w:p w14:paraId="13C3E1B3" w14:textId="77777777" w:rsidR="003E3106" w:rsidRPr="000C14A4" w:rsidRDefault="003E3106" w:rsidP="00A53D1E">
            <w:pPr>
              <w:keepNext/>
            </w:pPr>
          </w:p>
        </w:tc>
        <w:tc>
          <w:tcPr>
            <w:tcW w:w="1620" w:type="dxa"/>
            <w:tcBorders>
              <w:bottom w:val="dotted" w:sz="4" w:space="0" w:color="auto"/>
            </w:tcBorders>
            <w:vAlign w:val="center"/>
          </w:tcPr>
          <w:p w14:paraId="5CB63AE3" w14:textId="77777777" w:rsidR="003E3106" w:rsidRPr="000C14A4" w:rsidRDefault="004851CA" w:rsidP="00A53D1E">
            <w:pPr>
              <w:keepNext/>
              <w:jc w:val="center"/>
              <w:divId w:val="1"/>
            </w:pPr>
            <w:r w:rsidRPr="000C14A4">
              <w:rPr>
                <w:rFonts w:eastAsia="Arial"/>
                <w:sz w:val="16"/>
              </w:rPr>
              <w:t xml:space="preserve">1 </w:t>
            </w:r>
          </w:p>
        </w:tc>
      </w:tr>
      <w:tr w:rsidR="003E3106" w:rsidRPr="000C14A4" w14:paraId="530C5832" w14:textId="77777777">
        <w:trPr>
          <w:trHeight w:val="320"/>
        </w:trPr>
        <w:tc>
          <w:tcPr>
            <w:tcW w:w="1620" w:type="dxa"/>
            <w:gridSpan w:val="2"/>
            <w:vMerge/>
          </w:tcPr>
          <w:p w14:paraId="096338BD" w14:textId="77777777" w:rsidR="003E3106" w:rsidRPr="000C14A4" w:rsidRDefault="003E3106"/>
        </w:tc>
        <w:tc>
          <w:tcPr>
            <w:tcW w:w="1620" w:type="dxa"/>
            <w:gridSpan w:val="2"/>
            <w:tcBorders>
              <w:bottom w:val="dotted" w:sz="4" w:space="0" w:color="auto"/>
            </w:tcBorders>
            <w:vAlign w:val="center"/>
          </w:tcPr>
          <w:p w14:paraId="3E844DCD" w14:textId="77777777" w:rsidR="003E3106" w:rsidRPr="000C14A4" w:rsidRDefault="004851CA">
            <w:pPr>
              <w:jc w:val="left"/>
              <w:divId w:val="1"/>
            </w:pPr>
            <w:r w:rsidRPr="000C14A4">
              <w:rPr>
                <w:sz w:val="16"/>
              </w:rPr>
              <w:t>dry</w:t>
            </w:r>
          </w:p>
        </w:tc>
        <w:tc>
          <w:tcPr>
            <w:tcW w:w="1620" w:type="dxa"/>
            <w:gridSpan w:val="2"/>
            <w:tcBorders>
              <w:bottom w:val="dotted" w:sz="4" w:space="0" w:color="auto"/>
            </w:tcBorders>
            <w:vAlign w:val="center"/>
          </w:tcPr>
          <w:p w14:paraId="74A99294" w14:textId="77777777" w:rsidR="003E3106" w:rsidRPr="000C14A4" w:rsidRDefault="003E3106"/>
        </w:tc>
        <w:tc>
          <w:tcPr>
            <w:tcW w:w="1620" w:type="dxa"/>
            <w:tcBorders>
              <w:bottom w:val="dotted" w:sz="4" w:space="0" w:color="auto"/>
            </w:tcBorders>
            <w:vAlign w:val="center"/>
          </w:tcPr>
          <w:p w14:paraId="28692131" w14:textId="77777777" w:rsidR="003E3106" w:rsidRPr="000C14A4" w:rsidRDefault="003E3106"/>
        </w:tc>
        <w:tc>
          <w:tcPr>
            <w:tcW w:w="1620" w:type="dxa"/>
            <w:tcBorders>
              <w:bottom w:val="dotted" w:sz="4" w:space="0" w:color="auto"/>
            </w:tcBorders>
            <w:vAlign w:val="center"/>
          </w:tcPr>
          <w:p w14:paraId="642B1E27" w14:textId="77777777" w:rsidR="003E3106" w:rsidRPr="000C14A4" w:rsidRDefault="003E3106"/>
        </w:tc>
        <w:tc>
          <w:tcPr>
            <w:tcW w:w="1620" w:type="dxa"/>
            <w:tcBorders>
              <w:bottom w:val="dotted" w:sz="4" w:space="0" w:color="auto"/>
            </w:tcBorders>
            <w:vAlign w:val="center"/>
          </w:tcPr>
          <w:p w14:paraId="6530B7B3" w14:textId="77777777" w:rsidR="003E3106" w:rsidRPr="000C14A4" w:rsidRDefault="004851CA">
            <w:pPr>
              <w:jc w:val="left"/>
              <w:divId w:val="1"/>
            </w:pPr>
            <w:r w:rsidRPr="000C14A4">
              <w:rPr>
                <w:sz w:val="16"/>
              </w:rPr>
              <w:t>Bay 6474, Bay 6485, HW 624</w:t>
            </w:r>
          </w:p>
        </w:tc>
        <w:tc>
          <w:tcPr>
            <w:tcW w:w="1620" w:type="dxa"/>
            <w:tcBorders>
              <w:bottom w:val="dotted" w:sz="4" w:space="0" w:color="auto"/>
            </w:tcBorders>
            <w:vAlign w:val="center"/>
          </w:tcPr>
          <w:p w14:paraId="19043FB2" w14:textId="77777777" w:rsidR="003E3106" w:rsidRPr="000C14A4" w:rsidRDefault="004851CA">
            <w:pPr>
              <w:jc w:val="center"/>
              <w:divId w:val="1"/>
            </w:pPr>
            <w:r w:rsidRPr="000C14A4">
              <w:rPr>
                <w:rFonts w:eastAsia="Arial"/>
                <w:sz w:val="16"/>
              </w:rPr>
              <w:t xml:space="preserve">2 </w:t>
            </w:r>
          </w:p>
        </w:tc>
      </w:tr>
      <w:tr w:rsidR="003E3106" w:rsidRPr="000C14A4" w14:paraId="7987527E" w14:textId="77777777">
        <w:trPr>
          <w:trHeight w:val="320"/>
        </w:trPr>
        <w:tc>
          <w:tcPr>
            <w:tcW w:w="1620" w:type="dxa"/>
            <w:gridSpan w:val="2"/>
            <w:vMerge/>
          </w:tcPr>
          <w:p w14:paraId="1BA04969" w14:textId="77777777" w:rsidR="003E3106" w:rsidRPr="000C14A4" w:rsidRDefault="003E3106"/>
        </w:tc>
        <w:tc>
          <w:tcPr>
            <w:tcW w:w="1620" w:type="dxa"/>
            <w:gridSpan w:val="2"/>
            <w:tcBorders>
              <w:bottom w:val="dotted" w:sz="4" w:space="0" w:color="auto"/>
            </w:tcBorders>
            <w:vAlign w:val="center"/>
          </w:tcPr>
          <w:p w14:paraId="6F2D136A" w14:textId="77777777" w:rsidR="003E3106" w:rsidRPr="000C14A4" w:rsidRDefault="004851CA">
            <w:pPr>
              <w:jc w:val="left"/>
              <w:divId w:val="1"/>
            </w:pPr>
            <w:r w:rsidRPr="000C14A4">
              <w:rPr>
                <w:sz w:val="16"/>
              </w:rPr>
              <w:t>medium</w:t>
            </w:r>
          </w:p>
        </w:tc>
        <w:tc>
          <w:tcPr>
            <w:tcW w:w="1620" w:type="dxa"/>
            <w:gridSpan w:val="2"/>
            <w:tcBorders>
              <w:bottom w:val="dotted" w:sz="4" w:space="0" w:color="auto"/>
            </w:tcBorders>
            <w:vAlign w:val="center"/>
          </w:tcPr>
          <w:p w14:paraId="2F4EB448" w14:textId="77777777" w:rsidR="003E3106" w:rsidRPr="000C14A4" w:rsidRDefault="003E3106"/>
        </w:tc>
        <w:tc>
          <w:tcPr>
            <w:tcW w:w="1620" w:type="dxa"/>
            <w:tcBorders>
              <w:bottom w:val="dotted" w:sz="4" w:space="0" w:color="auto"/>
            </w:tcBorders>
            <w:vAlign w:val="center"/>
          </w:tcPr>
          <w:p w14:paraId="796701D9" w14:textId="77777777" w:rsidR="003E3106" w:rsidRPr="000C14A4" w:rsidRDefault="003E3106"/>
        </w:tc>
        <w:tc>
          <w:tcPr>
            <w:tcW w:w="1620" w:type="dxa"/>
            <w:tcBorders>
              <w:bottom w:val="dotted" w:sz="4" w:space="0" w:color="auto"/>
            </w:tcBorders>
            <w:vAlign w:val="center"/>
          </w:tcPr>
          <w:p w14:paraId="7FBEDDE9" w14:textId="77777777" w:rsidR="003E3106" w:rsidRPr="000C14A4" w:rsidRDefault="003E3106"/>
        </w:tc>
        <w:tc>
          <w:tcPr>
            <w:tcW w:w="1620" w:type="dxa"/>
            <w:tcBorders>
              <w:bottom w:val="dotted" w:sz="4" w:space="0" w:color="auto"/>
            </w:tcBorders>
            <w:vAlign w:val="center"/>
          </w:tcPr>
          <w:p w14:paraId="58542C0E" w14:textId="77777777" w:rsidR="003E3106" w:rsidRPr="000C14A4" w:rsidRDefault="004851CA">
            <w:pPr>
              <w:jc w:val="left"/>
              <w:divId w:val="1"/>
            </w:pPr>
            <w:r w:rsidRPr="000C14A4">
              <w:rPr>
                <w:sz w:val="16"/>
              </w:rPr>
              <w:t>Elektra, Lombacad</w:t>
            </w:r>
          </w:p>
        </w:tc>
        <w:tc>
          <w:tcPr>
            <w:tcW w:w="1620" w:type="dxa"/>
            <w:tcBorders>
              <w:bottom w:val="dotted" w:sz="4" w:space="0" w:color="auto"/>
            </w:tcBorders>
            <w:vAlign w:val="center"/>
          </w:tcPr>
          <w:p w14:paraId="302AEB08" w14:textId="77777777" w:rsidR="003E3106" w:rsidRPr="000C14A4" w:rsidRDefault="004851CA">
            <w:pPr>
              <w:jc w:val="center"/>
              <w:divId w:val="1"/>
            </w:pPr>
            <w:r w:rsidRPr="000C14A4">
              <w:rPr>
                <w:rFonts w:eastAsia="Arial"/>
                <w:sz w:val="16"/>
              </w:rPr>
              <w:t xml:space="preserve">3 </w:t>
            </w:r>
          </w:p>
        </w:tc>
      </w:tr>
      <w:tr w:rsidR="003E3106" w:rsidRPr="000C14A4" w14:paraId="219C3E09" w14:textId="77777777">
        <w:trPr>
          <w:trHeight w:val="320"/>
        </w:trPr>
        <w:tc>
          <w:tcPr>
            <w:tcW w:w="1620" w:type="dxa"/>
            <w:gridSpan w:val="2"/>
            <w:vMerge/>
          </w:tcPr>
          <w:p w14:paraId="57749BA4" w14:textId="77777777" w:rsidR="003E3106" w:rsidRPr="000C14A4" w:rsidRDefault="003E3106"/>
        </w:tc>
        <w:tc>
          <w:tcPr>
            <w:tcW w:w="1620" w:type="dxa"/>
            <w:gridSpan w:val="2"/>
            <w:tcBorders>
              <w:bottom w:val="dotted" w:sz="4" w:space="0" w:color="auto"/>
            </w:tcBorders>
            <w:vAlign w:val="center"/>
          </w:tcPr>
          <w:p w14:paraId="2F83C3C3" w14:textId="77777777" w:rsidR="003E3106" w:rsidRPr="000C14A4" w:rsidRDefault="004851CA">
            <w:pPr>
              <w:jc w:val="left"/>
              <w:divId w:val="1"/>
            </w:pPr>
            <w:r w:rsidRPr="000C14A4">
              <w:rPr>
                <w:sz w:val="16"/>
              </w:rPr>
              <w:t>juicy</w:t>
            </w:r>
          </w:p>
        </w:tc>
        <w:tc>
          <w:tcPr>
            <w:tcW w:w="1620" w:type="dxa"/>
            <w:gridSpan w:val="2"/>
            <w:tcBorders>
              <w:bottom w:val="dotted" w:sz="4" w:space="0" w:color="auto"/>
            </w:tcBorders>
            <w:vAlign w:val="center"/>
          </w:tcPr>
          <w:p w14:paraId="6CF9D9DE" w14:textId="77777777" w:rsidR="003E3106" w:rsidRPr="000C14A4" w:rsidRDefault="003E3106"/>
        </w:tc>
        <w:tc>
          <w:tcPr>
            <w:tcW w:w="1620" w:type="dxa"/>
            <w:tcBorders>
              <w:bottom w:val="dotted" w:sz="4" w:space="0" w:color="auto"/>
            </w:tcBorders>
            <w:vAlign w:val="center"/>
          </w:tcPr>
          <w:p w14:paraId="4828052C" w14:textId="77777777" w:rsidR="003E3106" w:rsidRPr="000C14A4" w:rsidRDefault="003E3106"/>
        </w:tc>
        <w:tc>
          <w:tcPr>
            <w:tcW w:w="1620" w:type="dxa"/>
            <w:tcBorders>
              <w:bottom w:val="dotted" w:sz="4" w:space="0" w:color="auto"/>
            </w:tcBorders>
            <w:vAlign w:val="center"/>
          </w:tcPr>
          <w:p w14:paraId="425B35A3" w14:textId="77777777" w:rsidR="003E3106" w:rsidRPr="000C14A4" w:rsidRDefault="003E3106"/>
        </w:tc>
        <w:tc>
          <w:tcPr>
            <w:tcW w:w="1620" w:type="dxa"/>
            <w:tcBorders>
              <w:bottom w:val="dotted" w:sz="4" w:space="0" w:color="auto"/>
            </w:tcBorders>
            <w:vAlign w:val="center"/>
          </w:tcPr>
          <w:p w14:paraId="40258116" w14:textId="77777777" w:rsidR="003E3106" w:rsidRPr="000C14A4" w:rsidRDefault="004851CA">
            <w:pPr>
              <w:jc w:val="left"/>
              <w:divId w:val="1"/>
            </w:pPr>
            <w:r w:rsidRPr="000C14A4">
              <w:rPr>
                <w:sz w:val="16"/>
              </w:rPr>
              <w:t>Celina, Dicolor, Radana, Uta</w:t>
            </w:r>
          </w:p>
        </w:tc>
        <w:tc>
          <w:tcPr>
            <w:tcW w:w="1620" w:type="dxa"/>
            <w:tcBorders>
              <w:bottom w:val="dotted" w:sz="4" w:space="0" w:color="auto"/>
            </w:tcBorders>
            <w:vAlign w:val="center"/>
          </w:tcPr>
          <w:p w14:paraId="79D5FEC8" w14:textId="77777777" w:rsidR="003E3106" w:rsidRPr="000C14A4" w:rsidRDefault="004851CA">
            <w:pPr>
              <w:jc w:val="center"/>
              <w:divId w:val="1"/>
            </w:pPr>
            <w:r w:rsidRPr="000C14A4">
              <w:rPr>
                <w:rFonts w:eastAsia="Arial"/>
                <w:sz w:val="16"/>
              </w:rPr>
              <w:t xml:space="preserve">4 </w:t>
            </w:r>
          </w:p>
        </w:tc>
      </w:tr>
      <w:tr w:rsidR="003E3106" w:rsidRPr="000C14A4" w14:paraId="78AD059A" w14:textId="77777777">
        <w:trPr>
          <w:trHeight w:val="320"/>
        </w:trPr>
        <w:tc>
          <w:tcPr>
            <w:tcW w:w="1620" w:type="dxa"/>
            <w:gridSpan w:val="2"/>
            <w:vMerge/>
          </w:tcPr>
          <w:p w14:paraId="0204B105" w14:textId="77777777" w:rsidR="003E3106" w:rsidRPr="000C14A4" w:rsidRDefault="003E3106"/>
        </w:tc>
        <w:tc>
          <w:tcPr>
            <w:tcW w:w="1620" w:type="dxa"/>
            <w:gridSpan w:val="2"/>
            <w:tcBorders>
              <w:bottom w:val="dotted" w:sz="4" w:space="0" w:color="auto"/>
            </w:tcBorders>
            <w:vAlign w:val="center"/>
          </w:tcPr>
          <w:p w14:paraId="0907C6D1" w14:textId="77777777" w:rsidR="003E3106" w:rsidRPr="000C14A4" w:rsidRDefault="004851CA">
            <w:pPr>
              <w:jc w:val="left"/>
              <w:divId w:val="1"/>
            </w:pPr>
            <w:r w:rsidRPr="000C14A4">
              <w:rPr>
                <w:sz w:val="16"/>
              </w:rPr>
              <w:t>very juicy</w:t>
            </w:r>
          </w:p>
        </w:tc>
        <w:tc>
          <w:tcPr>
            <w:tcW w:w="1620" w:type="dxa"/>
            <w:gridSpan w:val="2"/>
            <w:tcBorders>
              <w:bottom w:val="dotted" w:sz="4" w:space="0" w:color="auto"/>
            </w:tcBorders>
            <w:vAlign w:val="center"/>
          </w:tcPr>
          <w:p w14:paraId="0A62E3AC" w14:textId="77777777" w:rsidR="003E3106" w:rsidRPr="000C14A4" w:rsidRDefault="003E3106"/>
        </w:tc>
        <w:tc>
          <w:tcPr>
            <w:tcW w:w="1620" w:type="dxa"/>
            <w:tcBorders>
              <w:bottom w:val="dotted" w:sz="4" w:space="0" w:color="auto"/>
            </w:tcBorders>
            <w:vAlign w:val="center"/>
          </w:tcPr>
          <w:p w14:paraId="0EC4FA3F" w14:textId="77777777" w:rsidR="003E3106" w:rsidRPr="000C14A4" w:rsidRDefault="003E3106"/>
        </w:tc>
        <w:tc>
          <w:tcPr>
            <w:tcW w:w="1620" w:type="dxa"/>
            <w:tcBorders>
              <w:bottom w:val="dotted" w:sz="4" w:space="0" w:color="auto"/>
            </w:tcBorders>
            <w:vAlign w:val="center"/>
          </w:tcPr>
          <w:p w14:paraId="35C0F305" w14:textId="77777777" w:rsidR="003E3106" w:rsidRPr="000C14A4" w:rsidRDefault="003E3106"/>
        </w:tc>
        <w:tc>
          <w:tcPr>
            <w:tcW w:w="1620" w:type="dxa"/>
            <w:tcBorders>
              <w:bottom w:val="dotted" w:sz="4" w:space="0" w:color="auto"/>
            </w:tcBorders>
            <w:vAlign w:val="center"/>
          </w:tcPr>
          <w:p w14:paraId="4637D93D" w14:textId="77777777" w:rsidR="003E3106" w:rsidRPr="000C14A4" w:rsidRDefault="004851CA">
            <w:pPr>
              <w:jc w:val="left"/>
              <w:divId w:val="1"/>
            </w:pPr>
            <w:r w:rsidRPr="000C14A4">
              <w:rPr>
                <w:sz w:val="16"/>
              </w:rPr>
              <w:t>Rode Doyenne van Doorn</w:t>
            </w:r>
          </w:p>
        </w:tc>
        <w:tc>
          <w:tcPr>
            <w:tcW w:w="1620" w:type="dxa"/>
            <w:tcBorders>
              <w:bottom w:val="dotted" w:sz="4" w:space="0" w:color="auto"/>
            </w:tcBorders>
            <w:vAlign w:val="center"/>
          </w:tcPr>
          <w:p w14:paraId="6795CB81" w14:textId="77777777" w:rsidR="003E3106" w:rsidRPr="000C14A4" w:rsidRDefault="004851CA">
            <w:pPr>
              <w:jc w:val="center"/>
              <w:divId w:val="1"/>
            </w:pPr>
            <w:r w:rsidRPr="000C14A4">
              <w:rPr>
                <w:rFonts w:eastAsia="Arial"/>
                <w:sz w:val="16"/>
              </w:rPr>
              <w:t xml:space="preserve">5 </w:t>
            </w:r>
          </w:p>
        </w:tc>
      </w:tr>
      <w:tr w:rsidR="003E3106" w:rsidRPr="000C14A4" w14:paraId="525E420D" w14:textId="77777777">
        <w:trPr>
          <w:trHeight w:val="360"/>
        </w:trPr>
        <w:tc>
          <w:tcPr>
            <w:tcW w:w="810" w:type="dxa"/>
            <w:tcBorders>
              <w:right w:val="dotted" w:sz="4" w:space="0" w:color="auto"/>
            </w:tcBorders>
            <w:shd w:val="clear" w:color="auto" w:fill="DFDFD7"/>
            <w:vAlign w:val="center"/>
          </w:tcPr>
          <w:p w14:paraId="20BCDACF" w14:textId="77777777" w:rsidR="003E3106" w:rsidRPr="000C14A4" w:rsidRDefault="004851CA">
            <w:r w:rsidRPr="000C14A4">
              <w:rPr>
                <w:rFonts w:eastAsia="Arial"/>
                <w:b/>
                <w:sz w:val="16"/>
              </w:rPr>
              <w:t>57.</w:t>
            </w:r>
          </w:p>
        </w:tc>
        <w:tc>
          <w:tcPr>
            <w:tcW w:w="810" w:type="dxa"/>
            <w:tcBorders>
              <w:right w:val="dotted" w:sz="4" w:space="0" w:color="auto"/>
            </w:tcBorders>
            <w:shd w:val="clear" w:color="auto" w:fill="DFDFD7"/>
            <w:vAlign w:val="center"/>
          </w:tcPr>
          <w:p w14:paraId="08230667"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42B950AB" w14:textId="77777777" w:rsidR="003E3106" w:rsidRPr="000C14A4" w:rsidRDefault="004851CA">
            <w:r w:rsidRPr="000C14A4">
              <w:rPr>
                <w:rFonts w:eastAsia="Arial"/>
                <w:b/>
                <w:sz w:val="16"/>
              </w:rPr>
              <w:t>QN</w:t>
            </w:r>
          </w:p>
        </w:tc>
        <w:tc>
          <w:tcPr>
            <w:tcW w:w="810" w:type="dxa"/>
            <w:tcBorders>
              <w:right w:val="dotted" w:sz="4" w:space="0" w:color="auto"/>
            </w:tcBorders>
            <w:shd w:val="clear" w:color="auto" w:fill="DFDFD7"/>
            <w:vAlign w:val="center"/>
          </w:tcPr>
          <w:p w14:paraId="5A589340" w14:textId="77777777" w:rsidR="003E3106" w:rsidRPr="000C14A4" w:rsidRDefault="004851CA">
            <w:r w:rsidRPr="000C14A4">
              <w:rPr>
                <w:rFonts w:eastAsia="Arial"/>
                <w:b/>
                <w:sz w:val="16"/>
              </w:rPr>
              <w:t>MG/VG</w:t>
            </w:r>
          </w:p>
        </w:tc>
        <w:tc>
          <w:tcPr>
            <w:tcW w:w="810" w:type="dxa"/>
            <w:tcBorders>
              <w:right w:val="dotted" w:sz="4" w:space="0" w:color="auto"/>
            </w:tcBorders>
            <w:shd w:val="clear" w:color="auto" w:fill="DFDFD7"/>
            <w:vAlign w:val="center"/>
          </w:tcPr>
          <w:p w14:paraId="1315E401"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49D8C777" w14:textId="77777777" w:rsidR="003E3106" w:rsidRPr="000C14A4" w:rsidRDefault="003E3106"/>
        </w:tc>
        <w:tc>
          <w:tcPr>
            <w:tcW w:w="1620" w:type="dxa"/>
            <w:shd w:val="clear" w:color="auto" w:fill="DFDFD7"/>
            <w:vAlign w:val="center"/>
          </w:tcPr>
          <w:p w14:paraId="1C68F68D" w14:textId="77777777" w:rsidR="003E3106" w:rsidRPr="000C14A4" w:rsidRDefault="003E3106"/>
        </w:tc>
        <w:tc>
          <w:tcPr>
            <w:tcW w:w="1620" w:type="dxa"/>
            <w:shd w:val="clear" w:color="auto" w:fill="DFDFD7"/>
          </w:tcPr>
          <w:p w14:paraId="01C73C4B" w14:textId="77777777" w:rsidR="003E3106" w:rsidRPr="000C14A4" w:rsidRDefault="003E3106"/>
        </w:tc>
        <w:tc>
          <w:tcPr>
            <w:tcW w:w="1620" w:type="dxa"/>
            <w:shd w:val="clear" w:color="auto" w:fill="DFDFD7"/>
          </w:tcPr>
          <w:p w14:paraId="5360BE25" w14:textId="77777777" w:rsidR="003E3106" w:rsidRPr="000C14A4" w:rsidRDefault="003E3106"/>
        </w:tc>
        <w:tc>
          <w:tcPr>
            <w:tcW w:w="1620" w:type="dxa"/>
            <w:shd w:val="clear" w:color="auto" w:fill="DFDFD7"/>
          </w:tcPr>
          <w:p w14:paraId="416B746D" w14:textId="77777777" w:rsidR="003E3106" w:rsidRPr="000C14A4" w:rsidRDefault="003E3106"/>
        </w:tc>
      </w:tr>
      <w:tr w:rsidR="003E3106" w:rsidRPr="000C14A4" w14:paraId="2C13306B" w14:textId="77777777">
        <w:trPr>
          <w:trHeight w:val="440"/>
        </w:trPr>
        <w:tc>
          <w:tcPr>
            <w:tcW w:w="1620" w:type="dxa"/>
            <w:gridSpan w:val="2"/>
            <w:vMerge w:val="restart"/>
          </w:tcPr>
          <w:p w14:paraId="0518DF5E" w14:textId="77777777" w:rsidR="003E3106" w:rsidRPr="000C14A4" w:rsidRDefault="003E3106"/>
        </w:tc>
        <w:tc>
          <w:tcPr>
            <w:tcW w:w="1620" w:type="dxa"/>
            <w:gridSpan w:val="2"/>
            <w:tcBorders>
              <w:bottom w:val="dotted" w:sz="4" w:space="0" w:color="auto"/>
            </w:tcBorders>
          </w:tcPr>
          <w:p w14:paraId="263DC92E" w14:textId="77777777" w:rsidR="003E3106" w:rsidRPr="000C14A4" w:rsidRDefault="004851CA">
            <w:pPr>
              <w:spacing w:before="113" w:after="113"/>
              <w:jc w:val="left"/>
              <w:divId w:val="1"/>
            </w:pPr>
            <w:r w:rsidRPr="000C14A4">
              <w:rPr>
                <w:b/>
                <w:sz w:val="16"/>
              </w:rPr>
              <w:t>Time of beginning of flowering</w:t>
            </w:r>
          </w:p>
        </w:tc>
        <w:tc>
          <w:tcPr>
            <w:tcW w:w="1620" w:type="dxa"/>
            <w:gridSpan w:val="2"/>
            <w:tcBorders>
              <w:bottom w:val="dotted" w:sz="4" w:space="0" w:color="auto"/>
            </w:tcBorders>
          </w:tcPr>
          <w:p w14:paraId="2B5BADBF" w14:textId="77777777" w:rsidR="003E3106" w:rsidRPr="000C14A4" w:rsidRDefault="003E3106"/>
        </w:tc>
        <w:tc>
          <w:tcPr>
            <w:tcW w:w="1620" w:type="dxa"/>
            <w:tcBorders>
              <w:bottom w:val="dotted" w:sz="4" w:space="0" w:color="auto"/>
            </w:tcBorders>
          </w:tcPr>
          <w:p w14:paraId="77254F86" w14:textId="77777777" w:rsidR="003E3106" w:rsidRPr="000C14A4" w:rsidRDefault="003E3106"/>
        </w:tc>
        <w:tc>
          <w:tcPr>
            <w:tcW w:w="1620" w:type="dxa"/>
            <w:tcBorders>
              <w:bottom w:val="dotted" w:sz="4" w:space="0" w:color="auto"/>
            </w:tcBorders>
          </w:tcPr>
          <w:p w14:paraId="6D68D165" w14:textId="77777777" w:rsidR="003E3106" w:rsidRPr="000C14A4" w:rsidRDefault="003E3106"/>
        </w:tc>
        <w:tc>
          <w:tcPr>
            <w:tcW w:w="1620" w:type="dxa"/>
            <w:tcBorders>
              <w:bottom w:val="dotted" w:sz="4" w:space="0" w:color="auto"/>
            </w:tcBorders>
          </w:tcPr>
          <w:p w14:paraId="69360A7F" w14:textId="77777777" w:rsidR="003E3106" w:rsidRPr="000C14A4" w:rsidRDefault="003E3106"/>
        </w:tc>
        <w:tc>
          <w:tcPr>
            <w:tcW w:w="1620" w:type="dxa"/>
            <w:tcBorders>
              <w:bottom w:val="dotted" w:sz="4" w:space="0" w:color="auto"/>
            </w:tcBorders>
          </w:tcPr>
          <w:p w14:paraId="593D9F40" w14:textId="77777777" w:rsidR="003E3106" w:rsidRPr="000C14A4" w:rsidRDefault="003E3106"/>
        </w:tc>
      </w:tr>
      <w:tr w:rsidR="003E3106" w:rsidRPr="000C14A4" w14:paraId="1548F2CC" w14:textId="77777777">
        <w:trPr>
          <w:trHeight w:val="320"/>
        </w:trPr>
        <w:tc>
          <w:tcPr>
            <w:tcW w:w="1620" w:type="dxa"/>
            <w:gridSpan w:val="2"/>
            <w:vMerge/>
          </w:tcPr>
          <w:p w14:paraId="77354E5C" w14:textId="77777777" w:rsidR="003E3106" w:rsidRPr="000C14A4" w:rsidRDefault="003E3106"/>
        </w:tc>
        <w:tc>
          <w:tcPr>
            <w:tcW w:w="1620" w:type="dxa"/>
            <w:gridSpan w:val="2"/>
            <w:tcBorders>
              <w:bottom w:val="dotted" w:sz="4" w:space="0" w:color="auto"/>
            </w:tcBorders>
            <w:vAlign w:val="center"/>
          </w:tcPr>
          <w:p w14:paraId="530C294A" w14:textId="77777777" w:rsidR="003E3106" w:rsidRPr="000C14A4" w:rsidRDefault="004851CA">
            <w:pPr>
              <w:jc w:val="left"/>
              <w:divId w:val="1"/>
            </w:pPr>
            <w:r w:rsidRPr="000C14A4">
              <w:rPr>
                <w:sz w:val="16"/>
              </w:rPr>
              <w:t>very early</w:t>
            </w:r>
          </w:p>
        </w:tc>
        <w:tc>
          <w:tcPr>
            <w:tcW w:w="1620" w:type="dxa"/>
            <w:gridSpan w:val="2"/>
            <w:tcBorders>
              <w:bottom w:val="dotted" w:sz="4" w:space="0" w:color="auto"/>
            </w:tcBorders>
            <w:vAlign w:val="center"/>
          </w:tcPr>
          <w:p w14:paraId="1498DE1E" w14:textId="77777777" w:rsidR="003E3106" w:rsidRPr="000C14A4" w:rsidRDefault="003E3106"/>
        </w:tc>
        <w:tc>
          <w:tcPr>
            <w:tcW w:w="1620" w:type="dxa"/>
            <w:tcBorders>
              <w:bottom w:val="dotted" w:sz="4" w:space="0" w:color="auto"/>
            </w:tcBorders>
            <w:vAlign w:val="center"/>
          </w:tcPr>
          <w:p w14:paraId="478DDD65" w14:textId="77777777" w:rsidR="003E3106" w:rsidRPr="000C14A4" w:rsidRDefault="003E3106"/>
        </w:tc>
        <w:tc>
          <w:tcPr>
            <w:tcW w:w="1620" w:type="dxa"/>
            <w:tcBorders>
              <w:bottom w:val="dotted" w:sz="4" w:space="0" w:color="auto"/>
            </w:tcBorders>
            <w:vAlign w:val="center"/>
          </w:tcPr>
          <w:p w14:paraId="287343E2" w14:textId="77777777" w:rsidR="003E3106" w:rsidRPr="000C14A4" w:rsidRDefault="003E3106"/>
        </w:tc>
        <w:tc>
          <w:tcPr>
            <w:tcW w:w="1620" w:type="dxa"/>
            <w:tcBorders>
              <w:bottom w:val="dotted" w:sz="4" w:space="0" w:color="auto"/>
            </w:tcBorders>
            <w:vAlign w:val="center"/>
          </w:tcPr>
          <w:p w14:paraId="690006EC" w14:textId="77777777" w:rsidR="003E3106" w:rsidRPr="000C14A4" w:rsidRDefault="004851CA">
            <w:pPr>
              <w:jc w:val="left"/>
              <w:divId w:val="1"/>
            </w:pPr>
            <w:r w:rsidRPr="000C14A4">
              <w:rPr>
                <w:sz w:val="16"/>
              </w:rPr>
              <w:t>Tema</w:t>
            </w:r>
          </w:p>
        </w:tc>
        <w:tc>
          <w:tcPr>
            <w:tcW w:w="1620" w:type="dxa"/>
            <w:tcBorders>
              <w:bottom w:val="dotted" w:sz="4" w:space="0" w:color="auto"/>
            </w:tcBorders>
            <w:vAlign w:val="center"/>
          </w:tcPr>
          <w:p w14:paraId="41167310" w14:textId="77777777" w:rsidR="003E3106" w:rsidRPr="000C14A4" w:rsidRDefault="004851CA">
            <w:pPr>
              <w:jc w:val="center"/>
              <w:divId w:val="1"/>
            </w:pPr>
            <w:r w:rsidRPr="000C14A4">
              <w:rPr>
                <w:rFonts w:eastAsia="Arial"/>
                <w:sz w:val="16"/>
              </w:rPr>
              <w:t xml:space="preserve">1 </w:t>
            </w:r>
          </w:p>
        </w:tc>
      </w:tr>
      <w:tr w:rsidR="003E3106" w:rsidRPr="000C14A4" w14:paraId="3F79FB07" w14:textId="77777777">
        <w:trPr>
          <w:trHeight w:val="320"/>
        </w:trPr>
        <w:tc>
          <w:tcPr>
            <w:tcW w:w="1620" w:type="dxa"/>
            <w:gridSpan w:val="2"/>
            <w:vMerge/>
          </w:tcPr>
          <w:p w14:paraId="2A97489D" w14:textId="77777777" w:rsidR="003E3106" w:rsidRPr="000C14A4" w:rsidRDefault="003E3106"/>
        </w:tc>
        <w:tc>
          <w:tcPr>
            <w:tcW w:w="1620" w:type="dxa"/>
            <w:gridSpan w:val="2"/>
            <w:tcBorders>
              <w:bottom w:val="dotted" w:sz="4" w:space="0" w:color="auto"/>
            </w:tcBorders>
            <w:vAlign w:val="center"/>
          </w:tcPr>
          <w:p w14:paraId="08C973F9" w14:textId="77777777" w:rsidR="003E3106" w:rsidRPr="000C14A4" w:rsidRDefault="004851CA">
            <w:pPr>
              <w:jc w:val="left"/>
              <w:divId w:val="1"/>
            </w:pPr>
            <w:r w:rsidRPr="000C14A4">
              <w:rPr>
                <w:sz w:val="16"/>
              </w:rPr>
              <w:t>very early to early</w:t>
            </w:r>
          </w:p>
        </w:tc>
        <w:tc>
          <w:tcPr>
            <w:tcW w:w="1620" w:type="dxa"/>
            <w:gridSpan w:val="2"/>
            <w:tcBorders>
              <w:bottom w:val="dotted" w:sz="4" w:space="0" w:color="auto"/>
            </w:tcBorders>
            <w:vAlign w:val="center"/>
          </w:tcPr>
          <w:p w14:paraId="3372CF21" w14:textId="77777777" w:rsidR="003E3106" w:rsidRPr="000C14A4" w:rsidRDefault="003E3106"/>
        </w:tc>
        <w:tc>
          <w:tcPr>
            <w:tcW w:w="1620" w:type="dxa"/>
            <w:tcBorders>
              <w:bottom w:val="dotted" w:sz="4" w:space="0" w:color="auto"/>
            </w:tcBorders>
            <w:vAlign w:val="center"/>
          </w:tcPr>
          <w:p w14:paraId="5680FD41" w14:textId="77777777" w:rsidR="003E3106" w:rsidRPr="000C14A4" w:rsidRDefault="003E3106"/>
        </w:tc>
        <w:tc>
          <w:tcPr>
            <w:tcW w:w="1620" w:type="dxa"/>
            <w:tcBorders>
              <w:bottom w:val="dotted" w:sz="4" w:space="0" w:color="auto"/>
            </w:tcBorders>
            <w:vAlign w:val="center"/>
          </w:tcPr>
          <w:p w14:paraId="2D807F68" w14:textId="77777777" w:rsidR="003E3106" w:rsidRPr="000C14A4" w:rsidRDefault="003E3106"/>
        </w:tc>
        <w:tc>
          <w:tcPr>
            <w:tcW w:w="1620" w:type="dxa"/>
            <w:tcBorders>
              <w:bottom w:val="dotted" w:sz="4" w:space="0" w:color="auto"/>
            </w:tcBorders>
            <w:vAlign w:val="center"/>
          </w:tcPr>
          <w:p w14:paraId="35A475A0" w14:textId="77777777" w:rsidR="003E3106" w:rsidRPr="000C14A4" w:rsidRDefault="004851CA">
            <w:pPr>
              <w:jc w:val="left"/>
              <w:divId w:val="1"/>
            </w:pPr>
            <w:r w:rsidRPr="000C14A4">
              <w:rPr>
                <w:sz w:val="16"/>
              </w:rPr>
              <w:t>Oksana</w:t>
            </w:r>
          </w:p>
        </w:tc>
        <w:tc>
          <w:tcPr>
            <w:tcW w:w="1620" w:type="dxa"/>
            <w:tcBorders>
              <w:bottom w:val="dotted" w:sz="4" w:space="0" w:color="auto"/>
            </w:tcBorders>
            <w:vAlign w:val="center"/>
          </w:tcPr>
          <w:p w14:paraId="0141417D" w14:textId="77777777" w:rsidR="003E3106" w:rsidRPr="000C14A4" w:rsidRDefault="004851CA">
            <w:pPr>
              <w:jc w:val="center"/>
              <w:divId w:val="1"/>
            </w:pPr>
            <w:r w:rsidRPr="000C14A4">
              <w:rPr>
                <w:rFonts w:eastAsia="Arial"/>
                <w:sz w:val="16"/>
              </w:rPr>
              <w:t xml:space="preserve">2 </w:t>
            </w:r>
          </w:p>
        </w:tc>
      </w:tr>
      <w:tr w:rsidR="003E3106" w:rsidRPr="000C14A4" w14:paraId="1BCBF583" w14:textId="77777777">
        <w:trPr>
          <w:trHeight w:val="320"/>
        </w:trPr>
        <w:tc>
          <w:tcPr>
            <w:tcW w:w="1620" w:type="dxa"/>
            <w:gridSpan w:val="2"/>
            <w:vMerge/>
          </w:tcPr>
          <w:p w14:paraId="45A0123C" w14:textId="77777777" w:rsidR="003E3106" w:rsidRPr="000C14A4" w:rsidRDefault="003E3106"/>
        </w:tc>
        <w:tc>
          <w:tcPr>
            <w:tcW w:w="1620" w:type="dxa"/>
            <w:gridSpan w:val="2"/>
            <w:tcBorders>
              <w:bottom w:val="dotted" w:sz="4" w:space="0" w:color="auto"/>
            </w:tcBorders>
            <w:vAlign w:val="center"/>
          </w:tcPr>
          <w:p w14:paraId="28E8732C" w14:textId="77777777" w:rsidR="003E3106" w:rsidRPr="000C14A4" w:rsidRDefault="004851CA">
            <w:pPr>
              <w:jc w:val="left"/>
              <w:divId w:val="1"/>
            </w:pPr>
            <w:r w:rsidRPr="000C14A4">
              <w:rPr>
                <w:sz w:val="16"/>
              </w:rPr>
              <w:t>early</w:t>
            </w:r>
          </w:p>
        </w:tc>
        <w:tc>
          <w:tcPr>
            <w:tcW w:w="1620" w:type="dxa"/>
            <w:gridSpan w:val="2"/>
            <w:tcBorders>
              <w:bottom w:val="dotted" w:sz="4" w:space="0" w:color="auto"/>
            </w:tcBorders>
            <w:vAlign w:val="center"/>
          </w:tcPr>
          <w:p w14:paraId="78971D9F" w14:textId="77777777" w:rsidR="003E3106" w:rsidRPr="000C14A4" w:rsidRDefault="003E3106"/>
        </w:tc>
        <w:tc>
          <w:tcPr>
            <w:tcW w:w="1620" w:type="dxa"/>
            <w:tcBorders>
              <w:bottom w:val="dotted" w:sz="4" w:space="0" w:color="auto"/>
            </w:tcBorders>
            <w:vAlign w:val="center"/>
          </w:tcPr>
          <w:p w14:paraId="58585745" w14:textId="77777777" w:rsidR="003E3106" w:rsidRPr="000C14A4" w:rsidRDefault="003E3106"/>
        </w:tc>
        <w:tc>
          <w:tcPr>
            <w:tcW w:w="1620" w:type="dxa"/>
            <w:tcBorders>
              <w:bottom w:val="dotted" w:sz="4" w:space="0" w:color="auto"/>
            </w:tcBorders>
            <w:vAlign w:val="center"/>
          </w:tcPr>
          <w:p w14:paraId="5018CB4E" w14:textId="77777777" w:rsidR="003E3106" w:rsidRPr="000C14A4" w:rsidRDefault="003E3106"/>
        </w:tc>
        <w:tc>
          <w:tcPr>
            <w:tcW w:w="1620" w:type="dxa"/>
            <w:tcBorders>
              <w:bottom w:val="dotted" w:sz="4" w:space="0" w:color="auto"/>
            </w:tcBorders>
            <w:vAlign w:val="center"/>
          </w:tcPr>
          <w:p w14:paraId="623C55FC" w14:textId="77777777" w:rsidR="003E3106" w:rsidRPr="000C14A4" w:rsidRDefault="004851CA">
            <w:pPr>
              <w:jc w:val="left"/>
              <w:divId w:val="1"/>
            </w:pPr>
            <w:r w:rsidRPr="000C14A4">
              <w:rPr>
                <w:sz w:val="16"/>
              </w:rPr>
              <w:t>Comtesse de Paris, Coscia, Rafzas</w:t>
            </w:r>
          </w:p>
        </w:tc>
        <w:tc>
          <w:tcPr>
            <w:tcW w:w="1620" w:type="dxa"/>
            <w:tcBorders>
              <w:bottom w:val="dotted" w:sz="4" w:space="0" w:color="auto"/>
            </w:tcBorders>
            <w:vAlign w:val="center"/>
          </w:tcPr>
          <w:p w14:paraId="3FBB9EE8" w14:textId="77777777" w:rsidR="003E3106" w:rsidRPr="000C14A4" w:rsidRDefault="004851CA">
            <w:pPr>
              <w:jc w:val="center"/>
              <w:divId w:val="1"/>
            </w:pPr>
            <w:r w:rsidRPr="000C14A4">
              <w:rPr>
                <w:rFonts w:eastAsia="Arial"/>
                <w:sz w:val="16"/>
              </w:rPr>
              <w:t xml:space="preserve">3 </w:t>
            </w:r>
          </w:p>
        </w:tc>
      </w:tr>
      <w:tr w:rsidR="003E3106" w:rsidRPr="000C14A4" w14:paraId="4544D687" w14:textId="77777777">
        <w:trPr>
          <w:trHeight w:val="320"/>
        </w:trPr>
        <w:tc>
          <w:tcPr>
            <w:tcW w:w="1620" w:type="dxa"/>
            <w:gridSpan w:val="2"/>
            <w:vMerge/>
          </w:tcPr>
          <w:p w14:paraId="7A966426" w14:textId="77777777" w:rsidR="003E3106" w:rsidRPr="000C14A4" w:rsidRDefault="003E3106"/>
        </w:tc>
        <w:tc>
          <w:tcPr>
            <w:tcW w:w="1620" w:type="dxa"/>
            <w:gridSpan w:val="2"/>
            <w:tcBorders>
              <w:bottom w:val="dotted" w:sz="4" w:space="0" w:color="auto"/>
            </w:tcBorders>
            <w:vAlign w:val="center"/>
          </w:tcPr>
          <w:p w14:paraId="768D0388" w14:textId="77777777" w:rsidR="003E3106" w:rsidRPr="000C14A4" w:rsidRDefault="004851CA">
            <w:pPr>
              <w:jc w:val="left"/>
              <w:divId w:val="1"/>
            </w:pPr>
            <w:r w:rsidRPr="000C14A4">
              <w:rPr>
                <w:sz w:val="16"/>
              </w:rPr>
              <w:t>early to medium</w:t>
            </w:r>
          </w:p>
        </w:tc>
        <w:tc>
          <w:tcPr>
            <w:tcW w:w="1620" w:type="dxa"/>
            <w:gridSpan w:val="2"/>
            <w:tcBorders>
              <w:bottom w:val="dotted" w:sz="4" w:space="0" w:color="auto"/>
            </w:tcBorders>
            <w:vAlign w:val="center"/>
          </w:tcPr>
          <w:p w14:paraId="1ACD70D2" w14:textId="77777777" w:rsidR="003E3106" w:rsidRPr="000C14A4" w:rsidRDefault="003E3106"/>
        </w:tc>
        <w:tc>
          <w:tcPr>
            <w:tcW w:w="1620" w:type="dxa"/>
            <w:tcBorders>
              <w:bottom w:val="dotted" w:sz="4" w:space="0" w:color="auto"/>
            </w:tcBorders>
            <w:vAlign w:val="center"/>
          </w:tcPr>
          <w:p w14:paraId="566DD7DE" w14:textId="77777777" w:rsidR="003E3106" w:rsidRPr="000C14A4" w:rsidRDefault="003E3106"/>
        </w:tc>
        <w:tc>
          <w:tcPr>
            <w:tcW w:w="1620" w:type="dxa"/>
            <w:tcBorders>
              <w:bottom w:val="dotted" w:sz="4" w:space="0" w:color="auto"/>
            </w:tcBorders>
            <w:vAlign w:val="center"/>
          </w:tcPr>
          <w:p w14:paraId="4EFF4699" w14:textId="77777777" w:rsidR="003E3106" w:rsidRPr="000C14A4" w:rsidRDefault="003E3106"/>
        </w:tc>
        <w:tc>
          <w:tcPr>
            <w:tcW w:w="1620" w:type="dxa"/>
            <w:tcBorders>
              <w:bottom w:val="dotted" w:sz="4" w:space="0" w:color="auto"/>
            </w:tcBorders>
            <w:vAlign w:val="center"/>
          </w:tcPr>
          <w:p w14:paraId="32444B73" w14:textId="77777777" w:rsidR="003E3106" w:rsidRPr="000C14A4" w:rsidRDefault="004851CA">
            <w:pPr>
              <w:jc w:val="left"/>
              <w:divId w:val="1"/>
            </w:pPr>
            <w:r w:rsidRPr="000C14A4">
              <w:rPr>
                <w:sz w:val="16"/>
              </w:rPr>
              <w:t>Roksolana</w:t>
            </w:r>
          </w:p>
        </w:tc>
        <w:tc>
          <w:tcPr>
            <w:tcW w:w="1620" w:type="dxa"/>
            <w:tcBorders>
              <w:bottom w:val="dotted" w:sz="4" w:space="0" w:color="auto"/>
            </w:tcBorders>
            <w:vAlign w:val="center"/>
          </w:tcPr>
          <w:p w14:paraId="010F5BE3" w14:textId="77777777" w:rsidR="003E3106" w:rsidRPr="000C14A4" w:rsidRDefault="004851CA">
            <w:pPr>
              <w:jc w:val="center"/>
              <w:divId w:val="1"/>
            </w:pPr>
            <w:r w:rsidRPr="000C14A4">
              <w:rPr>
                <w:rFonts w:eastAsia="Arial"/>
                <w:sz w:val="16"/>
              </w:rPr>
              <w:t xml:space="preserve">4 </w:t>
            </w:r>
          </w:p>
        </w:tc>
      </w:tr>
      <w:tr w:rsidR="003E3106" w:rsidRPr="000C14A4" w14:paraId="4A9E4D62" w14:textId="77777777">
        <w:trPr>
          <w:trHeight w:val="320"/>
        </w:trPr>
        <w:tc>
          <w:tcPr>
            <w:tcW w:w="1620" w:type="dxa"/>
            <w:gridSpan w:val="2"/>
            <w:vMerge/>
          </w:tcPr>
          <w:p w14:paraId="7CE6C252" w14:textId="77777777" w:rsidR="003E3106" w:rsidRPr="000C14A4" w:rsidRDefault="003E3106"/>
        </w:tc>
        <w:tc>
          <w:tcPr>
            <w:tcW w:w="1620" w:type="dxa"/>
            <w:gridSpan w:val="2"/>
            <w:tcBorders>
              <w:bottom w:val="dotted" w:sz="4" w:space="0" w:color="auto"/>
            </w:tcBorders>
            <w:vAlign w:val="center"/>
          </w:tcPr>
          <w:p w14:paraId="3BB9C1D2" w14:textId="77777777" w:rsidR="003E3106" w:rsidRPr="000C14A4" w:rsidRDefault="004851CA">
            <w:pPr>
              <w:jc w:val="left"/>
              <w:divId w:val="1"/>
            </w:pPr>
            <w:r w:rsidRPr="000C14A4">
              <w:rPr>
                <w:sz w:val="16"/>
              </w:rPr>
              <w:t>medium</w:t>
            </w:r>
          </w:p>
        </w:tc>
        <w:tc>
          <w:tcPr>
            <w:tcW w:w="1620" w:type="dxa"/>
            <w:gridSpan w:val="2"/>
            <w:tcBorders>
              <w:bottom w:val="dotted" w:sz="4" w:space="0" w:color="auto"/>
            </w:tcBorders>
            <w:vAlign w:val="center"/>
          </w:tcPr>
          <w:p w14:paraId="604D5CD8" w14:textId="77777777" w:rsidR="003E3106" w:rsidRPr="000C14A4" w:rsidRDefault="003E3106"/>
        </w:tc>
        <w:tc>
          <w:tcPr>
            <w:tcW w:w="1620" w:type="dxa"/>
            <w:tcBorders>
              <w:bottom w:val="dotted" w:sz="4" w:space="0" w:color="auto"/>
            </w:tcBorders>
            <w:vAlign w:val="center"/>
          </w:tcPr>
          <w:p w14:paraId="12EFB638" w14:textId="77777777" w:rsidR="003E3106" w:rsidRPr="000C14A4" w:rsidRDefault="003E3106"/>
        </w:tc>
        <w:tc>
          <w:tcPr>
            <w:tcW w:w="1620" w:type="dxa"/>
            <w:tcBorders>
              <w:bottom w:val="dotted" w:sz="4" w:space="0" w:color="auto"/>
            </w:tcBorders>
            <w:vAlign w:val="center"/>
          </w:tcPr>
          <w:p w14:paraId="112E3D77" w14:textId="77777777" w:rsidR="003E3106" w:rsidRPr="000C14A4" w:rsidRDefault="003E3106"/>
        </w:tc>
        <w:tc>
          <w:tcPr>
            <w:tcW w:w="1620" w:type="dxa"/>
            <w:tcBorders>
              <w:bottom w:val="dotted" w:sz="4" w:space="0" w:color="auto"/>
            </w:tcBorders>
            <w:vAlign w:val="center"/>
          </w:tcPr>
          <w:p w14:paraId="35F8BDC5" w14:textId="77777777" w:rsidR="003E3106" w:rsidRPr="000C14A4" w:rsidRDefault="004851CA">
            <w:pPr>
              <w:jc w:val="left"/>
              <w:divId w:val="1"/>
            </w:pPr>
            <w:r w:rsidRPr="000C14A4">
              <w:rPr>
                <w:sz w:val="16"/>
              </w:rPr>
              <w:t>Bay 6474, Bay 6485, Cape Rose ARC 1, Uta</w:t>
            </w:r>
          </w:p>
        </w:tc>
        <w:tc>
          <w:tcPr>
            <w:tcW w:w="1620" w:type="dxa"/>
            <w:tcBorders>
              <w:bottom w:val="dotted" w:sz="4" w:space="0" w:color="auto"/>
            </w:tcBorders>
            <w:vAlign w:val="center"/>
          </w:tcPr>
          <w:p w14:paraId="2295099B" w14:textId="77777777" w:rsidR="003E3106" w:rsidRPr="000C14A4" w:rsidRDefault="004851CA">
            <w:pPr>
              <w:jc w:val="center"/>
              <w:divId w:val="1"/>
            </w:pPr>
            <w:r w:rsidRPr="000C14A4">
              <w:rPr>
                <w:rFonts w:eastAsia="Arial"/>
                <w:sz w:val="16"/>
              </w:rPr>
              <w:t xml:space="preserve">5 </w:t>
            </w:r>
          </w:p>
        </w:tc>
      </w:tr>
      <w:tr w:rsidR="003E3106" w:rsidRPr="000C14A4" w14:paraId="0143A238" w14:textId="77777777">
        <w:trPr>
          <w:trHeight w:val="320"/>
        </w:trPr>
        <w:tc>
          <w:tcPr>
            <w:tcW w:w="1620" w:type="dxa"/>
            <w:gridSpan w:val="2"/>
            <w:vMerge/>
          </w:tcPr>
          <w:p w14:paraId="360B8CC8" w14:textId="77777777" w:rsidR="003E3106" w:rsidRPr="000C14A4" w:rsidRDefault="003E3106"/>
        </w:tc>
        <w:tc>
          <w:tcPr>
            <w:tcW w:w="1620" w:type="dxa"/>
            <w:gridSpan w:val="2"/>
            <w:tcBorders>
              <w:bottom w:val="dotted" w:sz="4" w:space="0" w:color="auto"/>
            </w:tcBorders>
            <w:vAlign w:val="center"/>
          </w:tcPr>
          <w:p w14:paraId="7424A8DF" w14:textId="77777777" w:rsidR="003E3106" w:rsidRPr="000C14A4" w:rsidRDefault="004851CA">
            <w:pPr>
              <w:jc w:val="left"/>
              <w:divId w:val="1"/>
            </w:pPr>
            <w:r w:rsidRPr="000C14A4">
              <w:rPr>
                <w:sz w:val="16"/>
              </w:rPr>
              <w:t>medium to late</w:t>
            </w:r>
          </w:p>
        </w:tc>
        <w:tc>
          <w:tcPr>
            <w:tcW w:w="1620" w:type="dxa"/>
            <w:gridSpan w:val="2"/>
            <w:tcBorders>
              <w:bottom w:val="dotted" w:sz="4" w:space="0" w:color="auto"/>
            </w:tcBorders>
            <w:vAlign w:val="center"/>
          </w:tcPr>
          <w:p w14:paraId="3D6F7982" w14:textId="77777777" w:rsidR="003E3106" w:rsidRPr="000C14A4" w:rsidRDefault="003E3106"/>
        </w:tc>
        <w:tc>
          <w:tcPr>
            <w:tcW w:w="1620" w:type="dxa"/>
            <w:tcBorders>
              <w:bottom w:val="dotted" w:sz="4" w:space="0" w:color="auto"/>
            </w:tcBorders>
            <w:vAlign w:val="center"/>
          </w:tcPr>
          <w:p w14:paraId="78954BDC" w14:textId="77777777" w:rsidR="003E3106" w:rsidRPr="000C14A4" w:rsidRDefault="003E3106"/>
        </w:tc>
        <w:tc>
          <w:tcPr>
            <w:tcW w:w="1620" w:type="dxa"/>
            <w:tcBorders>
              <w:bottom w:val="dotted" w:sz="4" w:space="0" w:color="auto"/>
            </w:tcBorders>
            <w:vAlign w:val="center"/>
          </w:tcPr>
          <w:p w14:paraId="128C3CBF" w14:textId="77777777" w:rsidR="003E3106" w:rsidRPr="000C14A4" w:rsidRDefault="003E3106"/>
        </w:tc>
        <w:tc>
          <w:tcPr>
            <w:tcW w:w="1620" w:type="dxa"/>
            <w:tcBorders>
              <w:bottom w:val="dotted" w:sz="4" w:space="0" w:color="auto"/>
            </w:tcBorders>
            <w:vAlign w:val="center"/>
          </w:tcPr>
          <w:p w14:paraId="29032EC0" w14:textId="77777777" w:rsidR="003E3106" w:rsidRPr="000C14A4" w:rsidRDefault="004851CA">
            <w:pPr>
              <w:jc w:val="left"/>
              <w:divId w:val="1"/>
            </w:pPr>
            <w:r w:rsidRPr="000C14A4">
              <w:rPr>
                <w:sz w:val="16"/>
              </w:rPr>
              <w:t>Delwini, Reddie</w:t>
            </w:r>
          </w:p>
        </w:tc>
        <w:tc>
          <w:tcPr>
            <w:tcW w:w="1620" w:type="dxa"/>
            <w:tcBorders>
              <w:bottom w:val="dotted" w:sz="4" w:space="0" w:color="auto"/>
            </w:tcBorders>
            <w:vAlign w:val="center"/>
          </w:tcPr>
          <w:p w14:paraId="7A253A89" w14:textId="77777777" w:rsidR="003E3106" w:rsidRPr="000C14A4" w:rsidRDefault="004851CA">
            <w:pPr>
              <w:jc w:val="center"/>
              <w:divId w:val="1"/>
            </w:pPr>
            <w:r w:rsidRPr="000C14A4">
              <w:rPr>
                <w:rFonts w:eastAsia="Arial"/>
                <w:sz w:val="16"/>
              </w:rPr>
              <w:t xml:space="preserve">6 </w:t>
            </w:r>
          </w:p>
        </w:tc>
      </w:tr>
      <w:tr w:rsidR="003E3106" w:rsidRPr="000C14A4" w14:paraId="21A5A688" w14:textId="77777777">
        <w:trPr>
          <w:trHeight w:val="320"/>
        </w:trPr>
        <w:tc>
          <w:tcPr>
            <w:tcW w:w="1620" w:type="dxa"/>
            <w:gridSpan w:val="2"/>
            <w:vMerge/>
          </w:tcPr>
          <w:p w14:paraId="1AB2E8FB" w14:textId="77777777" w:rsidR="003E3106" w:rsidRPr="000C14A4" w:rsidRDefault="003E3106"/>
        </w:tc>
        <w:tc>
          <w:tcPr>
            <w:tcW w:w="1620" w:type="dxa"/>
            <w:gridSpan w:val="2"/>
            <w:tcBorders>
              <w:bottom w:val="dotted" w:sz="4" w:space="0" w:color="auto"/>
            </w:tcBorders>
            <w:vAlign w:val="center"/>
          </w:tcPr>
          <w:p w14:paraId="5CA0A639" w14:textId="77777777" w:rsidR="003E3106" w:rsidRPr="000C14A4" w:rsidRDefault="004851CA">
            <w:pPr>
              <w:jc w:val="left"/>
              <w:divId w:val="1"/>
            </w:pPr>
            <w:r w:rsidRPr="000C14A4">
              <w:rPr>
                <w:sz w:val="16"/>
              </w:rPr>
              <w:t>late</w:t>
            </w:r>
          </w:p>
        </w:tc>
        <w:tc>
          <w:tcPr>
            <w:tcW w:w="1620" w:type="dxa"/>
            <w:gridSpan w:val="2"/>
            <w:tcBorders>
              <w:bottom w:val="dotted" w:sz="4" w:space="0" w:color="auto"/>
            </w:tcBorders>
            <w:vAlign w:val="center"/>
          </w:tcPr>
          <w:p w14:paraId="1A15B12A" w14:textId="77777777" w:rsidR="003E3106" w:rsidRPr="000C14A4" w:rsidRDefault="003E3106"/>
        </w:tc>
        <w:tc>
          <w:tcPr>
            <w:tcW w:w="1620" w:type="dxa"/>
            <w:tcBorders>
              <w:bottom w:val="dotted" w:sz="4" w:space="0" w:color="auto"/>
            </w:tcBorders>
            <w:vAlign w:val="center"/>
          </w:tcPr>
          <w:p w14:paraId="4D3A48F6" w14:textId="77777777" w:rsidR="003E3106" w:rsidRPr="000C14A4" w:rsidRDefault="003E3106"/>
        </w:tc>
        <w:tc>
          <w:tcPr>
            <w:tcW w:w="1620" w:type="dxa"/>
            <w:tcBorders>
              <w:bottom w:val="dotted" w:sz="4" w:space="0" w:color="auto"/>
            </w:tcBorders>
            <w:vAlign w:val="center"/>
          </w:tcPr>
          <w:p w14:paraId="500DE1C1" w14:textId="77777777" w:rsidR="003E3106" w:rsidRPr="000C14A4" w:rsidRDefault="003E3106"/>
        </w:tc>
        <w:tc>
          <w:tcPr>
            <w:tcW w:w="1620" w:type="dxa"/>
            <w:tcBorders>
              <w:bottom w:val="dotted" w:sz="4" w:space="0" w:color="auto"/>
            </w:tcBorders>
            <w:vAlign w:val="center"/>
          </w:tcPr>
          <w:p w14:paraId="3F9A8187" w14:textId="77777777" w:rsidR="003E3106" w:rsidRPr="000C14A4" w:rsidRDefault="004851CA">
            <w:pPr>
              <w:jc w:val="left"/>
              <w:divId w:val="1"/>
            </w:pPr>
            <w:r w:rsidRPr="000C14A4">
              <w:rPr>
                <w:sz w:val="16"/>
              </w:rPr>
              <w:t>Rode Doyenne van Doorn</w:t>
            </w:r>
          </w:p>
        </w:tc>
        <w:tc>
          <w:tcPr>
            <w:tcW w:w="1620" w:type="dxa"/>
            <w:tcBorders>
              <w:bottom w:val="dotted" w:sz="4" w:space="0" w:color="auto"/>
            </w:tcBorders>
            <w:vAlign w:val="center"/>
          </w:tcPr>
          <w:p w14:paraId="2567FEC6" w14:textId="77777777" w:rsidR="003E3106" w:rsidRPr="000C14A4" w:rsidRDefault="004851CA">
            <w:pPr>
              <w:jc w:val="center"/>
              <w:divId w:val="1"/>
            </w:pPr>
            <w:r w:rsidRPr="000C14A4">
              <w:rPr>
                <w:rFonts w:eastAsia="Arial"/>
                <w:sz w:val="16"/>
              </w:rPr>
              <w:t xml:space="preserve">7 </w:t>
            </w:r>
          </w:p>
        </w:tc>
      </w:tr>
      <w:tr w:rsidR="003E3106" w:rsidRPr="000C14A4" w14:paraId="6801D92A" w14:textId="77777777">
        <w:trPr>
          <w:trHeight w:val="320"/>
        </w:trPr>
        <w:tc>
          <w:tcPr>
            <w:tcW w:w="1620" w:type="dxa"/>
            <w:gridSpan w:val="2"/>
            <w:vMerge/>
          </w:tcPr>
          <w:p w14:paraId="6AF27683" w14:textId="77777777" w:rsidR="003E3106" w:rsidRPr="000C14A4" w:rsidRDefault="003E3106"/>
        </w:tc>
        <w:tc>
          <w:tcPr>
            <w:tcW w:w="1620" w:type="dxa"/>
            <w:gridSpan w:val="2"/>
            <w:tcBorders>
              <w:bottom w:val="dotted" w:sz="4" w:space="0" w:color="auto"/>
            </w:tcBorders>
            <w:vAlign w:val="center"/>
          </w:tcPr>
          <w:p w14:paraId="72B967E3" w14:textId="77777777" w:rsidR="003E3106" w:rsidRPr="000C14A4" w:rsidRDefault="004851CA">
            <w:pPr>
              <w:jc w:val="left"/>
              <w:divId w:val="1"/>
            </w:pPr>
            <w:r w:rsidRPr="000C14A4">
              <w:rPr>
                <w:sz w:val="16"/>
              </w:rPr>
              <w:t>late to very late</w:t>
            </w:r>
          </w:p>
        </w:tc>
        <w:tc>
          <w:tcPr>
            <w:tcW w:w="1620" w:type="dxa"/>
            <w:gridSpan w:val="2"/>
            <w:tcBorders>
              <w:bottom w:val="dotted" w:sz="4" w:space="0" w:color="auto"/>
            </w:tcBorders>
            <w:vAlign w:val="center"/>
          </w:tcPr>
          <w:p w14:paraId="4DD369AC" w14:textId="77777777" w:rsidR="003E3106" w:rsidRPr="000C14A4" w:rsidRDefault="003E3106"/>
        </w:tc>
        <w:tc>
          <w:tcPr>
            <w:tcW w:w="1620" w:type="dxa"/>
            <w:tcBorders>
              <w:bottom w:val="dotted" w:sz="4" w:space="0" w:color="auto"/>
            </w:tcBorders>
            <w:vAlign w:val="center"/>
          </w:tcPr>
          <w:p w14:paraId="4289CF37" w14:textId="77777777" w:rsidR="003E3106" w:rsidRPr="000C14A4" w:rsidRDefault="003E3106"/>
        </w:tc>
        <w:tc>
          <w:tcPr>
            <w:tcW w:w="1620" w:type="dxa"/>
            <w:tcBorders>
              <w:bottom w:val="dotted" w:sz="4" w:space="0" w:color="auto"/>
            </w:tcBorders>
            <w:vAlign w:val="center"/>
          </w:tcPr>
          <w:p w14:paraId="3BDF41C1" w14:textId="77777777" w:rsidR="003E3106" w:rsidRPr="000C14A4" w:rsidRDefault="003E3106"/>
        </w:tc>
        <w:tc>
          <w:tcPr>
            <w:tcW w:w="1620" w:type="dxa"/>
            <w:tcBorders>
              <w:bottom w:val="dotted" w:sz="4" w:space="0" w:color="auto"/>
            </w:tcBorders>
            <w:vAlign w:val="center"/>
          </w:tcPr>
          <w:p w14:paraId="7EEA5B9B" w14:textId="77777777" w:rsidR="003E3106" w:rsidRPr="000C14A4" w:rsidRDefault="004851CA">
            <w:pPr>
              <w:jc w:val="left"/>
              <w:divId w:val="1"/>
            </w:pPr>
            <w:r w:rsidRPr="000C14A4">
              <w:rPr>
                <w:sz w:val="16"/>
              </w:rPr>
              <w:t>Radana</w:t>
            </w:r>
          </w:p>
        </w:tc>
        <w:tc>
          <w:tcPr>
            <w:tcW w:w="1620" w:type="dxa"/>
            <w:tcBorders>
              <w:bottom w:val="dotted" w:sz="4" w:space="0" w:color="auto"/>
            </w:tcBorders>
            <w:vAlign w:val="center"/>
          </w:tcPr>
          <w:p w14:paraId="7FC948FC" w14:textId="77777777" w:rsidR="003E3106" w:rsidRPr="000C14A4" w:rsidRDefault="004851CA">
            <w:pPr>
              <w:jc w:val="center"/>
              <w:divId w:val="1"/>
            </w:pPr>
            <w:r w:rsidRPr="000C14A4">
              <w:rPr>
                <w:rFonts w:eastAsia="Arial"/>
                <w:sz w:val="16"/>
              </w:rPr>
              <w:t xml:space="preserve">8 </w:t>
            </w:r>
          </w:p>
        </w:tc>
      </w:tr>
      <w:tr w:rsidR="003E3106" w:rsidRPr="000C14A4" w14:paraId="5D00D6FA" w14:textId="77777777">
        <w:trPr>
          <w:trHeight w:val="320"/>
        </w:trPr>
        <w:tc>
          <w:tcPr>
            <w:tcW w:w="1620" w:type="dxa"/>
            <w:gridSpan w:val="2"/>
            <w:vMerge/>
          </w:tcPr>
          <w:p w14:paraId="29F51692" w14:textId="77777777" w:rsidR="003E3106" w:rsidRPr="000C14A4" w:rsidRDefault="003E3106"/>
        </w:tc>
        <w:tc>
          <w:tcPr>
            <w:tcW w:w="1620" w:type="dxa"/>
            <w:gridSpan w:val="2"/>
            <w:tcBorders>
              <w:bottom w:val="dotted" w:sz="4" w:space="0" w:color="auto"/>
            </w:tcBorders>
            <w:vAlign w:val="center"/>
          </w:tcPr>
          <w:p w14:paraId="3A6FB19C" w14:textId="77777777" w:rsidR="003E3106" w:rsidRPr="000C14A4" w:rsidRDefault="004851CA">
            <w:pPr>
              <w:jc w:val="left"/>
              <w:divId w:val="1"/>
            </w:pPr>
            <w:r w:rsidRPr="000C14A4">
              <w:rPr>
                <w:sz w:val="16"/>
              </w:rPr>
              <w:t>very late</w:t>
            </w:r>
          </w:p>
        </w:tc>
        <w:tc>
          <w:tcPr>
            <w:tcW w:w="1620" w:type="dxa"/>
            <w:gridSpan w:val="2"/>
            <w:tcBorders>
              <w:bottom w:val="dotted" w:sz="4" w:space="0" w:color="auto"/>
            </w:tcBorders>
            <w:vAlign w:val="center"/>
          </w:tcPr>
          <w:p w14:paraId="69FD8DF4" w14:textId="77777777" w:rsidR="003E3106" w:rsidRPr="000C14A4" w:rsidRDefault="003E3106"/>
        </w:tc>
        <w:tc>
          <w:tcPr>
            <w:tcW w:w="1620" w:type="dxa"/>
            <w:tcBorders>
              <w:bottom w:val="dotted" w:sz="4" w:space="0" w:color="auto"/>
            </w:tcBorders>
            <w:vAlign w:val="center"/>
          </w:tcPr>
          <w:p w14:paraId="3F3BB324" w14:textId="77777777" w:rsidR="003E3106" w:rsidRPr="000C14A4" w:rsidRDefault="003E3106"/>
        </w:tc>
        <w:tc>
          <w:tcPr>
            <w:tcW w:w="1620" w:type="dxa"/>
            <w:tcBorders>
              <w:bottom w:val="dotted" w:sz="4" w:space="0" w:color="auto"/>
            </w:tcBorders>
            <w:vAlign w:val="center"/>
          </w:tcPr>
          <w:p w14:paraId="70543C53" w14:textId="77777777" w:rsidR="003E3106" w:rsidRPr="000C14A4" w:rsidRDefault="003E3106"/>
        </w:tc>
        <w:tc>
          <w:tcPr>
            <w:tcW w:w="1620" w:type="dxa"/>
            <w:tcBorders>
              <w:bottom w:val="dotted" w:sz="4" w:space="0" w:color="auto"/>
            </w:tcBorders>
            <w:vAlign w:val="center"/>
          </w:tcPr>
          <w:p w14:paraId="6A9B2A98" w14:textId="77777777" w:rsidR="003E3106" w:rsidRPr="000C14A4" w:rsidRDefault="003E3106"/>
        </w:tc>
        <w:tc>
          <w:tcPr>
            <w:tcW w:w="1620" w:type="dxa"/>
            <w:tcBorders>
              <w:bottom w:val="dotted" w:sz="4" w:space="0" w:color="auto"/>
            </w:tcBorders>
            <w:vAlign w:val="center"/>
          </w:tcPr>
          <w:p w14:paraId="5DBDFF87" w14:textId="77777777" w:rsidR="003E3106" w:rsidRPr="000C14A4" w:rsidRDefault="004851CA">
            <w:pPr>
              <w:jc w:val="center"/>
              <w:divId w:val="1"/>
            </w:pPr>
            <w:r w:rsidRPr="000C14A4">
              <w:rPr>
                <w:rFonts w:eastAsia="Arial"/>
                <w:sz w:val="16"/>
              </w:rPr>
              <w:t xml:space="preserve">9 </w:t>
            </w:r>
          </w:p>
        </w:tc>
      </w:tr>
      <w:tr w:rsidR="003E3106" w:rsidRPr="000C14A4" w14:paraId="685BEFE2" w14:textId="77777777">
        <w:trPr>
          <w:trHeight w:val="360"/>
        </w:trPr>
        <w:tc>
          <w:tcPr>
            <w:tcW w:w="810" w:type="dxa"/>
            <w:tcBorders>
              <w:right w:val="dotted" w:sz="4" w:space="0" w:color="auto"/>
            </w:tcBorders>
            <w:shd w:val="clear" w:color="auto" w:fill="DFDFD7"/>
            <w:vAlign w:val="center"/>
          </w:tcPr>
          <w:p w14:paraId="0444151B" w14:textId="77777777" w:rsidR="003E3106" w:rsidRPr="000C14A4" w:rsidRDefault="004851CA">
            <w:r w:rsidRPr="000C14A4">
              <w:rPr>
                <w:rFonts w:eastAsia="Arial"/>
                <w:b/>
                <w:sz w:val="16"/>
              </w:rPr>
              <w:t>58.</w:t>
            </w:r>
          </w:p>
        </w:tc>
        <w:tc>
          <w:tcPr>
            <w:tcW w:w="810" w:type="dxa"/>
            <w:tcBorders>
              <w:right w:val="dotted" w:sz="4" w:space="0" w:color="auto"/>
            </w:tcBorders>
            <w:shd w:val="clear" w:color="auto" w:fill="DFDFD7"/>
            <w:vAlign w:val="center"/>
          </w:tcPr>
          <w:p w14:paraId="42EA6FF2"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36D5672A" w14:textId="77777777" w:rsidR="003E3106" w:rsidRPr="000C14A4" w:rsidRDefault="004851CA">
            <w:r w:rsidRPr="000C14A4">
              <w:rPr>
                <w:rFonts w:eastAsia="Arial"/>
                <w:b/>
                <w:sz w:val="16"/>
              </w:rPr>
              <w:t>QN</w:t>
            </w:r>
          </w:p>
        </w:tc>
        <w:tc>
          <w:tcPr>
            <w:tcW w:w="810" w:type="dxa"/>
            <w:tcBorders>
              <w:right w:val="dotted" w:sz="4" w:space="0" w:color="auto"/>
            </w:tcBorders>
            <w:shd w:val="clear" w:color="auto" w:fill="DFDFD7"/>
            <w:vAlign w:val="center"/>
          </w:tcPr>
          <w:p w14:paraId="33E37E57" w14:textId="77777777" w:rsidR="003E3106" w:rsidRPr="000C14A4" w:rsidRDefault="004851CA">
            <w:r w:rsidRPr="000C14A4">
              <w:rPr>
                <w:rFonts w:eastAsia="Arial"/>
                <w:b/>
                <w:sz w:val="16"/>
              </w:rPr>
              <w:t>MG/VG</w:t>
            </w:r>
          </w:p>
        </w:tc>
        <w:tc>
          <w:tcPr>
            <w:tcW w:w="810" w:type="dxa"/>
            <w:tcBorders>
              <w:right w:val="dotted" w:sz="4" w:space="0" w:color="auto"/>
            </w:tcBorders>
            <w:shd w:val="clear" w:color="auto" w:fill="DFDFD7"/>
            <w:vAlign w:val="center"/>
          </w:tcPr>
          <w:p w14:paraId="39729F68" w14:textId="77777777" w:rsidR="003E3106" w:rsidRPr="000C14A4" w:rsidRDefault="004851CA">
            <w:r w:rsidRPr="000C14A4">
              <w:rPr>
                <w:rFonts w:eastAsia="Arial"/>
                <w:b/>
                <w:sz w:val="16"/>
              </w:rPr>
              <w:t>(+)</w:t>
            </w:r>
          </w:p>
        </w:tc>
        <w:tc>
          <w:tcPr>
            <w:tcW w:w="810" w:type="dxa"/>
            <w:tcBorders>
              <w:right w:val="dotted" w:sz="4" w:space="0" w:color="auto"/>
            </w:tcBorders>
            <w:shd w:val="clear" w:color="auto" w:fill="DFDFD7"/>
            <w:vAlign w:val="center"/>
          </w:tcPr>
          <w:p w14:paraId="7D5A1D6A" w14:textId="77777777" w:rsidR="003E3106" w:rsidRPr="000C14A4" w:rsidRDefault="003E3106"/>
        </w:tc>
        <w:tc>
          <w:tcPr>
            <w:tcW w:w="1620" w:type="dxa"/>
            <w:shd w:val="clear" w:color="auto" w:fill="DFDFD7"/>
            <w:vAlign w:val="center"/>
          </w:tcPr>
          <w:p w14:paraId="05275409" w14:textId="77777777" w:rsidR="003E3106" w:rsidRPr="000C14A4" w:rsidRDefault="003E3106"/>
        </w:tc>
        <w:tc>
          <w:tcPr>
            <w:tcW w:w="1620" w:type="dxa"/>
            <w:shd w:val="clear" w:color="auto" w:fill="DFDFD7"/>
          </w:tcPr>
          <w:p w14:paraId="50CF9FBB" w14:textId="77777777" w:rsidR="003E3106" w:rsidRPr="000C14A4" w:rsidRDefault="003E3106"/>
        </w:tc>
        <w:tc>
          <w:tcPr>
            <w:tcW w:w="1620" w:type="dxa"/>
            <w:shd w:val="clear" w:color="auto" w:fill="DFDFD7"/>
          </w:tcPr>
          <w:p w14:paraId="482FA731" w14:textId="77777777" w:rsidR="003E3106" w:rsidRPr="000C14A4" w:rsidRDefault="003E3106"/>
        </w:tc>
        <w:tc>
          <w:tcPr>
            <w:tcW w:w="1620" w:type="dxa"/>
            <w:shd w:val="clear" w:color="auto" w:fill="DFDFD7"/>
          </w:tcPr>
          <w:p w14:paraId="672DEFF8" w14:textId="77777777" w:rsidR="003E3106" w:rsidRPr="000C14A4" w:rsidRDefault="003E3106"/>
        </w:tc>
      </w:tr>
      <w:tr w:rsidR="003E3106" w:rsidRPr="000C14A4" w14:paraId="68148368" w14:textId="77777777">
        <w:trPr>
          <w:trHeight w:val="440"/>
        </w:trPr>
        <w:tc>
          <w:tcPr>
            <w:tcW w:w="1620" w:type="dxa"/>
            <w:gridSpan w:val="2"/>
            <w:vMerge w:val="restart"/>
          </w:tcPr>
          <w:p w14:paraId="2A0E956F" w14:textId="77777777" w:rsidR="003E3106" w:rsidRPr="000C14A4" w:rsidRDefault="003E3106"/>
        </w:tc>
        <w:tc>
          <w:tcPr>
            <w:tcW w:w="1620" w:type="dxa"/>
            <w:gridSpan w:val="2"/>
            <w:tcBorders>
              <w:bottom w:val="dotted" w:sz="4" w:space="0" w:color="auto"/>
            </w:tcBorders>
          </w:tcPr>
          <w:p w14:paraId="0C877F1F" w14:textId="77777777" w:rsidR="003E3106" w:rsidRPr="000C14A4" w:rsidRDefault="004851CA">
            <w:pPr>
              <w:spacing w:before="113" w:after="113"/>
              <w:jc w:val="left"/>
              <w:divId w:val="1"/>
            </w:pPr>
            <w:r w:rsidRPr="000C14A4">
              <w:rPr>
                <w:b/>
                <w:sz w:val="16"/>
              </w:rPr>
              <w:t>Time of harvest maturity</w:t>
            </w:r>
          </w:p>
        </w:tc>
        <w:tc>
          <w:tcPr>
            <w:tcW w:w="1620" w:type="dxa"/>
            <w:gridSpan w:val="2"/>
            <w:tcBorders>
              <w:bottom w:val="dotted" w:sz="4" w:space="0" w:color="auto"/>
            </w:tcBorders>
          </w:tcPr>
          <w:p w14:paraId="452479CA" w14:textId="77777777" w:rsidR="003E3106" w:rsidRPr="000C14A4" w:rsidRDefault="003E3106"/>
        </w:tc>
        <w:tc>
          <w:tcPr>
            <w:tcW w:w="1620" w:type="dxa"/>
            <w:tcBorders>
              <w:bottom w:val="dotted" w:sz="4" w:space="0" w:color="auto"/>
            </w:tcBorders>
          </w:tcPr>
          <w:p w14:paraId="236116B2" w14:textId="77777777" w:rsidR="003E3106" w:rsidRPr="000C14A4" w:rsidRDefault="003E3106"/>
        </w:tc>
        <w:tc>
          <w:tcPr>
            <w:tcW w:w="1620" w:type="dxa"/>
            <w:tcBorders>
              <w:bottom w:val="dotted" w:sz="4" w:space="0" w:color="auto"/>
            </w:tcBorders>
          </w:tcPr>
          <w:p w14:paraId="5EB07C1C" w14:textId="77777777" w:rsidR="003E3106" w:rsidRPr="000C14A4" w:rsidRDefault="003E3106"/>
        </w:tc>
        <w:tc>
          <w:tcPr>
            <w:tcW w:w="1620" w:type="dxa"/>
            <w:tcBorders>
              <w:bottom w:val="dotted" w:sz="4" w:space="0" w:color="auto"/>
            </w:tcBorders>
          </w:tcPr>
          <w:p w14:paraId="33962905" w14:textId="77777777" w:rsidR="003E3106" w:rsidRPr="000C14A4" w:rsidRDefault="003E3106"/>
        </w:tc>
        <w:tc>
          <w:tcPr>
            <w:tcW w:w="1620" w:type="dxa"/>
            <w:tcBorders>
              <w:bottom w:val="dotted" w:sz="4" w:space="0" w:color="auto"/>
            </w:tcBorders>
          </w:tcPr>
          <w:p w14:paraId="22B07F68" w14:textId="77777777" w:rsidR="003E3106" w:rsidRPr="000C14A4" w:rsidRDefault="003E3106"/>
        </w:tc>
      </w:tr>
      <w:tr w:rsidR="003E3106" w:rsidRPr="000C14A4" w14:paraId="381A6F46" w14:textId="77777777">
        <w:trPr>
          <w:trHeight w:val="320"/>
        </w:trPr>
        <w:tc>
          <w:tcPr>
            <w:tcW w:w="1620" w:type="dxa"/>
            <w:gridSpan w:val="2"/>
            <w:vMerge/>
          </w:tcPr>
          <w:p w14:paraId="760229AF" w14:textId="77777777" w:rsidR="003E3106" w:rsidRPr="000C14A4" w:rsidRDefault="003E3106"/>
        </w:tc>
        <w:tc>
          <w:tcPr>
            <w:tcW w:w="1620" w:type="dxa"/>
            <w:gridSpan w:val="2"/>
            <w:tcBorders>
              <w:bottom w:val="dotted" w:sz="4" w:space="0" w:color="auto"/>
            </w:tcBorders>
            <w:vAlign w:val="center"/>
          </w:tcPr>
          <w:p w14:paraId="4C0616E9" w14:textId="77777777" w:rsidR="003E3106" w:rsidRPr="000C14A4" w:rsidRDefault="004851CA">
            <w:pPr>
              <w:jc w:val="left"/>
              <w:divId w:val="1"/>
            </w:pPr>
            <w:r w:rsidRPr="000C14A4">
              <w:rPr>
                <w:sz w:val="16"/>
              </w:rPr>
              <w:t>extremely early</w:t>
            </w:r>
          </w:p>
        </w:tc>
        <w:tc>
          <w:tcPr>
            <w:tcW w:w="1620" w:type="dxa"/>
            <w:gridSpan w:val="2"/>
            <w:tcBorders>
              <w:bottom w:val="dotted" w:sz="4" w:space="0" w:color="auto"/>
            </w:tcBorders>
            <w:vAlign w:val="center"/>
          </w:tcPr>
          <w:p w14:paraId="20A9B7B2" w14:textId="77777777" w:rsidR="003E3106" w:rsidRPr="000C14A4" w:rsidRDefault="003E3106"/>
        </w:tc>
        <w:tc>
          <w:tcPr>
            <w:tcW w:w="1620" w:type="dxa"/>
            <w:tcBorders>
              <w:bottom w:val="dotted" w:sz="4" w:space="0" w:color="auto"/>
            </w:tcBorders>
            <w:vAlign w:val="center"/>
          </w:tcPr>
          <w:p w14:paraId="29F8F358" w14:textId="77777777" w:rsidR="003E3106" w:rsidRPr="000C14A4" w:rsidRDefault="003E3106"/>
        </w:tc>
        <w:tc>
          <w:tcPr>
            <w:tcW w:w="1620" w:type="dxa"/>
            <w:tcBorders>
              <w:bottom w:val="dotted" w:sz="4" w:space="0" w:color="auto"/>
            </w:tcBorders>
            <w:vAlign w:val="center"/>
          </w:tcPr>
          <w:p w14:paraId="4E9C3BFA" w14:textId="77777777" w:rsidR="003E3106" w:rsidRPr="000C14A4" w:rsidRDefault="003E3106"/>
        </w:tc>
        <w:tc>
          <w:tcPr>
            <w:tcW w:w="1620" w:type="dxa"/>
            <w:tcBorders>
              <w:bottom w:val="dotted" w:sz="4" w:space="0" w:color="auto"/>
            </w:tcBorders>
            <w:vAlign w:val="center"/>
          </w:tcPr>
          <w:p w14:paraId="5AB5CAD3" w14:textId="77777777" w:rsidR="003E3106" w:rsidRPr="000C14A4" w:rsidRDefault="003E3106"/>
        </w:tc>
        <w:tc>
          <w:tcPr>
            <w:tcW w:w="1620" w:type="dxa"/>
            <w:tcBorders>
              <w:bottom w:val="dotted" w:sz="4" w:space="0" w:color="auto"/>
            </w:tcBorders>
            <w:vAlign w:val="center"/>
          </w:tcPr>
          <w:p w14:paraId="0B32D4CD" w14:textId="77777777" w:rsidR="003E3106" w:rsidRPr="000C14A4" w:rsidRDefault="004851CA">
            <w:pPr>
              <w:jc w:val="center"/>
              <w:divId w:val="1"/>
            </w:pPr>
            <w:r w:rsidRPr="000C14A4">
              <w:rPr>
                <w:rFonts w:eastAsia="Arial"/>
                <w:sz w:val="16"/>
              </w:rPr>
              <w:t xml:space="preserve">1 </w:t>
            </w:r>
          </w:p>
        </w:tc>
      </w:tr>
      <w:tr w:rsidR="003E3106" w:rsidRPr="000C14A4" w14:paraId="02572012" w14:textId="77777777">
        <w:trPr>
          <w:trHeight w:val="320"/>
        </w:trPr>
        <w:tc>
          <w:tcPr>
            <w:tcW w:w="1620" w:type="dxa"/>
            <w:gridSpan w:val="2"/>
            <w:vMerge/>
          </w:tcPr>
          <w:p w14:paraId="692BB01C" w14:textId="77777777" w:rsidR="003E3106" w:rsidRPr="000C14A4" w:rsidRDefault="003E3106"/>
        </w:tc>
        <w:tc>
          <w:tcPr>
            <w:tcW w:w="1620" w:type="dxa"/>
            <w:gridSpan w:val="2"/>
            <w:tcBorders>
              <w:bottom w:val="dotted" w:sz="4" w:space="0" w:color="auto"/>
            </w:tcBorders>
            <w:vAlign w:val="center"/>
          </w:tcPr>
          <w:p w14:paraId="4C1020A7" w14:textId="77777777" w:rsidR="003E3106" w:rsidRPr="000C14A4" w:rsidRDefault="004851CA">
            <w:pPr>
              <w:jc w:val="left"/>
              <w:divId w:val="1"/>
            </w:pPr>
            <w:r w:rsidRPr="000C14A4">
              <w:rPr>
                <w:sz w:val="16"/>
              </w:rPr>
              <w:t>extremely early to very early</w:t>
            </w:r>
          </w:p>
        </w:tc>
        <w:tc>
          <w:tcPr>
            <w:tcW w:w="1620" w:type="dxa"/>
            <w:gridSpan w:val="2"/>
            <w:tcBorders>
              <w:bottom w:val="dotted" w:sz="4" w:space="0" w:color="auto"/>
            </w:tcBorders>
            <w:vAlign w:val="center"/>
          </w:tcPr>
          <w:p w14:paraId="21C17186" w14:textId="77777777" w:rsidR="003E3106" w:rsidRPr="000C14A4" w:rsidRDefault="003E3106"/>
        </w:tc>
        <w:tc>
          <w:tcPr>
            <w:tcW w:w="1620" w:type="dxa"/>
            <w:tcBorders>
              <w:bottom w:val="dotted" w:sz="4" w:space="0" w:color="auto"/>
            </w:tcBorders>
            <w:vAlign w:val="center"/>
          </w:tcPr>
          <w:p w14:paraId="152CE6C4" w14:textId="77777777" w:rsidR="003E3106" w:rsidRPr="000C14A4" w:rsidRDefault="003E3106"/>
        </w:tc>
        <w:tc>
          <w:tcPr>
            <w:tcW w:w="1620" w:type="dxa"/>
            <w:tcBorders>
              <w:bottom w:val="dotted" w:sz="4" w:space="0" w:color="auto"/>
            </w:tcBorders>
            <w:vAlign w:val="center"/>
          </w:tcPr>
          <w:p w14:paraId="769DB2CF" w14:textId="77777777" w:rsidR="003E3106" w:rsidRPr="000C14A4" w:rsidRDefault="003E3106"/>
        </w:tc>
        <w:tc>
          <w:tcPr>
            <w:tcW w:w="1620" w:type="dxa"/>
            <w:tcBorders>
              <w:bottom w:val="dotted" w:sz="4" w:space="0" w:color="auto"/>
            </w:tcBorders>
            <w:vAlign w:val="center"/>
          </w:tcPr>
          <w:p w14:paraId="1AE1A597" w14:textId="77777777" w:rsidR="003E3106" w:rsidRPr="000C14A4" w:rsidRDefault="004851CA">
            <w:pPr>
              <w:jc w:val="left"/>
              <w:divId w:val="1"/>
              <w:rPr>
                <w:lang w:val="fr-FR"/>
              </w:rPr>
            </w:pPr>
            <w:r w:rsidRPr="000C14A4">
              <w:rPr>
                <w:sz w:val="16"/>
                <w:lang w:val="fr-FR"/>
              </w:rPr>
              <w:t xml:space="preserve">Bella di Giugno, </w:t>
            </w:r>
            <w:proofErr w:type="spellStart"/>
            <w:r w:rsidRPr="000C14A4">
              <w:rPr>
                <w:sz w:val="16"/>
                <w:lang w:val="fr-FR"/>
              </w:rPr>
              <w:t>Delfrap</w:t>
            </w:r>
            <w:proofErr w:type="spellEnd"/>
            <w:r w:rsidRPr="000C14A4">
              <w:rPr>
                <w:sz w:val="16"/>
                <w:lang w:val="fr-FR"/>
              </w:rPr>
              <w:t xml:space="preserve">, Doyenné de </w:t>
            </w:r>
            <w:proofErr w:type="gramStart"/>
            <w:r w:rsidRPr="000C14A4">
              <w:rPr>
                <w:sz w:val="16"/>
                <w:lang w:val="fr-FR"/>
              </w:rPr>
              <w:t>Juillet</w:t>
            </w:r>
            <w:proofErr w:type="gramEnd"/>
          </w:p>
        </w:tc>
        <w:tc>
          <w:tcPr>
            <w:tcW w:w="1620" w:type="dxa"/>
            <w:tcBorders>
              <w:bottom w:val="dotted" w:sz="4" w:space="0" w:color="auto"/>
            </w:tcBorders>
            <w:vAlign w:val="center"/>
          </w:tcPr>
          <w:p w14:paraId="5D9A4508" w14:textId="77777777" w:rsidR="003E3106" w:rsidRPr="000C14A4" w:rsidRDefault="004851CA">
            <w:pPr>
              <w:jc w:val="center"/>
              <w:divId w:val="1"/>
            </w:pPr>
            <w:r w:rsidRPr="000C14A4">
              <w:rPr>
                <w:rFonts w:eastAsia="Arial"/>
                <w:sz w:val="16"/>
              </w:rPr>
              <w:t xml:space="preserve">2 </w:t>
            </w:r>
          </w:p>
        </w:tc>
      </w:tr>
      <w:tr w:rsidR="003E3106" w:rsidRPr="000C14A4" w14:paraId="2636B18F" w14:textId="77777777">
        <w:trPr>
          <w:trHeight w:val="320"/>
        </w:trPr>
        <w:tc>
          <w:tcPr>
            <w:tcW w:w="1620" w:type="dxa"/>
            <w:gridSpan w:val="2"/>
            <w:vMerge/>
          </w:tcPr>
          <w:p w14:paraId="6376160C" w14:textId="77777777" w:rsidR="003E3106" w:rsidRPr="000C14A4" w:rsidRDefault="003E3106"/>
        </w:tc>
        <w:tc>
          <w:tcPr>
            <w:tcW w:w="1620" w:type="dxa"/>
            <w:gridSpan w:val="2"/>
            <w:tcBorders>
              <w:bottom w:val="dotted" w:sz="4" w:space="0" w:color="auto"/>
            </w:tcBorders>
            <w:vAlign w:val="center"/>
          </w:tcPr>
          <w:p w14:paraId="4438BD74" w14:textId="77777777" w:rsidR="003E3106" w:rsidRPr="000C14A4" w:rsidRDefault="004851CA">
            <w:pPr>
              <w:jc w:val="left"/>
              <w:divId w:val="1"/>
            </w:pPr>
            <w:r w:rsidRPr="000C14A4">
              <w:rPr>
                <w:sz w:val="16"/>
              </w:rPr>
              <w:t>very early</w:t>
            </w:r>
          </w:p>
        </w:tc>
        <w:tc>
          <w:tcPr>
            <w:tcW w:w="1620" w:type="dxa"/>
            <w:gridSpan w:val="2"/>
            <w:tcBorders>
              <w:bottom w:val="dotted" w:sz="4" w:space="0" w:color="auto"/>
            </w:tcBorders>
            <w:vAlign w:val="center"/>
          </w:tcPr>
          <w:p w14:paraId="4FC8D59E" w14:textId="77777777" w:rsidR="003E3106" w:rsidRPr="000C14A4" w:rsidRDefault="003E3106"/>
        </w:tc>
        <w:tc>
          <w:tcPr>
            <w:tcW w:w="1620" w:type="dxa"/>
            <w:tcBorders>
              <w:bottom w:val="dotted" w:sz="4" w:space="0" w:color="auto"/>
            </w:tcBorders>
            <w:vAlign w:val="center"/>
          </w:tcPr>
          <w:p w14:paraId="66B7FD5D" w14:textId="77777777" w:rsidR="003E3106" w:rsidRPr="000C14A4" w:rsidRDefault="003E3106"/>
        </w:tc>
        <w:tc>
          <w:tcPr>
            <w:tcW w:w="1620" w:type="dxa"/>
            <w:tcBorders>
              <w:bottom w:val="dotted" w:sz="4" w:space="0" w:color="auto"/>
            </w:tcBorders>
            <w:vAlign w:val="center"/>
          </w:tcPr>
          <w:p w14:paraId="3B7FD95D" w14:textId="77777777" w:rsidR="003E3106" w:rsidRPr="000C14A4" w:rsidRDefault="003E3106"/>
        </w:tc>
        <w:tc>
          <w:tcPr>
            <w:tcW w:w="1620" w:type="dxa"/>
            <w:tcBorders>
              <w:bottom w:val="dotted" w:sz="4" w:space="0" w:color="auto"/>
            </w:tcBorders>
            <w:vAlign w:val="center"/>
          </w:tcPr>
          <w:p w14:paraId="32C292F0" w14:textId="77777777" w:rsidR="003E3106" w:rsidRPr="000C14A4" w:rsidRDefault="004851CA">
            <w:pPr>
              <w:jc w:val="left"/>
              <w:divId w:val="1"/>
            </w:pPr>
            <w:r w:rsidRPr="000C14A4">
              <w:rPr>
                <w:sz w:val="16"/>
              </w:rPr>
              <w:t>Colorée de Juillet</w:t>
            </w:r>
          </w:p>
        </w:tc>
        <w:tc>
          <w:tcPr>
            <w:tcW w:w="1620" w:type="dxa"/>
            <w:tcBorders>
              <w:bottom w:val="dotted" w:sz="4" w:space="0" w:color="auto"/>
            </w:tcBorders>
            <w:vAlign w:val="center"/>
          </w:tcPr>
          <w:p w14:paraId="6D8BC5F8" w14:textId="77777777" w:rsidR="003E3106" w:rsidRPr="000C14A4" w:rsidRDefault="004851CA">
            <w:pPr>
              <w:jc w:val="center"/>
              <w:divId w:val="1"/>
            </w:pPr>
            <w:r w:rsidRPr="000C14A4">
              <w:rPr>
                <w:rFonts w:eastAsia="Arial"/>
                <w:sz w:val="16"/>
              </w:rPr>
              <w:t xml:space="preserve">3 </w:t>
            </w:r>
          </w:p>
        </w:tc>
      </w:tr>
      <w:tr w:rsidR="003E3106" w:rsidRPr="000C14A4" w14:paraId="686E81CB" w14:textId="77777777">
        <w:trPr>
          <w:trHeight w:val="320"/>
        </w:trPr>
        <w:tc>
          <w:tcPr>
            <w:tcW w:w="1620" w:type="dxa"/>
            <w:gridSpan w:val="2"/>
            <w:vMerge/>
          </w:tcPr>
          <w:p w14:paraId="1B46752C" w14:textId="77777777" w:rsidR="003E3106" w:rsidRPr="000C14A4" w:rsidRDefault="003E3106"/>
        </w:tc>
        <w:tc>
          <w:tcPr>
            <w:tcW w:w="1620" w:type="dxa"/>
            <w:gridSpan w:val="2"/>
            <w:tcBorders>
              <w:bottom w:val="dotted" w:sz="4" w:space="0" w:color="auto"/>
            </w:tcBorders>
            <w:vAlign w:val="center"/>
          </w:tcPr>
          <w:p w14:paraId="7909D1A1" w14:textId="77777777" w:rsidR="003E3106" w:rsidRPr="000C14A4" w:rsidRDefault="004851CA">
            <w:pPr>
              <w:jc w:val="left"/>
              <w:divId w:val="1"/>
            </w:pPr>
            <w:r w:rsidRPr="000C14A4">
              <w:rPr>
                <w:sz w:val="16"/>
              </w:rPr>
              <w:t>very early to early</w:t>
            </w:r>
          </w:p>
        </w:tc>
        <w:tc>
          <w:tcPr>
            <w:tcW w:w="1620" w:type="dxa"/>
            <w:gridSpan w:val="2"/>
            <w:tcBorders>
              <w:bottom w:val="dotted" w:sz="4" w:space="0" w:color="auto"/>
            </w:tcBorders>
            <w:vAlign w:val="center"/>
          </w:tcPr>
          <w:p w14:paraId="08BBF39F" w14:textId="77777777" w:rsidR="003E3106" w:rsidRPr="000C14A4" w:rsidRDefault="003E3106"/>
        </w:tc>
        <w:tc>
          <w:tcPr>
            <w:tcW w:w="1620" w:type="dxa"/>
            <w:tcBorders>
              <w:bottom w:val="dotted" w:sz="4" w:space="0" w:color="auto"/>
            </w:tcBorders>
            <w:vAlign w:val="center"/>
          </w:tcPr>
          <w:p w14:paraId="2D7DBE0E" w14:textId="77777777" w:rsidR="003E3106" w:rsidRPr="000C14A4" w:rsidRDefault="003E3106"/>
        </w:tc>
        <w:tc>
          <w:tcPr>
            <w:tcW w:w="1620" w:type="dxa"/>
            <w:tcBorders>
              <w:bottom w:val="dotted" w:sz="4" w:space="0" w:color="auto"/>
            </w:tcBorders>
            <w:vAlign w:val="center"/>
          </w:tcPr>
          <w:p w14:paraId="4BF0E7C4" w14:textId="77777777" w:rsidR="003E3106" w:rsidRPr="000C14A4" w:rsidRDefault="003E3106"/>
        </w:tc>
        <w:tc>
          <w:tcPr>
            <w:tcW w:w="1620" w:type="dxa"/>
            <w:tcBorders>
              <w:bottom w:val="dotted" w:sz="4" w:space="0" w:color="auto"/>
            </w:tcBorders>
            <w:vAlign w:val="center"/>
          </w:tcPr>
          <w:p w14:paraId="73F82B62" w14:textId="77777777" w:rsidR="003E3106" w:rsidRPr="000C14A4" w:rsidRDefault="004851CA">
            <w:pPr>
              <w:jc w:val="left"/>
              <w:divId w:val="1"/>
            </w:pPr>
            <w:r w:rsidRPr="000C14A4">
              <w:rPr>
                <w:sz w:val="16"/>
              </w:rPr>
              <w:t>Harrow Delight</w:t>
            </w:r>
          </w:p>
        </w:tc>
        <w:tc>
          <w:tcPr>
            <w:tcW w:w="1620" w:type="dxa"/>
            <w:tcBorders>
              <w:bottom w:val="dotted" w:sz="4" w:space="0" w:color="auto"/>
            </w:tcBorders>
            <w:vAlign w:val="center"/>
          </w:tcPr>
          <w:p w14:paraId="12A53EFF" w14:textId="77777777" w:rsidR="003E3106" w:rsidRPr="000C14A4" w:rsidRDefault="004851CA">
            <w:pPr>
              <w:jc w:val="center"/>
              <w:divId w:val="1"/>
            </w:pPr>
            <w:r w:rsidRPr="000C14A4">
              <w:rPr>
                <w:rFonts w:eastAsia="Arial"/>
                <w:sz w:val="16"/>
              </w:rPr>
              <w:t xml:space="preserve">4 </w:t>
            </w:r>
          </w:p>
        </w:tc>
      </w:tr>
      <w:tr w:rsidR="003E3106" w:rsidRPr="000C14A4" w14:paraId="0536D9EF" w14:textId="77777777">
        <w:trPr>
          <w:trHeight w:val="320"/>
        </w:trPr>
        <w:tc>
          <w:tcPr>
            <w:tcW w:w="1620" w:type="dxa"/>
            <w:gridSpan w:val="2"/>
            <w:vMerge/>
          </w:tcPr>
          <w:p w14:paraId="72763BAF" w14:textId="77777777" w:rsidR="003E3106" w:rsidRPr="000C14A4" w:rsidRDefault="003E3106"/>
        </w:tc>
        <w:tc>
          <w:tcPr>
            <w:tcW w:w="1620" w:type="dxa"/>
            <w:gridSpan w:val="2"/>
            <w:tcBorders>
              <w:bottom w:val="dotted" w:sz="4" w:space="0" w:color="auto"/>
            </w:tcBorders>
            <w:vAlign w:val="center"/>
          </w:tcPr>
          <w:p w14:paraId="3CDC9AD7" w14:textId="77777777" w:rsidR="003E3106" w:rsidRPr="000C14A4" w:rsidRDefault="004851CA">
            <w:pPr>
              <w:jc w:val="left"/>
              <w:divId w:val="1"/>
            </w:pPr>
            <w:r w:rsidRPr="000C14A4">
              <w:rPr>
                <w:sz w:val="16"/>
              </w:rPr>
              <w:t>early</w:t>
            </w:r>
          </w:p>
        </w:tc>
        <w:tc>
          <w:tcPr>
            <w:tcW w:w="1620" w:type="dxa"/>
            <w:gridSpan w:val="2"/>
            <w:tcBorders>
              <w:bottom w:val="dotted" w:sz="4" w:space="0" w:color="auto"/>
            </w:tcBorders>
            <w:vAlign w:val="center"/>
          </w:tcPr>
          <w:p w14:paraId="762D0417" w14:textId="77777777" w:rsidR="003E3106" w:rsidRPr="000C14A4" w:rsidRDefault="003E3106"/>
        </w:tc>
        <w:tc>
          <w:tcPr>
            <w:tcW w:w="1620" w:type="dxa"/>
            <w:tcBorders>
              <w:bottom w:val="dotted" w:sz="4" w:space="0" w:color="auto"/>
            </w:tcBorders>
            <w:vAlign w:val="center"/>
          </w:tcPr>
          <w:p w14:paraId="3802EC54" w14:textId="77777777" w:rsidR="003E3106" w:rsidRPr="000C14A4" w:rsidRDefault="003E3106"/>
        </w:tc>
        <w:tc>
          <w:tcPr>
            <w:tcW w:w="1620" w:type="dxa"/>
            <w:tcBorders>
              <w:bottom w:val="dotted" w:sz="4" w:space="0" w:color="auto"/>
            </w:tcBorders>
            <w:vAlign w:val="center"/>
          </w:tcPr>
          <w:p w14:paraId="633123A9" w14:textId="77777777" w:rsidR="003E3106" w:rsidRPr="000C14A4" w:rsidRDefault="003E3106"/>
        </w:tc>
        <w:tc>
          <w:tcPr>
            <w:tcW w:w="1620" w:type="dxa"/>
            <w:tcBorders>
              <w:bottom w:val="dotted" w:sz="4" w:space="0" w:color="auto"/>
            </w:tcBorders>
            <w:vAlign w:val="center"/>
          </w:tcPr>
          <w:p w14:paraId="6F31FFBB" w14:textId="77777777" w:rsidR="003E3106" w:rsidRPr="000C14A4" w:rsidRDefault="004851CA">
            <w:pPr>
              <w:jc w:val="left"/>
              <w:divId w:val="1"/>
            </w:pPr>
            <w:r w:rsidRPr="000C14A4">
              <w:rPr>
                <w:sz w:val="16"/>
              </w:rPr>
              <w:t>Harvest Queen, Radana</w:t>
            </w:r>
          </w:p>
        </w:tc>
        <w:tc>
          <w:tcPr>
            <w:tcW w:w="1620" w:type="dxa"/>
            <w:tcBorders>
              <w:bottom w:val="dotted" w:sz="4" w:space="0" w:color="auto"/>
            </w:tcBorders>
            <w:vAlign w:val="center"/>
          </w:tcPr>
          <w:p w14:paraId="6C2C9401" w14:textId="77777777" w:rsidR="003E3106" w:rsidRPr="000C14A4" w:rsidRDefault="004851CA">
            <w:pPr>
              <w:jc w:val="center"/>
              <w:divId w:val="1"/>
            </w:pPr>
            <w:r w:rsidRPr="000C14A4">
              <w:rPr>
                <w:rFonts w:eastAsia="Arial"/>
                <w:sz w:val="16"/>
              </w:rPr>
              <w:t xml:space="preserve">5 </w:t>
            </w:r>
          </w:p>
        </w:tc>
      </w:tr>
      <w:tr w:rsidR="003E3106" w:rsidRPr="000C14A4" w14:paraId="3FAE8851" w14:textId="77777777">
        <w:trPr>
          <w:trHeight w:val="320"/>
        </w:trPr>
        <w:tc>
          <w:tcPr>
            <w:tcW w:w="1620" w:type="dxa"/>
            <w:gridSpan w:val="2"/>
            <w:vMerge/>
          </w:tcPr>
          <w:p w14:paraId="24536B23" w14:textId="77777777" w:rsidR="003E3106" w:rsidRPr="000C14A4" w:rsidRDefault="003E3106"/>
        </w:tc>
        <w:tc>
          <w:tcPr>
            <w:tcW w:w="1620" w:type="dxa"/>
            <w:gridSpan w:val="2"/>
            <w:tcBorders>
              <w:bottom w:val="dotted" w:sz="4" w:space="0" w:color="auto"/>
            </w:tcBorders>
            <w:vAlign w:val="center"/>
          </w:tcPr>
          <w:p w14:paraId="2F41D1DE" w14:textId="77777777" w:rsidR="003E3106" w:rsidRPr="000C14A4" w:rsidRDefault="004851CA">
            <w:pPr>
              <w:jc w:val="left"/>
              <w:divId w:val="1"/>
            </w:pPr>
            <w:r w:rsidRPr="000C14A4">
              <w:rPr>
                <w:sz w:val="16"/>
              </w:rPr>
              <w:t>early to medium</w:t>
            </w:r>
          </w:p>
        </w:tc>
        <w:tc>
          <w:tcPr>
            <w:tcW w:w="1620" w:type="dxa"/>
            <w:gridSpan w:val="2"/>
            <w:tcBorders>
              <w:bottom w:val="dotted" w:sz="4" w:space="0" w:color="auto"/>
            </w:tcBorders>
            <w:vAlign w:val="center"/>
          </w:tcPr>
          <w:p w14:paraId="0B1CF550" w14:textId="77777777" w:rsidR="003E3106" w:rsidRPr="000C14A4" w:rsidRDefault="003E3106"/>
        </w:tc>
        <w:tc>
          <w:tcPr>
            <w:tcW w:w="1620" w:type="dxa"/>
            <w:tcBorders>
              <w:bottom w:val="dotted" w:sz="4" w:space="0" w:color="auto"/>
            </w:tcBorders>
            <w:vAlign w:val="center"/>
          </w:tcPr>
          <w:p w14:paraId="70FBB25C" w14:textId="77777777" w:rsidR="003E3106" w:rsidRPr="000C14A4" w:rsidRDefault="003E3106"/>
        </w:tc>
        <w:tc>
          <w:tcPr>
            <w:tcW w:w="1620" w:type="dxa"/>
            <w:tcBorders>
              <w:bottom w:val="dotted" w:sz="4" w:space="0" w:color="auto"/>
            </w:tcBorders>
            <w:vAlign w:val="center"/>
          </w:tcPr>
          <w:p w14:paraId="02F66B63" w14:textId="77777777" w:rsidR="003E3106" w:rsidRPr="000C14A4" w:rsidRDefault="003E3106"/>
        </w:tc>
        <w:tc>
          <w:tcPr>
            <w:tcW w:w="1620" w:type="dxa"/>
            <w:tcBorders>
              <w:bottom w:val="dotted" w:sz="4" w:space="0" w:color="auto"/>
            </w:tcBorders>
            <w:vAlign w:val="center"/>
          </w:tcPr>
          <w:p w14:paraId="42826119" w14:textId="77777777" w:rsidR="003E3106" w:rsidRPr="000C14A4" w:rsidRDefault="004851CA">
            <w:pPr>
              <w:jc w:val="left"/>
              <w:divId w:val="1"/>
            </w:pPr>
            <w:r w:rsidRPr="000C14A4">
              <w:rPr>
                <w:sz w:val="16"/>
              </w:rPr>
              <w:t>Celina, Rafzas, Reddie</w:t>
            </w:r>
          </w:p>
        </w:tc>
        <w:tc>
          <w:tcPr>
            <w:tcW w:w="1620" w:type="dxa"/>
            <w:tcBorders>
              <w:bottom w:val="dotted" w:sz="4" w:space="0" w:color="auto"/>
            </w:tcBorders>
            <w:vAlign w:val="center"/>
          </w:tcPr>
          <w:p w14:paraId="1ED3D567" w14:textId="77777777" w:rsidR="003E3106" w:rsidRPr="000C14A4" w:rsidRDefault="004851CA">
            <w:pPr>
              <w:jc w:val="center"/>
              <w:divId w:val="1"/>
            </w:pPr>
            <w:r w:rsidRPr="000C14A4">
              <w:rPr>
                <w:rFonts w:eastAsia="Arial"/>
                <w:sz w:val="16"/>
              </w:rPr>
              <w:t xml:space="preserve">6 </w:t>
            </w:r>
          </w:p>
        </w:tc>
      </w:tr>
      <w:tr w:rsidR="003E3106" w:rsidRPr="000C14A4" w14:paraId="73BE9CD4" w14:textId="77777777">
        <w:trPr>
          <w:trHeight w:val="320"/>
        </w:trPr>
        <w:tc>
          <w:tcPr>
            <w:tcW w:w="1620" w:type="dxa"/>
            <w:gridSpan w:val="2"/>
            <w:vMerge/>
          </w:tcPr>
          <w:p w14:paraId="25B0523C" w14:textId="77777777" w:rsidR="003E3106" w:rsidRPr="000C14A4" w:rsidRDefault="003E3106"/>
        </w:tc>
        <w:tc>
          <w:tcPr>
            <w:tcW w:w="1620" w:type="dxa"/>
            <w:gridSpan w:val="2"/>
            <w:tcBorders>
              <w:bottom w:val="dotted" w:sz="4" w:space="0" w:color="auto"/>
            </w:tcBorders>
            <w:vAlign w:val="center"/>
          </w:tcPr>
          <w:p w14:paraId="784F9438" w14:textId="77777777" w:rsidR="003E3106" w:rsidRPr="000C14A4" w:rsidRDefault="004851CA">
            <w:pPr>
              <w:jc w:val="left"/>
              <w:divId w:val="1"/>
            </w:pPr>
            <w:r w:rsidRPr="000C14A4">
              <w:rPr>
                <w:sz w:val="16"/>
              </w:rPr>
              <w:t>medium</w:t>
            </w:r>
          </w:p>
        </w:tc>
        <w:tc>
          <w:tcPr>
            <w:tcW w:w="1620" w:type="dxa"/>
            <w:gridSpan w:val="2"/>
            <w:tcBorders>
              <w:bottom w:val="dotted" w:sz="4" w:space="0" w:color="auto"/>
            </w:tcBorders>
            <w:vAlign w:val="center"/>
          </w:tcPr>
          <w:p w14:paraId="1FF6330A" w14:textId="77777777" w:rsidR="003E3106" w:rsidRPr="000C14A4" w:rsidRDefault="003E3106"/>
        </w:tc>
        <w:tc>
          <w:tcPr>
            <w:tcW w:w="1620" w:type="dxa"/>
            <w:tcBorders>
              <w:bottom w:val="dotted" w:sz="4" w:space="0" w:color="auto"/>
            </w:tcBorders>
            <w:vAlign w:val="center"/>
          </w:tcPr>
          <w:p w14:paraId="4310C280" w14:textId="77777777" w:rsidR="003E3106" w:rsidRPr="000C14A4" w:rsidRDefault="003E3106"/>
        </w:tc>
        <w:tc>
          <w:tcPr>
            <w:tcW w:w="1620" w:type="dxa"/>
            <w:tcBorders>
              <w:bottom w:val="dotted" w:sz="4" w:space="0" w:color="auto"/>
            </w:tcBorders>
            <w:vAlign w:val="center"/>
          </w:tcPr>
          <w:p w14:paraId="7502875B" w14:textId="77777777" w:rsidR="003E3106" w:rsidRPr="000C14A4" w:rsidRDefault="003E3106"/>
        </w:tc>
        <w:tc>
          <w:tcPr>
            <w:tcW w:w="1620" w:type="dxa"/>
            <w:tcBorders>
              <w:bottom w:val="dotted" w:sz="4" w:space="0" w:color="auto"/>
            </w:tcBorders>
            <w:vAlign w:val="center"/>
          </w:tcPr>
          <w:p w14:paraId="7D0FAC9C" w14:textId="77777777" w:rsidR="003E3106" w:rsidRPr="000C14A4" w:rsidRDefault="004851CA">
            <w:pPr>
              <w:jc w:val="left"/>
              <w:divId w:val="1"/>
            </w:pPr>
            <w:r w:rsidRPr="000C14A4">
              <w:rPr>
                <w:sz w:val="16"/>
              </w:rPr>
              <w:t>Cape Rose ARC 1, HW 624</w:t>
            </w:r>
          </w:p>
        </w:tc>
        <w:tc>
          <w:tcPr>
            <w:tcW w:w="1620" w:type="dxa"/>
            <w:tcBorders>
              <w:bottom w:val="dotted" w:sz="4" w:space="0" w:color="auto"/>
            </w:tcBorders>
            <w:vAlign w:val="center"/>
          </w:tcPr>
          <w:p w14:paraId="5D5DD4EE" w14:textId="77777777" w:rsidR="003E3106" w:rsidRPr="000C14A4" w:rsidRDefault="004851CA">
            <w:pPr>
              <w:jc w:val="center"/>
              <w:divId w:val="1"/>
            </w:pPr>
            <w:r w:rsidRPr="000C14A4">
              <w:rPr>
                <w:rFonts w:eastAsia="Arial"/>
                <w:sz w:val="16"/>
              </w:rPr>
              <w:t xml:space="preserve">7 </w:t>
            </w:r>
          </w:p>
        </w:tc>
      </w:tr>
      <w:tr w:rsidR="003E3106" w:rsidRPr="000C14A4" w14:paraId="14114CC5" w14:textId="77777777">
        <w:trPr>
          <w:trHeight w:val="320"/>
        </w:trPr>
        <w:tc>
          <w:tcPr>
            <w:tcW w:w="1620" w:type="dxa"/>
            <w:gridSpan w:val="2"/>
            <w:vMerge/>
          </w:tcPr>
          <w:p w14:paraId="72936035" w14:textId="77777777" w:rsidR="003E3106" w:rsidRPr="000C14A4" w:rsidRDefault="003E3106"/>
        </w:tc>
        <w:tc>
          <w:tcPr>
            <w:tcW w:w="1620" w:type="dxa"/>
            <w:gridSpan w:val="2"/>
            <w:tcBorders>
              <w:bottom w:val="dotted" w:sz="4" w:space="0" w:color="auto"/>
            </w:tcBorders>
            <w:vAlign w:val="center"/>
          </w:tcPr>
          <w:p w14:paraId="1ADEC060" w14:textId="77777777" w:rsidR="003E3106" w:rsidRPr="000C14A4" w:rsidRDefault="004851CA">
            <w:pPr>
              <w:jc w:val="left"/>
              <w:divId w:val="1"/>
            </w:pPr>
            <w:r w:rsidRPr="000C14A4">
              <w:rPr>
                <w:sz w:val="16"/>
              </w:rPr>
              <w:t>medium to late</w:t>
            </w:r>
          </w:p>
        </w:tc>
        <w:tc>
          <w:tcPr>
            <w:tcW w:w="1620" w:type="dxa"/>
            <w:gridSpan w:val="2"/>
            <w:tcBorders>
              <w:bottom w:val="dotted" w:sz="4" w:space="0" w:color="auto"/>
            </w:tcBorders>
            <w:vAlign w:val="center"/>
          </w:tcPr>
          <w:p w14:paraId="6E86E4BC" w14:textId="77777777" w:rsidR="003E3106" w:rsidRPr="000C14A4" w:rsidRDefault="003E3106"/>
        </w:tc>
        <w:tc>
          <w:tcPr>
            <w:tcW w:w="1620" w:type="dxa"/>
            <w:tcBorders>
              <w:bottom w:val="dotted" w:sz="4" w:space="0" w:color="auto"/>
            </w:tcBorders>
            <w:vAlign w:val="center"/>
          </w:tcPr>
          <w:p w14:paraId="4801F389" w14:textId="77777777" w:rsidR="003E3106" w:rsidRPr="000C14A4" w:rsidRDefault="003E3106"/>
        </w:tc>
        <w:tc>
          <w:tcPr>
            <w:tcW w:w="1620" w:type="dxa"/>
            <w:tcBorders>
              <w:bottom w:val="dotted" w:sz="4" w:space="0" w:color="auto"/>
            </w:tcBorders>
            <w:vAlign w:val="center"/>
          </w:tcPr>
          <w:p w14:paraId="0DE8B6B3" w14:textId="77777777" w:rsidR="003E3106" w:rsidRPr="000C14A4" w:rsidRDefault="003E3106"/>
        </w:tc>
        <w:tc>
          <w:tcPr>
            <w:tcW w:w="1620" w:type="dxa"/>
            <w:tcBorders>
              <w:bottom w:val="dotted" w:sz="4" w:space="0" w:color="auto"/>
            </w:tcBorders>
            <w:vAlign w:val="center"/>
          </w:tcPr>
          <w:p w14:paraId="33B5A208" w14:textId="77777777" w:rsidR="003E3106" w:rsidRPr="000C14A4" w:rsidRDefault="004851CA">
            <w:pPr>
              <w:jc w:val="left"/>
              <w:divId w:val="1"/>
            </w:pPr>
            <w:r w:rsidRPr="000C14A4">
              <w:rPr>
                <w:sz w:val="16"/>
              </w:rPr>
              <w:t>Harrow Sweet, Moonglow, Red Druz</w:t>
            </w:r>
          </w:p>
        </w:tc>
        <w:tc>
          <w:tcPr>
            <w:tcW w:w="1620" w:type="dxa"/>
            <w:tcBorders>
              <w:bottom w:val="dotted" w:sz="4" w:space="0" w:color="auto"/>
            </w:tcBorders>
            <w:vAlign w:val="center"/>
          </w:tcPr>
          <w:p w14:paraId="5A15DECD" w14:textId="77777777" w:rsidR="003E3106" w:rsidRPr="000C14A4" w:rsidRDefault="004851CA">
            <w:pPr>
              <w:jc w:val="center"/>
              <w:divId w:val="1"/>
            </w:pPr>
            <w:r w:rsidRPr="000C14A4">
              <w:rPr>
                <w:rFonts w:eastAsia="Arial"/>
                <w:sz w:val="16"/>
              </w:rPr>
              <w:t xml:space="preserve">8 </w:t>
            </w:r>
          </w:p>
        </w:tc>
      </w:tr>
      <w:tr w:rsidR="003E3106" w:rsidRPr="000C14A4" w14:paraId="6AB11AB9" w14:textId="77777777">
        <w:trPr>
          <w:trHeight w:val="320"/>
        </w:trPr>
        <w:tc>
          <w:tcPr>
            <w:tcW w:w="1620" w:type="dxa"/>
            <w:gridSpan w:val="2"/>
            <w:vMerge/>
          </w:tcPr>
          <w:p w14:paraId="76BAE36D" w14:textId="77777777" w:rsidR="003E3106" w:rsidRPr="000C14A4" w:rsidRDefault="003E3106"/>
        </w:tc>
        <w:tc>
          <w:tcPr>
            <w:tcW w:w="1620" w:type="dxa"/>
            <w:gridSpan w:val="2"/>
            <w:tcBorders>
              <w:bottom w:val="dotted" w:sz="4" w:space="0" w:color="auto"/>
            </w:tcBorders>
            <w:vAlign w:val="center"/>
          </w:tcPr>
          <w:p w14:paraId="7AB3BFD6" w14:textId="77777777" w:rsidR="003E3106" w:rsidRPr="000C14A4" w:rsidRDefault="004851CA">
            <w:pPr>
              <w:jc w:val="left"/>
              <w:divId w:val="1"/>
            </w:pPr>
            <w:r w:rsidRPr="000C14A4">
              <w:rPr>
                <w:sz w:val="16"/>
              </w:rPr>
              <w:t>late</w:t>
            </w:r>
          </w:p>
        </w:tc>
        <w:tc>
          <w:tcPr>
            <w:tcW w:w="1620" w:type="dxa"/>
            <w:gridSpan w:val="2"/>
            <w:tcBorders>
              <w:bottom w:val="dotted" w:sz="4" w:space="0" w:color="auto"/>
            </w:tcBorders>
            <w:vAlign w:val="center"/>
          </w:tcPr>
          <w:p w14:paraId="5CD35CAB" w14:textId="77777777" w:rsidR="003E3106" w:rsidRPr="000C14A4" w:rsidRDefault="003E3106"/>
        </w:tc>
        <w:tc>
          <w:tcPr>
            <w:tcW w:w="1620" w:type="dxa"/>
            <w:tcBorders>
              <w:bottom w:val="dotted" w:sz="4" w:space="0" w:color="auto"/>
            </w:tcBorders>
            <w:vAlign w:val="center"/>
          </w:tcPr>
          <w:p w14:paraId="3396E390" w14:textId="77777777" w:rsidR="003E3106" w:rsidRPr="000C14A4" w:rsidRDefault="003E3106"/>
        </w:tc>
        <w:tc>
          <w:tcPr>
            <w:tcW w:w="1620" w:type="dxa"/>
            <w:tcBorders>
              <w:bottom w:val="dotted" w:sz="4" w:space="0" w:color="auto"/>
            </w:tcBorders>
            <w:vAlign w:val="center"/>
          </w:tcPr>
          <w:p w14:paraId="3EA4E42E" w14:textId="77777777" w:rsidR="003E3106" w:rsidRPr="000C14A4" w:rsidRDefault="003E3106"/>
        </w:tc>
        <w:tc>
          <w:tcPr>
            <w:tcW w:w="1620" w:type="dxa"/>
            <w:tcBorders>
              <w:bottom w:val="dotted" w:sz="4" w:space="0" w:color="auto"/>
            </w:tcBorders>
            <w:vAlign w:val="center"/>
          </w:tcPr>
          <w:p w14:paraId="56D27C85" w14:textId="77777777" w:rsidR="003E3106" w:rsidRPr="000C14A4" w:rsidRDefault="004851CA">
            <w:pPr>
              <w:jc w:val="left"/>
              <w:divId w:val="1"/>
            </w:pPr>
            <w:r w:rsidRPr="000C14A4">
              <w:rPr>
                <w:sz w:val="16"/>
              </w:rPr>
              <w:t>Beko, Conference, Lombacad</w:t>
            </w:r>
          </w:p>
        </w:tc>
        <w:tc>
          <w:tcPr>
            <w:tcW w:w="1620" w:type="dxa"/>
            <w:tcBorders>
              <w:bottom w:val="dotted" w:sz="4" w:space="0" w:color="auto"/>
            </w:tcBorders>
            <w:vAlign w:val="center"/>
          </w:tcPr>
          <w:p w14:paraId="63FFE2EA" w14:textId="77777777" w:rsidR="003E3106" w:rsidRPr="000C14A4" w:rsidRDefault="004851CA">
            <w:pPr>
              <w:jc w:val="center"/>
              <w:divId w:val="1"/>
            </w:pPr>
            <w:r w:rsidRPr="000C14A4">
              <w:rPr>
                <w:rFonts w:eastAsia="Arial"/>
                <w:sz w:val="16"/>
              </w:rPr>
              <w:t xml:space="preserve">9 </w:t>
            </w:r>
          </w:p>
        </w:tc>
      </w:tr>
      <w:tr w:rsidR="003E3106" w:rsidRPr="000C14A4" w14:paraId="23DD05DD" w14:textId="77777777">
        <w:trPr>
          <w:trHeight w:val="320"/>
        </w:trPr>
        <w:tc>
          <w:tcPr>
            <w:tcW w:w="1620" w:type="dxa"/>
            <w:gridSpan w:val="2"/>
            <w:vMerge/>
          </w:tcPr>
          <w:p w14:paraId="275B24BE" w14:textId="77777777" w:rsidR="003E3106" w:rsidRPr="000C14A4" w:rsidRDefault="003E3106"/>
        </w:tc>
        <w:tc>
          <w:tcPr>
            <w:tcW w:w="1620" w:type="dxa"/>
            <w:gridSpan w:val="2"/>
            <w:tcBorders>
              <w:bottom w:val="dotted" w:sz="4" w:space="0" w:color="auto"/>
            </w:tcBorders>
            <w:vAlign w:val="center"/>
          </w:tcPr>
          <w:p w14:paraId="6E9D5853" w14:textId="77777777" w:rsidR="003E3106" w:rsidRPr="000C14A4" w:rsidRDefault="004851CA">
            <w:pPr>
              <w:jc w:val="left"/>
              <w:divId w:val="1"/>
            </w:pPr>
            <w:r w:rsidRPr="000C14A4">
              <w:rPr>
                <w:sz w:val="16"/>
              </w:rPr>
              <w:t>late to very late</w:t>
            </w:r>
          </w:p>
        </w:tc>
        <w:tc>
          <w:tcPr>
            <w:tcW w:w="1620" w:type="dxa"/>
            <w:gridSpan w:val="2"/>
            <w:tcBorders>
              <w:bottom w:val="dotted" w:sz="4" w:space="0" w:color="auto"/>
            </w:tcBorders>
            <w:vAlign w:val="center"/>
          </w:tcPr>
          <w:p w14:paraId="2552570C" w14:textId="77777777" w:rsidR="003E3106" w:rsidRPr="000C14A4" w:rsidRDefault="003E3106"/>
        </w:tc>
        <w:tc>
          <w:tcPr>
            <w:tcW w:w="1620" w:type="dxa"/>
            <w:tcBorders>
              <w:bottom w:val="dotted" w:sz="4" w:space="0" w:color="auto"/>
            </w:tcBorders>
            <w:vAlign w:val="center"/>
          </w:tcPr>
          <w:p w14:paraId="62E23A9A" w14:textId="77777777" w:rsidR="003E3106" w:rsidRPr="000C14A4" w:rsidRDefault="003E3106"/>
        </w:tc>
        <w:tc>
          <w:tcPr>
            <w:tcW w:w="1620" w:type="dxa"/>
            <w:tcBorders>
              <w:bottom w:val="dotted" w:sz="4" w:space="0" w:color="auto"/>
            </w:tcBorders>
            <w:vAlign w:val="center"/>
          </w:tcPr>
          <w:p w14:paraId="1BEF1E95" w14:textId="77777777" w:rsidR="003E3106" w:rsidRPr="000C14A4" w:rsidRDefault="003E3106"/>
        </w:tc>
        <w:tc>
          <w:tcPr>
            <w:tcW w:w="1620" w:type="dxa"/>
            <w:tcBorders>
              <w:bottom w:val="dotted" w:sz="4" w:space="0" w:color="auto"/>
            </w:tcBorders>
            <w:vAlign w:val="center"/>
          </w:tcPr>
          <w:p w14:paraId="3F74FE8A" w14:textId="77777777" w:rsidR="003E3106" w:rsidRPr="000C14A4" w:rsidRDefault="004851CA">
            <w:pPr>
              <w:jc w:val="left"/>
              <w:divId w:val="1"/>
            </w:pPr>
            <w:r w:rsidRPr="000C14A4">
              <w:rPr>
                <w:sz w:val="16"/>
              </w:rPr>
              <w:t>CH 201, Concorde, Dicolor</w:t>
            </w:r>
          </w:p>
        </w:tc>
        <w:tc>
          <w:tcPr>
            <w:tcW w:w="1620" w:type="dxa"/>
            <w:tcBorders>
              <w:bottom w:val="dotted" w:sz="4" w:space="0" w:color="auto"/>
            </w:tcBorders>
            <w:vAlign w:val="center"/>
          </w:tcPr>
          <w:p w14:paraId="0655C7C2" w14:textId="77777777" w:rsidR="003E3106" w:rsidRPr="000C14A4" w:rsidRDefault="004851CA">
            <w:pPr>
              <w:jc w:val="center"/>
              <w:divId w:val="1"/>
            </w:pPr>
            <w:r w:rsidRPr="000C14A4">
              <w:rPr>
                <w:rFonts w:eastAsia="Arial"/>
                <w:sz w:val="16"/>
              </w:rPr>
              <w:t xml:space="preserve">10 </w:t>
            </w:r>
          </w:p>
        </w:tc>
      </w:tr>
      <w:tr w:rsidR="003E3106" w:rsidRPr="000C14A4" w14:paraId="142F0078" w14:textId="77777777">
        <w:trPr>
          <w:trHeight w:val="320"/>
        </w:trPr>
        <w:tc>
          <w:tcPr>
            <w:tcW w:w="1620" w:type="dxa"/>
            <w:gridSpan w:val="2"/>
            <w:vMerge/>
          </w:tcPr>
          <w:p w14:paraId="7136C573" w14:textId="77777777" w:rsidR="003E3106" w:rsidRPr="000C14A4" w:rsidRDefault="003E3106"/>
        </w:tc>
        <w:tc>
          <w:tcPr>
            <w:tcW w:w="1620" w:type="dxa"/>
            <w:gridSpan w:val="2"/>
            <w:tcBorders>
              <w:bottom w:val="dotted" w:sz="4" w:space="0" w:color="auto"/>
            </w:tcBorders>
            <w:vAlign w:val="center"/>
          </w:tcPr>
          <w:p w14:paraId="5D41C8A2" w14:textId="77777777" w:rsidR="003E3106" w:rsidRPr="000C14A4" w:rsidRDefault="004851CA">
            <w:pPr>
              <w:jc w:val="left"/>
              <w:divId w:val="1"/>
            </w:pPr>
            <w:r w:rsidRPr="000C14A4">
              <w:rPr>
                <w:sz w:val="16"/>
              </w:rPr>
              <w:t>very late</w:t>
            </w:r>
          </w:p>
        </w:tc>
        <w:tc>
          <w:tcPr>
            <w:tcW w:w="1620" w:type="dxa"/>
            <w:gridSpan w:val="2"/>
            <w:tcBorders>
              <w:bottom w:val="dotted" w:sz="4" w:space="0" w:color="auto"/>
            </w:tcBorders>
            <w:vAlign w:val="center"/>
          </w:tcPr>
          <w:p w14:paraId="3FBAD26E" w14:textId="77777777" w:rsidR="003E3106" w:rsidRPr="000C14A4" w:rsidRDefault="003E3106"/>
        </w:tc>
        <w:tc>
          <w:tcPr>
            <w:tcW w:w="1620" w:type="dxa"/>
            <w:tcBorders>
              <w:bottom w:val="dotted" w:sz="4" w:space="0" w:color="auto"/>
            </w:tcBorders>
            <w:vAlign w:val="center"/>
          </w:tcPr>
          <w:p w14:paraId="7D27AF28" w14:textId="77777777" w:rsidR="003E3106" w:rsidRPr="000C14A4" w:rsidRDefault="003E3106"/>
        </w:tc>
        <w:tc>
          <w:tcPr>
            <w:tcW w:w="1620" w:type="dxa"/>
            <w:tcBorders>
              <w:bottom w:val="dotted" w:sz="4" w:space="0" w:color="auto"/>
            </w:tcBorders>
            <w:vAlign w:val="center"/>
          </w:tcPr>
          <w:p w14:paraId="767792A1" w14:textId="77777777" w:rsidR="003E3106" w:rsidRPr="000C14A4" w:rsidRDefault="003E3106"/>
        </w:tc>
        <w:tc>
          <w:tcPr>
            <w:tcW w:w="1620" w:type="dxa"/>
            <w:tcBorders>
              <w:bottom w:val="dotted" w:sz="4" w:space="0" w:color="auto"/>
            </w:tcBorders>
            <w:vAlign w:val="center"/>
          </w:tcPr>
          <w:p w14:paraId="6441297D" w14:textId="77777777" w:rsidR="003E3106" w:rsidRPr="000C14A4" w:rsidRDefault="004851CA">
            <w:pPr>
              <w:jc w:val="left"/>
              <w:divId w:val="1"/>
            </w:pPr>
            <w:r w:rsidRPr="000C14A4">
              <w:rPr>
                <w:sz w:val="16"/>
              </w:rPr>
              <w:t>Bay 6474, Oksana, Roksolana, Uta</w:t>
            </w:r>
          </w:p>
        </w:tc>
        <w:tc>
          <w:tcPr>
            <w:tcW w:w="1620" w:type="dxa"/>
            <w:tcBorders>
              <w:bottom w:val="dotted" w:sz="4" w:space="0" w:color="auto"/>
            </w:tcBorders>
            <w:vAlign w:val="center"/>
          </w:tcPr>
          <w:p w14:paraId="32E19C1E" w14:textId="77777777" w:rsidR="003E3106" w:rsidRPr="000C14A4" w:rsidRDefault="004851CA">
            <w:pPr>
              <w:jc w:val="center"/>
              <w:divId w:val="1"/>
            </w:pPr>
            <w:r w:rsidRPr="000C14A4">
              <w:rPr>
                <w:rFonts w:eastAsia="Arial"/>
                <w:sz w:val="16"/>
              </w:rPr>
              <w:t xml:space="preserve">11 </w:t>
            </w:r>
          </w:p>
        </w:tc>
      </w:tr>
      <w:tr w:rsidR="003E3106" w:rsidRPr="000C14A4" w14:paraId="6E3AAD37" w14:textId="77777777">
        <w:trPr>
          <w:trHeight w:val="320"/>
        </w:trPr>
        <w:tc>
          <w:tcPr>
            <w:tcW w:w="1620" w:type="dxa"/>
            <w:gridSpan w:val="2"/>
            <w:vMerge/>
          </w:tcPr>
          <w:p w14:paraId="6A31BFB4" w14:textId="77777777" w:rsidR="003E3106" w:rsidRPr="000C14A4" w:rsidRDefault="003E3106"/>
        </w:tc>
        <w:tc>
          <w:tcPr>
            <w:tcW w:w="1620" w:type="dxa"/>
            <w:gridSpan w:val="2"/>
            <w:tcBorders>
              <w:bottom w:val="dotted" w:sz="4" w:space="0" w:color="auto"/>
            </w:tcBorders>
            <w:vAlign w:val="center"/>
          </w:tcPr>
          <w:p w14:paraId="11943A81" w14:textId="77777777" w:rsidR="003E3106" w:rsidRPr="000C14A4" w:rsidRDefault="004851CA">
            <w:pPr>
              <w:jc w:val="left"/>
              <w:divId w:val="1"/>
            </w:pPr>
            <w:r w:rsidRPr="000C14A4">
              <w:rPr>
                <w:sz w:val="16"/>
              </w:rPr>
              <w:t>very late to extremely late</w:t>
            </w:r>
          </w:p>
        </w:tc>
        <w:tc>
          <w:tcPr>
            <w:tcW w:w="1620" w:type="dxa"/>
            <w:gridSpan w:val="2"/>
            <w:tcBorders>
              <w:bottom w:val="dotted" w:sz="4" w:space="0" w:color="auto"/>
            </w:tcBorders>
            <w:vAlign w:val="center"/>
          </w:tcPr>
          <w:p w14:paraId="7E951FBB" w14:textId="77777777" w:rsidR="003E3106" w:rsidRPr="000C14A4" w:rsidRDefault="003E3106"/>
        </w:tc>
        <w:tc>
          <w:tcPr>
            <w:tcW w:w="1620" w:type="dxa"/>
            <w:tcBorders>
              <w:bottom w:val="dotted" w:sz="4" w:space="0" w:color="auto"/>
            </w:tcBorders>
            <w:vAlign w:val="center"/>
          </w:tcPr>
          <w:p w14:paraId="39EF43F7" w14:textId="77777777" w:rsidR="003E3106" w:rsidRPr="000C14A4" w:rsidRDefault="003E3106"/>
        </w:tc>
        <w:tc>
          <w:tcPr>
            <w:tcW w:w="1620" w:type="dxa"/>
            <w:tcBorders>
              <w:bottom w:val="dotted" w:sz="4" w:space="0" w:color="auto"/>
            </w:tcBorders>
            <w:vAlign w:val="center"/>
          </w:tcPr>
          <w:p w14:paraId="2B0F3E76" w14:textId="77777777" w:rsidR="003E3106" w:rsidRPr="000C14A4" w:rsidRDefault="003E3106"/>
        </w:tc>
        <w:tc>
          <w:tcPr>
            <w:tcW w:w="1620" w:type="dxa"/>
            <w:tcBorders>
              <w:bottom w:val="dotted" w:sz="4" w:space="0" w:color="auto"/>
            </w:tcBorders>
            <w:vAlign w:val="center"/>
          </w:tcPr>
          <w:p w14:paraId="02DC05A5" w14:textId="77777777" w:rsidR="003E3106" w:rsidRPr="000C14A4" w:rsidRDefault="004851CA">
            <w:pPr>
              <w:jc w:val="left"/>
              <w:divId w:val="1"/>
            </w:pPr>
            <w:r w:rsidRPr="000C14A4">
              <w:rPr>
                <w:sz w:val="16"/>
              </w:rPr>
              <w:t>Olivier de Serres</w:t>
            </w:r>
          </w:p>
        </w:tc>
        <w:tc>
          <w:tcPr>
            <w:tcW w:w="1620" w:type="dxa"/>
            <w:tcBorders>
              <w:bottom w:val="dotted" w:sz="4" w:space="0" w:color="auto"/>
            </w:tcBorders>
            <w:vAlign w:val="center"/>
          </w:tcPr>
          <w:p w14:paraId="4DD13713" w14:textId="77777777" w:rsidR="003E3106" w:rsidRPr="000C14A4" w:rsidRDefault="004851CA">
            <w:pPr>
              <w:jc w:val="center"/>
              <w:divId w:val="1"/>
            </w:pPr>
            <w:r w:rsidRPr="000C14A4">
              <w:rPr>
                <w:rFonts w:eastAsia="Arial"/>
                <w:sz w:val="16"/>
              </w:rPr>
              <w:t xml:space="preserve">12 </w:t>
            </w:r>
          </w:p>
        </w:tc>
      </w:tr>
      <w:tr w:rsidR="003E3106" w:rsidRPr="000C14A4" w14:paraId="7C03F008" w14:textId="77777777">
        <w:trPr>
          <w:trHeight w:val="320"/>
        </w:trPr>
        <w:tc>
          <w:tcPr>
            <w:tcW w:w="1620" w:type="dxa"/>
            <w:gridSpan w:val="2"/>
            <w:vMerge/>
          </w:tcPr>
          <w:p w14:paraId="5C141B9A" w14:textId="77777777" w:rsidR="003E3106" w:rsidRPr="000C14A4" w:rsidRDefault="003E3106"/>
        </w:tc>
        <w:tc>
          <w:tcPr>
            <w:tcW w:w="1620" w:type="dxa"/>
            <w:gridSpan w:val="2"/>
            <w:tcBorders>
              <w:bottom w:val="dotted" w:sz="4" w:space="0" w:color="auto"/>
            </w:tcBorders>
            <w:vAlign w:val="center"/>
          </w:tcPr>
          <w:p w14:paraId="0A73D045" w14:textId="77777777" w:rsidR="003E3106" w:rsidRPr="000C14A4" w:rsidRDefault="004851CA">
            <w:pPr>
              <w:jc w:val="left"/>
              <w:divId w:val="1"/>
            </w:pPr>
            <w:r w:rsidRPr="000C14A4">
              <w:rPr>
                <w:sz w:val="16"/>
              </w:rPr>
              <w:t>extremely late</w:t>
            </w:r>
          </w:p>
        </w:tc>
        <w:tc>
          <w:tcPr>
            <w:tcW w:w="1620" w:type="dxa"/>
            <w:gridSpan w:val="2"/>
            <w:tcBorders>
              <w:bottom w:val="dotted" w:sz="4" w:space="0" w:color="auto"/>
            </w:tcBorders>
            <w:vAlign w:val="center"/>
          </w:tcPr>
          <w:p w14:paraId="18099B12" w14:textId="77777777" w:rsidR="003E3106" w:rsidRPr="000C14A4" w:rsidRDefault="003E3106"/>
        </w:tc>
        <w:tc>
          <w:tcPr>
            <w:tcW w:w="1620" w:type="dxa"/>
            <w:tcBorders>
              <w:bottom w:val="dotted" w:sz="4" w:space="0" w:color="auto"/>
            </w:tcBorders>
            <w:vAlign w:val="center"/>
          </w:tcPr>
          <w:p w14:paraId="438EB743" w14:textId="77777777" w:rsidR="003E3106" w:rsidRPr="000C14A4" w:rsidRDefault="003E3106"/>
        </w:tc>
        <w:tc>
          <w:tcPr>
            <w:tcW w:w="1620" w:type="dxa"/>
            <w:tcBorders>
              <w:bottom w:val="dotted" w:sz="4" w:space="0" w:color="auto"/>
            </w:tcBorders>
            <w:vAlign w:val="center"/>
          </w:tcPr>
          <w:p w14:paraId="5519683F" w14:textId="77777777" w:rsidR="003E3106" w:rsidRPr="000C14A4" w:rsidRDefault="003E3106"/>
        </w:tc>
        <w:tc>
          <w:tcPr>
            <w:tcW w:w="1620" w:type="dxa"/>
            <w:tcBorders>
              <w:bottom w:val="dotted" w:sz="4" w:space="0" w:color="auto"/>
            </w:tcBorders>
            <w:vAlign w:val="center"/>
          </w:tcPr>
          <w:p w14:paraId="4AC109BC" w14:textId="77777777" w:rsidR="003E3106" w:rsidRPr="000C14A4" w:rsidRDefault="003E3106"/>
        </w:tc>
        <w:tc>
          <w:tcPr>
            <w:tcW w:w="1620" w:type="dxa"/>
            <w:tcBorders>
              <w:bottom w:val="dotted" w:sz="4" w:space="0" w:color="auto"/>
            </w:tcBorders>
            <w:vAlign w:val="center"/>
          </w:tcPr>
          <w:p w14:paraId="6A9F4AC2" w14:textId="77777777" w:rsidR="003E3106" w:rsidRPr="000C14A4" w:rsidRDefault="004851CA">
            <w:pPr>
              <w:jc w:val="center"/>
              <w:divId w:val="1"/>
            </w:pPr>
            <w:r w:rsidRPr="000C14A4">
              <w:rPr>
                <w:rFonts w:eastAsia="Arial"/>
                <w:sz w:val="16"/>
              </w:rPr>
              <w:t xml:space="preserve">13 </w:t>
            </w:r>
          </w:p>
        </w:tc>
      </w:tr>
      <w:tr w:rsidR="003E3106" w:rsidRPr="000C14A4" w14:paraId="75DC68F9" w14:textId="77777777">
        <w:trPr>
          <w:trHeight w:val="360"/>
        </w:trPr>
        <w:tc>
          <w:tcPr>
            <w:tcW w:w="810" w:type="dxa"/>
            <w:tcBorders>
              <w:right w:val="dotted" w:sz="4" w:space="0" w:color="auto"/>
            </w:tcBorders>
            <w:shd w:val="clear" w:color="auto" w:fill="DFDFD7"/>
            <w:vAlign w:val="center"/>
          </w:tcPr>
          <w:p w14:paraId="3E1C50E7" w14:textId="77777777" w:rsidR="003E3106" w:rsidRPr="000C14A4" w:rsidRDefault="004851CA" w:rsidP="00A53D1E">
            <w:pPr>
              <w:keepNext/>
            </w:pPr>
            <w:r w:rsidRPr="000C14A4">
              <w:rPr>
                <w:rFonts w:eastAsia="Arial"/>
                <w:b/>
                <w:sz w:val="16"/>
              </w:rPr>
              <w:lastRenderedPageBreak/>
              <w:t>59.</w:t>
            </w:r>
          </w:p>
        </w:tc>
        <w:tc>
          <w:tcPr>
            <w:tcW w:w="810" w:type="dxa"/>
            <w:tcBorders>
              <w:right w:val="dotted" w:sz="4" w:space="0" w:color="auto"/>
            </w:tcBorders>
            <w:shd w:val="clear" w:color="auto" w:fill="DFDFD7"/>
            <w:vAlign w:val="center"/>
          </w:tcPr>
          <w:p w14:paraId="5F587A45" w14:textId="77777777" w:rsidR="003E3106" w:rsidRPr="000C14A4" w:rsidRDefault="004851CA" w:rsidP="00A53D1E">
            <w:pPr>
              <w:keepNext/>
            </w:pPr>
            <w:r w:rsidRPr="000C14A4">
              <w:rPr>
                <w:rFonts w:eastAsia="Arial"/>
                <w:b/>
                <w:sz w:val="16"/>
              </w:rPr>
              <w:t>(*)</w:t>
            </w:r>
          </w:p>
        </w:tc>
        <w:tc>
          <w:tcPr>
            <w:tcW w:w="810" w:type="dxa"/>
            <w:tcBorders>
              <w:right w:val="dotted" w:sz="4" w:space="0" w:color="auto"/>
            </w:tcBorders>
            <w:shd w:val="clear" w:color="auto" w:fill="DFDFD7"/>
            <w:vAlign w:val="center"/>
          </w:tcPr>
          <w:p w14:paraId="6057866D" w14:textId="77777777" w:rsidR="003E3106" w:rsidRPr="000C14A4" w:rsidRDefault="004851CA" w:rsidP="00A53D1E">
            <w:pPr>
              <w:keepNext/>
            </w:pPr>
            <w:r w:rsidRPr="000C14A4">
              <w:rPr>
                <w:rFonts w:eastAsia="Arial"/>
                <w:b/>
                <w:sz w:val="16"/>
              </w:rPr>
              <w:t>QN</w:t>
            </w:r>
          </w:p>
        </w:tc>
        <w:tc>
          <w:tcPr>
            <w:tcW w:w="810" w:type="dxa"/>
            <w:tcBorders>
              <w:right w:val="dotted" w:sz="4" w:space="0" w:color="auto"/>
            </w:tcBorders>
            <w:shd w:val="clear" w:color="auto" w:fill="DFDFD7"/>
            <w:vAlign w:val="center"/>
          </w:tcPr>
          <w:p w14:paraId="18CCE9E1" w14:textId="77777777" w:rsidR="003E3106" w:rsidRPr="000C14A4" w:rsidRDefault="004851CA" w:rsidP="00A53D1E">
            <w:pPr>
              <w:keepNext/>
            </w:pPr>
            <w:r w:rsidRPr="000C14A4">
              <w:rPr>
                <w:rFonts w:eastAsia="Arial"/>
                <w:b/>
                <w:sz w:val="16"/>
              </w:rPr>
              <w:t>MG/VG</w:t>
            </w:r>
          </w:p>
        </w:tc>
        <w:tc>
          <w:tcPr>
            <w:tcW w:w="810" w:type="dxa"/>
            <w:tcBorders>
              <w:right w:val="dotted" w:sz="4" w:space="0" w:color="auto"/>
            </w:tcBorders>
            <w:shd w:val="clear" w:color="auto" w:fill="DFDFD7"/>
            <w:vAlign w:val="center"/>
          </w:tcPr>
          <w:p w14:paraId="08350DE5" w14:textId="77777777" w:rsidR="003E3106" w:rsidRPr="000C14A4" w:rsidRDefault="004851CA" w:rsidP="00A53D1E">
            <w:pPr>
              <w:keepNext/>
            </w:pPr>
            <w:r w:rsidRPr="000C14A4">
              <w:rPr>
                <w:rFonts w:eastAsia="Arial"/>
                <w:b/>
                <w:sz w:val="16"/>
              </w:rPr>
              <w:t>(+)</w:t>
            </w:r>
          </w:p>
        </w:tc>
        <w:tc>
          <w:tcPr>
            <w:tcW w:w="810" w:type="dxa"/>
            <w:tcBorders>
              <w:right w:val="dotted" w:sz="4" w:space="0" w:color="auto"/>
            </w:tcBorders>
            <w:shd w:val="clear" w:color="auto" w:fill="DFDFD7"/>
            <w:vAlign w:val="center"/>
          </w:tcPr>
          <w:p w14:paraId="7662C3A9" w14:textId="77777777" w:rsidR="003E3106" w:rsidRPr="000C14A4" w:rsidRDefault="003E3106" w:rsidP="00A53D1E">
            <w:pPr>
              <w:keepNext/>
            </w:pPr>
          </w:p>
        </w:tc>
        <w:tc>
          <w:tcPr>
            <w:tcW w:w="1620" w:type="dxa"/>
            <w:shd w:val="clear" w:color="auto" w:fill="DFDFD7"/>
            <w:vAlign w:val="center"/>
          </w:tcPr>
          <w:p w14:paraId="45F91072" w14:textId="77777777" w:rsidR="003E3106" w:rsidRPr="000C14A4" w:rsidRDefault="003E3106" w:rsidP="00A53D1E">
            <w:pPr>
              <w:keepNext/>
            </w:pPr>
          </w:p>
        </w:tc>
        <w:tc>
          <w:tcPr>
            <w:tcW w:w="1620" w:type="dxa"/>
            <w:shd w:val="clear" w:color="auto" w:fill="DFDFD7"/>
          </w:tcPr>
          <w:p w14:paraId="7EF8CE89" w14:textId="77777777" w:rsidR="003E3106" w:rsidRPr="000C14A4" w:rsidRDefault="003E3106" w:rsidP="00A53D1E">
            <w:pPr>
              <w:keepNext/>
            </w:pPr>
          </w:p>
        </w:tc>
        <w:tc>
          <w:tcPr>
            <w:tcW w:w="1620" w:type="dxa"/>
            <w:shd w:val="clear" w:color="auto" w:fill="DFDFD7"/>
          </w:tcPr>
          <w:p w14:paraId="2A1857E8" w14:textId="77777777" w:rsidR="003E3106" w:rsidRPr="000C14A4" w:rsidRDefault="003E3106" w:rsidP="00A53D1E">
            <w:pPr>
              <w:keepNext/>
            </w:pPr>
          </w:p>
        </w:tc>
        <w:tc>
          <w:tcPr>
            <w:tcW w:w="1620" w:type="dxa"/>
            <w:shd w:val="clear" w:color="auto" w:fill="DFDFD7"/>
          </w:tcPr>
          <w:p w14:paraId="02F115C2" w14:textId="77777777" w:rsidR="003E3106" w:rsidRPr="000C14A4" w:rsidRDefault="003E3106" w:rsidP="00A53D1E">
            <w:pPr>
              <w:keepNext/>
            </w:pPr>
          </w:p>
        </w:tc>
      </w:tr>
      <w:tr w:rsidR="003E3106" w:rsidRPr="000C14A4" w14:paraId="0A54600B" w14:textId="77777777">
        <w:trPr>
          <w:trHeight w:val="440"/>
        </w:trPr>
        <w:tc>
          <w:tcPr>
            <w:tcW w:w="1620" w:type="dxa"/>
            <w:gridSpan w:val="2"/>
            <w:vMerge w:val="restart"/>
          </w:tcPr>
          <w:p w14:paraId="23B40CD3" w14:textId="77777777" w:rsidR="003E3106" w:rsidRPr="000C14A4" w:rsidRDefault="003E3106" w:rsidP="00A53D1E">
            <w:pPr>
              <w:keepNext/>
            </w:pPr>
          </w:p>
        </w:tc>
        <w:tc>
          <w:tcPr>
            <w:tcW w:w="1620" w:type="dxa"/>
            <w:gridSpan w:val="2"/>
            <w:tcBorders>
              <w:bottom w:val="dotted" w:sz="4" w:space="0" w:color="auto"/>
            </w:tcBorders>
          </w:tcPr>
          <w:p w14:paraId="4D5CC881" w14:textId="77777777" w:rsidR="003E3106" w:rsidRPr="000C14A4" w:rsidRDefault="004851CA" w:rsidP="00A53D1E">
            <w:pPr>
              <w:keepNext/>
              <w:spacing w:before="113" w:after="113"/>
              <w:jc w:val="left"/>
              <w:divId w:val="1"/>
            </w:pPr>
            <w:r w:rsidRPr="000C14A4">
              <w:rPr>
                <w:b/>
                <w:sz w:val="16"/>
              </w:rPr>
              <w:t>Time of eating maturity</w:t>
            </w:r>
          </w:p>
        </w:tc>
        <w:tc>
          <w:tcPr>
            <w:tcW w:w="1620" w:type="dxa"/>
            <w:gridSpan w:val="2"/>
            <w:tcBorders>
              <w:bottom w:val="dotted" w:sz="4" w:space="0" w:color="auto"/>
            </w:tcBorders>
          </w:tcPr>
          <w:p w14:paraId="7B84CC22" w14:textId="77777777" w:rsidR="003E3106" w:rsidRPr="000C14A4" w:rsidRDefault="003E3106" w:rsidP="00A53D1E">
            <w:pPr>
              <w:keepNext/>
            </w:pPr>
          </w:p>
        </w:tc>
        <w:tc>
          <w:tcPr>
            <w:tcW w:w="1620" w:type="dxa"/>
            <w:tcBorders>
              <w:bottom w:val="dotted" w:sz="4" w:space="0" w:color="auto"/>
            </w:tcBorders>
          </w:tcPr>
          <w:p w14:paraId="30983B4C" w14:textId="77777777" w:rsidR="003E3106" w:rsidRPr="000C14A4" w:rsidRDefault="003E3106" w:rsidP="00A53D1E">
            <w:pPr>
              <w:keepNext/>
            </w:pPr>
          </w:p>
        </w:tc>
        <w:tc>
          <w:tcPr>
            <w:tcW w:w="1620" w:type="dxa"/>
            <w:tcBorders>
              <w:bottom w:val="dotted" w:sz="4" w:space="0" w:color="auto"/>
            </w:tcBorders>
          </w:tcPr>
          <w:p w14:paraId="5B27B1B1" w14:textId="77777777" w:rsidR="003E3106" w:rsidRPr="000C14A4" w:rsidRDefault="003E3106" w:rsidP="00A53D1E">
            <w:pPr>
              <w:keepNext/>
            </w:pPr>
          </w:p>
        </w:tc>
        <w:tc>
          <w:tcPr>
            <w:tcW w:w="1620" w:type="dxa"/>
            <w:tcBorders>
              <w:bottom w:val="dotted" w:sz="4" w:space="0" w:color="auto"/>
            </w:tcBorders>
          </w:tcPr>
          <w:p w14:paraId="1CD8C066" w14:textId="77777777" w:rsidR="003E3106" w:rsidRPr="000C14A4" w:rsidRDefault="003E3106" w:rsidP="00A53D1E">
            <w:pPr>
              <w:keepNext/>
            </w:pPr>
          </w:p>
        </w:tc>
        <w:tc>
          <w:tcPr>
            <w:tcW w:w="1620" w:type="dxa"/>
            <w:tcBorders>
              <w:bottom w:val="dotted" w:sz="4" w:space="0" w:color="auto"/>
            </w:tcBorders>
          </w:tcPr>
          <w:p w14:paraId="4259CE83" w14:textId="77777777" w:rsidR="003E3106" w:rsidRPr="000C14A4" w:rsidRDefault="003E3106" w:rsidP="00A53D1E">
            <w:pPr>
              <w:keepNext/>
            </w:pPr>
          </w:p>
        </w:tc>
      </w:tr>
      <w:tr w:rsidR="003E3106" w:rsidRPr="000C14A4" w14:paraId="41C7D52E" w14:textId="77777777">
        <w:trPr>
          <w:trHeight w:val="320"/>
        </w:trPr>
        <w:tc>
          <w:tcPr>
            <w:tcW w:w="1620" w:type="dxa"/>
            <w:gridSpan w:val="2"/>
            <w:vMerge/>
          </w:tcPr>
          <w:p w14:paraId="61F5416A" w14:textId="77777777" w:rsidR="003E3106" w:rsidRPr="000C14A4" w:rsidRDefault="003E3106"/>
        </w:tc>
        <w:tc>
          <w:tcPr>
            <w:tcW w:w="1620" w:type="dxa"/>
            <w:gridSpan w:val="2"/>
            <w:tcBorders>
              <w:bottom w:val="dotted" w:sz="4" w:space="0" w:color="auto"/>
            </w:tcBorders>
            <w:vAlign w:val="center"/>
          </w:tcPr>
          <w:p w14:paraId="18DB5AEC" w14:textId="77777777" w:rsidR="003E3106" w:rsidRPr="000C14A4" w:rsidRDefault="004851CA">
            <w:pPr>
              <w:jc w:val="left"/>
              <w:divId w:val="1"/>
            </w:pPr>
            <w:r w:rsidRPr="000C14A4">
              <w:rPr>
                <w:sz w:val="16"/>
              </w:rPr>
              <w:t>extremely early</w:t>
            </w:r>
          </w:p>
        </w:tc>
        <w:tc>
          <w:tcPr>
            <w:tcW w:w="1620" w:type="dxa"/>
            <w:gridSpan w:val="2"/>
            <w:tcBorders>
              <w:bottom w:val="dotted" w:sz="4" w:space="0" w:color="auto"/>
            </w:tcBorders>
            <w:vAlign w:val="center"/>
          </w:tcPr>
          <w:p w14:paraId="323BDA4A" w14:textId="77777777" w:rsidR="003E3106" w:rsidRPr="000C14A4" w:rsidRDefault="003E3106"/>
        </w:tc>
        <w:tc>
          <w:tcPr>
            <w:tcW w:w="1620" w:type="dxa"/>
            <w:tcBorders>
              <w:bottom w:val="dotted" w:sz="4" w:space="0" w:color="auto"/>
            </w:tcBorders>
            <w:vAlign w:val="center"/>
          </w:tcPr>
          <w:p w14:paraId="3D321875" w14:textId="77777777" w:rsidR="003E3106" w:rsidRPr="000C14A4" w:rsidRDefault="003E3106"/>
        </w:tc>
        <w:tc>
          <w:tcPr>
            <w:tcW w:w="1620" w:type="dxa"/>
            <w:tcBorders>
              <w:bottom w:val="dotted" w:sz="4" w:space="0" w:color="auto"/>
            </w:tcBorders>
            <w:vAlign w:val="center"/>
          </w:tcPr>
          <w:p w14:paraId="45E11699" w14:textId="77777777" w:rsidR="003E3106" w:rsidRPr="000C14A4" w:rsidRDefault="003E3106"/>
        </w:tc>
        <w:tc>
          <w:tcPr>
            <w:tcW w:w="1620" w:type="dxa"/>
            <w:tcBorders>
              <w:bottom w:val="dotted" w:sz="4" w:space="0" w:color="auto"/>
            </w:tcBorders>
            <w:vAlign w:val="center"/>
          </w:tcPr>
          <w:p w14:paraId="672CBA1B" w14:textId="77777777" w:rsidR="003E3106" w:rsidRPr="000C14A4" w:rsidRDefault="003E3106"/>
        </w:tc>
        <w:tc>
          <w:tcPr>
            <w:tcW w:w="1620" w:type="dxa"/>
            <w:tcBorders>
              <w:bottom w:val="dotted" w:sz="4" w:space="0" w:color="auto"/>
            </w:tcBorders>
            <w:vAlign w:val="center"/>
          </w:tcPr>
          <w:p w14:paraId="39EC856F" w14:textId="77777777" w:rsidR="003E3106" w:rsidRPr="000C14A4" w:rsidRDefault="004851CA">
            <w:pPr>
              <w:jc w:val="center"/>
              <w:divId w:val="1"/>
            </w:pPr>
            <w:r w:rsidRPr="000C14A4">
              <w:rPr>
                <w:rFonts w:eastAsia="Arial"/>
                <w:sz w:val="16"/>
              </w:rPr>
              <w:t xml:space="preserve">1 </w:t>
            </w:r>
          </w:p>
        </w:tc>
      </w:tr>
      <w:tr w:rsidR="003E3106" w:rsidRPr="000C14A4" w14:paraId="00DD1F94" w14:textId="77777777">
        <w:trPr>
          <w:trHeight w:val="320"/>
        </w:trPr>
        <w:tc>
          <w:tcPr>
            <w:tcW w:w="1620" w:type="dxa"/>
            <w:gridSpan w:val="2"/>
            <w:vMerge/>
          </w:tcPr>
          <w:p w14:paraId="2A4A2818" w14:textId="77777777" w:rsidR="003E3106" w:rsidRPr="000C14A4" w:rsidRDefault="003E3106"/>
        </w:tc>
        <w:tc>
          <w:tcPr>
            <w:tcW w:w="1620" w:type="dxa"/>
            <w:gridSpan w:val="2"/>
            <w:tcBorders>
              <w:bottom w:val="dotted" w:sz="4" w:space="0" w:color="auto"/>
            </w:tcBorders>
            <w:vAlign w:val="center"/>
          </w:tcPr>
          <w:p w14:paraId="79F0E726" w14:textId="77777777" w:rsidR="003E3106" w:rsidRPr="000C14A4" w:rsidRDefault="004851CA">
            <w:pPr>
              <w:jc w:val="left"/>
              <w:divId w:val="1"/>
            </w:pPr>
            <w:r w:rsidRPr="000C14A4">
              <w:rPr>
                <w:sz w:val="16"/>
              </w:rPr>
              <w:t>extremely early to very early</w:t>
            </w:r>
          </w:p>
        </w:tc>
        <w:tc>
          <w:tcPr>
            <w:tcW w:w="1620" w:type="dxa"/>
            <w:gridSpan w:val="2"/>
            <w:tcBorders>
              <w:bottom w:val="dotted" w:sz="4" w:space="0" w:color="auto"/>
            </w:tcBorders>
            <w:vAlign w:val="center"/>
          </w:tcPr>
          <w:p w14:paraId="29E0931E" w14:textId="77777777" w:rsidR="003E3106" w:rsidRPr="000C14A4" w:rsidRDefault="003E3106"/>
        </w:tc>
        <w:tc>
          <w:tcPr>
            <w:tcW w:w="1620" w:type="dxa"/>
            <w:tcBorders>
              <w:bottom w:val="dotted" w:sz="4" w:space="0" w:color="auto"/>
            </w:tcBorders>
            <w:vAlign w:val="center"/>
          </w:tcPr>
          <w:p w14:paraId="2778B88C" w14:textId="77777777" w:rsidR="003E3106" w:rsidRPr="000C14A4" w:rsidRDefault="003E3106"/>
        </w:tc>
        <w:tc>
          <w:tcPr>
            <w:tcW w:w="1620" w:type="dxa"/>
            <w:tcBorders>
              <w:bottom w:val="dotted" w:sz="4" w:space="0" w:color="auto"/>
            </w:tcBorders>
            <w:vAlign w:val="center"/>
          </w:tcPr>
          <w:p w14:paraId="5D4C93BF" w14:textId="77777777" w:rsidR="003E3106" w:rsidRPr="000C14A4" w:rsidRDefault="003E3106"/>
        </w:tc>
        <w:tc>
          <w:tcPr>
            <w:tcW w:w="1620" w:type="dxa"/>
            <w:tcBorders>
              <w:bottom w:val="dotted" w:sz="4" w:space="0" w:color="auto"/>
            </w:tcBorders>
            <w:vAlign w:val="center"/>
          </w:tcPr>
          <w:p w14:paraId="5DCCEBC3" w14:textId="77777777" w:rsidR="003E3106" w:rsidRPr="000C14A4" w:rsidRDefault="004851CA">
            <w:pPr>
              <w:jc w:val="left"/>
              <w:divId w:val="1"/>
            </w:pPr>
            <w:r w:rsidRPr="000C14A4">
              <w:rPr>
                <w:sz w:val="16"/>
              </w:rPr>
              <w:t>Doyenné de Juillet</w:t>
            </w:r>
          </w:p>
        </w:tc>
        <w:tc>
          <w:tcPr>
            <w:tcW w:w="1620" w:type="dxa"/>
            <w:tcBorders>
              <w:bottom w:val="dotted" w:sz="4" w:space="0" w:color="auto"/>
            </w:tcBorders>
            <w:vAlign w:val="center"/>
          </w:tcPr>
          <w:p w14:paraId="197D8ED4" w14:textId="77777777" w:rsidR="003E3106" w:rsidRPr="000C14A4" w:rsidRDefault="004851CA">
            <w:pPr>
              <w:jc w:val="center"/>
              <w:divId w:val="1"/>
            </w:pPr>
            <w:r w:rsidRPr="000C14A4">
              <w:rPr>
                <w:rFonts w:eastAsia="Arial"/>
                <w:sz w:val="16"/>
              </w:rPr>
              <w:t xml:space="preserve">2 </w:t>
            </w:r>
          </w:p>
        </w:tc>
      </w:tr>
      <w:tr w:rsidR="003E3106" w:rsidRPr="000C14A4" w14:paraId="40F3D842" w14:textId="77777777">
        <w:trPr>
          <w:trHeight w:val="320"/>
        </w:trPr>
        <w:tc>
          <w:tcPr>
            <w:tcW w:w="1620" w:type="dxa"/>
            <w:gridSpan w:val="2"/>
            <w:vMerge/>
          </w:tcPr>
          <w:p w14:paraId="3E112BF6" w14:textId="77777777" w:rsidR="003E3106" w:rsidRPr="000C14A4" w:rsidRDefault="003E3106"/>
        </w:tc>
        <w:tc>
          <w:tcPr>
            <w:tcW w:w="1620" w:type="dxa"/>
            <w:gridSpan w:val="2"/>
            <w:tcBorders>
              <w:bottom w:val="dotted" w:sz="4" w:space="0" w:color="auto"/>
            </w:tcBorders>
            <w:vAlign w:val="center"/>
          </w:tcPr>
          <w:p w14:paraId="33D042E0" w14:textId="77777777" w:rsidR="003E3106" w:rsidRPr="000C14A4" w:rsidRDefault="004851CA">
            <w:pPr>
              <w:jc w:val="left"/>
              <w:divId w:val="1"/>
            </w:pPr>
            <w:r w:rsidRPr="000C14A4">
              <w:rPr>
                <w:sz w:val="16"/>
              </w:rPr>
              <w:t>very early</w:t>
            </w:r>
          </w:p>
        </w:tc>
        <w:tc>
          <w:tcPr>
            <w:tcW w:w="1620" w:type="dxa"/>
            <w:gridSpan w:val="2"/>
            <w:tcBorders>
              <w:bottom w:val="dotted" w:sz="4" w:space="0" w:color="auto"/>
            </w:tcBorders>
            <w:vAlign w:val="center"/>
          </w:tcPr>
          <w:p w14:paraId="57A26DC1" w14:textId="77777777" w:rsidR="003E3106" w:rsidRPr="000C14A4" w:rsidRDefault="003E3106"/>
        </w:tc>
        <w:tc>
          <w:tcPr>
            <w:tcW w:w="1620" w:type="dxa"/>
            <w:tcBorders>
              <w:bottom w:val="dotted" w:sz="4" w:space="0" w:color="auto"/>
            </w:tcBorders>
            <w:vAlign w:val="center"/>
          </w:tcPr>
          <w:p w14:paraId="0D5971EA" w14:textId="77777777" w:rsidR="003E3106" w:rsidRPr="000C14A4" w:rsidRDefault="003E3106"/>
        </w:tc>
        <w:tc>
          <w:tcPr>
            <w:tcW w:w="1620" w:type="dxa"/>
            <w:tcBorders>
              <w:bottom w:val="dotted" w:sz="4" w:space="0" w:color="auto"/>
            </w:tcBorders>
            <w:vAlign w:val="center"/>
          </w:tcPr>
          <w:p w14:paraId="3B73C798" w14:textId="77777777" w:rsidR="003E3106" w:rsidRPr="000C14A4" w:rsidRDefault="003E3106"/>
        </w:tc>
        <w:tc>
          <w:tcPr>
            <w:tcW w:w="1620" w:type="dxa"/>
            <w:tcBorders>
              <w:bottom w:val="dotted" w:sz="4" w:space="0" w:color="auto"/>
            </w:tcBorders>
            <w:vAlign w:val="center"/>
          </w:tcPr>
          <w:p w14:paraId="63BCE4CA" w14:textId="77777777" w:rsidR="003E3106" w:rsidRPr="000C14A4" w:rsidRDefault="004851CA">
            <w:pPr>
              <w:jc w:val="left"/>
              <w:divId w:val="1"/>
            </w:pPr>
            <w:r w:rsidRPr="000C14A4">
              <w:rPr>
                <w:sz w:val="16"/>
              </w:rPr>
              <w:t>Bella di Giugno</w:t>
            </w:r>
          </w:p>
        </w:tc>
        <w:tc>
          <w:tcPr>
            <w:tcW w:w="1620" w:type="dxa"/>
            <w:tcBorders>
              <w:bottom w:val="dotted" w:sz="4" w:space="0" w:color="auto"/>
            </w:tcBorders>
            <w:vAlign w:val="center"/>
          </w:tcPr>
          <w:p w14:paraId="60A1F9AA" w14:textId="77777777" w:rsidR="003E3106" w:rsidRPr="000C14A4" w:rsidRDefault="004851CA">
            <w:pPr>
              <w:jc w:val="center"/>
              <w:divId w:val="1"/>
            </w:pPr>
            <w:r w:rsidRPr="000C14A4">
              <w:rPr>
                <w:rFonts w:eastAsia="Arial"/>
                <w:sz w:val="16"/>
              </w:rPr>
              <w:t xml:space="preserve">3 </w:t>
            </w:r>
          </w:p>
        </w:tc>
      </w:tr>
      <w:tr w:rsidR="003E3106" w:rsidRPr="000C14A4" w14:paraId="274677C4" w14:textId="77777777">
        <w:trPr>
          <w:trHeight w:val="320"/>
        </w:trPr>
        <w:tc>
          <w:tcPr>
            <w:tcW w:w="1620" w:type="dxa"/>
            <w:gridSpan w:val="2"/>
            <w:vMerge/>
          </w:tcPr>
          <w:p w14:paraId="65BC2C39" w14:textId="77777777" w:rsidR="003E3106" w:rsidRPr="000C14A4" w:rsidRDefault="003E3106"/>
        </w:tc>
        <w:tc>
          <w:tcPr>
            <w:tcW w:w="1620" w:type="dxa"/>
            <w:gridSpan w:val="2"/>
            <w:tcBorders>
              <w:bottom w:val="dotted" w:sz="4" w:space="0" w:color="auto"/>
            </w:tcBorders>
            <w:vAlign w:val="center"/>
          </w:tcPr>
          <w:p w14:paraId="7EF97526" w14:textId="77777777" w:rsidR="003E3106" w:rsidRPr="000C14A4" w:rsidRDefault="004851CA">
            <w:pPr>
              <w:jc w:val="left"/>
              <w:divId w:val="1"/>
            </w:pPr>
            <w:r w:rsidRPr="000C14A4">
              <w:rPr>
                <w:sz w:val="16"/>
              </w:rPr>
              <w:t>very early to early</w:t>
            </w:r>
          </w:p>
        </w:tc>
        <w:tc>
          <w:tcPr>
            <w:tcW w:w="1620" w:type="dxa"/>
            <w:gridSpan w:val="2"/>
            <w:tcBorders>
              <w:bottom w:val="dotted" w:sz="4" w:space="0" w:color="auto"/>
            </w:tcBorders>
            <w:vAlign w:val="center"/>
          </w:tcPr>
          <w:p w14:paraId="431028F7" w14:textId="77777777" w:rsidR="003E3106" w:rsidRPr="000C14A4" w:rsidRDefault="003E3106"/>
        </w:tc>
        <w:tc>
          <w:tcPr>
            <w:tcW w:w="1620" w:type="dxa"/>
            <w:tcBorders>
              <w:bottom w:val="dotted" w:sz="4" w:space="0" w:color="auto"/>
            </w:tcBorders>
            <w:vAlign w:val="center"/>
          </w:tcPr>
          <w:p w14:paraId="5E0076CD" w14:textId="77777777" w:rsidR="003E3106" w:rsidRPr="000C14A4" w:rsidRDefault="003E3106"/>
        </w:tc>
        <w:tc>
          <w:tcPr>
            <w:tcW w:w="1620" w:type="dxa"/>
            <w:tcBorders>
              <w:bottom w:val="dotted" w:sz="4" w:space="0" w:color="auto"/>
            </w:tcBorders>
            <w:vAlign w:val="center"/>
          </w:tcPr>
          <w:p w14:paraId="52DA85F7" w14:textId="77777777" w:rsidR="003E3106" w:rsidRPr="000C14A4" w:rsidRDefault="003E3106"/>
        </w:tc>
        <w:tc>
          <w:tcPr>
            <w:tcW w:w="1620" w:type="dxa"/>
            <w:tcBorders>
              <w:bottom w:val="dotted" w:sz="4" w:space="0" w:color="auto"/>
            </w:tcBorders>
            <w:vAlign w:val="center"/>
          </w:tcPr>
          <w:p w14:paraId="2452395C" w14:textId="77777777" w:rsidR="003E3106" w:rsidRPr="000C14A4" w:rsidRDefault="004851CA">
            <w:pPr>
              <w:jc w:val="left"/>
              <w:divId w:val="1"/>
              <w:rPr>
                <w:lang w:val="fr-FR"/>
              </w:rPr>
            </w:pPr>
            <w:r w:rsidRPr="000C14A4">
              <w:rPr>
                <w:sz w:val="16"/>
                <w:lang w:val="fr-FR"/>
              </w:rPr>
              <w:t xml:space="preserve">Colorée de </w:t>
            </w:r>
            <w:proofErr w:type="gramStart"/>
            <w:r w:rsidRPr="000C14A4">
              <w:rPr>
                <w:sz w:val="16"/>
                <w:lang w:val="fr-FR"/>
              </w:rPr>
              <w:t>Juillet</w:t>
            </w:r>
            <w:proofErr w:type="gramEnd"/>
            <w:r w:rsidRPr="000C14A4">
              <w:rPr>
                <w:sz w:val="16"/>
                <w:lang w:val="fr-FR"/>
              </w:rPr>
              <w:t xml:space="preserve">, </w:t>
            </w:r>
            <w:proofErr w:type="spellStart"/>
            <w:r w:rsidRPr="000C14A4">
              <w:rPr>
                <w:sz w:val="16"/>
                <w:lang w:val="fr-FR"/>
              </w:rPr>
              <w:t>Delfrap</w:t>
            </w:r>
            <w:proofErr w:type="spellEnd"/>
            <w:r w:rsidRPr="000C14A4">
              <w:rPr>
                <w:sz w:val="16"/>
                <w:lang w:val="fr-FR"/>
              </w:rPr>
              <w:t>, Tristan</w:t>
            </w:r>
          </w:p>
        </w:tc>
        <w:tc>
          <w:tcPr>
            <w:tcW w:w="1620" w:type="dxa"/>
            <w:tcBorders>
              <w:bottom w:val="dotted" w:sz="4" w:space="0" w:color="auto"/>
            </w:tcBorders>
            <w:vAlign w:val="center"/>
          </w:tcPr>
          <w:p w14:paraId="016F5618" w14:textId="77777777" w:rsidR="003E3106" w:rsidRPr="000C14A4" w:rsidRDefault="004851CA">
            <w:pPr>
              <w:jc w:val="center"/>
              <w:divId w:val="1"/>
            </w:pPr>
            <w:r w:rsidRPr="000C14A4">
              <w:rPr>
                <w:rFonts w:eastAsia="Arial"/>
                <w:sz w:val="16"/>
              </w:rPr>
              <w:t xml:space="preserve">4 </w:t>
            </w:r>
          </w:p>
        </w:tc>
      </w:tr>
      <w:tr w:rsidR="003E3106" w:rsidRPr="000C14A4" w14:paraId="474364EA" w14:textId="77777777">
        <w:trPr>
          <w:trHeight w:val="320"/>
        </w:trPr>
        <w:tc>
          <w:tcPr>
            <w:tcW w:w="1620" w:type="dxa"/>
            <w:gridSpan w:val="2"/>
            <w:vMerge/>
          </w:tcPr>
          <w:p w14:paraId="556D51A6" w14:textId="77777777" w:rsidR="003E3106" w:rsidRPr="000C14A4" w:rsidRDefault="003E3106"/>
        </w:tc>
        <w:tc>
          <w:tcPr>
            <w:tcW w:w="1620" w:type="dxa"/>
            <w:gridSpan w:val="2"/>
            <w:tcBorders>
              <w:bottom w:val="dotted" w:sz="4" w:space="0" w:color="auto"/>
            </w:tcBorders>
            <w:vAlign w:val="center"/>
          </w:tcPr>
          <w:p w14:paraId="5DE24287" w14:textId="77777777" w:rsidR="003E3106" w:rsidRPr="000C14A4" w:rsidRDefault="004851CA">
            <w:pPr>
              <w:jc w:val="left"/>
              <w:divId w:val="1"/>
            </w:pPr>
            <w:r w:rsidRPr="000C14A4">
              <w:rPr>
                <w:sz w:val="16"/>
              </w:rPr>
              <w:t>early</w:t>
            </w:r>
          </w:p>
        </w:tc>
        <w:tc>
          <w:tcPr>
            <w:tcW w:w="1620" w:type="dxa"/>
            <w:gridSpan w:val="2"/>
            <w:tcBorders>
              <w:bottom w:val="dotted" w:sz="4" w:space="0" w:color="auto"/>
            </w:tcBorders>
            <w:vAlign w:val="center"/>
          </w:tcPr>
          <w:p w14:paraId="4C1F28E2" w14:textId="77777777" w:rsidR="003E3106" w:rsidRPr="000C14A4" w:rsidRDefault="003E3106"/>
        </w:tc>
        <w:tc>
          <w:tcPr>
            <w:tcW w:w="1620" w:type="dxa"/>
            <w:tcBorders>
              <w:bottom w:val="dotted" w:sz="4" w:space="0" w:color="auto"/>
            </w:tcBorders>
            <w:vAlign w:val="center"/>
          </w:tcPr>
          <w:p w14:paraId="627038E5" w14:textId="77777777" w:rsidR="003E3106" w:rsidRPr="000C14A4" w:rsidRDefault="003E3106"/>
        </w:tc>
        <w:tc>
          <w:tcPr>
            <w:tcW w:w="1620" w:type="dxa"/>
            <w:tcBorders>
              <w:bottom w:val="dotted" w:sz="4" w:space="0" w:color="auto"/>
            </w:tcBorders>
            <w:vAlign w:val="center"/>
          </w:tcPr>
          <w:p w14:paraId="06439E62" w14:textId="77777777" w:rsidR="003E3106" w:rsidRPr="000C14A4" w:rsidRDefault="003E3106"/>
        </w:tc>
        <w:tc>
          <w:tcPr>
            <w:tcW w:w="1620" w:type="dxa"/>
            <w:tcBorders>
              <w:bottom w:val="dotted" w:sz="4" w:space="0" w:color="auto"/>
            </w:tcBorders>
            <w:vAlign w:val="center"/>
          </w:tcPr>
          <w:p w14:paraId="6B1FCC5F" w14:textId="77777777" w:rsidR="003E3106" w:rsidRPr="000C14A4" w:rsidRDefault="004851CA">
            <w:pPr>
              <w:jc w:val="left"/>
              <w:divId w:val="1"/>
              <w:rPr>
                <w:lang w:val="fr-FR"/>
              </w:rPr>
            </w:pPr>
            <w:r w:rsidRPr="000C14A4">
              <w:rPr>
                <w:sz w:val="16"/>
                <w:lang w:val="fr-FR"/>
              </w:rPr>
              <w:t xml:space="preserve">Précoce de Trévoux, Radana, </w:t>
            </w:r>
            <w:proofErr w:type="spellStart"/>
            <w:r w:rsidRPr="000C14A4">
              <w:rPr>
                <w:sz w:val="16"/>
                <w:lang w:val="fr-FR"/>
              </w:rPr>
              <w:t>Starkrimson</w:t>
            </w:r>
            <w:proofErr w:type="spellEnd"/>
          </w:p>
        </w:tc>
        <w:tc>
          <w:tcPr>
            <w:tcW w:w="1620" w:type="dxa"/>
            <w:tcBorders>
              <w:bottom w:val="dotted" w:sz="4" w:space="0" w:color="auto"/>
            </w:tcBorders>
            <w:vAlign w:val="center"/>
          </w:tcPr>
          <w:p w14:paraId="3DF0503F" w14:textId="77777777" w:rsidR="003E3106" w:rsidRPr="000C14A4" w:rsidRDefault="004851CA">
            <w:pPr>
              <w:jc w:val="center"/>
              <w:divId w:val="1"/>
            </w:pPr>
            <w:r w:rsidRPr="000C14A4">
              <w:rPr>
                <w:rFonts w:eastAsia="Arial"/>
                <w:sz w:val="16"/>
              </w:rPr>
              <w:t xml:space="preserve">5 </w:t>
            </w:r>
          </w:p>
        </w:tc>
      </w:tr>
      <w:tr w:rsidR="003E3106" w:rsidRPr="000C14A4" w14:paraId="64FEF22E" w14:textId="77777777">
        <w:trPr>
          <w:trHeight w:val="320"/>
        </w:trPr>
        <w:tc>
          <w:tcPr>
            <w:tcW w:w="1620" w:type="dxa"/>
            <w:gridSpan w:val="2"/>
            <w:vMerge/>
          </w:tcPr>
          <w:p w14:paraId="7F8351A6" w14:textId="77777777" w:rsidR="003E3106" w:rsidRPr="000C14A4" w:rsidRDefault="003E3106"/>
        </w:tc>
        <w:tc>
          <w:tcPr>
            <w:tcW w:w="1620" w:type="dxa"/>
            <w:gridSpan w:val="2"/>
            <w:tcBorders>
              <w:bottom w:val="dotted" w:sz="4" w:space="0" w:color="auto"/>
            </w:tcBorders>
            <w:vAlign w:val="center"/>
          </w:tcPr>
          <w:p w14:paraId="6BE05C0A" w14:textId="77777777" w:rsidR="003E3106" w:rsidRPr="000C14A4" w:rsidRDefault="004851CA">
            <w:pPr>
              <w:jc w:val="left"/>
              <w:divId w:val="1"/>
            </w:pPr>
            <w:r w:rsidRPr="000C14A4">
              <w:rPr>
                <w:sz w:val="16"/>
              </w:rPr>
              <w:t>early to medium</w:t>
            </w:r>
          </w:p>
        </w:tc>
        <w:tc>
          <w:tcPr>
            <w:tcW w:w="1620" w:type="dxa"/>
            <w:gridSpan w:val="2"/>
            <w:tcBorders>
              <w:bottom w:val="dotted" w:sz="4" w:space="0" w:color="auto"/>
            </w:tcBorders>
            <w:vAlign w:val="center"/>
          </w:tcPr>
          <w:p w14:paraId="1937ECE3" w14:textId="77777777" w:rsidR="003E3106" w:rsidRPr="000C14A4" w:rsidRDefault="003E3106"/>
        </w:tc>
        <w:tc>
          <w:tcPr>
            <w:tcW w:w="1620" w:type="dxa"/>
            <w:tcBorders>
              <w:bottom w:val="dotted" w:sz="4" w:space="0" w:color="auto"/>
            </w:tcBorders>
            <w:vAlign w:val="center"/>
          </w:tcPr>
          <w:p w14:paraId="118780AE" w14:textId="77777777" w:rsidR="003E3106" w:rsidRPr="000C14A4" w:rsidRDefault="003E3106"/>
        </w:tc>
        <w:tc>
          <w:tcPr>
            <w:tcW w:w="1620" w:type="dxa"/>
            <w:tcBorders>
              <w:bottom w:val="dotted" w:sz="4" w:space="0" w:color="auto"/>
            </w:tcBorders>
            <w:vAlign w:val="center"/>
          </w:tcPr>
          <w:p w14:paraId="1660603D" w14:textId="77777777" w:rsidR="003E3106" w:rsidRPr="000C14A4" w:rsidRDefault="003E3106"/>
        </w:tc>
        <w:tc>
          <w:tcPr>
            <w:tcW w:w="1620" w:type="dxa"/>
            <w:tcBorders>
              <w:bottom w:val="dotted" w:sz="4" w:space="0" w:color="auto"/>
            </w:tcBorders>
            <w:vAlign w:val="center"/>
          </w:tcPr>
          <w:p w14:paraId="0A58D383" w14:textId="77777777" w:rsidR="003E3106" w:rsidRPr="000C14A4" w:rsidRDefault="004851CA">
            <w:pPr>
              <w:jc w:val="left"/>
              <w:divId w:val="1"/>
            </w:pPr>
            <w:r w:rsidRPr="000C14A4">
              <w:rPr>
                <w:sz w:val="16"/>
              </w:rPr>
              <w:t>Cape Rose ARC 1, Rafzas, Williams’ Bon Chrétien</w:t>
            </w:r>
          </w:p>
        </w:tc>
        <w:tc>
          <w:tcPr>
            <w:tcW w:w="1620" w:type="dxa"/>
            <w:tcBorders>
              <w:bottom w:val="dotted" w:sz="4" w:space="0" w:color="auto"/>
            </w:tcBorders>
            <w:vAlign w:val="center"/>
          </w:tcPr>
          <w:p w14:paraId="0CB709C8" w14:textId="77777777" w:rsidR="003E3106" w:rsidRPr="000C14A4" w:rsidRDefault="004851CA">
            <w:pPr>
              <w:jc w:val="center"/>
              <w:divId w:val="1"/>
            </w:pPr>
            <w:r w:rsidRPr="000C14A4">
              <w:rPr>
                <w:rFonts w:eastAsia="Arial"/>
                <w:sz w:val="16"/>
              </w:rPr>
              <w:t xml:space="preserve">6 </w:t>
            </w:r>
          </w:p>
        </w:tc>
      </w:tr>
      <w:tr w:rsidR="003E3106" w:rsidRPr="000C14A4" w14:paraId="4B12A3FC" w14:textId="77777777">
        <w:trPr>
          <w:trHeight w:val="320"/>
        </w:trPr>
        <w:tc>
          <w:tcPr>
            <w:tcW w:w="1620" w:type="dxa"/>
            <w:gridSpan w:val="2"/>
            <w:vMerge/>
          </w:tcPr>
          <w:p w14:paraId="239DB537" w14:textId="77777777" w:rsidR="003E3106" w:rsidRPr="000C14A4" w:rsidRDefault="003E3106"/>
        </w:tc>
        <w:tc>
          <w:tcPr>
            <w:tcW w:w="1620" w:type="dxa"/>
            <w:gridSpan w:val="2"/>
            <w:tcBorders>
              <w:bottom w:val="dotted" w:sz="4" w:space="0" w:color="auto"/>
            </w:tcBorders>
            <w:vAlign w:val="center"/>
          </w:tcPr>
          <w:p w14:paraId="743DC509" w14:textId="77777777" w:rsidR="003E3106" w:rsidRPr="000C14A4" w:rsidRDefault="004851CA">
            <w:pPr>
              <w:jc w:val="left"/>
              <w:divId w:val="1"/>
            </w:pPr>
            <w:r w:rsidRPr="000C14A4">
              <w:rPr>
                <w:sz w:val="16"/>
              </w:rPr>
              <w:t>medium</w:t>
            </w:r>
          </w:p>
        </w:tc>
        <w:tc>
          <w:tcPr>
            <w:tcW w:w="1620" w:type="dxa"/>
            <w:gridSpan w:val="2"/>
            <w:tcBorders>
              <w:bottom w:val="dotted" w:sz="4" w:space="0" w:color="auto"/>
            </w:tcBorders>
            <w:vAlign w:val="center"/>
          </w:tcPr>
          <w:p w14:paraId="00BCE41B" w14:textId="77777777" w:rsidR="003E3106" w:rsidRPr="000C14A4" w:rsidRDefault="003E3106"/>
        </w:tc>
        <w:tc>
          <w:tcPr>
            <w:tcW w:w="1620" w:type="dxa"/>
            <w:tcBorders>
              <w:bottom w:val="dotted" w:sz="4" w:space="0" w:color="auto"/>
            </w:tcBorders>
            <w:vAlign w:val="center"/>
          </w:tcPr>
          <w:p w14:paraId="6987A0C5" w14:textId="77777777" w:rsidR="003E3106" w:rsidRPr="000C14A4" w:rsidRDefault="003E3106"/>
        </w:tc>
        <w:tc>
          <w:tcPr>
            <w:tcW w:w="1620" w:type="dxa"/>
            <w:tcBorders>
              <w:bottom w:val="dotted" w:sz="4" w:space="0" w:color="auto"/>
            </w:tcBorders>
            <w:vAlign w:val="center"/>
          </w:tcPr>
          <w:p w14:paraId="132F91EB" w14:textId="77777777" w:rsidR="003E3106" w:rsidRPr="000C14A4" w:rsidRDefault="003E3106"/>
        </w:tc>
        <w:tc>
          <w:tcPr>
            <w:tcW w:w="1620" w:type="dxa"/>
            <w:tcBorders>
              <w:bottom w:val="dotted" w:sz="4" w:space="0" w:color="auto"/>
            </w:tcBorders>
            <w:vAlign w:val="center"/>
          </w:tcPr>
          <w:p w14:paraId="22FD95FA" w14:textId="77777777" w:rsidR="003E3106" w:rsidRPr="000C14A4" w:rsidRDefault="004851CA">
            <w:pPr>
              <w:jc w:val="left"/>
              <w:divId w:val="1"/>
              <w:rPr>
                <w:lang w:val="es-ES"/>
              </w:rPr>
            </w:pPr>
            <w:r w:rsidRPr="000C14A4">
              <w:rPr>
                <w:sz w:val="16"/>
                <w:lang w:val="es-ES"/>
              </w:rPr>
              <w:t xml:space="preserve">Delwini, Kristina, </w:t>
            </w:r>
            <w:proofErr w:type="spellStart"/>
            <w:r w:rsidRPr="000C14A4">
              <w:rPr>
                <w:sz w:val="16"/>
                <w:lang w:val="es-ES"/>
              </w:rPr>
              <w:t>Moonglow</w:t>
            </w:r>
            <w:proofErr w:type="spellEnd"/>
            <w:r w:rsidRPr="000C14A4">
              <w:rPr>
                <w:sz w:val="16"/>
                <w:lang w:val="es-ES"/>
              </w:rPr>
              <w:t xml:space="preserve">, Red </w:t>
            </w:r>
            <w:proofErr w:type="spellStart"/>
            <w:r w:rsidRPr="000C14A4">
              <w:rPr>
                <w:sz w:val="16"/>
                <w:lang w:val="es-ES"/>
              </w:rPr>
              <w:t>Druz</w:t>
            </w:r>
            <w:proofErr w:type="spellEnd"/>
          </w:p>
        </w:tc>
        <w:tc>
          <w:tcPr>
            <w:tcW w:w="1620" w:type="dxa"/>
            <w:tcBorders>
              <w:bottom w:val="dotted" w:sz="4" w:space="0" w:color="auto"/>
            </w:tcBorders>
            <w:vAlign w:val="center"/>
          </w:tcPr>
          <w:p w14:paraId="756F54BC" w14:textId="77777777" w:rsidR="003E3106" w:rsidRPr="000C14A4" w:rsidRDefault="004851CA">
            <w:pPr>
              <w:jc w:val="center"/>
              <w:divId w:val="1"/>
            </w:pPr>
            <w:r w:rsidRPr="000C14A4">
              <w:rPr>
                <w:rFonts w:eastAsia="Arial"/>
                <w:sz w:val="16"/>
              </w:rPr>
              <w:t xml:space="preserve">7 </w:t>
            </w:r>
          </w:p>
        </w:tc>
      </w:tr>
      <w:tr w:rsidR="003E3106" w:rsidRPr="000C14A4" w14:paraId="4FE44694" w14:textId="77777777">
        <w:trPr>
          <w:trHeight w:val="320"/>
        </w:trPr>
        <w:tc>
          <w:tcPr>
            <w:tcW w:w="1620" w:type="dxa"/>
            <w:gridSpan w:val="2"/>
            <w:vMerge/>
          </w:tcPr>
          <w:p w14:paraId="2529E5C5" w14:textId="77777777" w:rsidR="003E3106" w:rsidRPr="000C14A4" w:rsidRDefault="003E3106"/>
        </w:tc>
        <w:tc>
          <w:tcPr>
            <w:tcW w:w="1620" w:type="dxa"/>
            <w:gridSpan w:val="2"/>
            <w:tcBorders>
              <w:bottom w:val="dotted" w:sz="4" w:space="0" w:color="auto"/>
            </w:tcBorders>
            <w:vAlign w:val="center"/>
          </w:tcPr>
          <w:p w14:paraId="53608DA2" w14:textId="77777777" w:rsidR="003E3106" w:rsidRPr="000C14A4" w:rsidRDefault="004851CA">
            <w:pPr>
              <w:jc w:val="left"/>
              <w:divId w:val="1"/>
            </w:pPr>
            <w:r w:rsidRPr="000C14A4">
              <w:rPr>
                <w:sz w:val="16"/>
              </w:rPr>
              <w:t>medium to late</w:t>
            </w:r>
          </w:p>
        </w:tc>
        <w:tc>
          <w:tcPr>
            <w:tcW w:w="1620" w:type="dxa"/>
            <w:gridSpan w:val="2"/>
            <w:tcBorders>
              <w:bottom w:val="dotted" w:sz="4" w:space="0" w:color="auto"/>
            </w:tcBorders>
            <w:vAlign w:val="center"/>
          </w:tcPr>
          <w:p w14:paraId="3A265C3D" w14:textId="77777777" w:rsidR="003E3106" w:rsidRPr="000C14A4" w:rsidRDefault="003E3106"/>
        </w:tc>
        <w:tc>
          <w:tcPr>
            <w:tcW w:w="1620" w:type="dxa"/>
            <w:tcBorders>
              <w:bottom w:val="dotted" w:sz="4" w:space="0" w:color="auto"/>
            </w:tcBorders>
            <w:vAlign w:val="center"/>
          </w:tcPr>
          <w:p w14:paraId="6CAD6893" w14:textId="77777777" w:rsidR="003E3106" w:rsidRPr="000C14A4" w:rsidRDefault="003E3106"/>
        </w:tc>
        <w:tc>
          <w:tcPr>
            <w:tcW w:w="1620" w:type="dxa"/>
            <w:tcBorders>
              <w:bottom w:val="dotted" w:sz="4" w:space="0" w:color="auto"/>
            </w:tcBorders>
            <w:vAlign w:val="center"/>
          </w:tcPr>
          <w:p w14:paraId="5391B621" w14:textId="77777777" w:rsidR="003E3106" w:rsidRPr="000C14A4" w:rsidRDefault="003E3106"/>
        </w:tc>
        <w:tc>
          <w:tcPr>
            <w:tcW w:w="1620" w:type="dxa"/>
            <w:tcBorders>
              <w:bottom w:val="dotted" w:sz="4" w:space="0" w:color="auto"/>
            </w:tcBorders>
            <w:vAlign w:val="center"/>
          </w:tcPr>
          <w:p w14:paraId="1804EB07" w14:textId="77777777" w:rsidR="003E3106" w:rsidRPr="000C14A4" w:rsidRDefault="004851CA">
            <w:pPr>
              <w:jc w:val="left"/>
              <w:divId w:val="1"/>
            </w:pPr>
            <w:r w:rsidRPr="000C14A4">
              <w:rPr>
                <w:sz w:val="16"/>
              </w:rPr>
              <w:t>Concorde, Delwimor, Lombacad</w:t>
            </w:r>
          </w:p>
        </w:tc>
        <w:tc>
          <w:tcPr>
            <w:tcW w:w="1620" w:type="dxa"/>
            <w:tcBorders>
              <w:bottom w:val="dotted" w:sz="4" w:space="0" w:color="auto"/>
            </w:tcBorders>
            <w:vAlign w:val="center"/>
          </w:tcPr>
          <w:p w14:paraId="0FB9399F" w14:textId="77777777" w:rsidR="003E3106" w:rsidRPr="000C14A4" w:rsidRDefault="004851CA">
            <w:pPr>
              <w:jc w:val="center"/>
              <w:divId w:val="1"/>
            </w:pPr>
            <w:r w:rsidRPr="000C14A4">
              <w:rPr>
                <w:rFonts w:eastAsia="Arial"/>
                <w:sz w:val="16"/>
              </w:rPr>
              <w:t xml:space="preserve">8 </w:t>
            </w:r>
          </w:p>
        </w:tc>
      </w:tr>
      <w:tr w:rsidR="003E3106" w:rsidRPr="000C14A4" w14:paraId="38FD4F17" w14:textId="77777777">
        <w:trPr>
          <w:trHeight w:val="320"/>
        </w:trPr>
        <w:tc>
          <w:tcPr>
            <w:tcW w:w="1620" w:type="dxa"/>
            <w:gridSpan w:val="2"/>
            <w:vMerge/>
          </w:tcPr>
          <w:p w14:paraId="03746FFD" w14:textId="77777777" w:rsidR="003E3106" w:rsidRPr="000C14A4" w:rsidRDefault="003E3106"/>
        </w:tc>
        <w:tc>
          <w:tcPr>
            <w:tcW w:w="1620" w:type="dxa"/>
            <w:gridSpan w:val="2"/>
            <w:tcBorders>
              <w:bottom w:val="dotted" w:sz="4" w:space="0" w:color="auto"/>
            </w:tcBorders>
            <w:vAlign w:val="center"/>
          </w:tcPr>
          <w:p w14:paraId="24F8F6AF" w14:textId="77777777" w:rsidR="003E3106" w:rsidRPr="000C14A4" w:rsidRDefault="004851CA">
            <w:pPr>
              <w:jc w:val="left"/>
              <w:divId w:val="1"/>
            </w:pPr>
            <w:r w:rsidRPr="000C14A4">
              <w:rPr>
                <w:sz w:val="16"/>
              </w:rPr>
              <w:t>late</w:t>
            </w:r>
          </w:p>
        </w:tc>
        <w:tc>
          <w:tcPr>
            <w:tcW w:w="1620" w:type="dxa"/>
            <w:gridSpan w:val="2"/>
            <w:tcBorders>
              <w:bottom w:val="dotted" w:sz="4" w:space="0" w:color="auto"/>
            </w:tcBorders>
            <w:vAlign w:val="center"/>
          </w:tcPr>
          <w:p w14:paraId="7E1C4CC5" w14:textId="77777777" w:rsidR="003E3106" w:rsidRPr="000C14A4" w:rsidRDefault="003E3106"/>
        </w:tc>
        <w:tc>
          <w:tcPr>
            <w:tcW w:w="1620" w:type="dxa"/>
            <w:tcBorders>
              <w:bottom w:val="dotted" w:sz="4" w:space="0" w:color="auto"/>
            </w:tcBorders>
            <w:vAlign w:val="center"/>
          </w:tcPr>
          <w:p w14:paraId="1EBA206C" w14:textId="77777777" w:rsidR="003E3106" w:rsidRPr="000C14A4" w:rsidRDefault="003E3106"/>
        </w:tc>
        <w:tc>
          <w:tcPr>
            <w:tcW w:w="1620" w:type="dxa"/>
            <w:tcBorders>
              <w:bottom w:val="dotted" w:sz="4" w:space="0" w:color="auto"/>
            </w:tcBorders>
            <w:vAlign w:val="center"/>
          </w:tcPr>
          <w:p w14:paraId="657A96A4" w14:textId="77777777" w:rsidR="003E3106" w:rsidRPr="000C14A4" w:rsidRDefault="003E3106"/>
        </w:tc>
        <w:tc>
          <w:tcPr>
            <w:tcW w:w="1620" w:type="dxa"/>
            <w:tcBorders>
              <w:bottom w:val="dotted" w:sz="4" w:space="0" w:color="auto"/>
            </w:tcBorders>
            <w:vAlign w:val="center"/>
          </w:tcPr>
          <w:p w14:paraId="2AF1EF64" w14:textId="77777777" w:rsidR="003E3106" w:rsidRPr="000C14A4" w:rsidRDefault="004851CA">
            <w:pPr>
              <w:jc w:val="left"/>
              <w:divId w:val="1"/>
              <w:rPr>
                <w:lang w:val="fr-FR"/>
              </w:rPr>
            </w:pPr>
            <w:r w:rsidRPr="000C14A4">
              <w:rPr>
                <w:sz w:val="16"/>
                <w:lang w:val="fr-FR"/>
              </w:rPr>
              <w:t>Bay 6485, Doyenné du Comice, Uta</w:t>
            </w:r>
          </w:p>
        </w:tc>
        <w:tc>
          <w:tcPr>
            <w:tcW w:w="1620" w:type="dxa"/>
            <w:tcBorders>
              <w:bottom w:val="dotted" w:sz="4" w:space="0" w:color="auto"/>
            </w:tcBorders>
            <w:vAlign w:val="center"/>
          </w:tcPr>
          <w:p w14:paraId="1E7992B1" w14:textId="77777777" w:rsidR="003E3106" w:rsidRPr="000C14A4" w:rsidRDefault="004851CA">
            <w:pPr>
              <w:jc w:val="center"/>
              <w:divId w:val="1"/>
            </w:pPr>
            <w:r w:rsidRPr="000C14A4">
              <w:rPr>
                <w:rFonts w:eastAsia="Arial"/>
                <w:sz w:val="16"/>
              </w:rPr>
              <w:t xml:space="preserve">9 </w:t>
            </w:r>
          </w:p>
        </w:tc>
      </w:tr>
      <w:tr w:rsidR="003E3106" w:rsidRPr="000C14A4" w14:paraId="735BE258" w14:textId="77777777">
        <w:trPr>
          <w:trHeight w:val="320"/>
        </w:trPr>
        <w:tc>
          <w:tcPr>
            <w:tcW w:w="1620" w:type="dxa"/>
            <w:gridSpan w:val="2"/>
            <w:vMerge/>
          </w:tcPr>
          <w:p w14:paraId="68D0076F" w14:textId="77777777" w:rsidR="003E3106" w:rsidRPr="000C14A4" w:rsidRDefault="003E3106"/>
        </w:tc>
        <w:tc>
          <w:tcPr>
            <w:tcW w:w="1620" w:type="dxa"/>
            <w:gridSpan w:val="2"/>
            <w:tcBorders>
              <w:bottom w:val="dotted" w:sz="4" w:space="0" w:color="auto"/>
            </w:tcBorders>
            <w:vAlign w:val="center"/>
          </w:tcPr>
          <w:p w14:paraId="0FBA249D" w14:textId="77777777" w:rsidR="003E3106" w:rsidRPr="000C14A4" w:rsidRDefault="004851CA">
            <w:pPr>
              <w:jc w:val="left"/>
              <w:divId w:val="1"/>
            </w:pPr>
            <w:r w:rsidRPr="000C14A4">
              <w:rPr>
                <w:sz w:val="16"/>
              </w:rPr>
              <w:t>late to very late</w:t>
            </w:r>
          </w:p>
        </w:tc>
        <w:tc>
          <w:tcPr>
            <w:tcW w:w="1620" w:type="dxa"/>
            <w:gridSpan w:val="2"/>
            <w:tcBorders>
              <w:bottom w:val="dotted" w:sz="4" w:space="0" w:color="auto"/>
            </w:tcBorders>
            <w:vAlign w:val="center"/>
          </w:tcPr>
          <w:p w14:paraId="731B551A" w14:textId="77777777" w:rsidR="003E3106" w:rsidRPr="000C14A4" w:rsidRDefault="003E3106"/>
        </w:tc>
        <w:tc>
          <w:tcPr>
            <w:tcW w:w="1620" w:type="dxa"/>
            <w:tcBorders>
              <w:bottom w:val="dotted" w:sz="4" w:space="0" w:color="auto"/>
            </w:tcBorders>
            <w:vAlign w:val="center"/>
          </w:tcPr>
          <w:p w14:paraId="7A9CBDE1" w14:textId="77777777" w:rsidR="003E3106" w:rsidRPr="000C14A4" w:rsidRDefault="003E3106"/>
        </w:tc>
        <w:tc>
          <w:tcPr>
            <w:tcW w:w="1620" w:type="dxa"/>
            <w:tcBorders>
              <w:bottom w:val="dotted" w:sz="4" w:space="0" w:color="auto"/>
            </w:tcBorders>
            <w:vAlign w:val="center"/>
          </w:tcPr>
          <w:p w14:paraId="6A2D4F41" w14:textId="77777777" w:rsidR="003E3106" w:rsidRPr="000C14A4" w:rsidRDefault="003E3106"/>
        </w:tc>
        <w:tc>
          <w:tcPr>
            <w:tcW w:w="1620" w:type="dxa"/>
            <w:tcBorders>
              <w:bottom w:val="dotted" w:sz="4" w:space="0" w:color="auto"/>
            </w:tcBorders>
            <w:vAlign w:val="center"/>
          </w:tcPr>
          <w:p w14:paraId="67466DD1" w14:textId="77777777" w:rsidR="003E3106" w:rsidRPr="000C14A4" w:rsidRDefault="004851CA">
            <w:pPr>
              <w:jc w:val="left"/>
              <w:divId w:val="1"/>
            </w:pPr>
            <w:r w:rsidRPr="000C14A4">
              <w:rPr>
                <w:sz w:val="16"/>
              </w:rPr>
              <w:t>Bohemica, Curé, Olivier de Serres</w:t>
            </w:r>
          </w:p>
        </w:tc>
        <w:tc>
          <w:tcPr>
            <w:tcW w:w="1620" w:type="dxa"/>
            <w:tcBorders>
              <w:bottom w:val="dotted" w:sz="4" w:space="0" w:color="auto"/>
            </w:tcBorders>
            <w:vAlign w:val="center"/>
          </w:tcPr>
          <w:p w14:paraId="13EFD8C6" w14:textId="77777777" w:rsidR="003E3106" w:rsidRPr="000C14A4" w:rsidRDefault="004851CA">
            <w:pPr>
              <w:jc w:val="center"/>
              <w:divId w:val="1"/>
            </w:pPr>
            <w:r w:rsidRPr="000C14A4">
              <w:rPr>
                <w:rFonts w:eastAsia="Arial"/>
                <w:sz w:val="16"/>
              </w:rPr>
              <w:t xml:space="preserve">10 </w:t>
            </w:r>
          </w:p>
        </w:tc>
      </w:tr>
      <w:tr w:rsidR="003E3106" w:rsidRPr="000C14A4" w14:paraId="58B00B50" w14:textId="77777777">
        <w:trPr>
          <w:trHeight w:val="320"/>
        </w:trPr>
        <w:tc>
          <w:tcPr>
            <w:tcW w:w="1620" w:type="dxa"/>
            <w:gridSpan w:val="2"/>
            <w:vMerge/>
          </w:tcPr>
          <w:p w14:paraId="27072F93" w14:textId="77777777" w:rsidR="003E3106" w:rsidRPr="000C14A4" w:rsidRDefault="003E3106"/>
        </w:tc>
        <w:tc>
          <w:tcPr>
            <w:tcW w:w="1620" w:type="dxa"/>
            <w:gridSpan w:val="2"/>
            <w:tcBorders>
              <w:bottom w:val="dotted" w:sz="4" w:space="0" w:color="auto"/>
            </w:tcBorders>
            <w:vAlign w:val="center"/>
          </w:tcPr>
          <w:p w14:paraId="59B8D991" w14:textId="77777777" w:rsidR="003E3106" w:rsidRPr="000C14A4" w:rsidRDefault="004851CA">
            <w:pPr>
              <w:jc w:val="left"/>
              <w:divId w:val="1"/>
            </w:pPr>
            <w:r w:rsidRPr="000C14A4">
              <w:rPr>
                <w:sz w:val="16"/>
              </w:rPr>
              <w:t>very late</w:t>
            </w:r>
          </w:p>
        </w:tc>
        <w:tc>
          <w:tcPr>
            <w:tcW w:w="1620" w:type="dxa"/>
            <w:gridSpan w:val="2"/>
            <w:tcBorders>
              <w:bottom w:val="dotted" w:sz="4" w:space="0" w:color="auto"/>
            </w:tcBorders>
            <w:vAlign w:val="center"/>
          </w:tcPr>
          <w:p w14:paraId="237F6E3D" w14:textId="77777777" w:rsidR="003E3106" w:rsidRPr="000C14A4" w:rsidRDefault="003E3106"/>
        </w:tc>
        <w:tc>
          <w:tcPr>
            <w:tcW w:w="1620" w:type="dxa"/>
            <w:tcBorders>
              <w:bottom w:val="dotted" w:sz="4" w:space="0" w:color="auto"/>
            </w:tcBorders>
            <w:vAlign w:val="center"/>
          </w:tcPr>
          <w:p w14:paraId="6AB4D67A" w14:textId="77777777" w:rsidR="003E3106" w:rsidRPr="000C14A4" w:rsidRDefault="003E3106"/>
        </w:tc>
        <w:tc>
          <w:tcPr>
            <w:tcW w:w="1620" w:type="dxa"/>
            <w:tcBorders>
              <w:bottom w:val="dotted" w:sz="4" w:space="0" w:color="auto"/>
            </w:tcBorders>
            <w:vAlign w:val="center"/>
          </w:tcPr>
          <w:p w14:paraId="3694E8A1" w14:textId="77777777" w:rsidR="003E3106" w:rsidRPr="000C14A4" w:rsidRDefault="003E3106"/>
        </w:tc>
        <w:tc>
          <w:tcPr>
            <w:tcW w:w="1620" w:type="dxa"/>
            <w:tcBorders>
              <w:bottom w:val="dotted" w:sz="4" w:space="0" w:color="auto"/>
            </w:tcBorders>
            <w:vAlign w:val="center"/>
          </w:tcPr>
          <w:p w14:paraId="09AD27F5" w14:textId="77777777" w:rsidR="003E3106" w:rsidRPr="000C14A4" w:rsidRDefault="004851CA">
            <w:pPr>
              <w:jc w:val="left"/>
              <w:divId w:val="1"/>
            </w:pPr>
            <w:r w:rsidRPr="000C14A4">
              <w:rPr>
                <w:sz w:val="16"/>
              </w:rPr>
              <w:t>Cheremshyna</w:t>
            </w:r>
          </w:p>
        </w:tc>
        <w:tc>
          <w:tcPr>
            <w:tcW w:w="1620" w:type="dxa"/>
            <w:tcBorders>
              <w:bottom w:val="dotted" w:sz="4" w:space="0" w:color="auto"/>
            </w:tcBorders>
            <w:vAlign w:val="center"/>
          </w:tcPr>
          <w:p w14:paraId="52E28FB6" w14:textId="77777777" w:rsidR="003E3106" w:rsidRPr="000C14A4" w:rsidRDefault="004851CA">
            <w:pPr>
              <w:jc w:val="center"/>
              <w:divId w:val="1"/>
            </w:pPr>
            <w:r w:rsidRPr="000C14A4">
              <w:rPr>
                <w:rFonts w:eastAsia="Arial"/>
                <w:sz w:val="16"/>
              </w:rPr>
              <w:t xml:space="preserve">11 </w:t>
            </w:r>
          </w:p>
        </w:tc>
      </w:tr>
      <w:tr w:rsidR="003E3106" w:rsidRPr="000C14A4" w14:paraId="24480359" w14:textId="77777777">
        <w:trPr>
          <w:trHeight w:val="320"/>
        </w:trPr>
        <w:tc>
          <w:tcPr>
            <w:tcW w:w="1620" w:type="dxa"/>
            <w:gridSpan w:val="2"/>
            <w:vMerge/>
          </w:tcPr>
          <w:p w14:paraId="74AEDFDD" w14:textId="77777777" w:rsidR="003E3106" w:rsidRPr="000C14A4" w:rsidRDefault="003E3106"/>
        </w:tc>
        <w:tc>
          <w:tcPr>
            <w:tcW w:w="1620" w:type="dxa"/>
            <w:gridSpan w:val="2"/>
            <w:tcBorders>
              <w:bottom w:val="dotted" w:sz="4" w:space="0" w:color="auto"/>
            </w:tcBorders>
            <w:vAlign w:val="center"/>
          </w:tcPr>
          <w:p w14:paraId="73CF1F63" w14:textId="77777777" w:rsidR="003E3106" w:rsidRPr="000C14A4" w:rsidRDefault="004851CA">
            <w:pPr>
              <w:jc w:val="left"/>
              <w:divId w:val="1"/>
            </w:pPr>
            <w:r w:rsidRPr="000C14A4">
              <w:rPr>
                <w:sz w:val="16"/>
              </w:rPr>
              <w:t>very late to extremely late</w:t>
            </w:r>
          </w:p>
        </w:tc>
        <w:tc>
          <w:tcPr>
            <w:tcW w:w="1620" w:type="dxa"/>
            <w:gridSpan w:val="2"/>
            <w:tcBorders>
              <w:bottom w:val="dotted" w:sz="4" w:space="0" w:color="auto"/>
            </w:tcBorders>
            <w:vAlign w:val="center"/>
          </w:tcPr>
          <w:p w14:paraId="6BF40DC7" w14:textId="77777777" w:rsidR="003E3106" w:rsidRPr="000C14A4" w:rsidRDefault="003E3106"/>
        </w:tc>
        <w:tc>
          <w:tcPr>
            <w:tcW w:w="1620" w:type="dxa"/>
            <w:tcBorders>
              <w:bottom w:val="dotted" w:sz="4" w:space="0" w:color="auto"/>
            </w:tcBorders>
            <w:vAlign w:val="center"/>
          </w:tcPr>
          <w:p w14:paraId="0CC16C07" w14:textId="77777777" w:rsidR="003E3106" w:rsidRPr="000C14A4" w:rsidRDefault="003E3106"/>
        </w:tc>
        <w:tc>
          <w:tcPr>
            <w:tcW w:w="1620" w:type="dxa"/>
            <w:tcBorders>
              <w:bottom w:val="dotted" w:sz="4" w:space="0" w:color="auto"/>
            </w:tcBorders>
            <w:vAlign w:val="center"/>
          </w:tcPr>
          <w:p w14:paraId="735A0F33" w14:textId="77777777" w:rsidR="003E3106" w:rsidRPr="000C14A4" w:rsidRDefault="003E3106"/>
        </w:tc>
        <w:tc>
          <w:tcPr>
            <w:tcW w:w="1620" w:type="dxa"/>
            <w:tcBorders>
              <w:bottom w:val="dotted" w:sz="4" w:space="0" w:color="auto"/>
            </w:tcBorders>
            <w:vAlign w:val="center"/>
          </w:tcPr>
          <w:p w14:paraId="6105FC61" w14:textId="77777777" w:rsidR="003E3106" w:rsidRPr="000C14A4" w:rsidRDefault="004851CA">
            <w:pPr>
              <w:jc w:val="left"/>
              <w:divId w:val="1"/>
            </w:pPr>
            <w:r w:rsidRPr="000C14A4">
              <w:rPr>
                <w:sz w:val="16"/>
              </w:rPr>
              <w:t>Pervomajskaya</w:t>
            </w:r>
          </w:p>
        </w:tc>
        <w:tc>
          <w:tcPr>
            <w:tcW w:w="1620" w:type="dxa"/>
            <w:tcBorders>
              <w:bottom w:val="dotted" w:sz="4" w:space="0" w:color="auto"/>
            </w:tcBorders>
            <w:vAlign w:val="center"/>
          </w:tcPr>
          <w:p w14:paraId="3DB001F6" w14:textId="77777777" w:rsidR="003E3106" w:rsidRPr="000C14A4" w:rsidRDefault="004851CA">
            <w:pPr>
              <w:jc w:val="center"/>
              <w:divId w:val="1"/>
            </w:pPr>
            <w:r w:rsidRPr="000C14A4">
              <w:rPr>
                <w:rFonts w:eastAsia="Arial"/>
                <w:sz w:val="16"/>
              </w:rPr>
              <w:t xml:space="preserve">12 </w:t>
            </w:r>
          </w:p>
        </w:tc>
      </w:tr>
      <w:tr w:rsidR="003E3106" w:rsidRPr="000C14A4" w14:paraId="1833393F" w14:textId="77777777">
        <w:trPr>
          <w:trHeight w:val="320"/>
        </w:trPr>
        <w:tc>
          <w:tcPr>
            <w:tcW w:w="1620" w:type="dxa"/>
            <w:gridSpan w:val="2"/>
            <w:vMerge/>
          </w:tcPr>
          <w:p w14:paraId="79B54405" w14:textId="77777777" w:rsidR="003E3106" w:rsidRPr="000C14A4" w:rsidRDefault="003E3106"/>
        </w:tc>
        <w:tc>
          <w:tcPr>
            <w:tcW w:w="1620" w:type="dxa"/>
            <w:gridSpan w:val="2"/>
            <w:tcBorders>
              <w:bottom w:val="dotted" w:sz="4" w:space="0" w:color="auto"/>
            </w:tcBorders>
            <w:vAlign w:val="center"/>
          </w:tcPr>
          <w:p w14:paraId="39FF7A17" w14:textId="77777777" w:rsidR="003E3106" w:rsidRPr="000C14A4" w:rsidRDefault="004851CA">
            <w:pPr>
              <w:jc w:val="left"/>
              <w:divId w:val="1"/>
            </w:pPr>
            <w:r w:rsidRPr="000C14A4">
              <w:rPr>
                <w:sz w:val="16"/>
              </w:rPr>
              <w:t>extremely late</w:t>
            </w:r>
          </w:p>
        </w:tc>
        <w:tc>
          <w:tcPr>
            <w:tcW w:w="1620" w:type="dxa"/>
            <w:gridSpan w:val="2"/>
            <w:tcBorders>
              <w:bottom w:val="dotted" w:sz="4" w:space="0" w:color="auto"/>
            </w:tcBorders>
            <w:vAlign w:val="center"/>
          </w:tcPr>
          <w:p w14:paraId="18FB8B04" w14:textId="77777777" w:rsidR="003E3106" w:rsidRPr="000C14A4" w:rsidRDefault="003E3106"/>
        </w:tc>
        <w:tc>
          <w:tcPr>
            <w:tcW w:w="1620" w:type="dxa"/>
            <w:tcBorders>
              <w:bottom w:val="dotted" w:sz="4" w:space="0" w:color="auto"/>
            </w:tcBorders>
            <w:vAlign w:val="center"/>
          </w:tcPr>
          <w:p w14:paraId="0510D6F2" w14:textId="77777777" w:rsidR="003E3106" w:rsidRPr="000C14A4" w:rsidRDefault="003E3106"/>
        </w:tc>
        <w:tc>
          <w:tcPr>
            <w:tcW w:w="1620" w:type="dxa"/>
            <w:tcBorders>
              <w:bottom w:val="dotted" w:sz="4" w:space="0" w:color="auto"/>
            </w:tcBorders>
            <w:vAlign w:val="center"/>
          </w:tcPr>
          <w:p w14:paraId="7212C81F" w14:textId="77777777" w:rsidR="003E3106" w:rsidRPr="000C14A4" w:rsidRDefault="003E3106"/>
        </w:tc>
        <w:tc>
          <w:tcPr>
            <w:tcW w:w="1620" w:type="dxa"/>
            <w:tcBorders>
              <w:bottom w:val="dotted" w:sz="4" w:space="0" w:color="auto"/>
            </w:tcBorders>
            <w:vAlign w:val="center"/>
          </w:tcPr>
          <w:p w14:paraId="55942EAB" w14:textId="77777777" w:rsidR="003E3106" w:rsidRPr="000C14A4" w:rsidRDefault="003E3106"/>
        </w:tc>
        <w:tc>
          <w:tcPr>
            <w:tcW w:w="1620" w:type="dxa"/>
            <w:tcBorders>
              <w:bottom w:val="dotted" w:sz="4" w:space="0" w:color="auto"/>
            </w:tcBorders>
            <w:vAlign w:val="center"/>
          </w:tcPr>
          <w:p w14:paraId="30CF350E" w14:textId="77777777" w:rsidR="003E3106" w:rsidRPr="000C14A4" w:rsidRDefault="004851CA">
            <w:pPr>
              <w:jc w:val="center"/>
              <w:divId w:val="1"/>
            </w:pPr>
            <w:r w:rsidRPr="000C14A4">
              <w:rPr>
                <w:rFonts w:eastAsia="Arial"/>
                <w:sz w:val="16"/>
              </w:rPr>
              <w:t xml:space="preserve">13 </w:t>
            </w:r>
          </w:p>
        </w:tc>
      </w:tr>
    </w:tbl>
    <w:p w14:paraId="0027F397" w14:textId="77777777" w:rsidR="003E3106" w:rsidRPr="000C14A4" w:rsidRDefault="003E3106">
      <w:pPr>
        <w:sectPr w:rsidR="003E3106" w:rsidRPr="000C14A4">
          <w:headerReference w:type="even" r:id="rId25"/>
          <w:headerReference w:type="default" r:id="rId26"/>
          <w:footerReference w:type="even" r:id="rId27"/>
          <w:footerReference w:type="default" r:id="rId28"/>
          <w:headerReference w:type="first" r:id="rId29"/>
          <w:footerReference w:type="first" r:id="rId30"/>
          <w:pgSz w:w="11906" w:h="16838"/>
          <w:pgMar w:top="400" w:right="284" w:bottom="400" w:left="284" w:header="510" w:footer="720" w:gutter="0"/>
          <w:cols w:space="720"/>
        </w:sectPr>
      </w:pPr>
    </w:p>
    <w:p w14:paraId="17B8A932" w14:textId="77777777" w:rsidR="003E3106" w:rsidRPr="000C14A4" w:rsidRDefault="004851CA">
      <w:pPr>
        <w:pStyle w:val="Heading1"/>
      </w:pPr>
      <w:bookmarkStart w:id="25" w:name="_Toc_1_3_0000000021"/>
      <w:r w:rsidRPr="000C14A4">
        <w:lastRenderedPageBreak/>
        <w:t>Explanations on the Table of Characteristics</w:t>
      </w:r>
      <w:bookmarkEnd w:id="25"/>
    </w:p>
    <w:p w14:paraId="223FA5A1" w14:textId="77777777" w:rsidR="003E3106" w:rsidRPr="000C14A4" w:rsidRDefault="003E3106"/>
    <w:p w14:paraId="7EC1D7C0" w14:textId="77777777" w:rsidR="003E3106" w:rsidRPr="000C14A4" w:rsidRDefault="004851CA">
      <w:pPr>
        <w:pStyle w:val="Heading2"/>
      </w:pPr>
      <w:bookmarkStart w:id="26" w:name="_Toc_1_3_0000000022"/>
      <w:r w:rsidRPr="000C14A4">
        <w:t>Explanations covering several characteristics</w:t>
      </w:r>
      <w:bookmarkEnd w:id="26"/>
    </w:p>
    <w:p w14:paraId="6D7ED0FD" w14:textId="77777777" w:rsidR="003E3106" w:rsidRPr="000C14A4" w:rsidRDefault="003E3106"/>
    <w:p w14:paraId="35247E02" w14:textId="77777777" w:rsidR="003E3106" w:rsidRPr="000C14A4" w:rsidRDefault="004851CA">
      <w:r w:rsidRPr="000C14A4">
        <w:t>Characteristics containing the following key in the Table of Characteristics should be examined as indicated below:</w:t>
      </w:r>
    </w:p>
    <w:p w14:paraId="5402F58E" w14:textId="77777777" w:rsidR="003E3106" w:rsidRPr="000C14A4" w:rsidRDefault="003E3106"/>
    <w:p w14:paraId="109338D5" w14:textId="77777777" w:rsidR="003E3106" w:rsidRPr="000C14A4" w:rsidRDefault="004851CA" w:rsidP="00A53D1E">
      <w:pPr>
        <w:ind w:left="709" w:hanging="709"/>
      </w:pPr>
      <w:r w:rsidRPr="000C14A4">
        <w:t>(a)</w:t>
      </w:r>
      <w:r w:rsidRPr="000C14A4">
        <w:tab/>
        <w:t>Observations should be made after at least one satisfactory crop of fruit.</w:t>
      </w:r>
    </w:p>
    <w:p w14:paraId="7AF7FA99" w14:textId="77777777" w:rsidR="003E3106" w:rsidRPr="000C14A4" w:rsidRDefault="003E3106" w:rsidP="00A53D1E">
      <w:pPr>
        <w:ind w:left="709" w:hanging="709"/>
      </w:pPr>
    </w:p>
    <w:p w14:paraId="1655BAC4" w14:textId="77777777" w:rsidR="003E3106" w:rsidRPr="000C14A4" w:rsidRDefault="004851CA" w:rsidP="00A53D1E">
      <w:pPr>
        <w:ind w:left="709" w:hanging="709"/>
      </w:pPr>
      <w:r w:rsidRPr="000C14A4">
        <w:t>(b)</w:t>
      </w:r>
      <w:r w:rsidRPr="000C14A4">
        <w:tab/>
        <w:t>Observations should be made in the middle third of lateral dormant shoots in winter, after at least one satisfactory crop of fruit.</w:t>
      </w:r>
    </w:p>
    <w:p w14:paraId="71EABC5A" w14:textId="77777777" w:rsidR="003E3106" w:rsidRPr="000C14A4" w:rsidRDefault="003E3106" w:rsidP="00A53D1E">
      <w:pPr>
        <w:ind w:left="709" w:hanging="709"/>
      </w:pPr>
    </w:p>
    <w:p w14:paraId="5548D004" w14:textId="77777777" w:rsidR="003E3106" w:rsidRPr="000C14A4" w:rsidRDefault="004851CA" w:rsidP="00A53D1E">
      <w:pPr>
        <w:ind w:left="709" w:hanging="709"/>
      </w:pPr>
      <w:r w:rsidRPr="000C14A4">
        <w:t>(c)</w:t>
      </w:r>
      <w:r w:rsidRPr="000C14A4">
        <w:tab/>
        <w:t>Observations should be made on fully developed leaves from the middle third of vigorous vegetative current season shoots.</w:t>
      </w:r>
    </w:p>
    <w:p w14:paraId="65610517" w14:textId="77777777" w:rsidR="003E3106" w:rsidRPr="000C14A4" w:rsidRDefault="003E3106" w:rsidP="00A53D1E">
      <w:pPr>
        <w:ind w:left="709" w:hanging="709"/>
      </w:pPr>
    </w:p>
    <w:p w14:paraId="560D22D0" w14:textId="77777777" w:rsidR="003E3106" w:rsidRPr="000C14A4" w:rsidRDefault="004851CA" w:rsidP="00A53D1E">
      <w:pPr>
        <w:ind w:left="709" w:hanging="709"/>
      </w:pPr>
      <w:r w:rsidRPr="000C14A4">
        <w:t>(d)</w:t>
      </w:r>
      <w:r w:rsidRPr="000C14A4">
        <w:tab/>
        <w:t>Observations should be made on second or subsequent flowers, at the start of anther dehiscence.</w:t>
      </w:r>
    </w:p>
    <w:p w14:paraId="50FD6F23" w14:textId="77777777" w:rsidR="003E3106" w:rsidRPr="000C14A4" w:rsidRDefault="003E3106" w:rsidP="00A53D1E">
      <w:pPr>
        <w:ind w:left="709" w:hanging="709"/>
      </w:pPr>
    </w:p>
    <w:p w14:paraId="259D68EF" w14:textId="77777777" w:rsidR="003E3106" w:rsidRPr="000C14A4" w:rsidRDefault="004851CA" w:rsidP="00A53D1E">
      <w:pPr>
        <w:ind w:left="709" w:hanging="709"/>
      </w:pPr>
      <w:r w:rsidRPr="000C14A4">
        <w:t>(e)</w:t>
      </w:r>
      <w:r w:rsidRPr="000C14A4">
        <w:tab/>
        <w:t>Observations should be made on fruits when they are eating ripe.</w:t>
      </w:r>
    </w:p>
    <w:p w14:paraId="22CF5CC9" w14:textId="77777777" w:rsidR="003E3106" w:rsidRPr="000C14A4" w:rsidRDefault="003E3106" w:rsidP="00A53D1E">
      <w:pPr>
        <w:ind w:left="709" w:hanging="709"/>
      </w:pPr>
    </w:p>
    <w:p w14:paraId="08275B32" w14:textId="77777777" w:rsidR="003E3106" w:rsidRPr="000C14A4" w:rsidRDefault="004851CA" w:rsidP="00A53D1E">
      <w:pPr>
        <w:ind w:left="709" w:hanging="709"/>
      </w:pPr>
      <w:r w:rsidRPr="000C14A4">
        <w:t>(f)</w:t>
      </w:r>
      <w:r w:rsidRPr="000C14A4">
        <w:tab/>
        <w:t>Observations should be made on fruits at harvest.</w:t>
      </w:r>
    </w:p>
    <w:p w14:paraId="68E24E46" w14:textId="77777777" w:rsidR="003E3106" w:rsidRPr="000C14A4" w:rsidRDefault="003E3106"/>
    <w:p w14:paraId="4CE1CDB6" w14:textId="77777777" w:rsidR="003E3106" w:rsidRPr="000C14A4" w:rsidRDefault="004851CA">
      <w:pPr>
        <w:pStyle w:val="Heading2"/>
      </w:pPr>
      <w:bookmarkStart w:id="27" w:name="_Toc_1_3_0000000023"/>
      <w:r w:rsidRPr="000C14A4">
        <w:t>Explanations for individual characteristics</w:t>
      </w:r>
      <w:bookmarkEnd w:id="27"/>
    </w:p>
    <w:p w14:paraId="0D9DA9BE" w14:textId="77777777" w:rsidR="003E3106" w:rsidRPr="000C14A4" w:rsidRDefault="003E3106"/>
    <w:tbl>
      <w:tblPr>
        <w:tblW w:w="0" w:type="auto"/>
        <w:tblLook w:val="0600" w:firstRow="0" w:lastRow="0" w:firstColumn="0" w:lastColumn="0" w:noHBand="1" w:noVBand="1"/>
      </w:tblPr>
      <w:tblGrid>
        <w:gridCol w:w="9986"/>
      </w:tblGrid>
      <w:tr w:rsidR="003E3106" w:rsidRPr="000C14A4" w14:paraId="0468143F" w14:textId="77777777">
        <w:tc>
          <w:tcPr>
            <w:tcW w:w="9986" w:type="dxa"/>
          </w:tcPr>
          <w:p w14:paraId="7485A3B4" w14:textId="77777777" w:rsidR="003E3106" w:rsidRPr="000C14A4" w:rsidRDefault="004851CA">
            <w:pPr>
              <w:keepNext/>
              <w:keepLines/>
            </w:pPr>
            <w:r w:rsidRPr="000C14A4">
              <w:rPr>
                <w:u w:val="single"/>
              </w:rPr>
              <w:t>Ad. 1: Tree: vigor</w:t>
            </w:r>
          </w:p>
          <w:p w14:paraId="45E62DBF" w14:textId="77777777" w:rsidR="003E3106" w:rsidRPr="000C14A4" w:rsidRDefault="003E3106">
            <w:pPr>
              <w:keepNext/>
              <w:keepLines/>
            </w:pPr>
          </w:p>
          <w:p w14:paraId="2A75CDE2" w14:textId="77777777" w:rsidR="003E3106" w:rsidRPr="000C14A4" w:rsidRDefault="004851CA">
            <w:pPr>
              <w:pStyle w:val="BodyText"/>
              <w:keepNext/>
              <w:keepLines/>
              <w:jc w:val="left"/>
              <w:divId w:val="1"/>
            </w:pPr>
            <w:r w:rsidRPr="000C14A4">
              <w:t>The vigor of the tree should be considered as the overall abundance of vegetative growth, after at least one satisfactory crop of fruit. It can either be assessed at the peak of vegetative growth in summer (growth stage 39), or during the dormant season before pruning (stage 00), considering shoot length and thickness, and trunk diameter.</w:t>
            </w:r>
          </w:p>
        </w:tc>
      </w:tr>
    </w:tbl>
    <w:p w14:paraId="27DD70C2" w14:textId="77777777" w:rsidR="003E3106" w:rsidRPr="000C14A4" w:rsidRDefault="003E3106">
      <w:pPr>
        <w:keepLines/>
      </w:pPr>
    </w:p>
    <w:p w14:paraId="753B7AF8" w14:textId="77777777" w:rsidR="003E3106" w:rsidRPr="000C14A4" w:rsidRDefault="003E3106">
      <w:pPr>
        <w:keepLines/>
      </w:pPr>
    </w:p>
    <w:tbl>
      <w:tblPr>
        <w:tblW w:w="0" w:type="auto"/>
        <w:tblLook w:val="0600" w:firstRow="0" w:lastRow="0" w:firstColumn="0" w:lastColumn="0" w:noHBand="1" w:noVBand="1"/>
      </w:tblPr>
      <w:tblGrid>
        <w:gridCol w:w="9986"/>
      </w:tblGrid>
      <w:tr w:rsidR="003E3106" w:rsidRPr="000C14A4" w14:paraId="3D717C37" w14:textId="77777777">
        <w:tc>
          <w:tcPr>
            <w:tcW w:w="9986" w:type="dxa"/>
          </w:tcPr>
          <w:p w14:paraId="05E97AA7" w14:textId="77777777" w:rsidR="003E3106" w:rsidRPr="000C14A4" w:rsidRDefault="004851CA">
            <w:pPr>
              <w:keepNext/>
              <w:keepLines/>
            </w:pPr>
            <w:r w:rsidRPr="000C14A4">
              <w:rPr>
                <w:u w:val="single"/>
              </w:rPr>
              <w:t>Ad. 2: Tree: growth habit</w:t>
            </w:r>
          </w:p>
          <w:p w14:paraId="69130433" w14:textId="77777777" w:rsidR="003E3106" w:rsidRPr="000C14A4" w:rsidRDefault="003E3106">
            <w:pPr>
              <w:keepNext/>
              <w:keepLines/>
            </w:pPr>
          </w:p>
          <w:tbl>
            <w:tblPr>
              <w:tblW w:w="0" w:type="auto"/>
              <w:jc w:val="right"/>
              <w:tblCellMar>
                <w:left w:w="0" w:type="dxa"/>
                <w:right w:w="0" w:type="dxa"/>
              </w:tblCellMar>
              <w:tblLook w:val="0600" w:firstRow="0" w:lastRow="0" w:firstColumn="0" w:lastColumn="0" w:noHBand="1" w:noVBand="1"/>
            </w:tblPr>
            <w:tblGrid>
              <w:gridCol w:w="1554"/>
              <w:gridCol w:w="1603"/>
              <w:gridCol w:w="1775"/>
              <w:gridCol w:w="1610"/>
              <w:gridCol w:w="1614"/>
              <w:gridCol w:w="1614"/>
            </w:tblGrid>
            <w:tr w:rsidR="003E3106" w:rsidRPr="000C14A4" w14:paraId="4441FD98" w14:textId="77777777">
              <w:trPr>
                <w:divId w:val="2"/>
                <w:jc w:val="right"/>
              </w:trPr>
              <w:tc>
                <w:tcPr>
                  <w:tcW w:w="1662" w:type="dxa"/>
                  <w:tcMar>
                    <w:top w:w="0" w:type="dxa"/>
                    <w:left w:w="0" w:type="dxa"/>
                    <w:bottom w:w="0" w:type="dxa"/>
                    <w:right w:w="0" w:type="dxa"/>
                  </w:tcMar>
                </w:tcPr>
                <w:p w14:paraId="199506D3" w14:textId="77777777" w:rsidR="003E3106" w:rsidRPr="000C14A4" w:rsidRDefault="001F1C4B">
                  <w:pPr>
                    <w:jc w:val="center"/>
                    <w:rPr>
                      <w:rFonts w:eastAsia="Arial"/>
                    </w:rPr>
                  </w:pPr>
                  <w:r w:rsidRPr="000C14A4">
                    <w:pict w14:anchorId="406CBE43">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40.5pt;height:152.25pt" o:bordertopcolor="this" o:borderleftcolor="this" o:borderbottomcolor="this" o:borderrightcolor="this">
                        <v:imagedata r:id="rId31" o:title=""/>
                      </v:shape>
                    </w:pict>
                  </w:r>
                </w:p>
              </w:tc>
              <w:tc>
                <w:tcPr>
                  <w:tcW w:w="1662" w:type="dxa"/>
                  <w:tcMar>
                    <w:top w:w="0" w:type="dxa"/>
                    <w:left w:w="0" w:type="dxa"/>
                    <w:bottom w:w="0" w:type="dxa"/>
                    <w:right w:w="0" w:type="dxa"/>
                  </w:tcMar>
                </w:tcPr>
                <w:p w14:paraId="05338E85" w14:textId="77777777" w:rsidR="003E3106" w:rsidRPr="000C14A4" w:rsidRDefault="001F1C4B">
                  <w:pPr>
                    <w:jc w:val="center"/>
                    <w:rPr>
                      <w:rFonts w:eastAsia="Arial"/>
                    </w:rPr>
                  </w:pPr>
                  <w:r w:rsidRPr="000C14A4">
                    <w:pict w14:anchorId="26CBD9FF">
                      <v:shape id="_x0000_i1026" type="#_x0000_t75" style="width:60pt;height:150pt" o:bordertopcolor="this" o:borderleftcolor="this" o:borderbottomcolor="this" o:borderrightcolor="this">
                        <v:imagedata r:id="rId32" o:title=""/>
                      </v:shape>
                    </w:pict>
                  </w:r>
                </w:p>
              </w:tc>
              <w:tc>
                <w:tcPr>
                  <w:tcW w:w="1663" w:type="dxa"/>
                  <w:tcMar>
                    <w:top w:w="0" w:type="dxa"/>
                    <w:left w:w="0" w:type="dxa"/>
                    <w:bottom w:w="0" w:type="dxa"/>
                    <w:right w:w="0" w:type="dxa"/>
                  </w:tcMar>
                </w:tcPr>
                <w:p w14:paraId="25EF2AD5" w14:textId="77777777" w:rsidR="003E3106" w:rsidRPr="000C14A4" w:rsidRDefault="001F1C4B">
                  <w:pPr>
                    <w:jc w:val="center"/>
                    <w:rPr>
                      <w:rFonts w:eastAsia="Arial"/>
                    </w:rPr>
                  </w:pPr>
                  <w:r w:rsidRPr="000C14A4">
                    <w:pict w14:anchorId="7576D450">
                      <v:shape id="_x0000_i1027" type="#_x0000_t75" style="width:88.5pt;height:150pt" o:bordertopcolor="this" o:borderleftcolor="this" o:borderbottomcolor="this" o:borderrightcolor="this">
                        <v:imagedata r:id="rId33" o:title=""/>
                      </v:shape>
                    </w:pict>
                  </w:r>
                </w:p>
              </w:tc>
              <w:tc>
                <w:tcPr>
                  <w:tcW w:w="1663" w:type="dxa"/>
                  <w:tcMar>
                    <w:top w:w="0" w:type="dxa"/>
                    <w:left w:w="0" w:type="dxa"/>
                    <w:bottom w:w="0" w:type="dxa"/>
                    <w:right w:w="0" w:type="dxa"/>
                  </w:tcMar>
                </w:tcPr>
                <w:p w14:paraId="634AEECA" w14:textId="77777777" w:rsidR="003E3106" w:rsidRPr="000C14A4" w:rsidRDefault="001F1C4B">
                  <w:pPr>
                    <w:jc w:val="center"/>
                    <w:rPr>
                      <w:rFonts w:eastAsia="Arial"/>
                    </w:rPr>
                  </w:pPr>
                  <w:r w:rsidRPr="000C14A4">
                    <w:pict w14:anchorId="6ABC089B">
                      <v:shape id="_x0000_i1028" type="#_x0000_t75" style="width:62.25pt;height:150.75pt" o:bordertopcolor="this" o:borderleftcolor="this" o:borderbottomcolor="this" o:borderrightcolor="this">
                        <v:imagedata r:id="rId34" o:title=""/>
                      </v:shape>
                    </w:pict>
                  </w:r>
                </w:p>
              </w:tc>
              <w:tc>
                <w:tcPr>
                  <w:tcW w:w="1663" w:type="dxa"/>
                  <w:tcMar>
                    <w:top w:w="0" w:type="dxa"/>
                    <w:left w:w="0" w:type="dxa"/>
                    <w:bottom w:w="0" w:type="dxa"/>
                    <w:right w:w="0" w:type="dxa"/>
                  </w:tcMar>
                </w:tcPr>
                <w:p w14:paraId="4CB7AB2D" w14:textId="77777777" w:rsidR="003E3106" w:rsidRPr="000C14A4" w:rsidRDefault="001F1C4B">
                  <w:pPr>
                    <w:jc w:val="center"/>
                    <w:rPr>
                      <w:rFonts w:eastAsia="Arial"/>
                    </w:rPr>
                  </w:pPr>
                  <w:r w:rsidRPr="000C14A4">
                    <w:pict w14:anchorId="4AA312C7">
                      <v:shape id="_x0000_i1029" type="#_x0000_t75" style="width:63.75pt;height:149.25pt" o:bordertopcolor="this" o:borderleftcolor="this" o:borderbottomcolor="this" o:borderrightcolor="this">
                        <v:imagedata r:id="rId35" o:title=""/>
                      </v:shape>
                    </w:pict>
                  </w:r>
                </w:p>
              </w:tc>
              <w:tc>
                <w:tcPr>
                  <w:tcW w:w="1663" w:type="dxa"/>
                  <w:tcMar>
                    <w:top w:w="0" w:type="dxa"/>
                    <w:left w:w="0" w:type="dxa"/>
                    <w:bottom w:w="0" w:type="dxa"/>
                    <w:right w:w="0" w:type="dxa"/>
                  </w:tcMar>
                </w:tcPr>
                <w:p w14:paraId="3D2EB77D" w14:textId="77777777" w:rsidR="003E3106" w:rsidRPr="000C14A4" w:rsidRDefault="001F1C4B">
                  <w:pPr>
                    <w:jc w:val="center"/>
                    <w:rPr>
                      <w:rFonts w:eastAsia="Arial"/>
                    </w:rPr>
                  </w:pPr>
                  <w:r w:rsidRPr="000C14A4">
                    <w:pict w14:anchorId="6D14286B">
                      <v:shape id="_x0000_i1030" type="#_x0000_t75" style="width:63.75pt;height:150pt" o:bordertopcolor="this" o:borderleftcolor="this" o:borderbottomcolor="this" o:borderrightcolor="this">
                        <v:imagedata r:id="rId36" o:title=""/>
                      </v:shape>
                    </w:pict>
                  </w:r>
                </w:p>
              </w:tc>
            </w:tr>
            <w:tr w:rsidR="003E3106" w:rsidRPr="000C14A4" w14:paraId="10ACE4BD" w14:textId="77777777">
              <w:trPr>
                <w:divId w:val="2"/>
                <w:jc w:val="right"/>
              </w:trPr>
              <w:tc>
                <w:tcPr>
                  <w:tcW w:w="1662" w:type="dxa"/>
                  <w:tcMar>
                    <w:top w:w="0" w:type="dxa"/>
                    <w:left w:w="0" w:type="dxa"/>
                    <w:bottom w:w="0" w:type="dxa"/>
                    <w:right w:w="0" w:type="dxa"/>
                  </w:tcMar>
                </w:tcPr>
                <w:p w14:paraId="32AA7920" w14:textId="77777777" w:rsidR="003E3106" w:rsidRPr="000C14A4" w:rsidRDefault="004851CA">
                  <w:pPr>
                    <w:jc w:val="center"/>
                    <w:rPr>
                      <w:rFonts w:eastAsia="Arial"/>
                    </w:rPr>
                  </w:pPr>
                  <w:r w:rsidRPr="000C14A4">
                    <w:rPr>
                      <w:rFonts w:eastAsia="Arial"/>
                    </w:rPr>
                    <w:t>1</w:t>
                  </w:r>
                </w:p>
              </w:tc>
              <w:tc>
                <w:tcPr>
                  <w:tcW w:w="1662" w:type="dxa"/>
                  <w:tcMar>
                    <w:top w:w="0" w:type="dxa"/>
                    <w:left w:w="0" w:type="dxa"/>
                    <w:bottom w:w="0" w:type="dxa"/>
                    <w:right w:w="0" w:type="dxa"/>
                  </w:tcMar>
                </w:tcPr>
                <w:p w14:paraId="50F59059" w14:textId="77777777" w:rsidR="003E3106" w:rsidRPr="000C14A4" w:rsidRDefault="004851CA">
                  <w:pPr>
                    <w:jc w:val="center"/>
                    <w:rPr>
                      <w:rFonts w:eastAsia="Arial"/>
                    </w:rPr>
                  </w:pPr>
                  <w:r w:rsidRPr="000C14A4">
                    <w:rPr>
                      <w:rFonts w:eastAsia="Arial"/>
                    </w:rPr>
                    <w:t>2</w:t>
                  </w:r>
                </w:p>
              </w:tc>
              <w:tc>
                <w:tcPr>
                  <w:tcW w:w="1663" w:type="dxa"/>
                  <w:tcMar>
                    <w:top w:w="0" w:type="dxa"/>
                    <w:left w:w="0" w:type="dxa"/>
                    <w:bottom w:w="0" w:type="dxa"/>
                    <w:right w:w="0" w:type="dxa"/>
                  </w:tcMar>
                </w:tcPr>
                <w:p w14:paraId="77AF8A5C" w14:textId="77777777" w:rsidR="003E3106" w:rsidRPr="000C14A4" w:rsidRDefault="004851CA">
                  <w:pPr>
                    <w:jc w:val="center"/>
                    <w:rPr>
                      <w:rFonts w:eastAsia="Arial"/>
                    </w:rPr>
                  </w:pPr>
                  <w:r w:rsidRPr="000C14A4">
                    <w:rPr>
                      <w:rFonts w:eastAsia="Arial"/>
                    </w:rPr>
                    <w:t>3</w:t>
                  </w:r>
                </w:p>
              </w:tc>
              <w:tc>
                <w:tcPr>
                  <w:tcW w:w="1663" w:type="dxa"/>
                  <w:tcMar>
                    <w:top w:w="0" w:type="dxa"/>
                    <w:left w:w="0" w:type="dxa"/>
                    <w:bottom w:w="0" w:type="dxa"/>
                    <w:right w:w="0" w:type="dxa"/>
                  </w:tcMar>
                </w:tcPr>
                <w:p w14:paraId="245BD812" w14:textId="77777777" w:rsidR="003E3106" w:rsidRPr="000C14A4" w:rsidRDefault="004851CA">
                  <w:pPr>
                    <w:jc w:val="center"/>
                    <w:rPr>
                      <w:rFonts w:eastAsia="Arial"/>
                    </w:rPr>
                  </w:pPr>
                  <w:r w:rsidRPr="000C14A4">
                    <w:rPr>
                      <w:rFonts w:eastAsia="Arial"/>
                    </w:rPr>
                    <w:t>4</w:t>
                  </w:r>
                </w:p>
              </w:tc>
              <w:tc>
                <w:tcPr>
                  <w:tcW w:w="1663" w:type="dxa"/>
                  <w:tcMar>
                    <w:top w:w="0" w:type="dxa"/>
                    <w:left w:w="0" w:type="dxa"/>
                    <w:bottom w:w="0" w:type="dxa"/>
                    <w:right w:w="0" w:type="dxa"/>
                  </w:tcMar>
                </w:tcPr>
                <w:p w14:paraId="727CECB3" w14:textId="77777777" w:rsidR="003E3106" w:rsidRPr="000C14A4" w:rsidRDefault="004851CA">
                  <w:pPr>
                    <w:jc w:val="center"/>
                    <w:rPr>
                      <w:rFonts w:eastAsia="Arial"/>
                    </w:rPr>
                  </w:pPr>
                  <w:r w:rsidRPr="000C14A4">
                    <w:rPr>
                      <w:rFonts w:eastAsia="Arial"/>
                    </w:rPr>
                    <w:t>5</w:t>
                  </w:r>
                </w:p>
              </w:tc>
              <w:tc>
                <w:tcPr>
                  <w:tcW w:w="1663" w:type="dxa"/>
                  <w:tcMar>
                    <w:top w:w="0" w:type="dxa"/>
                    <w:left w:w="0" w:type="dxa"/>
                    <w:bottom w:w="0" w:type="dxa"/>
                    <w:right w:w="0" w:type="dxa"/>
                  </w:tcMar>
                </w:tcPr>
                <w:p w14:paraId="3D9177C7" w14:textId="77777777" w:rsidR="003E3106" w:rsidRPr="000C14A4" w:rsidRDefault="004851CA">
                  <w:pPr>
                    <w:jc w:val="center"/>
                    <w:rPr>
                      <w:rFonts w:eastAsia="Arial"/>
                    </w:rPr>
                  </w:pPr>
                  <w:r w:rsidRPr="000C14A4">
                    <w:rPr>
                      <w:rFonts w:eastAsia="Arial"/>
                    </w:rPr>
                    <w:t>6</w:t>
                  </w:r>
                </w:p>
              </w:tc>
            </w:tr>
            <w:tr w:rsidR="003E3106" w:rsidRPr="000C14A4" w14:paraId="22C36DB3" w14:textId="77777777">
              <w:trPr>
                <w:divId w:val="2"/>
                <w:jc w:val="right"/>
              </w:trPr>
              <w:tc>
                <w:tcPr>
                  <w:tcW w:w="1662" w:type="dxa"/>
                  <w:tcMar>
                    <w:top w:w="0" w:type="dxa"/>
                    <w:left w:w="0" w:type="dxa"/>
                    <w:bottom w:w="0" w:type="dxa"/>
                    <w:right w:w="0" w:type="dxa"/>
                  </w:tcMar>
                </w:tcPr>
                <w:p w14:paraId="53CFD929" w14:textId="77777777" w:rsidR="003E3106" w:rsidRPr="000C14A4" w:rsidRDefault="004851CA">
                  <w:pPr>
                    <w:jc w:val="center"/>
                    <w:rPr>
                      <w:rFonts w:eastAsia="Arial"/>
                    </w:rPr>
                  </w:pPr>
                  <w:r w:rsidRPr="000C14A4">
                    <w:rPr>
                      <w:rFonts w:eastAsia="Arial"/>
                    </w:rPr>
                    <w:t>fastigiate</w:t>
                  </w:r>
                </w:p>
              </w:tc>
              <w:tc>
                <w:tcPr>
                  <w:tcW w:w="1662" w:type="dxa"/>
                  <w:tcMar>
                    <w:top w:w="0" w:type="dxa"/>
                    <w:left w:w="0" w:type="dxa"/>
                    <w:bottom w:w="0" w:type="dxa"/>
                    <w:right w:w="0" w:type="dxa"/>
                  </w:tcMar>
                </w:tcPr>
                <w:p w14:paraId="67CAE411" w14:textId="77777777" w:rsidR="003E3106" w:rsidRPr="000C14A4" w:rsidRDefault="004851CA">
                  <w:pPr>
                    <w:jc w:val="center"/>
                    <w:rPr>
                      <w:rFonts w:eastAsia="Arial"/>
                    </w:rPr>
                  </w:pPr>
                  <w:r w:rsidRPr="000C14A4">
                    <w:rPr>
                      <w:rFonts w:eastAsia="Arial"/>
                      <w:color w:val="000000"/>
                    </w:rPr>
                    <w:t>upright</w:t>
                  </w:r>
                </w:p>
              </w:tc>
              <w:tc>
                <w:tcPr>
                  <w:tcW w:w="1663" w:type="dxa"/>
                  <w:tcMar>
                    <w:top w:w="0" w:type="dxa"/>
                    <w:left w:w="0" w:type="dxa"/>
                    <w:bottom w:w="0" w:type="dxa"/>
                    <w:right w:w="0" w:type="dxa"/>
                  </w:tcMar>
                </w:tcPr>
                <w:p w14:paraId="6D9C48C6" w14:textId="77777777" w:rsidR="003E3106" w:rsidRPr="000C14A4" w:rsidRDefault="004851CA">
                  <w:pPr>
                    <w:jc w:val="center"/>
                    <w:rPr>
                      <w:rFonts w:eastAsia="Arial"/>
                    </w:rPr>
                  </w:pPr>
                  <w:r w:rsidRPr="000C14A4">
                    <w:rPr>
                      <w:rFonts w:eastAsia="Arial"/>
                      <w:color w:val="000000"/>
                    </w:rPr>
                    <w:t>semi-upright</w:t>
                  </w:r>
                </w:p>
              </w:tc>
              <w:tc>
                <w:tcPr>
                  <w:tcW w:w="1663" w:type="dxa"/>
                  <w:tcMar>
                    <w:top w:w="0" w:type="dxa"/>
                    <w:left w:w="0" w:type="dxa"/>
                    <w:bottom w:w="0" w:type="dxa"/>
                    <w:right w:w="0" w:type="dxa"/>
                  </w:tcMar>
                </w:tcPr>
                <w:p w14:paraId="1FA0C3A6" w14:textId="77777777" w:rsidR="003E3106" w:rsidRPr="000C14A4" w:rsidRDefault="004851CA">
                  <w:pPr>
                    <w:jc w:val="center"/>
                    <w:rPr>
                      <w:rFonts w:eastAsia="Arial"/>
                    </w:rPr>
                  </w:pPr>
                  <w:r w:rsidRPr="000C14A4">
                    <w:rPr>
                      <w:rFonts w:eastAsia="Arial"/>
                      <w:color w:val="000000"/>
                    </w:rPr>
                    <w:t>spreading</w:t>
                  </w:r>
                </w:p>
              </w:tc>
              <w:tc>
                <w:tcPr>
                  <w:tcW w:w="1663" w:type="dxa"/>
                  <w:tcMar>
                    <w:top w:w="0" w:type="dxa"/>
                    <w:left w:w="0" w:type="dxa"/>
                    <w:bottom w:w="0" w:type="dxa"/>
                    <w:right w:w="0" w:type="dxa"/>
                  </w:tcMar>
                </w:tcPr>
                <w:p w14:paraId="757E8A8C" w14:textId="77777777" w:rsidR="003E3106" w:rsidRPr="000C14A4" w:rsidRDefault="004851CA">
                  <w:pPr>
                    <w:jc w:val="center"/>
                    <w:rPr>
                      <w:rFonts w:eastAsia="Arial"/>
                    </w:rPr>
                  </w:pPr>
                  <w:r w:rsidRPr="000C14A4">
                    <w:rPr>
                      <w:rFonts w:eastAsia="Arial"/>
                      <w:color w:val="000000"/>
                    </w:rPr>
                    <w:t>drooping</w:t>
                  </w:r>
                </w:p>
              </w:tc>
              <w:tc>
                <w:tcPr>
                  <w:tcW w:w="1663" w:type="dxa"/>
                  <w:tcMar>
                    <w:top w:w="0" w:type="dxa"/>
                    <w:left w:w="0" w:type="dxa"/>
                    <w:bottom w:w="0" w:type="dxa"/>
                    <w:right w:w="0" w:type="dxa"/>
                  </w:tcMar>
                </w:tcPr>
                <w:p w14:paraId="1296157F" w14:textId="77777777" w:rsidR="003E3106" w:rsidRPr="000C14A4" w:rsidRDefault="004851CA">
                  <w:pPr>
                    <w:jc w:val="center"/>
                    <w:rPr>
                      <w:rFonts w:eastAsia="Arial"/>
                    </w:rPr>
                  </w:pPr>
                  <w:r w:rsidRPr="000C14A4">
                    <w:rPr>
                      <w:rFonts w:eastAsia="Arial"/>
                      <w:color w:val="000000"/>
                    </w:rPr>
                    <w:t>weeping</w:t>
                  </w:r>
                </w:p>
              </w:tc>
            </w:tr>
          </w:tbl>
          <w:p w14:paraId="3E542739" w14:textId="5349B5C9" w:rsidR="003E3106" w:rsidRPr="000C14A4" w:rsidRDefault="003E3106">
            <w:pPr>
              <w:spacing w:beforeAutospacing="1" w:afterAutospacing="1"/>
              <w:jc w:val="left"/>
              <w:divId w:val="1"/>
            </w:pPr>
          </w:p>
        </w:tc>
      </w:tr>
    </w:tbl>
    <w:p w14:paraId="45B720E6" w14:textId="77777777" w:rsidR="003E3106" w:rsidRPr="000C14A4" w:rsidRDefault="003E3106">
      <w:pPr>
        <w:keepLines/>
      </w:pPr>
    </w:p>
    <w:p w14:paraId="1D75E602" w14:textId="77777777" w:rsidR="003E3106" w:rsidRPr="000C14A4" w:rsidRDefault="003E3106">
      <w:pPr>
        <w:keepLines/>
      </w:pPr>
    </w:p>
    <w:tbl>
      <w:tblPr>
        <w:tblW w:w="0" w:type="auto"/>
        <w:tblLook w:val="0600" w:firstRow="0" w:lastRow="0" w:firstColumn="0" w:lastColumn="0" w:noHBand="1" w:noVBand="1"/>
      </w:tblPr>
      <w:tblGrid>
        <w:gridCol w:w="9986"/>
      </w:tblGrid>
      <w:tr w:rsidR="003E3106" w:rsidRPr="000C14A4" w14:paraId="095E2512" w14:textId="77777777">
        <w:tc>
          <w:tcPr>
            <w:tcW w:w="9986" w:type="dxa"/>
          </w:tcPr>
          <w:p w14:paraId="4F059505" w14:textId="77777777" w:rsidR="003E3106" w:rsidRPr="000C14A4" w:rsidRDefault="004851CA">
            <w:pPr>
              <w:keepNext/>
              <w:keepLines/>
            </w:pPr>
            <w:r w:rsidRPr="000C14A4">
              <w:rPr>
                <w:u w:val="single"/>
              </w:rPr>
              <w:t>Ad. 3: One-year-old shoot: length of internode</w:t>
            </w:r>
          </w:p>
          <w:p w14:paraId="2432C6CC" w14:textId="77777777" w:rsidR="003E3106" w:rsidRPr="000C14A4" w:rsidRDefault="003E3106">
            <w:pPr>
              <w:keepNext/>
              <w:keepLines/>
            </w:pPr>
          </w:p>
          <w:p w14:paraId="4B013BC0" w14:textId="77777777" w:rsidR="003E3106" w:rsidRPr="000C14A4" w:rsidRDefault="004851CA">
            <w:pPr>
              <w:pStyle w:val="BodyText"/>
              <w:keepNext/>
              <w:keepLines/>
              <w:jc w:val="left"/>
              <w:divId w:val="1"/>
            </w:pPr>
            <w:r w:rsidRPr="000C14A4">
              <w:t>Observations should be made using a vernier caliper gauge.</w:t>
            </w:r>
          </w:p>
        </w:tc>
      </w:tr>
    </w:tbl>
    <w:p w14:paraId="7BC0E1BA" w14:textId="77777777" w:rsidR="003E3106" w:rsidRPr="000C14A4" w:rsidRDefault="003E3106">
      <w:pPr>
        <w:keepLines/>
      </w:pPr>
    </w:p>
    <w:p w14:paraId="31A093A2" w14:textId="77777777" w:rsidR="003E3106" w:rsidRPr="000C14A4" w:rsidRDefault="003E3106">
      <w:pPr>
        <w:keepLines/>
      </w:pPr>
    </w:p>
    <w:tbl>
      <w:tblPr>
        <w:tblW w:w="0" w:type="auto"/>
        <w:tblLook w:val="0600" w:firstRow="0" w:lastRow="0" w:firstColumn="0" w:lastColumn="0" w:noHBand="1" w:noVBand="1"/>
      </w:tblPr>
      <w:tblGrid>
        <w:gridCol w:w="9986"/>
      </w:tblGrid>
      <w:tr w:rsidR="003E3106" w:rsidRPr="000C14A4" w14:paraId="29EDA389" w14:textId="77777777">
        <w:tc>
          <w:tcPr>
            <w:tcW w:w="9986" w:type="dxa"/>
          </w:tcPr>
          <w:p w14:paraId="784C7973" w14:textId="77777777" w:rsidR="003E3106" w:rsidRPr="000C14A4" w:rsidRDefault="004851CA">
            <w:pPr>
              <w:keepNext/>
              <w:keepLines/>
            </w:pPr>
            <w:r w:rsidRPr="000C14A4">
              <w:rPr>
                <w:u w:val="single"/>
              </w:rPr>
              <w:t>Ad. 5: One-year-old shoot: number of lenticels</w:t>
            </w:r>
          </w:p>
          <w:p w14:paraId="28DC3B8C" w14:textId="77777777" w:rsidR="003E3106" w:rsidRPr="000C14A4" w:rsidRDefault="003E3106">
            <w:pPr>
              <w:keepNext/>
              <w:keepLines/>
            </w:pPr>
          </w:p>
          <w:p w14:paraId="23E52C9F" w14:textId="77777777" w:rsidR="003E3106" w:rsidRPr="000C14A4" w:rsidRDefault="004851CA">
            <w:pPr>
              <w:pStyle w:val="BodyText"/>
              <w:keepNext/>
              <w:keepLines/>
              <w:jc w:val="left"/>
              <w:divId w:val="1"/>
            </w:pPr>
            <w:r w:rsidRPr="000C14A4">
              <w:t>Observations should be made by counting in a defined area [e.g. an area of 1 cm²] or by visual assessment of the density of lenticels on the bark.</w:t>
            </w:r>
          </w:p>
        </w:tc>
      </w:tr>
    </w:tbl>
    <w:p w14:paraId="1CA77518" w14:textId="77777777" w:rsidR="003E3106" w:rsidRPr="000C14A4" w:rsidRDefault="003E3106">
      <w:pPr>
        <w:keepLines/>
      </w:pPr>
    </w:p>
    <w:p w14:paraId="5F43E7A5" w14:textId="77777777" w:rsidR="003E3106" w:rsidRPr="000C14A4" w:rsidRDefault="003E3106">
      <w:pPr>
        <w:keepLines/>
      </w:pPr>
    </w:p>
    <w:tbl>
      <w:tblPr>
        <w:tblW w:w="0" w:type="auto"/>
        <w:tblLook w:val="0600" w:firstRow="0" w:lastRow="0" w:firstColumn="0" w:lastColumn="0" w:noHBand="1" w:noVBand="1"/>
      </w:tblPr>
      <w:tblGrid>
        <w:gridCol w:w="9986"/>
      </w:tblGrid>
      <w:tr w:rsidR="003E3106" w:rsidRPr="000C14A4" w14:paraId="1C22447C" w14:textId="77777777">
        <w:tc>
          <w:tcPr>
            <w:tcW w:w="9986" w:type="dxa"/>
          </w:tcPr>
          <w:p w14:paraId="4B1A7B2F" w14:textId="1E92CD9C" w:rsidR="003E3106" w:rsidRPr="000C14A4" w:rsidRDefault="004851CA">
            <w:pPr>
              <w:keepNext/>
              <w:keepLines/>
            </w:pPr>
            <w:r w:rsidRPr="000C14A4">
              <w:rPr>
                <w:u w:val="single"/>
              </w:rPr>
              <w:lastRenderedPageBreak/>
              <w:t>Ad. 6: One-year-old shoot: position of vegetative bud in relation to shoot</w:t>
            </w:r>
          </w:p>
          <w:p w14:paraId="51F49689" w14:textId="77777777" w:rsidR="003E3106" w:rsidRPr="000C14A4" w:rsidRDefault="003E3106">
            <w:pPr>
              <w:keepNext/>
              <w:keepLines/>
            </w:pPr>
          </w:p>
          <w:tbl>
            <w:tblPr>
              <w:tblW w:w="0" w:type="auto"/>
              <w:tblCellMar>
                <w:left w:w="0" w:type="dxa"/>
                <w:right w:w="0" w:type="dxa"/>
              </w:tblCellMar>
              <w:tblLook w:val="0600" w:firstRow="0" w:lastRow="0" w:firstColumn="0" w:lastColumn="0" w:noHBand="1" w:noVBand="1"/>
            </w:tblPr>
            <w:tblGrid>
              <w:gridCol w:w="2977"/>
              <w:gridCol w:w="3119"/>
              <w:gridCol w:w="3260"/>
            </w:tblGrid>
            <w:tr w:rsidR="003E3106" w:rsidRPr="000C14A4" w14:paraId="3AC1A8A7" w14:textId="77777777">
              <w:trPr>
                <w:divId w:val="1"/>
              </w:trPr>
              <w:tc>
                <w:tcPr>
                  <w:tcW w:w="2977" w:type="dxa"/>
                  <w:tcMar>
                    <w:top w:w="0" w:type="dxa"/>
                    <w:left w:w="0" w:type="dxa"/>
                    <w:bottom w:w="0" w:type="dxa"/>
                    <w:right w:w="0" w:type="dxa"/>
                  </w:tcMar>
                </w:tcPr>
                <w:p w14:paraId="2F3FE528" w14:textId="77777777" w:rsidR="003E3106" w:rsidRPr="000C14A4" w:rsidRDefault="001F1C4B">
                  <w:pPr>
                    <w:jc w:val="center"/>
                    <w:rPr>
                      <w:rFonts w:eastAsia="Arial"/>
                    </w:rPr>
                  </w:pPr>
                  <w:r w:rsidRPr="000C14A4">
                    <w:pict w14:anchorId="395F7FB1">
                      <v:shape id="_x0000_i1031" type="#_x0000_t75" style="width:132.75pt;height:179.25pt" o:bordertopcolor="this" o:borderleftcolor="this" o:borderbottomcolor="this" o:borderrightcolor="this">
                        <v:imagedata r:id="rId37" o:title=""/>
                      </v:shape>
                    </w:pict>
                  </w:r>
                </w:p>
              </w:tc>
              <w:tc>
                <w:tcPr>
                  <w:tcW w:w="3119" w:type="dxa"/>
                  <w:tcMar>
                    <w:top w:w="0" w:type="dxa"/>
                    <w:left w:w="0" w:type="dxa"/>
                    <w:bottom w:w="0" w:type="dxa"/>
                    <w:right w:w="0" w:type="dxa"/>
                  </w:tcMar>
                </w:tcPr>
                <w:p w14:paraId="4146EBC6" w14:textId="77777777" w:rsidR="003E3106" w:rsidRPr="000C14A4" w:rsidRDefault="001F1C4B">
                  <w:pPr>
                    <w:jc w:val="center"/>
                    <w:rPr>
                      <w:rFonts w:eastAsia="Arial"/>
                    </w:rPr>
                  </w:pPr>
                  <w:r w:rsidRPr="000C14A4">
                    <w:pict w14:anchorId="1FB275A8">
                      <v:shape id="_x0000_i1032" type="#_x0000_t75" style="width:143.25pt;height:192.75pt" o:bordertopcolor="this" o:borderleftcolor="this" o:borderbottomcolor="this" o:borderrightcolor="this">
                        <v:imagedata r:id="rId38" o:title=""/>
                      </v:shape>
                    </w:pict>
                  </w:r>
                </w:p>
              </w:tc>
              <w:tc>
                <w:tcPr>
                  <w:tcW w:w="3260" w:type="dxa"/>
                  <w:tcMar>
                    <w:top w:w="0" w:type="dxa"/>
                    <w:left w:w="0" w:type="dxa"/>
                    <w:bottom w:w="0" w:type="dxa"/>
                    <w:right w:w="0" w:type="dxa"/>
                  </w:tcMar>
                </w:tcPr>
                <w:p w14:paraId="58CFE644" w14:textId="77777777" w:rsidR="003E3106" w:rsidRPr="000C14A4" w:rsidRDefault="001F1C4B">
                  <w:pPr>
                    <w:jc w:val="center"/>
                    <w:rPr>
                      <w:rFonts w:eastAsia="Arial"/>
                    </w:rPr>
                  </w:pPr>
                  <w:r w:rsidRPr="000C14A4">
                    <w:pict w14:anchorId="1C586508">
                      <v:shape id="_x0000_i1033" type="#_x0000_t75" style="width:142.5pt;height:191.25pt" o:bordertopcolor="this" o:borderleftcolor="this" o:borderbottomcolor="this" o:borderrightcolor="this">
                        <v:imagedata r:id="rId39" o:title=""/>
                      </v:shape>
                    </w:pict>
                  </w:r>
                </w:p>
              </w:tc>
            </w:tr>
            <w:tr w:rsidR="003E3106" w:rsidRPr="000C14A4" w14:paraId="6CB6A583" w14:textId="77777777">
              <w:trPr>
                <w:divId w:val="1"/>
              </w:trPr>
              <w:tc>
                <w:tcPr>
                  <w:tcW w:w="2977" w:type="dxa"/>
                  <w:tcMar>
                    <w:top w:w="0" w:type="dxa"/>
                    <w:left w:w="0" w:type="dxa"/>
                    <w:bottom w:w="0" w:type="dxa"/>
                    <w:right w:w="0" w:type="dxa"/>
                  </w:tcMar>
                </w:tcPr>
                <w:p w14:paraId="326FE25D" w14:textId="77777777" w:rsidR="003E3106" w:rsidRPr="000C14A4" w:rsidRDefault="004851CA">
                  <w:pPr>
                    <w:jc w:val="center"/>
                    <w:rPr>
                      <w:rFonts w:eastAsia="Arial"/>
                    </w:rPr>
                  </w:pPr>
                  <w:r w:rsidRPr="000C14A4">
                    <w:rPr>
                      <w:rFonts w:eastAsia="Arial"/>
                    </w:rPr>
                    <w:t>1</w:t>
                  </w:r>
                </w:p>
              </w:tc>
              <w:tc>
                <w:tcPr>
                  <w:tcW w:w="3119" w:type="dxa"/>
                  <w:tcMar>
                    <w:top w:w="0" w:type="dxa"/>
                    <w:left w:w="0" w:type="dxa"/>
                    <w:bottom w:w="0" w:type="dxa"/>
                    <w:right w:w="0" w:type="dxa"/>
                  </w:tcMar>
                </w:tcPr>
                <w:p w14:paraId="094BDF82" w14:textId="77777777" w:rsidR="003E3106" w:rsidRPr="000C14A4" w:rsidRDefault="004851CA">
                  <w:pPr>
                    <w:jc w:val="center"/>
                    <w:rPr>
                      <w:rFonts w:eastAsia="Arial"/>
                    </w:rPr>
                  </w:pPr>
                  <w:r w:rsidRPr="000C14A4">
                    <w:rPr>
                      <w:rFonts w:eastAsia="Arial"/>
                    </w:rPr>
                    <w:t>2</w:t>
                  </w:r>
                </w:p>
              </w:tc>
              <w:tc>
                <w:tcPr>
                  <w:tcW w:w="3260" w:type="dxa"/>
                  <w:tcMar>
                    <w:top w:w="0" w:type="dxa"/>
                    <w:left w:w="0" w:type="dxa"/>
                    <w:bottom w:w="0" w:type="dxa"/>
                    <w:right w:w="0" w:type="dxa"/>
                  </w:tcMar>
                </w:tcPr>
                <w:p w14:paraId="3ECA29E9" w14:textId="77777777" w:rsidR="003E3106" w:rsidRPr="000C14A4" w:rsidRDefault="004851CA">
                  <w:pPr>
                    <w:jc w:val="center"/>
                    <w:rPr>
                      <w:rFonts w:eastAsia="Arial"/>
                    </w:rPr>
                  </w:pPr>
                  <w:r w:rsidRPr="000C14A4">
                    <w:rPr>
                      <w:rFonts w:eastAsia="Arial"/>
                    </w:rPr>
                    <w:t>3</w:t>
                  </w:r>
                </w:p>
              </w:tc>
            </w:tr>
            <w:tr w:rsidR="003E3106" w:rsidRPr="000C14A4" w14:paraId="7C1F6443" w14:textId="77777777">
              <w:trPr>
                <w:divId w:val="1"/>
              </w:trPr>
              <w:tc>
                <w:tcPr>
                  <w:tcW w:w="2977" w:type="dxa"/>
                  <w:tcMar>
                    <w:top w:w="0" w:type="dxa"/>
                    <w:left w:w="0" w:type="dxa"/>
                    <w:bottom w:w="0" w:type="dxa"/>
                    <w:right w:w="0" w:type="dxa"/>
                  </w:tcMar>
                </w:tcPr>
                <w:p w14:paraId="35F87293" w14:textId="77777777" w:rsidR="003E3106" w:rsidRPr="000C14A4" w:rsidRDefault="004851CA">
                  <w:pPr>
                    <w:jc w:val="center"/>
                    <w:rPr>
                      <w:rFonts w:eastAsia="Arial"/>
                    </w:rPr>
                  </w:pPr>
                  <w:r w:rsidRPr="000C14A4">
                    <w:rPr>
                      <w:rFonts w:eastAsia="Arial"/>
                    </w:rPr>
                    <w:t>adpressed</w:t>
                  </w:r>
                </w:p>
              </w:tc>
              <w:tc>
                <w:tcPr>
                  <w:tcW w:w="3119" w:type="dxa"/>
                  <w:tcMar>
                    <w:top w:w="0" w:type="dxa"/>
                    <w:left w:w="0" w:type="dxa"/>
                    <w:bottom w:w="0" w:type="dxa"/>
                    <w:right w:w="0" w:type="dxa"/>
                  </w:tcMar>
                </w:tcPr>
                <w:p w14:paraId="17503F1B" w14:textId="77777777" w:rsidR="003E3106" w:rsidRPr="000C14A4" w:rsidRDefault="004851CA">
                  <w:pPr>
                    <w:jc w:val="center"/>
                    <w:rPr>
                      <w:rFonts w:eastAsia="Arial"/>
                    </w:rPr>
                  </w:pPr>
                  <w:r w:rsidRPr="000C14A4">
                    <w:rPr>
                      <w:rFonts w:eastAsia="Arial"/>
                    </w:rPr>
                    <w:t>slightly held out</w:t>
                  </w:r>
                </w:p>
              </w:tc>
              <w:tc>
                <w:tcPr>
                  <w:tcW w:w="3260" w:type="dxa"/>
                  <w:tcMar>
                    <w:top w:w="0" w:type="dxa"/>
                    <w:left w:w="0" w:type="dxa"/>
                    <w:bottom w:w="0" w:type="dxa"/>
                    <w:right w:w="0" w:type="dxa"/>
                  </w:tcMar>
                </w:tcPr>
                <w:p w14:paraId="7C91B025" w14:textId="77777777" w:rsidR="003E3106" w:rsidRPr="000C14A4" w:rsidRDefault="004851CA">
                  <w:pPr>
                    <w:jc w:val="center"/>
                    <w:rPr>
                      <w:rFonts w:eastAsia="Arial"/>
                    </w:rPr>
                  </w:pPr>
                  <w:r w:rsidRPr="000C14A4">
                    <w:rPr>
                      <w:rFonts w:eastAsia="Arial"/>
                    </w:rPr>
                    <w:t>markedly held out</w:t>
                  </w:r>
                </w:p>
              </w:tc>
            </w:tr>
          </w:tbl>
          <w:p w14:paraId="5B566309" w14:textId="4DCFBF54" w:rsidR="003E3106" w:rsidRPr="000C14A4" w:rsidRDefault="003E3106">
            <w:pPr>
              <w:spacing w:beforeAutospacing="1" w:afterAutospacing="1"/>
              <w:jc w:val="left"/>
              <w:divId w:val="1"/>
            </w:pPr>
          </w:p>
        </w:tc>
      </w:tr>
    </w:tbl>
    <w:p w14:paraId="69AA1852" w14:textId="77777777" w:rsidR="003E3106" w:rsidRPr="000C14A4" w:rsidRDefault="003E3106">
      <w:pPr>
        <w:keepLines/>
      </w:pPr>
    </w:p>
    <w:p w14:paraId="3D73E25F" w14:textId="77777777" w:rsidR="003E3106" w:rsidRPr="000C14A4" w:rsidRDefault="003E3106">
      <w:pPr>
        <w:keepLines/>
      </w:pPr>
    </w:p>
    <w:tbl>
      <w:tblPr>
        <w:tblW w:w="0" w:type="auto"/>
        <w:tblLook w:val="0600" w:firstRow="0" w:lastRow="0" w:firstColumn="0" w:lastColumn="0" w:noHBand="1" w:noVBand="1"/>
      </w:tblPr>
      <w:tblGrid>
        <w:gridCol w:w="9986"/>
      </w:tblGrid>
      <w:tr w:rsidR="003E3106" w:rsidRPr="000C14A4" w14:paraId="14F3984F" w14:textId="77777777">
        <w:tc>
          <w:tcPr>
            <w:tcW w:w="9986" w:type="dxa"/>
          </w:tcPr>
          <w:p w14:paraId="21C03586" w14:textId="77777777" w:rsidR="003E3106" w:rsidRPr="000C14A4" w:rsidRDefault="004851CA">
            <w:pPr>
              <w:keepNext/>
              <w:keepLines/>
            </w:pPr>
            <w:r w:rsidRPr="000C14A4">
              <w:rPr>
                <w:u w:val="single"/>
              </w:rPr>
              <w:t>Ad. 7: One-year-old shoot: shape of apex of vegetative bud</w:t>
            </w:r>
          </w:p>
          <w:p w14:paraId="65D21571" w14:textId="77777777" w:rsidR="003E3106" w:rsidRPr="000C14A4" w:rsidRDefault="003E3106">
            <w:pPr>
              <w:keepNext/>
              <w:keepLines/>
            </w:pPr>
          </w:p>
          <w:tbl>
            <w:tblPr>
              <w:tblW w:w="0" w:type="auto"/>
              <w:tblCellMar>
                <w:left w:w="0" w:type="dxa"/>
                <w:right w:w="0" w:type="dxa"/>
              </w:tblCellMar>
              <w:tblLook w:val="0600" w:firstRow="0" w:lastRow="0" w:firstColumn="0" w:lastColumn="0" w:noHBand="1" w:noVBand="1"/>
            </w:tblPr>
            <w:tblGrid>
              <w:gridCol w:w="2694"/>
              <w:gridCol w:w="3332"/>
              <w:gridCol w:w="3365"/>
            </w:tblGrid>
            <w:tr w:rsidR="003E3106" w:rsidRPr="000C14A4" w14:paraId="7A86D8DE" w14:textId="77777777">
              <w:trPr>
                <w:divId w:val="1"/>
                <w:trHeight w:val="2553"/>
              </w:trPr>
              <w:tc>
                <w:tcPr>
                  <w:tcW w:w="2694" w:type="dxa"/>
                  <w:tcMar>
                    <w:top w:w="0" w:type="dxa"/>
                    <w:left w:w="0" w:type="dxa"/>
                    <w:bottom w:w="0" w:type="dxa"/>
                    <w:right w:w="0" w:type="dxa"/>
                  </w:tcMar>
                </w:tcPr>
                <w:p w14:paraId="478D7FFE" w14:textId="77777777" w:rsidR="003E3106" w:rsidRPr="000C14A4" w:rsidRDefault="001F1C4B">
                  <w:pPr>
                    <w:jc w:val="center"/>
                    <w:rPr>
                      <w:rFonts w:eastAsia="Arial"/>
                    </w:rPr>
                  </w:pPr>
                  <w:r w:rsidRPr="000C14A4">
                    <w:pict w14:anchorId="0628A3D3">
                      <v:shape id="_x0000_i1034" type="#_x0000_t75" style="width:86.25pt;height:129pt" o:bordertopcolor="this" o:borderleftcolor="this" o:borderbottomcolor="this" o:borderrightcolor="this">
                        <v:imagedata r:id="rId40" o:title=""/>
                      </v:shape>
                    </w:pict>
                  </w:r>
                </w:p>
              </w:tc>
              <w:tc>
                <w:tcPr>
                  <w:tcW w:w="3332" w:type="dxa"/>
                  <w:tcMar>
                    <w:top w:w="0" w:type="dxa"/>
                    <w:left w:w="0" w:type="dxa"/>
                    <w:bottom w:w="0" w:type="dxa"/>
                    <w:right w:w="0" w:type="dxa"/>
                  </w:tcMar>
                </w:tcPr>
                <w:p w14:paraId="1A741B5A" w14:textId="77777777" w:rsidR="003E3106" w:rsidRPr="000C14A4" w:rsidRDefault="001F1C4B">
                  <w:pPr>
                    <w:jc w:val="center"/>
                    <w:rPr>
                      <w:rFonts w:eastAsia="Arial"/>
                    </w:rPr>
                  </w:pPr>
                  <w:r w:rsidRPr="000C14A4">
                    <w:pict w14:anchorId="602186CE">
                      <v:shape id="_x0000_i1035" type="#_x0000_t75" style="width:166.5pt;height:121.5pt" o:bordertopcolor="this" o:borderleftcolor="this" o:borderbottomcolor="this" o:borderrightcolor="this">
                        <v:imagedata r:id="rId41" o:title=""/>
                      </v:shape>
                    </w:pict>
                  </w:r>
                </w:p>
              </w:tc>
              <w:tc>
                <w:tcPr>
                  <w:tcW w:w="3360" w:type="dxa"/>
                  <w:tcMar>
                    <w:top w:w="0" w:type="dxa"/>
                    <w:left w:w="0" w:type="dxa"/>
                    <w:bottom w:w="0" w:type="dxa"/>
                    <w:right w:w="0" w:type="dxa"/>
                  </w:tcMar>
                </w:tcPr>
                <w:p w14:paraId="734A0AA2" w14:textId="77777777" w:rsidR="003E3106" w:rsidRPr="000C14A4" w:rsidRDefault="001F1C4B">
                  <w:pPr>
                    <w:jc w:val="center"/>
                    <w:rPr>
                      <w:rFonts w:eastAsia="Arial"/>
                    </w:rPr>
                  </w:pPr>
                  <w:r w:rsidRPr="000C14A4">
                    <w:pict w14:anchorId="013D6CAC">
                      <v:shape id="_x0000_i1036" type="#_x0000_t75" style="width:168pt;height:123pt" o:bordertopcolor="this" o:borderleftcolor="this" o:borderbottomcolor="this" o:borderrightcolor="this">
                        <v:imagedata r:id="rId42" o:title=""/>
                      </v:shape>
                    </w:pict>
                  </w:r>
                </w:p>
              </w:tc>
            </w:tr>
            <w:tr w:rsidR="003E3106" w:rsidRPr="000C14A4" w14:paraId="42DA3785" w14:textId="77777777" w:rsidTr="00A53D1E">
              <w:trPr>
                <w:divId w:val="1"/>
                <w:trHeight w:val="121"/>
              </w:trPr>
              <w:tc>
                <w:tcPr>
                  <w:tcW w:w="2694" w:type="dxa"/>
                  <w:tcMar>
                    <w:top w:w="0" w:type="dxa"/>
                    <w:left w:w="0" w:type="dxa"/>
                    <w:bottom w:w="0" w:type="dxa"/>
                    <w:right w:w="0" w:type="dxa"/>
                  </w:tcMar>
                </w:tcPr>
                <w:p w14:paraId="223AABC5" w14:textId="77777777" w:rsidR="003E3106" w:rsidRPr="000C14A4" w:rsidRDefault="004851CA">
                  <w:pPr>
                    <w:jc w:val="center"/>
                    <w:rPr>
                      <w:rFonts w:eastAsia="Arial"/>
                    </w:rPr>
                  </w:pPr>
                  <w:r w:rsidRPr="000C14A4">
                    <w:rPr>
                      <w:rFonts w:eastAsia="Arial"/>
                    </w:rPr>
                    <w:t>1</w:t>
                  </w:r>
                </w:p>
              </w:tc>
              <w:tc>
                <w:tcPr>
                  <w:tcW w:w="3332" w:type="dxa"/>
                  <w:tcMar>
                    <w:top w:w="0" w:type="dxa"/>
                    <w:left w:w="0" w:type="dxa"/>
                    <w:bottom w:w="0" w:type="dxa"/>
                    <w:right w:w="0" w:type="dxa"/>
                  </w:tcMar>
                </w:tcPr>
                <w:p w14:paraId="3FDC666E" w14:textId="77777777" w:rsidR="003E3106" w:rsidRPr="000C14A4" w:rsidRDefault="004851CA">
                  <w:pPr>
                    <w:jc w:val="center"/>
                    <w:rPr>
                      <w:rFonts w:eastAsia="Arial"/>
                    </w:rPr>
                  </w:pPr>
                  <w:r w:rsidRPr="000C14A4">
                    <w:rPr>
                      <w:rFonts w:eastAsia="Arial"/>
                    </w:rPr>
                    <w:t>2</w:t>
                  </w:r>
                </w:p>
              </w:tc>
              <w:tc>
                <w:tcPr>
                  <w:tcW w:w="3360" w:type="dxa"/>
                  <w:tcMar>
                    <w:top w:w="0" w:type="dxa"/>
                    <w:left w:w="0" w:type="dxa"/>
                    <w:bottom w:w="0" w:type="dxa"/>
                    <w:right w:w="0" w:type="dxa"/>
                  </w:tcMar>
                </w:tcPr>
                <w:p w14:paraId="055256D7" w14:textId="77777777" w:rsidR="003E3106" w:rsidRPr="000C14A4" w:rsidRDefault="004851CA">
                  <w:pPr>
                    <w:jc w:val="center"/>
                    <w:rPr>
                      <w:rFonts w:eastAsia="Arial"/>
                    </w:rPr>
                  </w:pPr>
                  <w:r w:rsidRPr="000C14A4">
                    <w:rPr>
                      <w:rFonts w:eastAsia="Arial"/>
                    </w:rPr>
                    <w:t>3</w:t>
                  </w:r>
                </w:p>
              </w:tc>
            </w:tr>
            <w:tr w:rsidR="003E3106" w:rsidRPr="000C14A4" w14:paraId="4127AF20" w14:textId="77777777" w:rsidTr="00A53D1E">
              <w:trPr>
                <w:divId w:val="1"/>
                <w:trHeight w:val="181"/>
              </w:trPr>
              <w:tc>
                <w:tcPr>
                  <w:tcW w:w="2694" w:type="dxa"/>
                  <w:tcMar>
                    <w:top w:w="0" w:type="dxa"/>
                    <w:left w:w="0" w:type="dxa"/>
                    <w:bottom w:w="0" w:type="dxa"/>
                    <w:right w:w="0" w:type="dxa"/>
                  </w:tcMar>
                </w:tcPr>
                <w:p w14:paraId="4890B2BF" w14:textId="77777777" w:rsidR="003E3106" w:rsidRPr="000C14A4" w:rsidRDefault="004851CA">
                  <w:pPr>
                    <w:jc w:val="center"/>
                    <w:rPr>
                      <w:rFonts w:eastAsia="Arial"/>
                    </w:rPr>
                  </w:pPr>
                  <w:r w:rsidRPr="000C14A4">
                    <w:rPr>
                      <w:rFonts w:eastAsia="Arial"/>
                    </w:rPr>
                    <w:t>acute</w:t>
                  </w:r>
                </w:p>
              </w:tc>
              <w:tc>
                <w:tcPr>
                  <w:tcW w:w="3332" w:type="dxa"/>
                  <w:tcMar>
                    <w:top w:w="0" w:type="dxa"/>
                    <w:left w:w="0" w:type="dxa"/>
                    <w:bottom w:w="0" w:type="dxa"/>
                    <w:right w:w="0" w:type="dxa"/>
                  </w:tcMar>
                </w:tcPr>
                <w:p w14:paraId="72262386" w14:textId="77777777" w:rsidR="003E3106" w:rsidRPr="000C14A4" w:rsidRDefault="004851CA">
                  <w:pPr>
                    <w:jc w:val="center"/>
                    <w:rPr>
                      <w:rFonts w:eastAsia="Arial"/>
                    </w:rPr>
                  </w:pPr>
                  <w:r w:rsidRPr="000C14A4">
                    <w:rPr>
                      <w:rFonts w:eastAsia="Arial"/>
                    </w:rPr>
                    <w:t>obtuse</w:t>
                  </w:r>
                </w:p>
              </w:tc>
              <w:tc>
                <w:tcPr>
                  <w:tcW w:w="3360" w:type="dxa"/>
                  <w:tcMar>
                    <w:top w:w="0" w:type="dxa"/>
                    <w:left w:w="0" w:type="dxa"/>
                    <w:bottom w:w="0" w:type="dxa"/>
                    <w:right w:w="0" w:type="dxa"/>
                  </w:tcMar>
                </w:tcPr>
                <w:p w14:paraId="3C2DB93A" w14:textId="77777777" w:rsidR="003E3106" w:rsidRPr="000C14A4" w:rsidRDefault="004851CA">
                  <w:pPr>
                    <w:jc w:val="center"/>
                    <w:rPr>
                      <w:rFonts w:eastAsia="Arial"/>
                    </w:rPr>
                  </w:pPr>
                  <w:r w:rsidRPr="000C14A4">
                    <w:rPr>
                      <w:rFonts w:eastAsia="Arial"/>
                    </w:rPr>
                    <w:t>rounded</w:t>
                  </w:r>
                </w:p>
              </w:tc>
            </w:tr>
          </w:tbl>
          <w:p w14:paraId="2A763C49" w14:textId="333F3EFA" w:rsidR="003E3106" w:rsidRPr="000C14A4" w:rsidRDefault="003E3106">
            <w:pPr>
              <w:spacing w:beforeAutospacing="1" w:afterAutospacing="1"/>
              <w:jc w:val="left"/>
              <w:divId w:val="1"/>
            </w:pPr>
          </w:p>
        </w:tc>
      </w:tr>
    </w:tbl>
    <w:p w14:paraId="6026D5BB" w14:textId="77777777" w:rsidR="003E3106" w:rsidRPr="000C14A4" w:rsidRDefault="003E3106">
      <w:pPr>
        <w:keepLines/>
      </w:pPr>
    </w:p>
    <w:p w14:paraId="4CE24844" w14:textId="77777777" w:rsidR="003E3106" w:rsidRPr="000C14A4" w:rsidRDefault="003E3106">
      <w:pPr>
        <w:keepLines/>
      </w:pPr>
    </w:p>
    <w:tbl>
      <w:tblPr>
        <w:tblW w:w="0" w:type="auto"/>
        <w:tblLook w:val="0600" w:firstRow="0" w:lastRow="0" w:firstColumn="0" w:lastColumn="0" w:noHBand="1" w:noVBand="1"/>
      </w:tblPr>
      <w:tblGrid>
        <w:gridCol w:w="9986"/>
      </w:tblGrid>
      <w:tr w:rsidR="003E3106" w:rsidRPr="000C14A4" w14:paraId="0FAEFB40" w14:textId="77777777">
        <w:tc>
          <w:tcPr>
            <w:tcW w:w="9986" w:type="dxa"/>
          </w:tcPr>
          <w:p w14:paraId="1FFB30AC" w14:textId="77777777" w:rsidR="003E3106" w:rsidRPr="000C14A4" w:rsidRDefault="004851CA">
            <w:pPr>
              <w:keepNext/>
              <w:keepLines/>
            </w:pPr>
            <w:r w:rsidRPr="000C14A4">
              <w:rPr>
                <w:u w:val="single"/>
              </w:rPr>
              <w:t>Ad. 8: Young shoot: anthocyanin coloration of growing tip</w:t>
            </w:r>
          </w:p>
          <w:p w14:paraId="0286F368" w14:textId="77777777" w:rsidR="003E3106" w:rsidRPr="000C14A4" w:rsidRDefault="003E3106">
            <w:pPr>
              <w:keepNext/>
              <w:keepLines/>
            </w:pPr>
          </w:p>
          <w:p w14:paraId="0E3483BF" w14:textId="77777777" w:rsidR="003E3106" w:rsidRPr="000C14A4" w:rsidRDefault="004851CA">
            <w:pPr>
              <w:pStyle w:val="BodyText"/>
              <w:keepNext/>
              <w:keepLines/>
              <w:jc w:val="left"/>
              <w:divId w:val="1"/>
            </w:pPr>
            <w:r w:rsidRPr="000C14A4">
              <w:t>Observations should be made during rapid growth.</w:t>
            </w:r>
          </w:p>
        </w:tc>
      </w:tr>
    </w:tbl>
    <w:p w14:paraId="46E98DF5" w14:textId="77777777" w:rsidR="003E3106" w:rsidRPr="000C14A4" w:rsidRDefault="003E3106">
      <w:pPr>
        <w:keepLines/>
      </w:pPr>
    </w:p>
    <w:p w14:paraId="08F7C354" w14:textId="77777777" w:rsidR="003E3106" w:rsidRPr="000C14A4" w:rsidRDefault="003E3106">
      <w:pPr>
        <w:keepLines/>
      </w:pPr>
    </w:p>
    <w:tbl>
      <w:tblPr>
        <w:tblW w:w="0" w:type="auto"/>
        <w:tblLook w:val="0600" w:firstRow="0" w:lastRow="0" w:firstColumn="0" w:lastColumn="0" w:noHBand="1" w:noVBand="1"/>
      </w:tblPr>
      <w:tblGrid>
        <w:gridCol w:w="9986"/>
      </w:tblGrid>
      <w:tr w:rsidR="003E3106" w:rsidRPr="000C14A4" w14:paraId="38B3C402" w14:textId="77777777">
        <w:tc>
          <w:tcPr>
            <w:tcW w:w="9986" w:type="dxa"/>
          </w:tcPr>
          <w:p w14:paraId="240D2065" w14:textId="77777777" w:rsidR="003E3106" w:rsidRPr="000C14A4" w:rsidRDefault="004851CA">
            <w:pPr>
              <w:keepNext/>
              <w:keepLines/>
            </w:pPr>
            <w:r w:rsidRPr="000C14A4">
              <w:rPr>
                <w:u w:val="single"/>
              </w:rPr>
              <w:lastRenderedPageBreak/>
              <w:t>Ad. 10: Leaf blade: attitude in relation to shoot</w:t>
            </w:r>
          </w:p>
          <w:p w14:paraId="26A082FB" w14:textId="77777777" w:rsidR="003E3106" w:rsidRPr="000C14A4" w:rsidRDefault="003E3106">
            <w:pPr>
              <w:keepNext/>
              <w:keepLines/>
            </w:pPr>
          </w:p>
          <w:tbl>
            <w:tblPr>
              <w:tblW w:w="0" w:type="auto"/>
              <w:tblCellMar>
                <w:left w:w="0" w:type="dxa"/>
                <w:right w:w="0" w:type="dxa"/>
              </w:tblCellMar>
              <w:tblLook w:val="0600" w:firstRow="0" w:lastRow="0" w:firstColumn="0" w:lastColumn="0" w:noHBand="1" w:noVBand="1"/>
            </w:tblPr>
            <w:tblGrid>
              <w:gridCol w:w="2694"/>
              <w:gridCol w:w="3606"/>
              <w:gridCol w:w="3056"/>
            </w:tblGrid>
            <w:tr w:rsidR="003E3106" w:rsidRPr="000C14A4" w14:paraId="092FF0E8" w14:textId="77777777">
              <w:trPr>
                <w:divId w:val="1"/>
              </w:trPr>
              <w:tc>
                <w:tcPr>
                  <w:tcW w:w="2694" w:type="dxa"/>
                  <w:tcMar>
                    <w:top w:w="0" w:type="dxa"/>
                    <w:left w:w="0" w:type="dxa"/>
                    <w:bottom w:w="0" w:type="dxa"/>
                    <w:right w:w="0" w:type="dxa"/>
                  </w:tcMar>
                </w:tcPr>
                <w:p w14:paraId="76CDAB2D" w14:textId="77777777" w:rsidR="003E3106" w:rsidRPr="000C14A4" w:rsidRDefault="001F1C4B">
                  <w:pPr>
                    <w:jc w:val="center"/>
                    <w:rPr>
                      <w:rFonts w:eastAsia="Arial"/>
                    </w:rPr>
                  </w:pPr>
                  <w:r w:rsidRPr="000C14A4">
                    <w:pict w14:anchorId="2C7EC22D">
                      <v:shape id="_x0000_i1037" type="#_x0000_t75" style="width:121.5pt;height:195.75pt" o:bordertopcolor="this" o:borderleftcolor="this" o:borderbottomcolor="this" o:borderrightcolor="this">
                        <v:imagedata r:id="rId43" o:title=""/>
                      </v:shape>
                    </w:pict>
                  </w:r>
                </w:p>
              </w:tc>
              <w:tc>
                <w:tcPr>
                  <w:tcW w:w="3606" w:type="dxa"/>
                  <w:tcMar>
                    <w:top w:w="0" w:type="dxa"/>
                    <w:left w:w="0" w:type="dxa"/>
                    <w:bottom w:w="0" w:type="dxa"/>
                    <w:right w:w="0" w:type="dxa"/>
                  </w:tcMar>
                </w:tcPr>
                <w:p w14:paraId="4B2CCEF0" w14:textId="77777777" w:rsidR="003E3106" w:rsidRPr="000C14A4" w:rsidRDefault="001F1C4B">
                  <w:pPr>
                    <w:jc w:val="center"/>
                    <w:rPr>
                      <w:rFonts w:eastAsia="Arial"/>
                    </w:rPr>
                  </w:pPr>
                  <w:r w:rsidRPr="000C14A4">
                    <w:pict w14:anchorId="15EBFAF7">
                      <v:shape id="_x0000_i1038" type="#_x0000_t75" style="width:180pt;height:176.25pt" o:bordertopcolor="this" o:borderleftcolor="this" o:borderbottomcolor="this" o:borderrightcolor="this">
                        <v:imagedata r:id="rId44" o:title=""/>
                      </v:shape>
                    </w:pict>
                  </w:r>
                </w:p>
              </w:tc>
              <w:tc>
                <w:tcPr>
                  <w:tcW w:w="3056" w:type="dxa"/>
                  <w:tcMar>
                    <w:top w:w="0" w:type="dxa"/>
                    <w:left w:w="0" w:type="dxa"/>
                    <w:bottom w:w="0" w:type="dxa"/>
                    <w:right w:w="0" w:type="dxa"/>
                  </w:tcMar>
                </w:tcPr>
                <w:p w14:paraId="110BB51E" w14:textId="77777777" w:rsidR="003E3106" w:rsidRPr="000C14A4" w:rsidRDefault="001F1C4B">
                  <w:pPr>
                    <w:jc w:val="center"/>
                    <w:rPr>
                      <w:rFonts w:eastAsia="Arial"/>
                    </w:rPr>
                  </w:pPr>
                  <w:r w:rsidRPr="000C14A4">
                    <w:pict w14:anchorId="190780B4">
                      <v:shape id="_x0000_i1039" type="#_x0000_t75" style="width:145.5pt;height:185.25pt" o:bordertopcolor="this" o:borderleftcolor="this" o:borderbottomcolor="this" o:borderrightcolor="this">
                        <v:imagedata r:id="rId45" o:title=""/>
                      </v:shape>
                    </w:pict>
                  </w:r>
                </w:p>
              </w:tc>
            </w:tr>
            <w:tr w:rsidR="003E3106" w:rsidRPr="000C14A4" w14:paraId="2CA9DCE6" w14:textId="77777777">
              <w:trPr>
                <w:divId w:val="1"/>
              </w:trPr>
              <w:tc>
                <w:tcPr>
                  <w:tcW w:w="2694" w:type="dxa"/>
                  <w:tcMar>
                    <w:top w:w="0" w:type="dxa"/>
                    <w:left w:w="0" w:type="dxa"/>
                    <w:bottom w:w="0" w:type="dxa"/>
                    <w:right w:w="0" w:type="dxa"/>
                  </w:tcMar>
                </w:tcPr>
                <w:p w14:paraId="0F399FD1" w14:textId="77777777" w:rsidR="003E3106" w:rsidRPr="000C14A4" w:rsidRDefault="004851CA">
                  <w:pPr>
                    <w:jc w:val="center"/>
                    <w:rPr>
                      <w:rFonts w:eastAsia="Arial"/>
                    </w:rPr>
                  </w:pPr>
                  <w:r w:rsidRPr="000C14A4">
                    <w:rPr>
                      <w:rFonts w:eastAsia="Arial"/>
                    </w:rPr>
                    <w:t>1</w:t>
                  </w:r>
                </w:p>
              </w:tc>
              <w:tc>
                <w:tcPr>
                  <w:tcW w:w="3606" w:type="dxa"/>
                  <w:tcMar>
                    <w:top w:w="0" w:type="dxa"/>
                    <w:left w:w="0" w:type="dxa"/>
                    <w:bottom w:w="0" w:type="dxa"/>
                    <w:right w:w="0" w:type="dxa"/>
                  </w:tcMar>
                </w:tcPr>
                <w:p w14:paraId="30B4DCDC" w14:textId="77777777" w:rsidR="003E3106" w:rsidRPr="000C14A4" w:rsidRDefault="004851CA">
                  <w:pPr>
                    <w:jc w:val="center"/>
                    <w:rPr>
                      <w:rFonts w:eastAsia="Arial"/>
                    </w:rPr>
                  </w:pPr>
                  <w:r w:rsidRPr="000C14A4">
                    <w:rPr>
                      <w:rFonts w:eastAsia="Arial"/>
                    </w:rPr>
                    <w:t>2</w:t>
                  </w:r>
                </w:p>
              </w:tc>
              <w:tc>
                <w:tcPr>
                  <w:tcW w:w="3056" w:type="dxa"/>
                  <w:tcMar>
                    <w:top w:w="0" w:type="dxa"/>
                    <w:left w:w="0" w:type="dxa"/>
                    <w:bottom w:w="0" w:type="dxa"/>
                    <w:right w:w="0" w:type="dxa"/>
                  </w:tcMar>
                </w:tcPr>
                <w:p w14:paraId="2589A5C9" w14:textId="77777777" w:rsidR="003E3106" w:rsidRPr="000C14A4" w:rsidRDefault="004851CA">
                  <w:pPr>
                    <w:jc w:val="center"/>
                    <w:rPr>
                      <w:rFonts w:eastAsia="Arial"/>
                    </w:rPr>
                  </w:pPr>
                  <w:r w:rsidRPr="000C14A4">
                    <w:rPr>
                      <w:rFonts w:eastAsia="Arial"/>
                    </w:rPr>
                    <w:t>3</w:t>
                  </w:r>
                </w:p>
              </w:tc>
            </w:tr>
            <w:tr w:rsidR="003E3106" w:rsidRPr="000C14A4" w14:paraId="42F23479" w14:textId="77777777">
              <w:trPr>
                <w:divId w:val="1"/>
              </w:trPr>
              <w:tc>
                <w:tcPr>
                  <w:tcW w:w="2694" w:type="dxa"/>
                  <w:tcMar>
                    <w:top w:w="0" w:type="dxa"/>
                    <w:left w:w="0" w:type="dxa"/>
                    <w:bottom w:w="0" w:type="dxa"/>
                    <w:right w:w="0" w:type="dxa"/>
                  </w:tcMar>
                </w:tcPr>
                <w:p w14:paraId="0B8C24F8" w14:textId="77777777" w:rsidR="003E3106" w:rsidRPr="000C14A4" w:rsidRDefault="004851CA">
                  <w:pPr>
                    <w:jc w:val="center"/>
                    <w:rPr>
                      <w:rFonts w:eastAsia="Arial"/>
                    </w:rPr>
                  </w:pPr>
                  <w:r w:rsidRPr="000C14A4">
                    <w:rPr>
                      <w:rFonts w:eastAsia="Arial"/>
                    </w:rPr>
                    <w:t>upwards</w:t>
                  </w:r>
                </w:p>
              </w:tc>
              <w:tc>
                <w:tcPr>
                  <w:tcW w:w="3606" w:type="dxa"/>
                  <w:tcMar>
                    <w:top w:w="0" w:type="dxa"/>
                    <w:left w:w="0" w:type="dxa"/>
                    <w:bottom w:w="0" w:type="dxa"/>
                    <w:right w:w="0" w:type="dxa"/>
                  </w:tcMar>
                </w:tcPr>
                <w:p w14:paraId="1A730787" w14:textId="77777777" w:rsidR="003E3106" w:rsidRPr="000C14A4" w:rsidRDefault="004851CA">
                  <w:pPr>
                    <w:jc w:val="center"/>
                    <w:rPr>
                      <w:rFonts w:eastAsia="Arial"/>
                    </w:rPr>
                  </w:pPr>
                  <w:r w:rsidRPr="000C14A4">
                    <w:rPr>
                      <w:rFonts w:eastAsia="Arial"/>
                    </w:rPr>
                    <w:t>outwards</w:t>
                  </w:r>
                </w:p>
              </w:tc>
              <w:tc>
                <w:tcPr>
                  <w:tcW w:w="3056" w:type="dxa"/>
                  <w:tcMar>
                    <w:top w:w="0" w:type="dxa"/>
                    <w:left w:w="0" w:type="dxa"/>
                    <w:bottom w:w="0" w:type="dxa"/>
                    <w:right w:w="0" w:type="dxa"/>
                  </w:tcMar>
                </w:tcPr>
                <w:p w14:paraId="49F479D1" w14:textId="77777777" w:rsidR="003E3106" w:rsidRPr="000C14A4" w:rsidRDefault="004851CA">
                  <w:pPr>
                    <w:jc w:val="center"/>
                    <w:rPr>
                      <w:rFonts w:eastAsia="Arial"/>
                    </w:rPr>
                  </w:pPr>
                  <w:r w:rsidRPr="000C14A4">
                    <w:rPr>
                      <w:rFonts w:eastAsia="Arial"/>
                    </w:rPr>
                    <w:t>downwards</w:t>
                  </w:r>
                </w:p>
              </w:tc>
            </w:tr>
          </w:tbl>
          <w:p w14:paraId="60D3CEDC" w14:textId="1C5FD1DE" w:rsidR="003E3106" w:rsidRPr="000C14A4" w:rsidRDefault="003E3106">
            <w:pPr>
              <w:spacing w:beforeAutospacing="1" w:afterAutospacing="1"/>
              <w:jc w:val="left"/>
              <w:divId w:val="1"/>
            </w:pPr>
          </w:p>
        </w:tc>
      </w:tr>
    </w:tbl>
    <w:p w14:paraId="637364C1" w14:textId="77777777" w:rsidR="003E3106" w:rsidRPr="000C14A4" w:rsidRDefault="003E3106">
      <w:pPr>
        <w:keepLines/>
      </w:pPr>
    </w:p>
    <w:p w14:paraId="5CED2CC2" w14:textId="77777777" w:rsidR="003E3106" w:rsidRPr="000C14A4" w:rsidRDefault="003E3106">
      <w:pPr>
        <w:keepLines/>
      </w:pPr>
    </w:p>
    <w:tbl>
      <w:tblPr>
        <w:tblW w:w="0" w:type="auto"/>
        <w:tblLook w:val="0600" w:firstRow="0" w:lastRow="0" w:firstColumn="0" w:lastColumn="0" w:noHBand="1" w:noVBand="1"/>
      </w:tblPr>
      <w:tblGrid>
        <w:gridCol w:w="9986"/>
      </w:tblGrid>
      <w:tr w:rsidR="003E3106" w:rsidRPr="000C14A4" w14:paraId="7B8AD484" w14:textId="77777777">
        <w:tc>
          <w:tcPr>
            <w:tcW w:w="9986" w:type="dxa"/>
          </w:tcPr>
          <w:p w14:paraId="183CE403" w14:textId="2302EB58" w:rsidR="003E3106" w:rsidRPr="000C14A4" w:rsidRDefault="004851CA">
            <w:pPr>
              <w:keepNext/>
              <w:keepLines/>
            </w:pPr>
            <w:r w:rsidRPr="000C14A4">
              <w:rPr>
                <w:u w:val="single"/>
              </w:rPr>
              <w:t>Ad. 11: Leaf blade: length</w:t>
            </w:r>
          </w:p>
          <w:p w14:paraId="73040042" w14:textId="77777777" w:rsidR="003E3106" w:rsidRPr="000C14A4" w:rsidRDefault="001F1C4B">
            <w:pPr>
              <w:pStyle w:val="BodyText"/>
              <w:keepNext/>
              <w:keepLines/>
              <w:spacing w:beforeAutospacing="1" w:afterAutospacing="1"/>
              <w:jc w:val="left"/>
              <w:divId w:val="1"/>
            </w:pPr>
            <w:r w:rsidRPr="000C14A4">
              <w:pict w14:anchorId="4FE1469B">
                <v:shape id="_x0000_i1040" type="#_x0000_t75" style="width:270pt;height:391.5pt" o:bordertopcolor="this" o:borderleftcolor="this" o:borderbottomcolor="this" o:borderrightcolor="this">
                  <v:imagedata r:id="rId46" o:title=""/>
                </v:shape>
              </w:pict>
            </w:r>
          </w:p>
        </w:tc>
      </w:tr>
    </w:tbl>
    <w:p w14:paraId="1807C591" w14:textId="77777777" w:rsidR="003E3106" w:rsidRPr="000C14A4" w:rsidRDefault="003E3106">
      <w:pPr>
        <w:keepLines/>
      </w:pPr>
    </w:p>
    <w:p w14:paraId="7D32F7A8" w14:textId="77777777" w:rsidR="003E3106" w:rsidRPr="000C14A4" w:rsidRDefault="003E3106">
      <w:pPr>
        <w:keepLines/>
      </w:pPr>
    </w:p>
    <w:tbl>
      <w:tblPr>
        <w:tblW w:w="0" w:type="auto"/>
        <w:tblLook w:val="0600" w:firstRow="0" w:lastRow="0" w:firstColumn="0" w:lastColumn="0" w:noHBand="1" w:noVBand="1"/>
      </w:tblPr>
      <w:tblGrid>
        <w:gridCol w:w="9986"/>
      </w:tblGrid>
      <w:tr w:rsidR="003E3106" w:rsidRPr="000C14A4" w14:paraId="41B8016B" w14:textId="77777777">
        <w:tc>
          <w:tcPr>
            <w:tcW w:w="9986" w:type="dxa"/>
          </w:tcPr>
          <w:p w14:paraId="2753D9C6" w14:textId="77777777" w:rsidR="003E3106" w:rsidRPr="000C14A4" w:rsidRDefault="004851CA">
            <w:pPr>
              <w:keepNext/>
              <w:keepLines/>
            </w:pPr>
            <w:r w:rsidRPr="000C14A4">
              <w:rPr>
                <w:u w:val="single"/>
              </w:rPr>
              <w:lastRenderedPageBreak/>
              <w:t>Ad. 12: Leaf blade: width</w:t>
            </w:r>
          </w:p>
          <w:p w14:paraId="76DE1AD3" w14:textId="77777777" w:rsidR="003E3106" w:rsidRPr="000C14A4" w:rsidRDefault="004851CA">
            <w:pPr>
              <w:pStyle w:val="BodyText"/>
              <w:keepNext/>
              <w:keepLines/>
              <w:spacing w:beforeAutospacing="1" w:afterAutospacing="1"/>
              <w:jc w:val="left"/>
              <w:divId w:val="1"/>
            </w:pPr>
            <w:r w:rsidRPr="000C14A4">
              <w:t>See Ad. 11</w:t>
            </w:r>
          </w:p>
        </w:tc>
      </w:tr>
    </w:tbl>
    <w:p w14:paraId="4B1B4DF2" w14:textId="77777777" w:rsidR="003E3106" w:rsidRPr="000C14A4" w:rsidRDefault="003E3106">
      <w:pPr>
        <w:keepLines/>
      </w:pPr>
    </w:p>
    <w:p w14:paraId="718A2237" w14:textId="77777777" w:rsidR="003E3106" w:rsidRPr="000C14A4" w:rsidRDefault="003E3106">
      <w:pPr>
        <w:keepLines/>
      </w:pPr>
    </w:p>
    <w:tbl>
      <w:tblPr>
        <w:tblW w:w="0" w:type="auto"/>
        <w:tblLook w:val="0600" w:firstRow="0" w:lastRow="0" w:firstColumn="0" w:lastColumn="0" w:noHBand="1" w:noVBand="1"/>
      </w:tblPr>
      <w:tblGrid>
        <w:gridCol w:w="9986"/>
      </w:tblGrid>
      <w:tr w:rsidR="003E3106" w:rsidRPr="000C14A4" w14:paraId="163FAA9D" w14:textId="77777777">
        <w:tc>
          <w:tcPr>
            <w:tcW w:w="9986" w:type="dxa"/>
          </w:tcPr>
          <w:p w14:paraId="5B4F87FF" w14:textId="77777777" w:rsidR="003E3106" w:rsidRPr="000C14A4" w:rsidRDefault="004851CA">
            <w:pPr>
              <w:keepNext/>
              <w:keepLines/>
            </w:pPr>
            <w:r w:rsidRPr="000C14A4">
              <w:rPr>
                <w:u w:val="single"/>
              </w:rPr>
              <w:t>Ad. 13: Leaf blade: ratio length/width</w:t>
            </w:r>
          </w:p>
          <w:p w14:paraId="35584444" w14:textId="77777777" w:rsidR="003E3106" w:rsidRPr="000C14A4" w:rsidRDefault="004851CA">
            <w:pPr>
              <w:pStyle w:val="BodyText"/>
              <w:keepNext/>
              <w:keepLines/>
              <w:spacing w:beforeAutospacing="1" w:afterAutospacing="1"/>
              <w:jc w:val="left"/>
              <w:divId w:val="1"/>
            </w:pPr>
            <w:r w:rsidRPr="000C14A4">
              <w:t>See Ad. 11</w:t>
            </w:r>
          </w:p>
        </w:tc>
      </w:tr>
    </w:tbl>
    <w:p w14:paraId="23810E92" w14:textId="77777777" w:rsidR="003E3106" w:rsidRPr="000C14A4" w:rsidRDefault="003E3106">
      <w:pPr>
        <w:keepLines/>
      </w:pPr>
    </w:p>
    <w:p w14:paraId="2918C019" w14:textId="77777777" w:rsidR="003E3106" w:rsidRPr="000C14A4" w:rsidRDefault="003E3106">
      <w:pPr>
        <w:keepLines/>
      </w:pPr>
    </w:p>
    <w:tbl>
      <w:tblPr>
        <w:tblW w:w="0" w:type="auto"/>
        <w:tblLook w:val="0600" w:firstRow="0" w:lastRow="0" w:firstColumn="0" w:lastColumn="0" w:noHBand="1" w:noVBand="1"/>
      </w:tblPr>
      <w:tblGrid>
        <w:gridCol w:w="9986"/>
      </w:tblGrid>
      <w:tr w:rsidR="003E3106" w:rsidRPr="000C14A4" w14:paraId="5ACE8148" w14:textId="77777777">
        <w:tc>
          <w:tcPr>
            <w:tcW w:w="9986" w:type="dxa"/>
          </w:tcPr>
          <w:p w14:paraId="358E3661" w14:textId="77777777" w:rsidR="003E3106" w:rsidRPr="000C14A4" w:rsidRDefault="004851CA">
            <w:pPr>
              <w:keepNext/>
              <w:keepLines/>
            </w:pPr>
            <w:r w:rsidRPr="000C14A4">
              <w:rPr>
                <w:u w:val="single"/>
              </w:rPr>
              <w:t>Ad. 14: Leaf blade: shape of base</w:t>
            </w:r>
          </w:p>
          <w:p w14:paraId="2BC90307" w14:textId="77777777" w:rsidR="003E3106" w:rsidRPr="000C14A4" w:rsidRDefault="003E3106">
            <w:pPr>
              <w:keepNext/>
              <w:keepLines/>
            </w:pPr>
          </w:p>
          <w:tbl>
            <w:tblPr>
              <w:tblW w:w="0" w:type="auto"/>
              <w:tblCellMar>
                <w:left w:w="0" w:type="dxa"/>
                <w:right w:w="0" w:type="dxa"/>
              </w:tblCellMar>
              <w:tblLook w:val="0600" w:firstRow="0" w:lastRow="0" w:firstColumn="0" w:lastColumn="0" w:noHBand="1" w:noVBand="1"/>
            </w:tblPr>
            <w:tblGrid>
              <w:gridCol w:w="1276"/>
              <w:gridCol w:w="1954"/>
              <w:gridCol w:w="2340"/>
              <w:gridCol w:w="1954"/>
              <w:gridCol w:w="1984"/>
            </w:tblGrid>
            <w:tr w:rsidR="003E3106" w:rsidRPr="000C14A4" w14:paraId="448BB381" w14:textId="77777777">
              <w:trPr>
                <w:divId w:val="1"/>
              </w:trPr>
              <w:tc>
                <w:tcPr>
                  <w:tcW w:w="1276" w:type="dxa"/>
                  <w:tcMar>
                    <w:top w:w="0" w:type="dxa"/>
                    <w:left w:w="0" w:type="dxa"/>
                    <w:bottom w:w="0" w:type="dxa"/>
                    <w:right w:w="0" w:type="dxa"/>
                  </w:tcMar>
                </w:tcPr>
                <w:p w14:paraId="5985EA93" w14:textId="77777777" w:rsidR="003E3106" w:rsidRPr="000C14A4" w:rsidRDefault="001F1C4B">
                  <w:pPr>
                    <w:jc w:val="center"/>
                    <w:rPr>
                      <w:rFonts w:eastAsia="Arial"/>
                    </w:rPr>
                  </w:pPr>
                  <w:r w:rsidRPr="000C14A4">
                    <w:pict w14:anchorId="105E75E6">
                      <v:shape id="_x0000_i1041" type="#_x0000_t75" style="width:34.5pt;height:75.75pt" o:bordertopcolor="this" o:borderleftcolor="this" o:borderbottomcolor="this" o:borderrightcolor="this">
                        <v:imagedata r:id="rId47" o:title=""/>
                      </v:shape>
                    </w:pict>
                  </w:r>
                </w:p>
              </w:tc>
              <w:tc>
                <w:tcPr>
                  <w:tcW w:w="1954" w:type="dxa"/>
                  <w:tcMar>
                    <w:top w:w="0" w:type="dxa"/>
                    <w:left w:w="0" w:type="dxa"/>
                    <w:bottom w:w="0" w:type="dxa"/>
                    <w:right w:w="0" w:type="dxa"/>
                  </w:tcMar>
                </w:tcPr>
                <w:p w14:paraId="0184EABD" w14:textId="77777777" w:rsidR="003E3106" w:rsidRPr="000C14A4" w:rsidRDefault="001F1C4B">
                  <w:pPr>
                    <w:jc w:val="center"/>
                    <w:rPr>
                      <w:rFonts w:eastAsia="Arial"/>
                    </w:rPr>
                  </w:pPr>
                  <w:r w:rsidRPr="000C14A4">
                    <w:pict w14:anchorId="12DDC296">
                      <v:shape id="_x0000_i1042" type="#_x0000_t75" style="width:88.5pt;height:76.5pt" o:bordertopcolor="this" o:borderleftcolor="this" o:borderbottomcolor="this" o:borderrightcolor="this">
                        <v:imagedata r:id="rId48" o:title=""/>
                      </v:shape>
                    </w:pict>
                  </w:r>
                </w:p>
              </w:tc>
              <w:tc>
                <w:tcPr>
                  <w:tcW w:w="2340" w:type="dxa"/>
                  <w:tcMar>
                    <w:top w:w="0" w:type="dxa"/>
                    <w:left w:w="0" w:type="dxa"/>
                    <w:bottom w:w="0" w:type="dxa"/>
                    <w:right w:w="0" w:type="dxa"/>
                  </w:tcMar>
                </w:tcPr>
                <w:p w14:paraId="632E0643" w14:textId="77777777" w:rsidR="003E3106" w:rsidRPr="000C14A4" w:rsidRDefault="001F1C4B">
                  <w:pPr>
                    <w:jc w:val="center"/>
                    <w:rPr>
                      <w:rFonts w:eastAsia="Arial"/>
                    </w:rPr>
                  </w:pPr>
                  <w:r w:rsidRPr="000C14A4">
                    <w:pict w14:anchorId="607EB9A6">
                      <v:shape id="_x0000_i1043" type="#_x0000_t75" style="width:117pt;height:76.5pt" o:bordertopcolor="this" o:borderleftcolor="this" o:borderbottomcolor="this" o:borderrightcolor="this">
                        <v:imagedata r:id="rId49" o:title=""/>
                      </v:shape>
                    </w:pict>
                  </w:r>
                </w:p>
              </w:tc>
              <w:tc>
                <w:tcPr>
                  <w:tcW w:w="1954" w:type="dxa"/>
                  <w:tcMar>
                    <w:top w:w="0" w:type="dxa"/>
                    <w:left w:w="0" w:type="dxa"/>
                    <w:bottom w:w="0" w:type="dxa"/>
                    <w:right w:w="0" w:type="dxa"/>
                  </w:tcMar>
                </w:tcPr>
                <w:p w14:paraId="77B31B9E" w14:textId="77777777" w:rsidR="003E3106" w:rsidRPr="000C14A4" w:rsidRDefault="001F1C4B">
                  <w:pPr>
                    <w:jc w:val="center"/>
                    <w:rPr>
                      <w:rFonts w:eastAsia="Arial"/>
                    </w:rPr>
                  </w:pPr>
                  <w:r w:rsidRPr="000C14A4">
                    <w:pict w14:anchorId="78A5083E">
                      <v:shape id="_x0000_i1044" type="#_x0000_t75" style="width:88.5pt;height:84.75pt" o:bordertopcolor="this" o:borderleftcolor="this" o:borderbottomcolor="this" o:borderrightcolor="this">
                        <v:imagedata r:id="rId50" o:title=""/>
                      </v:shape>
                    </w:pict>
                  </w:r>
                </w:p>
              </w:tc>
              <w:tc>
                <w:tcPr>
                  <w:tcW w:w="1984" w:type="dxa"/>
                  <w:tcMar>
                    <w:top w:w="0" w:type="dxa"/>
                    <w:left w:w="0" w:type="dxa"/>
                    <w:bottom w:w="0" w:type="dxa"/>
                    <w:right w:w="0" w:type="dxa"/>
                  </w:tcMar>
                </w:tcPr>
                <w:p w14:paraId="2D377B8E" w14:textId="77777777" w:rsidR="003E3106" w:rsidRPr="000C14A4" w:rsidRDefault="001F1C4B">
                  <w:pPr>
                    <w:jc w:val="center"/>
                    <w:rPr>
                      <w:rFonts w:eastAsia="Arial"/>
                    </w:rPr>
                  </w:pPr>
                  <w:r w:rsidRPr="000C14A4">
                    <w:pict w14:anchorId="6E3A24C9">
                      <v:shape id="_x0000_i1045" type="#_x0000_t75" style="width:96.75pt;height:81.75pt" o:bordertopcolor="this" o:borderleftcolor="this" o:borderbottomcolor="this" o:borderrightcolor="this">
                        <v:imagedata r:id="rId51" o:title=""/>
                      </v:shape>
                    </w:pict>
                  </w:r>
                </w:p>
              </w:tc>
            </w:tr>
            <w:tr w:rsidR="003E3106" w:rsidRPr="000C14A4" w14:paraId="062A3746" w14:textId="77777777">
              <w:trPr>
                <w:divId w:val="1"/>
              </w:trPr>
              <w:tc>
                <w:tcPr>
                  <w:tcW w:w="1276" w:type="dxa"/>
                  <w:tcMar>
                    <w:top w:w="0" w:type="dxa"/>
                    <w:left w:w="0" w:type="dxa"/>
                    <w:bottom w:w="0" w:type="dxa"/>
                    <w:right w:w="0" w:type="dxa"/>
                  </w:tcMar>
                </w:tcPr>
                <w:p w14:paraId="3E722931" w14:textId="77777777" w:rsidR="003E3106" w:rsidRPr="000C14A4" w:rsidRDefault="004851CA">
                  <w:pPr>
                    <w:jc w:val="center"/>
                    <w:rPr>
                      <w:rFonts w:eastAsia="Arial"/>
                    </w:rPr>
                  </w:pPr>
                  <w:r w:rsidRPr="000C14A4">
                    <w:rPr>
                      <w:rFonts w:eastAsia="Arial"/>
                    </w:rPr>
                    <w:t>1</w:t>
                  </w:r>
                </w:p>
              </w:tc>
              <w:tc>
                <w:tcPr>
                  <w:tcW w:w="1954" w:type="dxa"/>
                  <w:tcMar>
                    <w:top w:w="0" w:type="dxa"/>
                    <w:left w:w="0" w:type="dxa"/>
                    <w:bottom w:w="0" w:type="dxa"/>
                    <w:right w:w="0" w:type="dxa"/>
                  </w:tcMar>
                </w:tcPr>
                <w:p w14:paraId="3CA301A9" w14:textId="77777777" w:rsidR="003E3106" w:rsidRPr="000C14A4" w:rsidRDefault="004851CA">
                  <w:pPr>
                    <w:jc w:val="center"/>
                    <w:rPr>
                      <w:rFonts w:eastAsia="Arial"/>
                    </w:rPr>
                  </w:pPr>
                  <w:r w:rsidRPr="000C14A4">
                    <w:rPr>
                      <w:rFonts w:eastAsia="Arial"/>
                    </w:rPr>
                    <w:t>2</w:t>
                  </w:r>
                </w:p>
              </w:tc>
              <w:tc>
                <w:tcPr>
                  <w:tcW w:w="2340" w:type="dxa"/>
                  <w:tcMar>
                    <w:top w:w="0" w:type="dxa"/>
                    <w:left w:w="0" w:type="dxa"/>
                    <w:bottom w:w="0" w:type="dxa"/>
                    <w:right w:w="0" w:type="dxa"/>
                  </w:tcMar>
                </w:tcPr>
                <w:p w14:paraId="54838776" w14:textId="77777777" w:rsidR="003E3106" w:rsidRPr="000C14A4" w:rsidRDefault="004851CA">
                  <w:pPr>
                    <w:jc w:val="center"/>
                    <w:rPr>
                      <w:rFonts w:eastAsia="Arial"/>
                    </w:rPr>
                  </w:pPr>
                  <w:r w:rsidRPr="000C14A4">
                    <w:rPr>
                      <w:rFonts w:eastAsia="Arial"/>
                    </w:rPr>
                    <w:t>3</w:t>
                  </w:r>
                </w:p>
              </w:tc>
              <w:tc>
                <w:tcPr>
                  <w:tcW w:w="1954" w:type="dxa"/>
                  <w:tcMar>
                    <w:top w:w="0" w:type="dxa"/>
                    <w:left w:w="0" w:type="dxa"/>
                    <w:bottom w:w="0" w:type="dxa"/>
                    <w:right w:w="0" w:type="dxa"/>
                  </w:tcMar>
                </w:tcPr>
                <w:p w14:paraId="54F09641" w14:textId="77777777" w:rsidR="003E3106" w:rsidRPr="000C14A4" w:rsidRDefault="004851CA">
                  <w:pPr>
                    <w:jc w:val="center"/>
                    <w:rPr>
                      <w:rFonts w:eastAsia="Arial"/>
                    </w:rPr>
                  </w:pPr>
                  <w:r w:rsidRPr="000C14A4">
                    <w:rPr>
                      <w:rFonts w:eastAsia="Arial"/>
                    </w:rPr>
                    <w:t>4</w:t>
                  </w:r>
                </w:p>
              </w:tc>
              <w:tc>
                <w:tcPr>
                  <w:tcW w:w="1984" w:type="dxa"/>
                  <w:tcMar>
                    <w:top w:w="0" w:type="dxa"/>
                    <w:left w:w="0" w:type="dxa"/>
                    <w:bottom w:w="0" w:type="dxa"/>
                    <w:right w:w="0" w:type="dxa"/>
                  </w:tcMar>
                </w:tcPr>
                <w:p w14:paraId="2CC11408" w14:textId="77777777" w:rsidR="003E3106" w:rsidRPr="000C14A4" w:rsidRDefault="004851CA">
                  <w:pPr>
                    <w:jc w:val="center"/>
                    <w:rPr>
                      <w:rFonts w:eastAsia="Arial"/>
                    </w:rPr>
                  </w:pPr>
                  <w:r w:rsidRPr="000C14A4">
                    <w:rPr>
                      <w:rFonts w:eastAsia="Arial"/>
                    </w:rPr>
                    <w:t>5</w:t>
                  </w:r>
                </w:p>
              </w:tc>
            </w:tr>
            <w:tr w:rsidR="003E3106" w:rsidRPr="000C14A4" w14:paraId="573BE662" w14:textId="77777777">
              <w:trPr>
                <w:divId w:val="1"/>
              </w:trPr>
              <w:tc>
                <w:tcPr>
                  <w:tcW w:w="1276" w:type="dxa"/>
                  <w:tcMar>
                    <w:top w:w="0" w:type="dxa"/>
                    <w:left w:w="0" w:type="dxa"/>
                    <w:bottom w:w="0" w:type="dxa"/>
                    <w:right w:w="0" w:type="dxa"/>
                  </w:tcMar>
                </w:tcPr>
                <w:p w14:paraId="1C972D08" w14:textId="77777777" w:rsidR="003E3106" w:rsidRPr="000C14A4" w:rsidRDefault="004851CA">
                  <w:pPr>
                    <w:jc w:val="center"/>
                    <w:rPr>
                      <w:rFonts w:eastAsia="Arial"/>
                    </w:rPr>
                  </w:pPr>
                  <w:r w:rsidRPr="000C14A4">
                    <w:rPr>
                      <w:rFonts w:eastAsia="Arial"/>
                    </w:rPr>
                    <w:t>acute</w:t>
                  </w:r>
                </w:p>
              </w:tc>
              <w:tc>
                <w:tcPr>
                  <w:tcW w:w="1954" w:type="dxa"/>
                  <w:tcMar>
                    <w:top w:w="0" w:type="dxa"/>
                    <w:left w:w="0" w:type="dxa"/>
                    <w:bottom w:w="0" w:type="dxa"/>
                    <w:right w:w="0" w:type="dxa"/>
                  </w:tcMar>
                </w:tcPr>
                <w:p w14:paraId="6EA75303" w14:textId="77777777" w:rsidR="003E3106" w:rsidRPr="000C14A4" w:rsidRDefault="004851CA">
                  <w:pPr>
                    <w:jc w:val="center"/>
                    <w:rPr>
                      <w:rFonts w:eastAsia="Arial"/>
                    </w:rPr>
                  </w:pPr>
                  <w:r w:rsidRPr="000C14A4">
                    <w:rPr>
                      <w:rFonts w:eastAsia="Arial"/>
                    </w:rPr>
                    <w:t>right-angled</w:t>
                  </w:r>
                </w:p>
              </w:tc>
              <w:tc>
                <w:tcPr>
                  <w:tcW w:w="2340" w:type="dxa"/>
                  <w:tcMar>
                    <w:top w:w="0" w:type="dxa"/>
                    <w:left w:w="0" w:type="dxa"/>
                    <w:bottom w:w="0" w:type="dxa"/>
                    <w:right w:w="0" w:type="dxa"/>
                  </w:tcMar>
                </w:tcPr>
                <w:p w14:paraId="24288264" w14:textId="77777777" w:rsidR="003E3106" w:rsidRPr="000C14A4" w:rsidRDefault="004851CA">
                  <w:pPr>
                    <w:jc w:val="center"/>
                    <w:rPr>
                      <w:rFonts w:eastAsia="Arial"/>
                    </w:rPr>
                  </w:pPr>
                  <w:r w:rsidRPr="000C14A4">
                    <w:rPr>
                      <w:rFonts w:eastAsia="Arial"/>
                    </w:rPr>
                    <w:t>obtuse</w:t>
                  </w:r>
                </w:p>
              </w:tc>
              <w:tc>
                <w:tcPr>
                  <w:tcW w:w="1954" w:type="dxa"/>
                  <w:tcMar>
                    <w:top w:w="0" w:type="dxa"/>
                    <w:left w:w="0" w:type="dxa"/>
                    <w:bottom w:w="0" w:type="dxa"/>
                    <w:right w:w="0" w:type="dxa"/>
                  </w:tcMar>
                </w:tcPr>
                <w:p w14:paraId="411F0A2C" w14:textId="77777777" w:rsidR="003E3106" w:rsidRPr="000C14A4" w:rsidRDefault="004851CA">
                  <w:pPr>
                    <w:jc w:val="center"/>
                    <w:rPr>
                      <w:rFonts w:eastAsia="Arial"/>
                    </w:rPr>
                  </w:pPr>
                  <w:r w:rsidRPr="000C14A4">
                    <w:rPr>
                      <w:rFonts w:eastAsia="Arial"/>
                    </w:rPr>
                    <w:t>truncate</w:t>
                  </w:r>
                </w:p>
              </w:tc>
              <w:tc>
                <w:tcPr>
                  <w:tcW w:w="1984" w:type="dxa"/>
                  <w:tcMar>
                    <w:top w:w="0" w:type="dxa"/>
                    <w:left w:w="0" w:type="dxa"/>
                    <w:bottom w:w="0" w:type="dxa"/>
                    <w:right w:w="0" w:type="dxa"/>
                  </w:tcMar>
                </w:tcPr>
                <w:p w14:paraId="5ED61DA3" w14:textId="77777777" w:rsidR="003E3106" w:rsidRPr="000C14A4" w:rsidRDefault="004851CA">
                  <w:pPr>
                    <w:jc w:val="center"/>
                    <w:rPr>
                      <w:rFonts w:eastAsia="Arial"/>
                    </w:rPr>
                  </w:pPr>
                  <w:r w:rsidRPr="000C14A4">
                    <w:rPr>
                      <w:rFonts w:eastAsia="Arial"/>
                    </w:rPr>
                    <w:t>cordate</w:t>
                  </w:r>
                </w:p>
              </w:tc>
            </w:tr>
          </w:tbl>
          <w:p w14:paraId="30021438" w14:textId="43AB6E4F" w:rsidR="003E3106" w:rsidRPr="000C14A4" w:rsidRDefault="003E3106">
            <w:pPr>
              <w:spacing w:beforeAutospacing="1" w:afterAutospacing="1"/>
              <w:jc w:val="left"/>
              <w:divId w:val="1"/>
            </w:pPr>
          </w:p>
        </w:tc>
      </w:tr>
    </w:tbl>
    <w:p w14:paraId="3F42984C" w14:textId="77777777" w:rsidR="003E3106" w:rsidRPr="000C14A4" w:rsidRDefault="003E3106">
      <w:pPr>
        <w:keepLines/>
      </w:pPr>
    </w:p>
    <w:p w14:paraId="78D98016" w14:textId="77777777" w:rsidR="003E3106" w:rsidRPr="000C14A4" w:rsidRDefault="003E3106">
      <w:pPr>
        <w:keepLines/>
      </w:pPr>
    </w:p>
    <w:tbl>
      <w:tblPr>
        <w:tblW w:w="0" w:type="auto"/>
        <w:tblLook w:val="0600" w:firstRow="0" w:lastRow="0" w:firstColumn="0" w:lastColumn="0" w:noHBand="1" w:noVBand="1"/>
      </w:tblPr>
      <w:tblGrid>
        <w:gridCol w:w="9986"/>
      </w:tblGrid>
      <w:tr w:rsidR="003E3106" w:rsidRPr="000C14A4" w14:paraId="7C422C0C" w14:textId="77777777">
        <w:tc>
          <w:tcPr>
            <w:tcW w:w="9986" w:type="dxa"/>
          </w:tcPr>
          <w:p w14:paraId="4B13BC16" w14:textId="77777777" w:rsidR="003E3106" w:rsidRPr="000C14A4" w:rsidRDefault="004851CA">
            <w:pPr>
              <w:keepNext/>
              <w:keepLines/>
            </w:pPr>
            <w:r w:rsidRPr="000C14A4">
              <w:rPr>
                <w:u w:val="single"/>
              </w:rPr>
              <w:t>Ad. 15: Leaf blade: shape of apex</w:t>
            </w:r>
          </w:p>
          <w:p w14:paraId="1C4BDBA4" w14:textId="77777777" w:rsidR="003E3106" w:rsidRPr="000C14A4" w:rsidRDefault="004851CA">
            <w:pPr>
              <w:pStyle w:val="BodyText"/>
              <w:keepNext/>
              <w:keepLines/>
              <w:spacing w:beforeAutospacing="1" w:afterAutospacing="1"/>
              <w:jc w:val="left"/>
              <w:divId w:val="1"/>
            </w:pPr>
            <w:r w:rsidRPr="000C14A4">
              <w:t>Observations should be made excluding the pointed tip.</w:t>
            </w:r>
          </w:p>
          <w:tbl>
            <w:tblPr>
              <w:tblW w:w="0" w:type="auto"/>
              <w:tblCellMar>
                <w:left w:w="0" w:type="dxa"/>
                <w:right w:w="0" w:type="dxa"/>
              </w:tblCellMar>
              <w:tblLook w:val="0600" w:firstRow="0" w:lastRow="0" w:firstColumn="0" w:lastColumn="0" w:noHBand="1" w:noVBand="1"/>
            </w:tblPr>
            <w:tblGrid>
              <w:gridCol w:w="1985"/>
              <w:gridCol w:w="2490"/>
              <w:gridCol w:w="2471"/>
              <w:gridCol w:w="2615"/>
            </w:tblGrid>
            <w:tr w:rsidR="003E3106" w:rsidRPr="000C14A4" w14:paraId="2F69210B" w14:textId="77777777">
              <w:trPr>
                <w:divId w:val="1"/>
              </w:trPr>
              <w:tc>
                <w:tcPr>
                  <w:tcW w:w="1985" w:type="dxa"/>
                  <w:tcMar>
                    <w:top w:w="0" w:type="dxa"/>
                    <w:left w:w="0" w:type="dxa"/>
                    <w:bottom w:w="0" w:type="dxa"/>
                    <w:right w:w="0" w:type="dxa"/>
                  </w:tcMar>
                </w:tcPr>
                <w:p w14:paraId="2535ECFC" w14:textId="77777777" w:rsidR="003E3106" w:rsidRPr="000C14A4" w:rsidRDefault="001F1C4B">
                  <w:pPr>
                    <w:jc w:val="center"/>
                    <w:rPr>
                      <w:rFonts w:eastAsia="Arial"/>
                    </w:rPr>
                  </w:pPr>
                  <w:r w:rsidRPr="000C14A4">
                    <w:pict w14:anchorId="47A2335F">
                      <v:shape id="_x0000_i1046" type="#_x0000_t75" style="width:1in;height:90pt" o:bordertopcolor="this" o:borderleftcolor="this" o:borderbottomcolor="this" o:borderrightcolor="this">
                        <v:imagedata r:id="rId52" o:title=""/>
                      </v:shape>
                    </w:pict>
                  </w:r>
                </w:p>
              </w:tc>
              <w:tc>
                <w:tcPr>
                  <w:tcW w:w="2490" w:type="dxa"/>
                  <w:tcMar>
                    <w:top w:w="0" w:type="dxa"/>
                    <w:left w:w="0" w:type="dxa"/>
                    <w:bottom w:w="0" w:type="dxa"/>
                    <w:right w:w="0" w:type="dxa"/>
                  </w:tcMar>
                </w:tcPr>
                <w:p w14:paraId="20D14130" w14:textId="77777777" w:rsidR="003E3106" w:rsidRPr="000C14A4" w:rsidRDefault="001F1C4B">
                  <w:pPr>
                    <w:jc w:val="center"/>
                    <w:rPr>
                      <w:rFonts w:eastAsia="Arial"/>
                    </w:rPr>
                  </w:pPr>
                  <w:r w:rsidRPr="000C14A4">
                    <w:pict w14:anchorId="3499A332">
                      <v:shape id="_x0000_i1047" type="#_x0000_t75" style="width:122.25pt;height:96.75pt" o:bordertopcolor="this" o:borderleftcolor="this" o:borderbottomcolor="this" o:borderrightcolor="this">
                        <v:imagedata r:id="rId53" o:title=""/>
                      </v:shape>
                    </w:pict>
                  </w:r>
                </w:p>
              </w:tc>
              <w:tc>
                <w:tcPr>
                  <w:tcW w:w="2471" w:type="dxa"/>
                  <w:tcMar>
                    <w:top w:w="0" w:type="dxa"/>
                    <w:left w:w="0" w:type="dxa"/>
                    <w:bottom w:w="0" w:type="dxa"/>
                    <w:right w:w="0" w:type="dxa"/>
                  </w:tcMar>
                </w:tcPr>
                <w:p w14:paraId="16BE8669" w14:textId="77777777" w:rsidR="003E3106" w:rsidRPr="000C14A4" w:rsidRDefault="001F1C4B">
                  <w:pPr>
                    <w:jc w:val="center"/>
                    <w:rPr>
                      <w:rFonts w:eastAsia="Arial"/>
                    </w:rPr>
                  </w:pPr>
                  <w:r w:rsidRPr="000C14A4">
                    <w:pict w14:anchorId="05168D49">
                      <v:shape id="_x0000_i1048" type="#_x0000_t75" style="width:109.5pt;height:84.75pt" o:bordertopcolor="this" o:borderleftcolor="this" o:borderbottomcolor="this" o:borderrightcolor="this">
                        <v:imagedata r:id="rId54" o:title=""/>
                      </v:shape>
                    </w:pict>
                  </w:r>
                </w:p>
              </w:tc>
              <w:tc>
                <w:tcPr>
                  <w:tcW w:w="2610" w:type="dxa"/>
                  <w:tcMar>
                    <w:top w:w="0" w:type="dxa"/>
                    <w:left w:w="0" w:type="dxa"/>
                    <w:bottom w:w="0" w:type="dxa"/>
                    <w:right w:w="0" w:type="dxa"/>
                  </w:tcMar>
                </w:tcPr>
                <w:p w14:paraId="263737EC" w14:textId="77777777" w:rsidR="003E3106" w:rsidRPr="000C14A4" w:rsidRDefault="001F1C4B">
                  <w:pPr>
                    <w:jc w:val="center"/>
                    <w:rPr>
                      <w:rFonts w:eastAsia="Arial"/>
                    </w:rPr>
                  </w:pPr>
                  <w:r w:rsidRPr="000C14A4">
                    <w:pict w14:anchorId="4D36CE02">
                      <v:shape id="_x0000_i1049" type="#_x0000_t75" style="width:130.5pt;height:80.25pt" o:bordertopcolor="this" o:borderleftcolor="this" o:borderbottomcolor="this" o:borderrightcolor="this">
                        <v:imagedata r:id="rId55" o:title=""/>
                      </v:shape>
                    </w:pict>
                  </w:r>
                </w:p>
              </w:tc>
            </w:tr>
            <w:tr w:rsidR="003E3106" w:rsidRPr="000C14A4" w14:paraId="769AFCE1" w14:textId="77777777">
              <w:trPr>
                <w:divId w:val="1"/>
              </w:trPr>
              <w:tc>
                <w:tcPr>
                  <w:tcW w:w="1985" w:type="dxa"/>
                  <w:tcMar>
                    <w:top w:w="0" w:type="dxa"/>
                    <w:left w:w="0" w:type="dxa"/>
                    <w:bottom w:w="0" w:type="dxa"/>
                    <w:right w:w="0" w:type="dxa"/>
                  </w:tcMar>
                </w:tcPr>
                <w:p w14:paraId="6F256155" w14:textId="77777777" w:rsidR="003E3106" w:rsidRPr="000C14A4" w:rsidRDefault="004851CA">
                  <w:pPr>
                    <w:jc w:val="center"/>
                    <w:rPr>
                      <w:rFonts w:eastAsia="Arial"/>
                    </w:rPr>
                  </w:pPr>
                  <w:r w:rsidRPr="000C14A4">
                    <w:rPr>
                      <w:rFonts w:eastAsia="Arial"/>
                    </w:rPr>
                    <w:t>2</w:t>
                  </w:r>
                </w:p>
              </w:tc>
              <w:tc>
                <w:tcPr>
                  <w:tcW w:w="2490" w:type="dxa"/>
                  <w:tcMar>
                    <w:top w:w="0" w:type="dxa"/>
                    <w:left w:w="0" w:type="dxa"/>
                    <w:bottom w:w="0" w:type="dxa"/>
                    <w:right w:w="0" w:type="dxa"/>
                  </w:tcMar>
                </w:tcPr>
                <w:p w14:paraId="0813FEE1" w14:textId="77777777" w:rsidR="003E3106" w:rsidRPr="000C14A4" w:rsidRDefault="004851CA">
                  <w:pPr>
                    <w:jc w:val="center"/>
                    <w:rPr>
                      <w:rFonts w:eastAsia="Arial"/>
                    </w:rPr>
                  </w:pPr>
                  <w:r w:rsidRPr="000C14A4">
                    <w:rPr>
                      <w:rFonts w:eastAsia="Arial"/>
                    </w:rPr>
                    <w:t>3</w:t>
                  </w:r>
                </w:p>
              </w:tc>
              <w:tc>
                <w:tcPr>
                  <w:tcW w:w="2471" w:type="dxa"/>
                  <w:tcMar>
                    <w:top w:w="0" w:type="dxa"/>
                    <w:left w:w="0" w:type="dxa"/>
                    <w:bottom w:w="0" w:type="dxa"/>
                    <w:right w:w="0" w:type="dxa"/>
                  </w:tcMar>
                </w:tcPr>
                <w:p w14:paraId="0225C11A" w14:textId="77777777" w:rsidR="003E3106" w:rsidRPr="000C14A4" w:rsidRDefault="004851CA">
                  <w:pPr>
                    <w:jc w:val="center"/>
                    <w:rPr>
                      <w:rFonts w:eastAsia="Arial"/>
                    </w:rPr>
                  </w:pPr>
                  <w:r w:rsidRPr="000C14A4">
                    <w:rPr>
                      <w:rFonts w:eastAsia="Arial"/>
                    </w:rPr>
                    <w:t>4</w:t>
                  </w:r>
                </w:p>
              </w:tc>
              <w:tc>
                <w:tcPr>
                  <w:tcW w:w="2610" w:type="dxa"/>
                  <w:tcMar>
                    <w:top w:w="0" w:type="dxa"/>
                    <w:left w:w="0" w:type="dxa"/>
                    <w:bottom w:w="0" w:type="dxa"/>
                    <w:right w:w="0" w:type="dxa"/>
                  </w:tcMar>
                </w:tcPr>
                <w:p w14:paraId="7D6DC13B" w14:textId="77777777" w:rsidR="003E3106" w:rsidRPr="000C14A4" w:rsidRDefault="004851CA">
                  <w:pPr>
                    <w:jc w:val="center"/>
                    <w:rPr>
                      <w:rFonts w:eastAsia="Arial"/>
                    </w:rPr>
                  </w:pPr>
                  <w:r w:rsidRPr="000C14A4">
                    <w:rPr>
                      <w:rFonts w:eastAsia="Arial"/>
                    </w:rPr>
                    <w:t>5</w:t>
                  </w:r>
                </w:p>
              </w:tc>
            </w:tr>
            <w:tr w:rsidR="003E3106" w:rsidRPr="000C14A4" w14:paraId="326739D8" w14:textId="77777777">
              <w:trPr>
                <w:divId w:val="1"/>
              </w:trPr>
              <w:tc>
                <w:tcPr>
                  <w:tcW w:w="1985" w:type="dxa"/>
                  <w:tcMar>
                    <w:top w:w="0" w:type="dxa"/>
                    <w:left w:w="0" w:type="dxa"/>
                    <w:bottom w:w="0" w:type="dxa"/>
                    <w:right w:w="0" w:type="dxa"/>
                  </w:tcMar>
                </w:tcPr>
                <w:p w14:paraId="32E42BAA" w14:textId="77777777" w:rsidR="003E3106" w:rsidRPr="000C14A4" w:rsidRDefault="004851CA">
                  <w:pPr>
                    <w:jc w:val="center"/>
                    <w:rPr>
                      <w:rFonts w:eastAsia="Arial"/>
                    </w:rPr>
                  </w:pPr>
                  <w:r w:rsidRPr="000C14A4">
                    <w:rPr>
                      <w:rFonts w:eastAsia="Arial"/>
                    </w:rPr>
                    <w:t>acute</w:t>
                  </w:r>
                </w:p>
              </w:tc>
              <w:tc>
                <w:tcPr>
                  <w:tcW w:w="2490" w:type="dxa"/>
                  <w:tcMar>
                    <w:top w:w="0" w:type="dxa"/>
                    <w:left w:w="0" w:type="dxa"/>
                    <w:bottom w:w="0" w:type="dxa"/>
                    <w:right w:w="0" w:type="dxa"/>
                  </w:tcMar>
                </w:tcPr>
                <w:p w14:paraId="766BF032" w14:textId="77777777" w:rsidR="003E3106" w:rsidRPr="000C14A4" w:rsidRDefault="004851CA">
                  <w:pPr>
                    <w:jc w:val="center"/>
                    <w:rPr>
                      <w:rFonts w:eastAsia="Arial"/>
                    </w:rPr>
                  </w:pPr>
                  <w:r w:rsidRPr="000C14A4">
                    <w:rPr>
                      <w:rFonts w:eastAsia="Arial"/>
                    </w:rPr>
                    <w:t>right-angled</w:t>
                  </w:r>
                </w:p>
              </w:tc>
              <w:tc>
                <w:tcPr>
                  <w:tcW w:w="2471" w:type="dxa"/>
                  <w:tcMar>
                    <w:top w:w="0" w:type="dxa"/>
                    <w:left w:w="0" w:type="dxa"/>
                    <w:bottom w:w="0" w:type="dxa"/>
                    <w:right w:w="0" w:type="dxa"/>
                  </w:tcMar>
                </w:tcPr>
                <w:p w14:paraId="25EAAD65" w14:textId="77777777" w:rsidR="003E3106" w:rsidRPr="000C14A4" w:rsidRDefault="004851CA">
                  <w:pPr>
                    <w:jc w:val="center"/>
                    <w:rPr>
                      <w:rFonts w:eastAsia="Arial"/>
                    </w:rPr>
                  </w:pPr>
                  <w:r w:rsidRPr="000C14A4">
                    <w:rPr>
                      <w:rFonts w:eastAsia="Arial"/>
                    </w:rPr>
                    <w:t>obtuse</w:t>
                  </w:r>
                </w:p>
              </w:tc>
              <w:tc>
                <w:tcPr>
                  <w:tcW w:w="2610" w:type="dxa"/>
                  <w:tcMar>
                    <w:top w:w="0" w:type="dxa"/>
                    <w:left w:w="0" w:type="dxa"/>
                    <w:bottom w:w="0" w:type="dxa"/>
                    <w:right w:w="0" w:type="dxa"/>
                  </w:tcMar>
                </w:tcPr>
                <w:p w14:paraId="370ABFA7" w14:textId="77777777" w:rsidR="003E3106" w:rsidRPr="000C14A4" w:rsidRDefault="004851CA">
                  <w:pPr>
                    <w:jc w:val="center"/>
                    <w:rPr>
                      <w:rFonts w:eastAsia="Arial"/>
                    </w:rPr>
                  </w:pPr>
                  <w:r w:rsidRPr="000C14A4">
                    <w:rPr>
                      <w:rFonts w:eastAsia="Arial"/>
                    </w:rPr>
                    <w:t>rounded</w:t>
                  </w:r>
                </w:p>
              </w:tc>
            </w:tr>
          </w:tbl>
          <w:p w14:paraId="3D22D495" w14:textId="77777777" w:rsidR="003E3106" w:rsidRPr="000C14A4" w:rsidRDefault="003E3106"/>
        </w:tc>
      </w:tr>
    </w:tbl>
    <w:p w14:paraId="11A0B2FC" w14:textId="77777777" w:rsidR="003E3106" w:rsidRPr="000C14A4" w:rsidRDefault="003E3106">
      <w:pPr>
        <w:keepLines/>
      </w:pPr>
    </w:p>
    <w:p w14:paraId="5CFF334E" w14:textId="77777777" w:rsidR="003E3106" w:rsidRPr="000C14A4" w:rsidRDefault="003E3106">
      <w:pPr>
        <w:keepLines/>
      </w:pPr>
    </w:p>
    <w:tbl>
      <w:tblPr>
        <w:tblW w:w="0" w:type="auto"/>
        <w:tblLook w:val="0600" w:firstRow="0" w:lastRow="0" w:firstColumn="0" w:lastColumn="0" w:noHBand="1" w:noVBand="1"/>
      </w:tblPr>
      <w:tblGrid>
        <w:gridCol w:w="9986"/>
      </w:tblGrid>
      <w:tr w:rsidR="003E3106" w:rsidRPr="000C14A4" w14:paraId="7B0DF33C" w14:textId="77777777">
        <w:tc>
          <w:tcPr>
            <w:tcW w:w="9986" w:type="dxa"/>
          </w:tcPr>
          <w:p w14:paraId="4560154C" w14:textId="77777777" w:rsidR="003E3106" w:rsidRPr="000C14A4" w:rsidRDefault="004851CA">
            <w:pPr>
              <w:keepNext/>
              <w:keepLines/>
            </w:pPr>
            <w:r w:rsidRPr="000C14A4">
              <w:rPr>
                <w:u w:val="single"/>
              </w:rPr>
              <w:lastRenderedPageBreak/>
              <w:t>Ad. 16: Leaf blade: margin</w:t>
            </w:r>
          </w:p>
          <w:p w14:paraId="1DA40232" w14:textId="77777777" w:rsidR="003E3106" w:rsidRPr="000C14A4" w:rsidRDefault="004851CA">
            <w:pPr>
              <w:pStyle w:val="BodyText"/>
              <w:keepNext/>
              <w:keepLines/>
              <w:spacing w:beforeAutospacing="1" w:afterAutospacing="1"/>
              <w:jc w:val="left"/>
              <w:divId w:val="1"/>
            </w:pPr>
            <w:r w:rsidRPr="000C14A4">
              <w:t>The predominant type of incision at distal half should be observed.</w:t>
            </w:r>
          </w:p>
          <w:tbl>
            <w:tblPr>
              <w:tblW w:w="0" w:type="auto"/>
              <w:tblCellMar>
                <w:left w:w="0" w:type="dxa"/>
                <w:right w:w="0" w:type="dxa"/>
              </w:tblCellMar>
              <w:tblLook w:val="0600" w:firstRow="0" w:lastRow="0" w:firstColumn="0" w:lastColumn="0" w:noHBand="1" w:noVBand="1"/>
            </w:tblPr>
            <w:tblGrid>
              <w:gridCol w:w="3070"/>
              <w:gridCol w:w="3071"/>
              <w:gridCol w:w="3071"/>
            </w:tblGrid>
            <w:tr w:rsidR="003E3106" w:rsidRPr="000C14A4" w14:paraId="39FF8E23" w14:textId="77777777">
              <w:trPr>
                <w:divId w:val="1"/>
              </w:trPr>
              <w:tc>
                <w:tcPr>
                  <w:tcW w:w="2552" w:type="dxa"/>
                  <w:tcMar>
                    <w:top w:w="0" w:type="dxa"/>
                    <w:left w:w="0" w:type="dxa"/>
                    <w:bottom w:w="0" w:type="dxa"/>
                    <w:right w:w="0" w:type="dxa"/>
                  </w:tcMar>
                </w:tcPr>
                <w:p w14:paraId="37F4F4A2" w14:textId="77777777" w:rsidR="003E3106" w:rsidRPr="000C14A4" w:rsidRDefault="001F1C4B">
                  <w:pPr>
                    <w:jc w:val="center"/>
                    <w:rPr>
                      <w:rFonts w:eastAsia="Arial"/>
                    </w:rPr>
                  </w:pPr>
                  <w:r w:rsidRPr="000C14A4">
                    <w:pict w14:anchorId="4A8A0E2C">
                      <v:shape id="_x0000_i1050" type="#_x0000_t75" style="width:90.75pt;height:186pt" o:bordertopcolor="this" o:borderleftcolor="this" o:borderbottomcolor="this" o:borderrightcolor="this">
                        <v:imagedata r:id="rId56" o:title=""/>
                      </v:shape>
                    </w:pict>
                  </w:r>
                </w:p>
              </w:tc>
              <w:tc>
                <w:tcPr>
                  <w:tcW w:w="2268" w:type="dxa"/>
                  <w:tcMar>
                    <w:top w:w="0" w:type="dxa"/>
                    <w:left w:w="0" w:type="dxa"/>
                    <w:bottom w:w="0" w:type="dxa"/>
                    <w:right w:w="0" w:type="dxa"/>
                  </w:tcMar>
                </w:tcPr>
                <w:p w14:paraId="4B59B4BB" w14:textId="77777777" w:rsidR="003E3106" w:rsidRPr="000C14A4" w:rsidRDefault="001F1C4B">
                  <w:pPr>
                    <w:jc w:val="center"/>
                    <w:rPr>
                      <w:rFonts w:eastAsia="Arial"/>
                    </w:rPr>
                  </w:pPr>
                  <w:r w:rsidRPr="000C14A4">
                    <w:pict w14:anchorId="2D4E99F5">
                      <v:shape id="_x0000_i1051" type="#_x0000_t75" style="width:63.75pt;height:192.75pt" o:bordertopcolor="this" o:borderleftcolor="this" o:borderbottomcolor="this" o:borderrightcolor="this">
                        <v:imagedata r:id="rId57" o:title=""/>
                      </v:shape>
                    </w:pict>
                  </w:r>
                </w:p>
              </w:tc>
              <w:tc>
                <w:tcPr>
                  <w:tcW w:w="2551" w:type="dxa"/>
                  <w:tcMar>
                    <w:top w:w="0" w:type="dxa"/>
                    <w:left w:w="0" w:type="dxa"/>
                    <w:bottom w:w="0" w:type="dxa"/>
                    <w:right w:w="0" w:type="dxa"/>
                  </w:tcMar>
                </w:tcPr>
                <w:p w14:paraId="4B774785" w14:textId="77777777" w:rsidR="003E3106" w:rsidRPr="000C14A4" w:rsidRDefault="001F1C4B">
                  <w:pPr>
                    <w:jc w:val="center"/>
                    <w:rPr>
                      <w:rFonts w:eastAsia="Arial"/>
                    </w:rPr>
                  </w:pPr>
                  <w:r w:rsidRPr="000C14A4">
                    <w:pict w14:anchorId="3B751C07">
                      <v:shape id="_x0000_i1052" type="#_x0000_t75" style="width:68.25pt;height:195.75pt" o:bordertopcolor="this" o:borderleftcolor="this" o:borderbottomcolor="this" o:borderrightcolor="this">
                        <v:imagedata r:id="rId58" o:title=""/>
                      </v:shape>
                    </w:pict>
                  </w:r>
                </w:p>
              </w:tc>
            </w:tr>
            <w:tr w:rsidR="003E3106" w:rsidRPr="000C14A4" w14:paraId="4B182CA2" w14:textId="77777777">
              <w:trPr>
                <w:divId w:val="1"/>
              </w:trPr>
              <w:tc>
                <w:tcPr>
                  <w:tcW w:w="3070" w:type="dxa"/>
                  <w:tcMar>
                    <w:top w:w="0" w:type="dxa"/>
                    <w:left w:w="108" w:type="dxa"/>
                    <w:bottom w:w="0" w:type="dxa"/>
                    <w:right w:w="108" w:type="dxa"/>
                  </w:tcMar>
                  <w:vAlign w:val="bottom"/>
                </w:tcPr>
                <w:p w14:paraId="1BFC9FDF" w14:textId="77777777" w:rsidR="003E3106" w:rsidRPr="000C14A4" w:rsidRDefault="004851CA">
                  <w:pPr>
                    <w:jc w:val="center"/>
                    <w:rPr>
                      <w:rFonts w:eastAsia="Arial"/>
                    </w:rPr>
                  </w:pPr>
                  <w:r w:rsidRPr="000C14A4">
                    <w:rPr>
                      <w:rFonts w:eastAsia="Arial"/>
                    </w:rPr>
                    <w:t>1</w:t>
                  </w:r>
                </w:p>
              </w:tc>
              <w:tc>
                <w:tcPr>
                  <w:tcW w:w="3071" w:type="dxa"/>
                  <w:tcMar>
                    <w:top w:w="0" w:type="dxa"/>
                    <w:left w:w="108" w:type="dxa"/>
                    <w:bottom w:w="0" w:type="dxa"/>
                    <w:right w:w="108" w:type="dxa"/>
                  </w:tcMar>
                  <w:vAlign w:val="bottom"/>
                </w:tcPr>
                <w:p w14:paraId="458DE89B" w14:textId="77777777" w:rsidR="003E3106" w:rsidRPr="000C14A4" w:rsidRDefault="004851CA">
                  <w:pPr>
                    <w:jc w:val="center"/>
                    <w:rPr>
                      <w:rFonts w:eastAsia="Arial"/>
                    </w:rPr>
                  </w:pPr>
                  <w:r w:rsidRPr="000C14A4">
                    <w:rPr>
                      <w:rFonts w:eastAsia="Arial"/>
                    </w:rPr>
                    <w:t>2</w:t>
                  </w:r>
                </w:p>
              </w:tc>
              <w:tc>
                <w:tcPr>
                  <w:tcW w:w="3071" w:type="dxa"/>
                  <w:tcMar>
                    <w:top w:w="0" w:type="dxa"/>
                    <w:left w:w="108" w:type="dxa"/>
                    <w:bottom w:w="0" w:type="dxa"/>
                    <w:right w:w="108" w:type="dxa"/>
                  </w:tcMar>
                  <w:vAlign w:val="bottom"/>
                </w:tcPr>
                <w:p w14:paraId="70215DCB" w14:textId="77777777" w:rsidR="003E3106" w:rsidRPr="000C14A4" w:rsidRDefault="004851CA">
                  <w:pPr>
                    <w:jc w:val="center"/>
                    <w:rPr>
                      <w:rFonts w:eastAsia="Arial"/>
                    </w:rPr>
                  </w:pPr>
                  <w:r w:rsidRPr="000C14A4">
                    <w:rPr>
                      <w:rFonts w:eastAsia="Arial"/>
                    </w:rPr>
                    <w:t>3</w:t>
                  </w:r>
                </w:p>
              </w:tc>
            </w:tr>
            <w:tr w:rsidR="003E3106" w:rsidRPr="000C14A4" w14:paraId="2C8DABDE" w14:textId="77777777">
              <w:trPr>
                <w:divId w:val="1"/>
              </w:trPr>
              <w:tc>
                <w:tcPr>
                  <w:tcW w:w="3070" w:type="dxa"/>
                  <w:tcMar>
                    <w:top w:w="0" w:type="dxa"/>
                    <w:left w:w="108" w:type="dxa"/>
                    <w:bottom w:w="0" w:type="dxa"/>
                    <w:right w:w="108" w:type="dxa"/>
                  </w:tcMar>
                  <w:vAlign w:val="bottom"/>
                </w:tcPr>
                <w:p w14:paraId="79750E4D" w14:textId="77777777" w:rsidR="003E3106" w:rsidRPr="000C14A4" w:rsidRDefault="004851CA">
                  <w:pPr>
                    <w:jc w:val="center"/>
                    <w:rPr>
                      <w:rFonts w:eastAsia="Arial"/>
                    </w:rPr>
                  </w:pPr>
                  <w:r w:rsidRPr="000C14A4">
                    <w:rPr>
                      <w:rFonts w:eastAsia="Arial"/>
                    </w:rPr>
                    <w:t>entire</w:t>
                  </w:r>
                </w:p>
              </w:tc>
              <w:tc>
                <w:tcPr>
                  <w:tcW w:w="3071" w:type="dxa"/>
                  <w:tcMar>
                    <w:top w:w="0" w:type="dxa"/>
                    <w:left w:w="108" w:type="dxa"/>
                    <w:bottom w:w="0" w:type="dxa"/>
                    <w:right w:w="108" w:type="dxa"/>
                  </w:tcMar>
                  <w:vAlign w:val="bottom"/>
                </w:tcPr>
                <w:p w14:paraId="1AB29CCE" w14:textId="77777777" w:rsidR="003E3106" w:rsidRPr="000C14A4" w:rsidRDefault="004851CA">
                  <w:pPr>
                    <w:jc w:val="center"/>
                    <w:rPr>
                      <w:rFonts w:eastAsia="Arial"/>
                    </w:rPr>
                  </w:pPr>
                  <w:r w:rsidRPr="000C14A4">
                    <w:rPr>
                      <w:rFonts w:eastAsia="Arial"/>
                    </w:rPr>
                    <w:t>serrate</w:t>
                  </w:r>
                </w:p>
              </w:tc>
              <w:tc>
                <w:tcPr>
                  <w:tcW w:w="3071" w:type="dxa"/>
                  <w:tcMar>
                    <w:top w:w="0" w:type="dxa"/>
                    <w:left w:w="108" w:type="dxa"/>
                    <w:bottom w:w="0" w:type="dxa"/>
                    <w:right w:w="108" w:type="dxa"/>
                  </w:tcMar>
                  <w:vAlign w:val="bottom"/>
                </w:tcPr>
                <w:p w14:paraId="513655FD" w14:textId="77777777" w:rsidR="003E3106" w:rsidRPr="000C14A4" w:rsidRDefault="004851CA">
                  <w:pPr>
                    <w:jc w:val="center"/>
                    <w:rPr>
                      <w:rFonts w:eastAsia="Arial"/>
                    </w:rPr>
                  </w:pPr>
                  <w:r w:rsidRPr="000C14A4">
                    <w:rPr>
                      <w:rFonts w:eastAsia="Arial"/>
                    </w:rPr>
                    <w:t>crenate</w:t>
                  </w:r>
                </w:p>
              </w:tc>
            </w:tr>
          </w:tbl>
          <w:p w14:paraId="52073F23" w14:textId="77777777" w:rsidR="003E3106" w:rsidRPr="000C14A4" w:rsidRDefault="003E3106"/>
        </w:tc>
      </w:tr>
    </w:tbl>
    <w:p w14:paraId="6139369C" w14:textId="77777777" w:rsidR="003E3106" w:rsidRPr="000C14A4" w:rsidRDefault="003E3106">
      <w:pPr>
        <w:keepLines/>
      </w:pPr>
    </w:p>
    <w:p w14:paraId="6AF0FB93" w14:textId="77777777" w:rsidR="003E3106" w:rsidRPr="000C14A4" w:rsidRDefault="003E3106">
      <w:pPr>
        <w:keepLines/>
      </w:pPr>
    </w:p>
    <w:tbl>
      <w:tblPr>
        <w:tblW w:w="0" w:type="auto"/>
        <w:tblLook w:val="0600" w:firstRow="0" w:lastRow="0" w:firstColumn="0" w:lastColumn="0" w:noHBand="1" w:noVBand="1"/>
      </w:tblPr>
      <w:tblGrid>
        <w:gridCol w:w="9986"/>
      </w:tblGrid>
      <w:tr w:rsidR="003E3106" w:rsidRPr="000C14A4" w14:paraId="4DC16245" w14:textId="77777777">
        <w:tc>
          <w:tcPr>
            <w:tcW w:w="9986" w:type="dxa"/>
          </w:tcPr>
          <w:p w14:paraId="39F02EBD" w14:textId="00E6AD39" w:rsidR="003E3106" w:rsidRPr="000C14A4" w:rsidRDefault="004851CA">
            <w:pPr>
              <w:keepNext/>
              <w:keepLines/>
            </w:pPr>
            <w:r w:rsidRPr="000C14A4">
              <w:rPr>
                <w:u w:val="single"/>
              </w:rPr>
              <w:t>Ad. 18: Leaf blade: curvature of longitudinal axis</w:t>
            </w:r>
          </w:p>
          <w:p w14:paraId="4E3DD7B5" w14:textId="77777777" w:rsidR="003E3106" w:rsidRPr="000C14A4" w:rsidRDefault="003E3106">
            <w:pPr>
              <w:keepNext/>
              <w:keepLines/>
            </w:pPr>
          </w:p>
          <w:tbl>
            <w:tblPr>
              <w:tblW w:w="0" w:type="auto"/>
              <w:tblCellMar>
                <w:left w:w="0" w:type="dxa"/>
                <w:right w:w="0" w:type="dxa"/>
              </w:tblCellMar>
              <w:tblLook w:val="0600" w:firstRow="0" w:lastRow="0" w:firstColumn="0" w:lastColumn="0" w:noHBand="1" w:noVBand="1"/>
            </w:tblPr>
            <w:tblGrid>
              <w:gridCol w:w="3301"/>
              <w:gridCol w:w="3248"/>
              <w:gridCol w:w="3221"/>
            </w:tblGrid>
            <w:tr w:rsidR="003E3106" w:rsidRPr="000C14A4" w14:paraId="3C829410" w14:textId="77777777">
              <w:trPr>
                <w:divId w:val="1"/>
              </w:trPr>
              <w:tc>
                <w:tcPr>
                  <w:tcW w:w="3325" w:type="dxa"/>
                  <w:tcMar>
                    <w:top w:w="0" w:type="dxa"/>
                    <w:left w:w="0" w:type="dxa"/>
                    <w:bottom w:w="0" w:type="dxa"/>
                    <w:right w:w="0" w:type="dxa"/>
                  </w:tcMar>
                </w:tcPr>
                <w:p w14:paraId="35892CCC" w14:textId="77777777" w:rsidR="003E3106" w:rsidRPr="000C14A4" w:rsidRDefault="001F1C4B">
                  <w:pPr>
                    <w:jc w:val="center"/>
                    <w:rPr>
                      <w:rFonts w:eastAsia="Arial"/>
                    </w:rPr>
                  </w:pPr>
                  <w:r w:rsidRPr="000C14A4">
                    <w:pict w14:anchorId="16C11216">
                      <v:shape id="_x0000_i1053" type="#_x0000_t75" style="width:158.25pt;height:96pt" o:bordertopcolor="this" o:borderleftcolor="this" o:borderbottomcolor="this" o:borderrightcolor="this">
                        <v:imagedata r:id="rId59" o:title=""/>
                      </v:shape>
                    </w:pict>
                  </w:r>
                </w:p>
              </w:tc>
              <w:tc>
                <w:tcPr>
                  <w:tcW w:w="3325" w:type="dxa"/>
                  <w:tcMar>
                    <w:top w:w="0" w:type="dxa"/>
                    <w:left w:w="0" w:type="dxa"/>
                    <w:bottom w:w="0" w:type="dxa"/>
                    <w:right w:w="0" w:type="dxa"/>
                  </w:tcMar>
                </w:tcPr>
                <w:p w14:paraId="6A88531E" w14:textId="77777777" w:rsidR="003E3106" w:rsidRPr="000C14A4" w:rsidRDefault="001F1C4B">
                  <w:pPr>
                    <w:jc w:val="center"/>
                    <w:rPr>
                      <w:rFonts w:eastAsia="Arial"/>
                    </w:rPr>
                  </w:pPr>
                  <w:r w:rsidRPr="000C14A4">
                    <w:pict w14:anchorId="07DF8BCB">
                      <v:shape id="_x0000_i1054" type="#_x0000_t75" style="width:141pt;height:96pt" o:bordertopcolor="this" o:borderleftcolor="this" o:borderbottomcolor="this" o:borderrightcolor="this">
                        <v:imagedata r:id="rId60" o:title=""/>
                      </v:shape>
                    </w:pict>
                  </w:r>
                </w:p>
              </w:tc>
              <w:tc>
                <w:tcPr>
                  <w:tcW w:w="3326" w:type="dxa"/>
                  <w:tcMar>
                    <w:top w:w="0" w:type="dxa"/>
                    <w:left w:w="0" w:type="dxa"/>
                    <w:bottom w:w="0" w:type="dxa"/>
                    <w:right w:w="0" w:type="dxa"/>
                  </w:tcMar>
                </w:tcPr>
                <w:p w14:paraId="0AE98AE8" w14:textId="77777777" w:rsidR="003E3106" w:rsidRPr="000C14A4" w:rsidRDefault="001F1C4B">
                  <w:pPr>
                    <w:jc w:val="center"/>
                    <w:rPr>
                      <w:rFonts w:eastAsia="Arial"/>
                    </w:rPr>
                  </w:pPr>
                  <w:r w:rsidRPr="000C14A4">
                    <w:pict w14:anchorId="2602AE42">
                      <v:shape id="_x0000_i1055" type="#_x0000_t75" style="width:132pt;height:118.5pt" o:bordertopcolor="this" o:borderleftcolor="this" o:borderbottomcolor="this" o:borderrightcolor="this">
                        <v:imagedata r:id="rId61" o:title=""/>
                      </v:shape>
                    </w:pict>
                  </w:r>
                </w:p>
              </w:tc>
            </w:tr>
            <w:tr w:rsidR="003E3106" w:rsidRPr="000C14A4" w14:paraId="6453D3E8" w14:textId="77777777">
              <w:trPr>
                <w:divId w:val="1"/>
              </w:trPr>
              <w:tc>
                <w:tcPr>
                  <w:tcW w:w="3325" w:type="dxa"/>
                  <w:tcMar>
                    <w:top w:w="0" w:type="dxa"/>
                    <w:left w:w="0" w:type="dxa"/>
                    <w:bottom w:w="0" w:type="dxa"/>
                    <w:right w:w="0" w:type="dxa"/>
                  </w:tcMar>
                </w:tcPr>
                <w:p w14:paraId="787702F9" w14:textId="77777777" w:rsidR="003E3106" w:rsidRPr="000C14A4" w:rsidRDefault="004851CA">
                  <w:pPr>
                    <w:jc w:val="center"/>
                    <w:rPr>
                      <w:rFonts w:eastAsia="Arial"/>
                    </w:rPr>
                  </w:pPr>
                  <w:r w:rsidRPr="000C14A4">
                    <w:rPr>
                      <w:rFonts w:eastAsia="Arial"/>
                    </w:rPr>
                    <w:t>1</w:t>
                  </w:r>
                </w:p>
              </w:tc>
              <w:tc>
                <w:tcPr>
                  <w:tcW w:w="3325" w:type="dxa"/>
                  <w:tcMar>
                    <w:top w:w="0" w:type="dxa"/>
                    <w:left w:w="0" w:type="dxa"/>
                    <w:bottom w:w="0" w:type="dxa"/>
                    <w:right w:w="0" w:type="dxa"/>
                  </w:tcMar>
                </w:tcPr>
                <w:p w14:paraId="08BA1082" w14:textId="77777777" w:rsidR="003E3106" w:rsidRPr="000C14A4" w:rsidRDefault="004851CA">
                  <w:pPr>
                    <w:jc w:val="center"/>
                    <w:rPr>
                      <w:rFonts w:eastAsia="Arial"/>
                    </w:rPr>
                  </w:pPr>
                  <w:r w:rsidRPr="000C14A4">
                    <w:rPr>
                      <w:rFonts w:eastAsia="Arial"/>
                    </w:rPr>
                    <w:t>3</w:t>
                  </w:r>
                </w:p>
              </w:tc>
              <w:tc>
                <w:tcPr>
                  <w:tcW w:w="3326" w:type="dxa"/>
                  <w:tcMar>
                    <w:top w:w="0" w:type="dxa"/>
                    <w:left w:w="0" w:type="dxa"/>
                    <w:bottom w:w="0" w:type="dxa"/>
                    <w:right w:w="0" w:type="dxa"/>
                  </w:tcMar>
                </w:tcPr>
                <w:p w14:paraId="6517FD0D" w14:textId="77777777" w:rsidR="003E3106" w:rsidRPr="000C14A4" w:rsidRDefault="004851CA">
                  <w:pPr>
                    <w:jc w:val="center"/>
                    <w:rPr>
                      <w:rFonts w:eastAsia="Arial"/>
                    </w:rPr>
                  </w:pPr>
                  <w:r w:rsidRPr="000C14A4">
                    <w:rPr>
                      <w:rFonts w:eastAsia="Arial"/>
                    </w:rPr>
                    <w:t>5</w:t>
                  </w:r>
                </w:p>
              </w:tc>
            </w:tr>
            <w:tr w:rsidR="003E3106" w:rsidRPr="000C14A4" w14:paraId="2D32F172" w14:textId="77777777">
              <w:trPr>
                <w:divId w:val="1"/>
              </w:trPr>
              <w:tc>
                <w:tcPr>
                  <w:tcW w:w="3325" w:type="dxa"/>
                  <w:tcMar>
                    <w:top w:w="0" w:type="dxa"/>
                    <w:left w:w="0" w:type="dxa"/>
                    <w:bottom w:w="0" w:type="dxa"/>
                    <w:right w:w="0" w:type="dxa"/>
                  </w:tcMar>
                </w:tcPr>
                <w:p w14:paraId="7EF5529B" w14:textId="77777777" w:rsidR="003E3106" w:rsidRPr="000C14A4" w:rsidRDefault="004851CA">
                  <w:pPr>
                    <w:jc w:val="center"/>
                    <w:rPr>
                      <w:rFonts w:eastAsia="Arial"/>
                    </w:rPr>
                  </w:pPr>
                  <w:r w:rsidRPr="000C14A4">
                    <w:rPr>
                      <w:rFonts w:eastAsia="Arial"/>
                    </w:rPr>
                    <w:t>very weak</w:t>
                  </w:r>
                </w:p>
              </w:tc>
              <w:tc>
                <w:tcPr>
                  <w:tcW w:w="3325" w:type="dxa"/>
                  <w:tcMar>
                    <w:top w:w="0" w:type="dxa"/>
                    <w:left w:w="0" w:type="dxa"/>
                    <w:bottom w:w="0" w:type="dxa"/>
                    <w:right w:w="0" w:type="dxa"/>
                  </w:tcMar>
                </w:tcPr>
                <w:p w14:paraId="246EF0A8" w14:textId="77777777" w:rsidR="003E3106" w:rsidRPr="000C14A4" w:rsidRDefault="004851CA">
                  <w:pPr>
                    <w:jc w:val="center"/>
                    <w:rPr>
                      <w:rFonts w:eastAsia="Arial"/>
                    </w:rPr>
                  </w:pPr>
                  <w:r w:rsidRPr="000C14A4">
                    <w:rPr>
                      <w:rFonts w:eastAsia="Arial"/>
                    </w:rPr>
                    <w:t>medium</w:t>
                  </w:r>
                </w:p>
              </w:tc>
              <w:tc>
                <w:tcPr>
                  <w:tcW w:w="3326" w:type="dxa"/>
                  <w:tcMar>
                    <w:top w:w="0" w:type="dxa"/>
                    <w:left w:w="0" w:type="dxa"/>
                    <w:bottom w:w="0" w:type="dxa"/>
                    <w:right w:w="0" w:type="dxa"/>
                  </w:tcMar>
                </w:tcPr>
                <w:p w14:paraId="4F1329AF" w14:textId="77777777" w:rsidR="003E3106" w:rsidRPr="000C14A4" w:rsidRDefault="004851CA">
                  <w:pPr>
                    <w:jc w:val="center"/>
                    <w:rPr>
                      <w:rFonts w:eastAsia="Arial"/>
                    </w:rPr>
                  </w:pPr>
                  <w:r w:rsidRPr="000C14A4">
                    <w:rPr>
                      <w:rFonts w:eastAsia="Arial"/>
                    </w:rPr>
                    <w:t>very strong</w:t>
                  </w:r>
                </w:p>
              </w:tc>
            </w:tr>
          </w:tbl>
          <w:p w14:paraId="16657836" w14:textId="22B3AA10" w:rsidR="003E3106" w:rsidRPr="000C14A4" w:rsidRDefault="003E3106">
            <w:pPr>
              <w:spacing w:beforeAutospacing="1" w:afterAutospacing="1"/>
              <w:jc w:val="left"/>
              <w:divId w:val="1"/>
            </w:pPr>
          </w:p>
        </w:tc>
      </w:tr>
    </w:tbl>
    <w:p w14:paraId="0EE3C2D1" w14:textId="77777777" w:rsidR="003E3106" w:rsidRPr="000C14A4" w:rsidRDefault="003E3106">
      <w:pPr>
        <w:keepLines/>
      </w:pPr>
    </w:p>
    <w:p w14:paraId="52B585EB" w14:textId="77777777" w:rsidR="003E3106" w:rsidRPr="000C14A4" w:rsidRDefault="003E3106">
      <w:pPr>
        <w:keepLines/>
      </w:pPr>
    </w:p>
    <w:tbl>
      <w:tblPr>
        <w:tblW w:w="0" w:type="auto"/>
        <w:tblLook w:val="0600" w:firstRow="0" w:lastRow="0" w:firstColumn="0" w:lastColumn="0" w:noHBand="1" w:noVBand="1"/>
      </w:tblPr>
      <w:tblGrid>
        <w:gridCol w:w="9986"/>
      </w:tblGrid>
      <w:tr w:rsidR="003E3106" w:rsidRPr="000C14A4" w14:paraId="35CCF3E4" w14:textId="77777777">
        <w:tc>
          <w:tcPr>
            <w:tcW w:w="9986" w:type="dxa"/>
          </w:tcPr>
          <w:p w14:paraId="18DF78D7" w14:textId="77777777" w:rsidR="003E3106" w:rsidRPr="000C14A4" w:rsidRDefault="004851CA">
            <w:pPr>
              <w:keepNext/>
              <w:keepLines/>
            </w:pPr>
            <w:r w:rsidRPr="000C14A4">
              <w:rPr>
                <w:u w:val="single"/>
              </w:rPr>
              <w:t>Ad. 19: Petiole: length</w:t>
            </w:r>
          </w:p>
          <w:p w14:paraId="34157241" w14:textId="77777777" w:rsidR="003E3106" w:rsidRPr="000C14A4" w:rsidRDefault="004851CA">
            <w:pPr>
              <w:pStyle w:val="BodyText"/>
              <w:keepNext/>
              <w:keepLines/>
              <w:spacing w:beforeAutospacing="1" w:afterAutospacing="1"/>
              <w:jc w:val="left"/>
              <w:divId w:val="1"/>
            </w:pPr>
            <w:r w:rsidRPr="000C14A4">
              <w:t>See Ad. 11</w:t>
            </w:r>
          </w:p>
        </w:tc>
      </w:tr>
    </w:tbl>
    <w:p w14:paraId="12B54839" w14:textId="77777777" w:rsidR="003E3106" w:rsidRPr="000C14A4" w:rsidRDefault="003E3106">
      <w:pPr>
        <w:keepLines/>
      </w:pPr>
    </w:p>
    <w:p w14:paraId="4FA076BE" w14:textId="77777777" w:rsidR="003E3106" w:rsidRPr="000C14A4" w:rsidRDefault="003E3106">
      <w:pPr>
        <w:keepLines/>
      </w:pPr>
    </w:p>
    <w:tbl>
      <w:tblPr>
        <w:tblW w:w="0" w:type="auto"/>
        <w:tblLook w:val="0600" w:firstRow="0" w:lastRow="0" w:firstColumn="0" w:lastColumn="0" w:noHBand="1" w:noVBand="1"/>
      </w:tblPr>
      <w:tblGrid>
        <w:gridCol w:w="9986"/>
      </w:tblGrid>
      <w:tr w:rsidR="003E3106" w:rsidRPr="000C14A4" w14:paraId="6A2D7C03" w14:textId="77777777">
        <w:tc>
          <w:tcPr>
            <w:tcW w:w="9986" w:type="dxa"/>
          </w:tcPr>
          <w:p w14:paraId="59F82E2A" w14:textId="77777777" w:rsidR="003E3106" w:rsidRPr="000C14A4" w:rsidRDefault="004851CA">
            <w:pPr>
              <w:keepNext/>
              <w:keepLines/>
            </w:pPr>
            <w:r w:rsidRPr="000C14A4">
              <w:rPr>
                <w:u w:val="single"/>
              </w:rPr>
              <w:t>Ad. 21: Petiole: position of stipules</w:t>
            </w:r>
          </w:p>
          <w:p w14:paraId="210FE49D" w14:textId="77777777" w:rsidR="003E3106" w:rsidRPr="000C14A4" w:rsidRDefault="003E3106">
            <w:pPr>
              <w:keepNext/>
              <w:keepLines/>
            </w:pPr>
          </w:p>
          <w:tbl>
            <w:tblPr>
              <w:tblW w:w="0" w:type="auto"/>
              <w:tblCellMar>
                <w:left w:w="0" w:type="dxa"/>
                <w:right w:w="0" w:type="dxa"/>
              </w:tblCellMar>
              <w:tblLook w:val="0600" w:firstRow="0" w:lastRow="0" w:firstColumn="0" w:lastColumn="0" w:noHBand="1" w:noVBand="1"/>
            </w:tblPr>
            <w:tblGrid>
              <w:gridCol w:w="2977"/>
              <w:gridCol w:w="2977"/>
              <w:gridCol w:w="3118"/>
            </w:tblGrid>
            <w:tr w:rsidR="003E3106" w:rsidRPr="000C14A4" w14:paraId="10D814F9" w14:textId="77777777">
              <w:trPr>
                <w:divId w:val="1"/>
              </w:trPr>
              <w:tc>
                <w:tcPr>
                  <w:tcW w:w="2977" w:type="dxa"/>
                  <w:tcMar>
                    <w:top w:w="0" w:type="dxa"/>
                    <w:left w:w="0" w:type="dxa"/>
                    <w:bottom w:w="0" w:type="dxa"/>
                    <w:right w:w="0" w:type="dxa"/>
                  </w:tcMar>
                </w:tcPr>
                <w:p w14:paraId="79C22F54" w14:textId="77777777" w:rsidR="003E3106" w:rsidRPr="000C14A4" w:rsidRDefault="001F1C4B">
                  <w:pPr>
                    <w:jc w:val="center"/>
                    <w:rPr>
                      <w:rFonts w:eastAsia="Arial"/>
                    </w:rPr>
                  </w:pPr>
                  <w:r w:rsidRPr="000C14A4">
                    <w:pict w14:anchorId="4FE3E6B4">
                      <v:shape id="_x0000_i1056" type="#_x0000_t75" style="width:107.25pt;height:109.5pt" o:bordertopcolor="this" o:borderleftcolor="this" o:borderbottomcolor="this" o:borderrightcolor="this">
                        <v:imagedata r:id="rId62" o:title=""/>
                      </v:shape>
                    </w:pict>
                  </w:r>
                </w:p>
              </w:tc>
              <w:tc>
                <w:tcPr>
                  <w:tcW w:w="2977" w:type="dxa"/>
                  <w:tcMar>
                    <w:top w:w="0" w:type="dxa"/>
                    <w:left w:w="0" w:type="dxa"/>
                    <w:bottom w:w="0" w:type="dxa"/>
                    <w:right w:w="0" w:type="dxa"/>
                  </w:tcMar>
                </w:tcPr>
                <w:p w14:paraId="299E909E" w14:textId="77777777" w:rsidR="003E3106" w:rsidRPr="000C14A4" w:rsidRDefault="001F1C4B">
                  <w:pPr>
                    <w:jc w:val="center"/>
                    <w:rPr>
                      <w:rFonts w:eastAsia="Arial"/>
                    </w:rPr>
                  </w:pPr>
                  <w:r w:rsidRPr="000C14A4">
                    <w:pict w14:anchorId="7516613A">
                      <v:shape id="_x0000_i1057" type="#_x0000_t75" style="width:107.25pt;height:111.75pt" o:bordertopcolor="this" o:borderleftcolor="this" o:borderbottomcolor="this" o:borderrightcolor="this">
                        <v:imagedata r:id="rId63" o:title=""/>
                      </v:shape>
                    </w:pict>
                  </w:r>
                </w:p>
              </w:tc>
              <w:tc>
                <w:tcPr>
                  <w:tcW w:w="3118" w:type="dxa"/>
                  <w:tcMar>
                    <w:top w:w="0" w:type="dxa"/>
                    <w:left w:w="0" w:type="dxa"/>
                    <w:bottom w:w="0" w:type="dxa"/>
                    <w:right w:w="0" w:type="dxa"/>
                  </w:tcMar>
                </w:tcPr>
                <w:p w14:paraId="431ED4D7" w14:textId="77777777" w:rsidR="003E3106" w:rsidRPr="000C14A4" w:rsidRDefault="001F1C4B">
                  <w:pPr>
                    <w:jc w:val="center"/>
                    <w:rPr>
                      <w:rFonts w:eastAsia="Arial"/>
                    </w:rPr>
                  </w:pPr>
                  <w:r w:rsidRPr="000C14A4">
                    <w:pict w14:anchorId="769CE61A">
                      <v:shape id="_x0000_i1058" type="#_x0000_t75" style="width:109.5pt;height:111.75pt" o:bordertopcolor="this" o:borderleftcolor="this" o:borderbottomcolor="this" o:borderrightcolor="this">
                        <v:imagedata r:id="rId64" o:title=""/>
                      </v:shape>
                    </w:pict>
                  </w:r>
                </w:p>
              </w:tc>
            </w:tr>
            <w:tr w:rsidR="003E3106" w:rsidRPr="000C14A4" w14:paraId="62A7A778" w14:textId="77777777">
              <w:trPr>
                <w:divId w:val="1"/>
              </w:trPr>
              <w:tc>
                <w:tcPr>
                  <w:tcW w:w="2977" w:type="dxa"/>
                  <w:tcMar>
                    <w:top w:w="0" w:type="dxa"/>
                    <w:left w:w="0" w:type="dxa"/>
                    <w:bottom w:w="0" w:type="dxa"/>
                    <w:right w:w="0" w:type="dxa"/>
                  </w:tcMar>
                </w:tcPr>
                <w:p w14:paraId="4CA95844" w14:textId="77777777" w:rsidR="003E3106" w:rsidRPr="000C14A4" w:rsidRDefault="004851CA">
                  <w:pPr>
                    <w:jc w:val="center"/>
                    <w:rPr>
                      <w:rFonts w:eastAsia="Arial"/>
                    </w:rPr>
                  </w:pPr>
                  <w:r w:rsidRPr="000C14A4">
                    <w:rPr>
                      <w:rFonts w:eastAsia="Arial"/>
                    </w:rPr>
                    <w:t>1</w:t>
                  </w:r>
                </w:p>
              </w:tc>
              <w:tc>
                <w:tcPr>
                  <w:tcW w:w="2977" w:type="dxa"/>
                  <w:tcMar>
                    <w:top w:w="0" w:type="dxa"/>
                    <w:left w:w="0" w:type="dxa"/>
                    <w:bottom w:w="0" w:type="dxa"/>
                    <w:right w:w="0" w:type="dxa"/>
                  </w:tcMar>
                </w:tcPr>
                <w:p w14:paraId="17AC114E" w14:textId="77777777" w:rsidR="003E3106" w:rsidRPr="000C14A4" w:rsidRDefault="004851CA">
                  <w:pPr>
                    <w:jc w:val="center"/>
                    <w:rPr>
                      <w:rFonts w:eastAsia="Arial"/>
                    </w:rPr>
                  </w:pPr>
                  <w:r w:rsidRPr="000C14A4">
                    <w:rPr>
                      <w:rFonts w:eastAsia="Arial"/>
                    </w:rPr>
                    <w:t>2</w:t>
                  </w:r>
                </w:p>
              </w:tc>
              <w:tc>
                <w:tcPr>
                  <w:tcW w:w="3118" w:type="dxa"/>
                  <w:tcMar>
                    <w:top w:w="0" w:type="dxa"/>
                    <w:left w:w="0" w:type="dxa"/>
                    <w:bottom w:w="0" w:type="dxa"/>
                    <w:right w:w="0" w:type="dxa"/>
                  </w:tcMar>
                </w:tcPr>
                <w:p w14:paraId="3F20A6B1" w14:textId="77777777" w:rsidR="003E3106" w:rsidRPr="000C14A4" w:rsidRDefault="004851CA">
                  <w:pPr>
                    <w:jc w:val="center"/>
                    <w:rPr>
                      <w:rFonts w:eastAsia="Arial"/>
                    </w:rPr>
                  </w:pPr>
                  <w:r w:rsidRPr="000C14A4">
                    <w:rPr>
                      <w:rFonts w:eastAsia="Arial"/>
                    </w:rPr>
                    <w:t>3</w:t>
                  </w:r>
                </w:p>
              </w:tc>
            </w:tr>
            <w:tr w:rsidR="003E3106" w:rsidRPr="000C14A4" w14:paraId="0ADF1640" w14:textId="77777777">
              <w:trPr>
                <w:divId w:val="1"/>
              </w:trPr>
              <w:tc>
                <w:tcPr>
                  <w:tcW w:w="2977" w:type="dxa"/>
                  <w:tcMar>
                    <w:top w:w="0" w:type="dxa"/>
                    <w:left w:w="0" w:type="dxa"/>
                    <w:bottom w:w="0" w:type="dxa"/>
                    <w:right w:w="0" w:type="dxa"/>
                  </w:tcMar>
                </w:tcPr>
                <w:p w14:paraId="54D09842" w14:textId="77777777" w:rsidR="003E3106" w:rsidRPr="000C14A4" w:rsidRDefault="004851CA">
                  <w:pPr>
                    <w:jc w:val="center"/>
                    <w:rPr>
                      <w:rFonts w:eastAsia="Arial"/>
                    </w:rPr>
                  </w:pPr>
                  <w:r w:rsidRPr="000C14A4">
                    <w:rPr>
                      <w:rFonts w:eastAsia="Arial"/>
                    </w:rPr>
                    <w:t>towards base of petiole</w:t>
                  </w:r>
                </w:p>
              </w:tc>
              <w:tc>
                <w:tcPr>
                  <w:tcW w:w="2977" w:type="dxa"/>
                  <w:tcMar>
                    <w:top w:w="0" w:type="dxa"/>
                    <w:left w:w="0" w:type="dxa"/>
                    <w:bottom w:w="0" w:type="dxa"/>
                    <w:right w:w="0" w:type="dxa"/>
                  </w:tcMar>
                </w:tcPr>
                <w:p w14:paraId="616E0ADE" w14:textId="77777777" w:rsidR="003E3106" w:rsidRPr="000C14A4" w:rsidRDefault="004851CA">
                  <w:pPr>
                    <w:jc w:val="center"/>
                    <w:rPr>
                      <w:rFonts w:eastAsia="Arial"/>
                    </w:rPr>
                  </w:pPr>
                  <w:r w:rsidRPr="000C14A4">
                    <w:rPr>
                      <w:rFonts w:eastAsia="Arial"/>
                    </w:rPr>
                    <w:t>at middle</w:t>
                  </w:r>
                </w:p>
              </w:tc>
              <w:tc>
                <w:tcPr>
                  <w:tcW w:w="3118" w:type="dxa"/>
                  <w:tcMar>
                    <w:top w:w="0" w:type="dxa"/>
                    <w:left w:w="0" w:type="dxa"/>
                    <w:bottom w:w="0" w:type="dxa"/>
                    <w:right w:w="0" w:type="dxa"/>
                  </w:tcMar>
                </w:tcPr>
                <w:p w14:paraId="55A3E042" w14:textId="77777777" w:rsidR="003E3106" w:rsidRPr="000C14A4" w:rsidRDefault="004851CA">
                  <w:pPr>
                    <w:jc w:val="center"/>
                    <w:rPr>
                      <w:rFonts w:eastAsia="Arial"/>
                    </w:rPr>
                  </w:pPr>
                  <w:r w:rsidRPr="000C14A4">
                    <w:rPr>
                      <w:rFonts w:eastAsia="Arial"/>
                    </w:rPr>
                    <w:t>towards base of leaf blade</w:t>
                  </w:r>
                </w:p>
              </w:tc>
            </w:tr>
          </w:tbl>
          <w:p w14:paraId="2B6559A9" w14:textId="618FE7BA" w:rsidR="003E3106" w:rsidRPr="000C14A4" w:rsidRDefault="003E3106">
            <w:pPr>
              <w:spacing w:beforeAutospacing="1" w:afterAutospacing="1"/>
              <w:jc w:val="left"/>
              <w:divId w:val="1"/>
            </w:pPr>
          </w:p>
        </w:tc>
      </w:tr>
    </w:tbl>
    <w:p w14:paraId="6DFB7433" w14:textId="77777777" w:rsidR="003E3106" w:rsidRPr="000C14A4" w:rsidRDefault="003E3106">
      <w:pPr>
        <w:keepLines/>
      </w:pPr>
    </w:p>
    <w:p w14:paraId="62A5C50E" w14:textId="77777777" w:rsidR="003E3106" w:rsidRPr="000C14A4" w:rsidRDefault="003E3106">
      <w:pPr>
        <w:keepLines/>
      </w:pPr>
    </w:p>
    <w:tbl>
      <w:tblPr>
        <w:tblW w:w="0" w:type="auto"/>
        <w:tblLook w:val="0600" w:firstRow="0" w:lastRow="0" w:firstColumn="0" w:lastColumn="0" w:noHBand="1" w:noVBand="1"/>
      </w:tblPr>
      <w:tblGrid>
        <w:gridCol w:w="9986"/>
      </w:tblGrid>
      <w:tr w:rsidR="003E3106" w:rsidRPr="000C14A4" w14:paraId="1C1FD3C5" w14:textId="77777777">
        <w:tc>
          <w:tcPr>
            <w:tcW w:w="9986" w:type="dxa"/>
          </w:tcPr>
          <w:p w14:paraId="0C85A619" w14:textId="77777777" w:rsidR="003E3106" w:rsidRPr="000C14A4" w:rsidRDefault="004851CA">
            <w:pPr>
              <w:keepNext/>
              <w:keepLines/>
            </w:pPr>
            <w:r w:rsidRPr="000C14A4">
              <w:rPr>
                <w:u w:val="single"/>
              </w:rPr>
              <w:lastRenderedPageBreak/>
              <w:t>Ad. 22: Flower bud: shape</w:t>
            </w:r>
          </w:p>
          <w:p w14:paraId="394EB919" w14:textId="77777777" w:rsidR="003E3106" w:rsidRPr="000C14A4" w:rsidRDefault="004851CA">
            <w:pPr>
              <w:pStyle w:val="BodyText"/>
              <w:keepNext/>
              <w:keepLines/>
              <w:spacing w:beforeAutospacing="1" w:afterAutospacing="1"/>
              <w:jc w:val="left"/>
              <w:divId w:val="1"/>
            </w:pPr>
            <w:r w:rsidRPr="000C14A4">
              <w:t>Observations should be made during dormancy, before bud swelling starts.</w:t>
            </w:r>
          </w:p>
        </w:tc>
      </w:tr>
    </w:tbl>
    <w:p w14:paraId="0C0BDE53" w14:textId="77777777" w:rsidR="003E3106" w:rsidRPr="000C14A4" w:rsidRDefault="003E3106">
      <w:pPr>
        <w:keepLines/>
      </w:pPr>
    </w:p>
    <w:p w14:paraId="3E5CBAA5" w14:textId="77777777" w:rsidR="003E3106" w:rsidRPr="000C14A4" w:rsidRDefault="003E3106">
      <w:pPr>
        <w:keepLines/>
      </w:pPr>
    </w:p>
    <w:tbl>
      <w:tblPr>
        <w:tblW w:w="0" w:type="auto"/>
        <w:tblLook w:val="0600" w:firstRow="0" w:lastRow="0" w:firstColumn="0" w:lastColumn="0" w:noHBand="1" w:noVBand="1"/>
      </w:tblPr>
      <w:tblGrid>
        <w:gridCol w:w="9986"/>
      </w:tblGrid>
      <w:tr w:rsidR="003E3106" w:rsidRPr="000C14A4" w14:paraId="4708D4E1" w14:textId="77777777">
        <w:tc>
          <w:tcPr>
            <w:tcW w:w="9986" w:type="dxa"/>
          </w:tcPr>
          <w:p w14:paraId="06711107" w14:textId="77777777" w:rsidR="003E3106" w:rsidRPr="000C14A4" w:rsidRDefault="004851CA">
            <w:pPr>
              <w:keepNext/>
              <w:keepLines/>
            </w:pPr>
            <w:r w:rsidRPr="000C14A4">
              <w:rPr>
                <w:u w:val="single"/>
              </w:rPr>
              <w:t>Ad. 24: Flower: attitude of sepals in relation to corolla</w:t>
            </w:r>
          </w:p>
          <w:p w14:paraId="3AA6FF27" w14:textId="77777777" w:rsidR="003E3106" w:rsidRPr="000C14A4" w:rsidRDefault="003E3106">
            <w:pPr>
              <w:keepNext/>
              <w:keepLines/>
            </w:pPr>
          </w:p>
          <w:tbl>
            <w:tblPr>
              <w:tblW w:w="0" w:type="auto"/>
              <w:tblCellMar>
                <w:left w:w="0" w:type="dxa"/>
                <w:right w:w="0" w:type="dxa"/>
              </w:tblCellMar>
              <w:tblLook w:val="0600" w:firstRow="0" w:lastRow="0" w:firstColumn="0" w:lastColumn="0" w:noHBand="1" w:noVBand="1"/>
            </w:tblPr>
            <w:tblGrid>
              <w:gridCol w:w="2977"/>
              <w:gridCol w:w="2977"/>
              <w:gridCol w:w="3118"/>
            </w:tblGrid>
            <w:tr w:rsidR="003E3106" w:rsidRPr="000C14A4" w14:paraId="0B246A15" w14:textId="77777777">
              <w:trPr>
                <w:divId w:val="1"/>
              </w:trPr>
              <w:tc>
                <w:tcPr>
                  <w:tcW w:w="2977" w:type="dxa"/>
                  <w:tcMar>
                    <w:top w:w="0" w:type="dxa"/>
                    <w:left w:w="0" w:type="dxa"/>
                    <w:bottom w:w="0" w:type="dxa"/>
                    <w:right w:w="0" w:type="dxa"/>
                  </w:tcMar>
                </w:tcPr>
                <w:p w14:paraId="33974B31" w14:textId="77777777" w:rsidR="003E3106" w:rsidRPr="000C14A4" w:rsidRDefault="001F1C4B">
                  <w:pPr>
                    <w:jc w:val="center"/>
                    <w:rPr>
                      <w:rFonts w:eastAsia="Arial"/>
                    </w:rPr>
                  </w:pPr>
                  <w:r w:rsidRPr="000C14A4">
                    <w:pict w14:anchorId="7C347358">
                      <v:shape id="_x0000_i1059" type="#_x0000_t75" style="width:137.25pt;height:93pt" o:bordertopcolor="this" o:borderleftcolor="this" o:borderbottomcolor="this" o:borderrightcolor="this">
                        <v:imagedata r:id="rId65" o:title=""/>
                      </v:shape>
                    </w:pict>
                  </w:r>
                </w:p>
              </w:tc>
              <w:tc>
                <w:tcPr>
                  <w:tcW w:w="2977" w:type="dxa"/>
                  <w:tcMar>
                    <w:top w:w="0" w:type="dxa"/>
                    <w:left w:w="0" w:type="dxa"/>
                    <w:bottom w:w="0" w:type="dxa"/>
                    <w:right w:w="0" w:type="dxa"/>
                  </w:tcMar>
                </w:tcPr>
                <w:p w14:paraId="4E2C7057" w14:textId="77777777" w:rsidR="003E3106" w:rsidRPr="000C14A4" w:rsidRDefault="001F1C4B">
                  <w:pPr>
                    <w:jc w:val="center"/>
                    <w:rPr>
                      <w:rFonts w:eastAsia="Arial"/>
                    </w:rPr>
                  </w:pPr>
                  <w:r w:rsidRPr="000C14A4">
                    <w:pict w14:anchorId="0339F993">
                      <v:shape id="_x0000_i1060" type="#_x0000_t75" style="width:139.5pt;height:94.5pt" o:bordertopcolor="this" o:borderleftcolor="this" o:borderbottomcolor="this" o:borderrightcolor="this">
                        <v:imagedata r:id="rId66" o:title=""/>
                      </v:shape>
                    </w:pict>
                  </w:r>
                </w:p>
              </w:tc>
              <w:tc>
                <w:tcPr>
                  <w:tcW w:w="3118" w:type="dxa"/>
                  <w:tcMar>
                    <w:top w:w="0" w:type="dxa"/>
                    <w:left w:w="0" w:type="dxa"/>
                    <w:bottom w:w="0" w:type="dxa"/>
                    <w:right w:w="0" w:type="dxa"/>
                  </w:tcMar>
                </w:tcPr>
                <w:p w14:paraId="19DE95C5" w14:textId="77777777" w:rsidR="003E3106" w:rsidRPr="000C14A4" w:rsidRDefault="001F1C4B">
                  <w:pPr>
                    <w:jc w:val="center"/>
                    <w:rPr>
                      <w:rFonts w:eastAsia="Arial"/>
                    </w:rPr>
                  </w:pPr>
                  <w:r w:rsidRPr="000C14A4">
                    <w:pict w14:anchorId="62282097">
                      <v:shape id="_x0000_i1061" type="#_x0000_t75" style="width:142.5pt;height:96.75pt" o:bordertopcolor="this" o:borderleftcolor="this" o:borderbottomcolor="this" o:borderrightcolor="this">
                        <v:imagedata r:id="rId67" o:title=""/>
                      </v:shape>
                    </w:pict>
                  </w:r>
                </w:p>
              </w:tc>
            </w:tr>
            <w:tr w:rsidR="003E3106" w:rsidRPr="000C14A4" w14:paraId="329047CB" w14:textId="77777777">
              <w:trPr>
                <w:divId w:val="1"/>
              </w:trPr>
              <w:tc>
                <w:tcPr>
                  <w:tcW w:w="2977" w:type="dxa"/>
                  <w:tcMar>
                    <w:top w:w="0" w:type="dxa"/>
                    <w:left w:w="0" w:type="dxa"/>
                    <w:bottom w:w="0" w:type="dxa"/>
                    <w:right w:w="0" w:type="dxa"/>
                  </w:tcMar>
                </w:tcPr>
                <w:p w14:paraId="0F064DFF" w14:textId="77777777" w:rsidR="003E3106" w:rsidRPr="000C14A4" w:rsidRDefault="004851CA">
                  <w:pPr>
                    <w:jc w:val="center"/>
                    <w:rPr>
                      <w:rFonts w:eastAsia="Arial"/>
                    </w:rPr>
                  </w:pPr>
                  <w:r w:rsidRPr="000C14A4">
                    <w:rPr>
                      <w:rFonts w:eastAsia="Arial"/>
                    </w:rPr>
                    <w:t>1</w:t>
                  </w:r>
                </w:p>
              </w:tc>
              <w:tc>
                <w:tcPr>
                  <w:tcW w:w="2977" w:type="dxa"/>
                  <w:tcMar>
                    <w:top w:w="0" w:type="dxa"/>
                    <w:left w:w="0" w:type="dxa"/>
                    <w:bottom w:w="0" w:type="dxa"/>
                    <w:right w:w="0" w:type="dxa"/>
                  </w:tcMar>
                </w:tcPr>
                <w:p w14:paraId="7FEAE31C" w14:textId="77777777" w:rsidR="003E3106" w:rsidRPr="000C14A4" w:rsidRDefault="004851CA">
                  <w:pPr>
                    <w:jc w:val="center"/>
                    <w:rPr>
                      <w:rFonts w:eastAsia="Arial"/>
                    </w:rPr>
                  </w:pPr>
                  <w:r w:rsidRPr="000C14A4">
                    <w:rPr>
                      <w:rFonts w:eastAsia="Arial"/>
                    </w:rPr>
                    <w:t>2</w:t>
                  </w:r>
                </w:p>
              </w:tc>
              <w:tc>
                <w:tcPr>
                  <w:tcW w:w="3118" w:type="dxa"/>
                  <w:tcMar>
                    <w:top w:w="0" w:type="dxa"/>
                    <w:left w:w="0" w:type="dxa"/>
                    <w:bottom w:w="0" w:type="dxa"/>
                    <w:right w:w="0" w:type="dxa"/>
                  </w:tcMar>
                </w:tcPr>
                <w:p w14:paraId="7117A134" w14:textId="77777777" w:rsidR="003E3106" w:rsidRPr="000C14A4" w:rsidRDefault="004851CA">
                  <w:pPr>
                    <w:jc w:val="center"/>
                    <w:rPr>
                      <w:rFonts w:eastAsia="Arial"/>
                    </w:rPr>
                  </w:pPr>
                  <w:r w:rsidRPr="000C14A4">
                    <w:rPr>
                      <w:rFonts w:eastAsia="Arial"/>
                    </w:rPr>
                    <w:t>3</w:t>
                  </w:r>
                </w:p>
              </w:tc>
            </w:tr>
            <w:tr w:rsidR="003E3106" w:rsidRPr="000C14A4" w14:paraId="2CE9C505" w14:textId="77777777">
              <w:trPr>
                <w:divId w:val="1"/>
              </w:trPr>
              <w:tc>
                <w:tcPr>
                  <w:tcW w:w="2977" w:type="dxa"/>
                  <w:tcMar>
                    <w:top w:w="0" w:type="dxa"/>
                    <w:left w:w="0" w:type="dxa"/>
                    <w:bottom w:w="0" w:type="dxa"/>
                    <w:right w:w="0" w:type="dxa"/>
                  </w:tcMar>
                </w:tcPr>
                <w:p w14:paraId="641F12FB" w14:textId="77777777" w:rsidR="003E3106" w:rsidRPr="000C14A4" w:rsidRDefault="004851CA">
                  <w:pPr>
                    <w:jc w:val="center"/>
                    <w:rPr>
                      <w:rFonts w:eastAsia="Arial"/>
                    </w:rPr>
                  </w:pPr>
                  <w:r w:rsidRPr="000C14A4">
                    <w:rPr>
                      <w:rFonts w:eastAsia="Arial"/>
                    </w:rPr>
                    <w:t>adpressed</w:t>
                  </w:r>
                </w:p>
              </w:tc>
              <w:tc>
                <w:tcPr>
                  <w:tcW w:w="2977" w:type="dxa"/>
                  <w:tcMar>
                    <w:top w:w="0" w:type="dxa"/>
                    <w:left w:w="0" w:type="dxa"/>
                    <w:bottom w:w="0" w:type="dxa"/>
                    <w:right w:w="0" w:type="dxa"/>
                  </w:tcMar>
                </w:tcPr>
                <w:p w14:paraId="17281807" w14:textId="77777777" w:rsidR="003E3106" w:rsidRPr="000C14A4" w:rsidRDefault="004851CA">
                  <w:pPr>
                    <w:jc w:val="center"/>
                    <w:rPr>
                      <w:rFonts w:eastAsia="Arial"/>
                    </w:rPr>
                  </w:pPr>
                  <w:r w:rsidRPr="000C14A4">
                    <w:rPr>
                      <w:rFonts w:eastAsia="Arial"/>
                    </w:rPr>
                    <w:t>spreading</w:t>
                  </w:r>
                </w:p>
              </w:tc>
              <w:tc>
                <w:tcPr>
                  <w:tcW w:w="3118" w:type="dxa"/>
                  <w:tcMar>
                    <w:top w:w="0" w:type="dxa"/>
                    <w:left w:w="0" w:type="dxa"/>
                    <w:bottom w:w="0" w:type="dxa"/>
                    <w:right w:w="0" w:type="dxa"/>
                  </w:tcMar>
                </w:tcPr>
                <w:p w14:paraId="782E8D25" w14:textId="77777777" w:rsidR="003E3106" w:rsidRPr="000C14A4" w:rsidRDefault="004851CA">
                  <w:pPr>
                    <w:jc w:val="center"/>
                    <w:rPr>
                      <w:rFonts w:eastAsia="Arial"/>
                    </w:rPr>
                  </w:pPr>
                  <w:r w:rsidRPr="000C14A4">
                    <w:rPr>
                      <w:rFonts w:eastAsia="Arial"/>
                    </w:rPr>
                    <w:t>recurved</w:t>
                  </w:r>
                </w:p>
              </w:tc>
            </w:tr>
          </w:tbl>
          <w:p w14:paraId="1F381EF8" w14:textId="68B9A216" w:rsidR="003E3106" w:rsidRPr="000C14A4" w:rsidRDefault="003E3106">
            <w:pPr>
              <w:spacing w:beforeAutospacing="1" w:afterAutospacing="1"/>
              <w:jc w:val="left"/>
              <w:divId w:val="1"/>
            </w:pPr>
          </w:p>
        </w:tc>
      </w:tr>
    </w:tbl>
    <w:p w14:paraId="38DB8BD6" w14:textId="77777777" w:rsidR="003E3106" w:rsidRPr="000C14A4" w:rsidRDefault="003E3106">
      <w:pPr>
        <w:keepLines/>
      </w:pPr>
    </w:p>
    <w:p w14:paraId="59907140" w14:textId="77777777" w:rsidR="003E3106" w:rsidRPr="000C14A4" w:rsidRDefault="003E3106">
      <w:pPr>
        <w:keepLines/>
      </w:pPr>
    </w:p>
    <w:tbl>
      <w:tblPr>
        <w:tblW w:w="0" w:type="auto"/>
        <w:tblLook w:val="0600" w:firstRow="0" w:lastRow="0" w:firstColumn="0" w:lastColumn="0" w:noHBand="1" w:noVBand="1"/>
      </w:tblPr>
      <w:tblGrid>
        <w:gridCol w:w="9986"/>
      </w:tblGrid>
      <w:tr w:rsidR="003E3106" w:rsidRPr="000C14A4" w14:paraId="632C4D85" w14:textId="77777777">
        <w:tc>
          <w:tcPr>
            <w:tcW w:w="9986" w:type="dxa"/>
          </w:tcPr>
          <w:p w14:paraId="15557C4B" w14:textId="77777777" w:rsidR="003E3106" w:rsidRPr="000C14A4" w:rsidRDefault="004851CA">
            <w:pPr>
              <w:keepNext/>
              <w:keepLines/>
            </w:pPr>
            <w:r w:rsidRPr="000C14A4">
              <w:rPr>
                <w:u w:val="single"/>
              </w:rPr>
              <w:t>Ad. 25: Flower: arrangement of petals</w:t>
            </w:r>
          </w:p>
          <w:p w14:paraId="0B8E0D22" w14:textId="77777777" w:rsidR="003E3106" w:rsidRPr="000C14A4" w:rsidRDefault="003E3106">
            <w:pPr>
              <w:keepNext/>
              <w:keepLines/>
            </w:pPr>
          </w:p>
          <w:tbl>
            <w:tblPr>
              <w:tblW w:w="0" w:type="auto"/>
              <w:tblCellMar>
                <w:left w:w="0" w:type="dxa"/>
                <w:right w:w="0" w:type="dxa"/>
              </w:tblCellMar>
              <w:tblLook w:val="0600" w:firstRow="0" w:lastRow="0" w:firstColumn="0" w:lastColumn="0" w:noHBand="1" w:noVBand="1"/>
            </w:tblPr>
            <w:tblGrid>
              <w:gridCol w:w="3262"/>
              <w:gridCol w:w="3251"/>
              <w:gridCol w:w="3257"/>
            </w:tblGrid>
            <w:tr w:rsidR="003E3106" w:rsidRPr="000C14A4" w14:paraId="27264E8B" w14:textId="77777777">
              <w:trPr>
                <w:divId w:val="1"/>
              </w:trPr>
              <w:tc>
                <w:tcPr>
                  <w:tcW w:w="3325" w:type="dxa"/>
                  <w:tcMar>
                    <w:top w:w="0" w:type="dxa"/>
                    <w:left w:w="0" w:type="dxa"/>
                    <w:bottom w:w="0" w:type="dxa"/>
                    <w:right w:w="0" w:type="dxa"/>
                  </w:tcMar>
                </w:tcPr>
                <w:p w14:paraId="639A9A8E" w14:textId="77777777" w:rsidR="003E3106" w:rsidRPr="000C14A4" w:rsidRDefault="001F1C4B">
                  <w:pPr>
                    <w:jc w:val="center"/>
                    <w:rPr>
                      <w:rFonts w:eastAsia="Arial"/>
                    </w:rPr>
                  </w:pPr>
                  <w:r w:rsidRPr="000C14A4">
                    <w:pict w14:anchorId="387736CC">
                      <v:shape id="_x0000_i1062" type="#_x0000_t75" style="width:137.25pt;height:135.75pt" o:bordertopcolor="this" o:borderleftcolor="this" o:borderbottomcolor="this" o:borderrightcolor="this">
                        <v:imagedata r:id="rId68" o:title=""/>
                      </v:shape>
                    </w:pict>
                  </w:r>
                </w:p>
              </w:tc>
              <w:tc>
                <w:tcPr>
                  <w:tcW w:w="3325" w:type="dxa"/>
                  <w:tcMar>
                    <w:top w:w="0" w:type="dxa"/>
                    <w:left w:w="0" w:type="dxa"/>
                    <w:bottom w:w="0" w:type="dxa"/>
                    <w:right w:w="0" w:type="dxa"/>
                  </w:tcMar>
                </w:tcPr>
                <w:p w14:paraId="3D28252F" w14:textId="77777777" w:rsidR="003E3106" w:rsidRPr="000C14A4" w:rsidRDefault="001F1C4B">
                  <w:pPr>
                    <w:jc w:val="center"/>
                    <w:rPr>
                      <w:rFonts w:eastAsia="Arial"/>
                    </w:rPr>
                  </w:pPr>
                  <w:r w:rsidRPr="000C14A4">
                    <w:pict w14:anchorId="507DF6D7">
                      <v:shape id="_x0000_i1063" type="#_x0000_t75" style="width:131.25pt;height:131.25pt" o:bordertopcolor="this" o:borderleftcolor="this" o:borderbottomcolor="this" o:borderrightcolor="this">
                        <v:imagedata r:id="rId69" o:title=""/>
                      </v:shape>
                    </w:pict>
                  </w:r>
                </w:p>
              </w:tc>
              <w:tc>
                <w:tcPr>
                  <w:tcW w:w="3326" w:type="dxa"/>
                  <w:tcMar>
                    <w:top w:w="0" w:type="dxa"/>
                    <w:left w:w="0" w:type="dxa"/>
                    <w:bottom w:w="0" w:type="dxa"/>
                    <w:right w:w="0" w:type="dxa"/>
                  </w:tcMar>
                </w:tcPr>
                <w:p w14:paraId="48274F9E" w14:textId="77777777" w:rsidR="003E3106" w:rsidRPr="000C14A4" w:rsidRDefault="001F1C4B">
                  <w:pPr>
                    <w:jc w:val="center"/>
                    <w:rPr>
                      <w:rFonts w:eastAsia="Arial"/>
                    </w:rPr>
                  </w:pPr>
                  <w:r w:rsidRPr="000C14A4">
                    <w:pict w14:anchorId="0B7381EE">
                      <v:shape id="_x0000_i1064" type="#_x0000_t75" style="width:134.25pt;height:132pt" o:bordertopcolor="this" o:borderleftcolor="this" o:borderbottomcolor="this" o:borderrightcolor="this">
                        <v:imagedata r:id="rId70" o:title=""/>
                      </v:shape>
                    </w:pict>
                  </w:r>
                </w:p>
              </w:tc>
            </w:tr>
            <w:tr w:rsidR="003E3106" w:rsidRPr="000C14A4" w14:paraId="1A5C6280" w14:textId="77777777">
              <w:trPr>
                <w:divId w:val="1"/>
              </w:trPr>
              <w:tc>
                <w:tcPr>
                  <w:tcW w:w="3325" w:type="dxa"/>
                  <w:tcMar>
                    <w:top w:w="0" w:type="dxa"/>
                    <w:left w:w="0" w:type="dxa"/>
                    <w:bottom w:w="0" w:type="dxa"/>
                    <w:right w:w="0" w:type="dxa"/>
                  </w:tcMar>
                </w:tcPr>
                <w:p w14:paraId="03A004CA" w14:textId="77777777" w:rsidR="003E3106" w:rsidRPr="000C14A4" w:rsidRDefault="004851CA">
                  <w:pPr>
                    <w:jc w:val="center"/>
                    <w:rPr>
                      <w:rFonts w:eastAsia="Arial"/>
                    </w:rPr>
                  </w:pPr>
                  <w:r w:rsidRPr="000C14A4">
                    <w:rPr>
                      <w:rFonts w:eastAsia="Arial"/>
                    </w:rPr>
                    <w:t>1</w:t>
                  </w:r>
                </w:p>
              </w:tc>
              <w:tc>
                <w:tcPr>
                  <w:tcW w:w="3325" w:type="dxa"/>
                  <w:tcMar>
                    <w:top w:w="0" w:type="dxa"/>
                    <w:left w:w="0" w:type="dxa"/>
                    <w:bottom w:w="0" w:type="dxa"/>
                    <w:right w:w="0" w:type="dxa"/>
                  </w:tcMar>
                </w:tcPr>
                <w:p w14:paraId="2CE46824" w14:textId="77777777" w:rsidR="003E3106" w:rsidRPr="000C14A4" w:rsidRDefault="004851CA">
                  <w:pPr>
                    <w:jc w:val="center"/>
                    <w:rPr>
                      <w:rFonts w:eastAsia="Arial"/>
                    </w:rPr>
                  </w:pPr>
                  <w:r w:rsidRPr="000C14A4">
                    <w:rPr>
                      <w:rFonts w:eastAsia="Arial"/>
                    </w:rPr>
                    <w:t>2</w:t>
                  </w:r>
                </w:p>
              </w:tc>
              <w:tc>
                <w:tcPr>
                  <w:tcW w:w="3326" w:type="dxa"/>
                  <w:tcMar>
                    <w:top w:w="0" w:type="dxa"/>
                    <w:left w:w="0" w:type="dxa"/>
                    <w:bottom w:w="0" w:type="dxa"/>
                    <w:right w:w="0" w:type="dxa"/>
                  </w:tcMar>
                </w:tcPr>
                <w:p w14:paraId="517BEDBE" w14:textId="77777777" w:rsidR="003E3106" w:rsidRPr="000C14A4" w:rsidRDefault="004851CA">
                  <w:pPr>
                    <w:jc w:val="center"/>
                    <w:rPr>
                      <w:rFonts w:eastAsia="Arial"/>
                    </w:rPr>
                  </w:pPr>
                  <w:r w:rsidRPr="000C14A4">
                    <w:rPr>
                      <w:rFonts w:eastAsia="Arial"/>
                    </w:rPr>
                    <w:t>3</w:t>
                  </w:r>
                </w:p>
              </w:tc>
            </w:tr>
            <w:tr w:rsidR="003E3106" w:rsidRPr="000C14A4" w14:paraId="3AC52000" w14:textId="77777777">
              <w:trPr>
                <w:divId w:val="1"/>
              </w:trPr>
              <w:tc>
                <w:tcPr>
                  <w:tcW w:w="3325" w:type="dxa"/>
                  <w:tcMar>
                    <w:top w:w="0" w:type="dxa"/>
                    <w:left w:w="0" w:type="dxa"/>
                    <w:bottom w:w="0" w:type="dxa"/>
                    <w:right w:w="0" w:type="dxa"/>
                  </w:tcMar>
                </w:tcPr>
                <w:p w14:paraId="653B7F1F" w14:textId="77777777" w:rsidR="003E3106" w:rsidRPr="000C14A4" w:rsidRDefault="004851CA">
                  <w:pPr>
                    <w:jc w:val="center"/>
                    <w:rPr>
                      <w:rFonts w:eastAsia="Arial"/>
                    </w:rPr>
                  </w:pPr>
                  <w:r w:rsidRPr="000C14A4">
                    <w:rPr>
                      <w:rFonts w:eastAsia="Arial"/>
                    </w:rPr>
                    <w:t>free</w:t>
                  </w:r>
                </w:p>
              </w:tc>
              <w:tc>
                <w:tcPr>
                  <w:tcW w:w="3325" w:type="dxa"/>
                  <w:tcMar>
                    <w:top w:w="0" w:type="dxa"/>
                    <w:left w:w="0" w:type="dxa"/>
                    <w:bottom w:w="0" w:type="dxa"/>
                    <w:right w:w="0" w:type="dxa"/>
                  </w:tcMar>
                </w:tcPr>
                <w:p w14:paraId="3688B210" w14:textId="77777777" w:rsidR="003E3106" w:rsidRPr="000C14A4" w:rsidRDefault="004851CA">
                  <w:pPr>
                    <w:jc w:val="center"/>
                    <w:rPr>
                      <w:rFonts w:eastAsia="Arial"/>
                    </w:rPr>
                  </w:pPr>
                  <w:r w:rsidRPr="000C14A4">
                    <w:rPr>
                      <w:rFonts w:eastAsia="Arial"/>
                    </w:rPr>
                    <w:t>intermediate</w:t>
                  </w:r>
                </w:p>
              </w:tc>
              <w:tc>
                <w:tcPr>
                  <w:tcW w:w="3326" w:type="dxa"/>
                  <w:tcMar>
                    <w:top w:w="0" w:type="dxa"/>
                    <w:left w:w="0" w:type="dxa"/>
                    <w:bottom w:w="0" w:type="dxa"/>
                    <w:right w:w="0" w:type="dxa"/>
                  </w:tcMar>
                </w:tcPr>
                <w:p w14:paraId="3523D592" w14:textId="77777777" w:rsidR="003E3106" w:rsidRPr="000C14A4" w:rsidRDefault="004851CA">
                  <w:pPr>
                    <w:jc w:val="center"/>
                    <w:rPr>
                      <w:rFonts w:eastAsia="Arial"/>
                    </w:rPr>
                  </w:pPr>
                  <w:r w:rsidRPr="000C14A4">
                    <w:rPr>
                      <w:rFonts w:eastAsia="Arial"/>
                    </w:rPr>
                    <w:t>overlapping</w:t>
                  </w:r>
                </w:p>
              </w:tc>
            </w:tr>
          </w:tbl>
          <w:p w14:paraId="3769714C" w14:textId="348C05D4" w:rsidR="003E3106" w:rsidRPr="000C14A4" w:rsidRDefault="003E3106">
            <w:pPr>
              <w:spacing w:beforeAutospacing="1" w:afterAutospacing="1"/>
              <w:jc w:val="left"/>
              <w:divId w:val="1"/>
            </w:pPr>
          </w:p>
        </w:tc>
      </w:tr>
    </w:tbl>
    <w:p w14:paraId="35A6CA26" w14:textId="77777777" w:rsidR="003E3106" w:rsidRPr="000C14A4" w:rsidRDefault="003E3106">
      <w:pPr>
        <w:keepLines/>
      </w:pPr>
    </w:p>
    <w:p w14:paraId="5AA5DDAF" w14:textId="77777777" w:rsidR="003E3106" w:rsidRPr="000C14A4" w:rsidRDefault="003E3106">
      <w:pPr>
        <w:keepLines/>
      </w:pPr>
    </w:p>
    <w:tbl>
      <w:tblPr>
        <w:tblW w:w="0" w:type="auto"/>
        <w:tblLook w:val="0600" w:firstRow="0" w:lastRow="0" w:firstColumn="0" w:lastColumn="0" w:noHBand="1" w:noVBand="1"/>
      </w:tblPr>
      <w:tblGrid>
        <w:gridCol w:w="9986"/>
      </w:tblGrid>
      <w:tr w:rsidR="003E3106" w:rsidRPr="000C14A4" w14:paraId="05135526" w14:textId="77777777">
        <w:tc>
          <w:tcPr>
            <w:tcW w:w="9986" w:type="dxa"/>
          </w:tcPr>
          <w:p w14:paraId="28366029" w14:textId="77777777" w:rsidR="003E3106" w:rsidRPr="000C14A4" w:rsidRDefault="004851CA">
            <w:pPr>
              <w:keepNext/>
              <w:keepLines/>
            </w:pPr>
            <w:r w:rsidRPr="000C14A4">
              <w:rPr>
                <w:u w:val="single"/>
              </w:rPr>
              <w:t>Ad. 26: Flower: position of stigmas relative to anthers</w:t>
            </w:r>
          </w:p>
          <w:p w14:paraId="4913D9B7" w14:textId="77777777" w:rsidR="003E3106" w:rsidRPr="000C14A4" w:rsidRDefault="003E3106">
            <w:pPr>
              <w:keepNext/>
              <w:keepLines/>
            </w:pPr>
          </w:p>
          <w:tbl>
            <w:tblPr>
              <w:tblW w:w="0" w:type="auto"/>
              <w:tblCellMar>
                <w:left w:w="0" w:type="dxa"/>
                <w:right w:w="0" w:type="dxa"/>
              </w:tblCellMar>
              <w:tblLook w:val="0600" w:firstRow="0" w:lastRow="0" w:firstColumn="0" w:lastColumn="0" w:noHBand="1" w:noVBand="1"/>
            </w:tblPr>
            <w:tblGrid>
              <w:gridCol w:w="3241"/>
              <w:gridCol w:w="3255"/>
              <w:gridCol w:w="3274"/>
            </w:tblGrid>
            <w:tr w:rsidR="003E3106" w:rsidRPr="000C14A4" w14:paraId="61926C75" w14:textId="77777777">
              <w:trPr>
                <w:divId w:val="1"/>
              </w:trPr>
              <w:tc>
                <w:tcPr>
                  <w:tcW w:w="3325" w:type="dxa"/>
                  <w:tcMar>
                    <w:top w:w="0" w:type="dxa"/>
                    <w:left w:w="0" w:type="dxa"/>
                    <w:bottom w:w="0" w:type="dxa"/>
                    <w:right w:w="0" w:type="dxa"/>
                  </w:tcMar>
                </w:tcPr>
                <w:p w14:paraId="19940CA3" w14:textId="77777777" w:rsidR="003E3106" w:rsidRPr="000C14A4" w:rsidRDefault="001F1C4B">
                  <w:pPr>
                    <w:jc w:val="center"/>
                    <w:rPr>
                      <w:rFonts w:eastAsia="Arial"/>
                    </w:rPr>
                  </w:pPr>
                  <w:r w:rsidRPr="000C14A4">
                    <w:pict w14:anchorId="694C498C">
                      <v:shape id="_x0000_i1065" type="#_x0000_t75" style="width:144.75pt;height:156.75pt" o:bordertopcolor="this" o:borderleftcolor="this" o:borderbottomcolor="this" o:borderrightcolor="this">
                        <v:imagedata r:id="rId71" o:title=""/>
                      </v:shape>
                    </w:pict>
                  </w:r>
                </w:p>
              </w:tc>
              <w:tc>
                <w:tcPr>
                  <w:tcW w:w="3325" w:type="dxa"/>
                  <w:tcMar>
                    <w:top w:w="0" w:type="dxa"/>
                    <w:left w:w="0" w:type="dxa"/>
                    <w:bottom w:w="0" w:type="dxa"/>
                    <w:right w:w="0" w:type="dxa"/>
                  </w:tcMar>
                </w:tcPr>
                <w:p w14:paraId="5FB583CF" w14:textId="77777777" w:rsidR="003E3106" w:rsidRPr="000C14A4" w:rsidRDefault="001F1C4B">
                  <w:pPr>
                    <w:jc w:val="center"/>
                    <w:rPr>
                      <w:rFonts w:eastAsia="Arial"/>
                    </w:rPr>
                  </w:pPr>
                  <w:r w:rsidRPr="000C14A4">
                    <w:pict w14:anchorId="2EAE61A4">
                      <v:shape id="_x0000_i1066" type="#_x0000_t75" style="width:148.5pt;height:152.25pt" o:bordertopcolor="this" o:borderleftcolor="this" o:borderbottomcolor="this" o:borderrightcolor="this">
                        <v:imagedata r:id="rId72" o:title=""/>
                      </v:shape>
                    </w:pict>
                  </w:r>
                </w:p>
              </w:tc>
              <w:tc>
                <w:tcPr>
                  <w:tcW w:w="3326" w:type="dxa"/>
                  <w:tcMar>
                    <w:top w:w="0" w:type="dxa"/>
                    <w:left w:w="0" w:type="dxa"/>
                    <w:bottom w:w="0" w:type="dxa"/>
                    <w:right w:w="0" w:type="dxa"/>
                  </w:tcMar>
                </w:tcPr>
                <w:p w14:paraId="518E77B0" w14:textId="77777777" w:rsidR="003E3106" w:rsidRPr="000C14A4" w:rsidRDefault="001F1C4B">
                  <w:pPr>
                    <w:jc w:val="center"/>
                    <w:rPr>
                      <w:rFonts w:eastAsia="Arial"/>
                    </w:rPr>
                  </w:pPr>
                  <w:r w:rsidRPr="000C14A4">
                    <w:pict w14:anchorId="72E4ABFD">
                      <v:shape id="_x0000_i1067" type="#_x0000_t75" style="width:153pt;height:156.75pt" o:bordertopcolor="this" o:borderleftcolor="this" o:borderbottomcolor="this" o:borderrightcolor="this">
                        <v:imagedata r:id="rId73" o:title=""/>
                      </v:shape>
                    </w:pict>
                  </w:r>
                </w:p>
              </w:tc>
            </w:tr>
            <w:tr w:rsidR="003E3106" w:rsidRPr="000C14A4" w14:paraId="7A845433" w14:textId="77777777">
              <w:trPr>
                <w:divId w:val="1"/>
              </w:trPr>
              <w:tc>
                <w:tcPr>
                  <w:tcW w:w="3325" w:type="dxa"/>
                  <w:tcMar>
                    <w:top w:w="0" w:type="dxa"/>
                    <w:left w:w="0" w:type="dxa"/>
                    <w:bottom w:w="0" w:type="dxa"/>
                    <w:right w:w="0" w:type="dxa"/>
                  </w:tcMar>
                </w:tcPr>
                <w:p w14:paraId="4957B652" w14:textId="77777777" w:rsidR="003E3106" w:rsidRPr="000C14A4" w:rsidRDefault="004851CA">
                  <w:pPr>
                    <w:jc w:val="center"/>
                    <w:rPr>
                      <w:rFonts w:eastAsia="Arial"/>
                    </w:rPr>
                  </w:pPr>
                  <w:r w:rsidRPr="000C14A4">
                    <w:rPr>
                      <w:rFonts w:eastAsia="Arial"/>
                    </w:rPr>
                    <w:t>1</w:t>
                  </w:r>
                </w:p>
              </w:tc>
              <w:tc>
                <w:tcPr>
                  <w:tcW w:w="3325" w:type="dxa"/>
                  <w:tcMar>
                    <w:top w:w="0" w:type="dxa"/>
                    <w:left w:w="0" w:type="dxa"/>
                    <w:bottom w:w="0" w:type="dxa"/>
                    <w:right w:w="0" w:type="dxa"/>
                  </w:tcMar>
                </w:tcPr>
                <w:p w14:paraId="44FA3E42" w14:textId="77777777" w:rsidR="003E3106" w:rsidRPr="000C14A4" w:rsidRDefault="004851CA">
                  <w:pPr>
                    <w:jc w:val="center"/>
                    <w:rPr>
                      <w:rFonts w:eastAsia="Arial"/>
                    </w:rPr>
                  </w:pPr>
                  <w:r w:rsidRPr="000C14A4">
                    <w:rPr>
                      <w:rFonts w:eastAsia="Arial"/>
                    </w:rPr>
                    <w:t>2</w:t>
                  </w:r>
                </w:p>
              </w:tc>
              <w:tc>
                <w:tcPr>
                  <w:tcW w:w="3326" w:type="dxa"/>
                  <w:tcMar>
                    <w:top w:w="0" w:type="dxa"/>
                    <w:left w:w="0" w:type="dxa"/>
                    <w:bottom w:w="0" w:type="dxa"/>
                    <w:right w:w="0" w:type="dxa"/>
                  </w:tcMar>
                </w:tcPr>
                <w:p w14:paraId="4F3334FB" w14:textId="77777777" w:rsidR="003E3106" w:rsidRPr="000C14A4" w:rsidRDefault="004851CA">
                  <w:pPr>
                    <w:jc w:val="center"/>
                    <w:rPr>
                      <w:rFonts w:eastAsia="Arial"/>
                    </w:rPr>
                  </w:pPr>
                  <w:r w:rsidRPr="000C14A4">
                    <w:rPr>
                      <w:rFonts w:eastAsia="Arial"/>
                    </w:rPr>
                    <w:t>3</w:t>
                  </w:r>
                </w:p>
              </w:tc>
            </w:tr>
            <w:tr w:rsidR="003E3106" w:rsidRPr="000C14A4" w14:paraId="6DDBE3E8" w14:textId="77777777">
              <w:trPr>
                <w:divId w:val="1"/>
              </w:trPr>
              <w:tc>
                <w:tcPr>
                  <w:tcW w:w="3325" w:type="dxa"/>
                  <w:tcMar>
                    <w:top w:w="0" w:type="dxa"/>
                    <w:left w:w="0" w:type="dxa"/>
                    <w:bottom w:w="0" w:type="dxa"/>
                    <w:right w:w="0" w:type="dxa"/>
                  </w:tcMar>
                </w:tcPr>
                <w:p w14:paraId="419F329F" w14:textId="77777777" w:rsidR="003E3106" w:rsidRPr="000C14A4" w:rsidRDefault="004851CA">
                  <w:pPr>
                    <w:jc w:val="center"/>
                    <w:rPr>
                      <w:rFonts w:eastAsia="Arial"/>
                    </w:rPr>
                  </w:pPr>
                  <w:r w:rsidRPr="000C14A4">
                    <w:rPr>
                      <w:rFonts w:eastAsia="Arial"/>
                    </w:rPr>
                    <w:t>below</w:t>
                  </w:r>
                </w:p>
              </w:tc>
              <w:tc>
                <w:tcPr>
                  <w:tcW w:w="3325" w:type="dxa"/>
                  <w:tcMar>
                    <w:top w:w="0" w:type="dxa"/>
                    <w:left w:w="0" w:type="dxa"/>
                    <w:bottom w:w="0" w:type="dxa"/>
                    <w:right w:w="0" w:type="dxa"/>
                  </w:tcMar>
                </w:tcPr>
                <w:p w14:paraId="1365CE9D" w14:textId="77777777" w:rsidR="003E3106" w:rsidRPr="000C14A4" w:rsidRDefault="004851CA">
                  <w:pPr>
                    <w:jc w:val="center"/>
                    <w:rPr>
                      <w:rFonts w:eastAsia="Arial"/>
                    </w:rPr>
                  </w:pPr>
                  <w:r w:rsidRPr="000C14A4">
                    <w:rPr>
                      <w:rFonts w:eastAsia="Arial"/>
                    </w:rPr>
                    <w:t>same level</w:t>
                  </w:r>
                </w:p>
              </w:tc>
              <w:tc>
                <w:tcPr>
                  <w:tcW w:w="3326" w:type="dxa"/>
                  <w:tcMar>
                    <w:top w:w="0" w:type="dxa"/>
                    <w:left w:w="0" w:type="dxa"/>
                    <w:bottom w:w="0" w:type="dxa"/>
                    <w:right w:w="0" w:type="dxa"/>
                  </w:tcMar>
                </w:tcPr>
                <w:p w14:paraId="43B41023" w14:textId="77777777" w:rsidR="003E3106" w:rsidRPr="000C14A4" w:rsidRDefault="004851CA">
                  <w:pPr>
                    <w:jc w:val="center"/>
                    <w:rPr>
                      <w:rFonts w:eastAsia="Arial"/>
                    </w:rPr>
                  </w:pPr>
                  <w:r w:rsidRPr="000C14A4">
                    <w:rPr>
                      <w:rFonts w:eastAsia="Arial"/>
                    </w:rPr>
                    <w:t>above</w:t>
                  </w:r>
                </w:p>
              </w:tc>
            </w:tr>
          </w:tbl>
          <w:p w14:paraId="27C32947" w14:textId="77777777" w:rsidR="003E3106" w:rsidRPr="000C14A4" w:rsidRDefault="004851CA">
            <w:pPr>
              <w:spacing w:beforeAutospacing="1" w:afterAutospacing="1"/>
              <w:jc w:val="left"/>
              <w:divId w:val="1"/>
            </w:pPr>
            <w:r w:rsidRPr="000C14A4">
              <w:t> </w:t>
            </w:r>
          </w:p>
        </w:tc>
      </w:tr>
    </w:tbl>
    <w:p w14:paraId="51B649CD" w14:textId="77777777" w:rsidR="003E3106" w:rsidRPr="000C14A4" w:rsidRDefault="003E3106">
      <w:pPr>
        <w:keepLines/>
      </w:pPr>
    </w:p>
    <w:p w14:paraId="593A23C0" w14:textId="77777777" w:rsidR="003E3106" w:rsidRPr="000C14A4" w:rsidRDefault="003E3106">
      <w:pPr>
        <w:keepLines/>
      </w:pPr>
    </w:p>
    <w:tbl>
      <w:tblPr>
        <w:tblW w:w="0" w:type="auto"/>
        <w:tblLook w:val="0600" w:firstRow="0" w:lastRow="0" w:firstColumn="0" w:lastColumn="0" w:noHBand="1" w:noVBand="1"/>
      </w:tblPr>
      <w:tblGrid>
        <w:gridCol w:w="9986"/>
      </w:tblGrid>
      <w:tr w:rsidR="003E3106" w:rsidRPr="000C14A4" w14:paraId="56A0D845" w14:textId="77777777">
        <w:tc>
          <w:tcPr>
            <w:tcW w:w="9986" w:type="dxa"/>
          </w:tcPr>
          <w:p w14:paraId="267A5445" w14:textId="77777777" w:rsidR="003E3106" w:rsidRPr="000C14A4" w:rsidRDefault="004851CA">
            <w:pPr>
              <w:keepNext/>
              <w:keepLines/>
            </w:pPr>
            <w:r w:rsidRPr="000C14A4">
              <w:rPr>
                <w:u w:val="single"/>
              </w:rPr>
              <w:lastRenderedPageBreak/>
              <w:t>Ad. 28: Flower: shape of petal</w:t>
            </w:r>
          </w:p>
          <w:p w14:paraId="10F231D3" w14:textId="77777777" w:rsidR="003E3106" w:rsidRPr="000C14A4" w:rsidRDefault="004851CA">
            <w:pPr>
              <w:pStyle w:val="BodyText"/>
              <w:keepNext/>
              <w:keepLines/>
              <w:spacing w:beforeAutospacing="1" w:afterAutospacing="1"/>
              <w:jc w:val="left"/>
              <w:divId w:val="1"/>
            </w:pPr>
            <w:r w:rsidRPr="000C14A4">
              <w:t>Observations should be made excluding the claw at the top of the petal.</w:t>
            </w:r>
          </w:p>
          <w:tbl>
            <w:tblPr>
              <w:tblW w:w="0" w:type="auto"/>
              <w:tblCellMar>
                <w:left w:w="0" w:type="dxa"/>
                <w:right w:w="0" w:type="dxa"/>
              </w:tblCellMar>
              <w:tblLook w:val="0600" w:firstRow="0" w:lastRow="0" w:firstColumn="0" w:lastColumn="0" w:noHBand="1" w:noVBand="1"/>
            </w:tblPr>
            <w:tblGrid>
              <w:gridCol w:w="1797"/>
              <w:gridCol w:w="1641"/>
              <w:gridCol w:w="1581"/>
              <w:gridCol w:w="1573"/>
              <w:gridCol w:w="1574"/>
              <w:gridCol w:w="1604"/>
            </w:tblGrid>
            <w:tr w:rsidR="003E3106" w:rsidRPr="000C14A4" w14:paraId="0C6381AC" w14:textId="77777777">
              <w:trPr>
                <w:divId w:val="1"/>
              </w:trPr>
              <w:tc>
                <w:tcPr>
                  <w:tcW w:w="1662" w:type="dxa"/>
                  <w:tcMar>
                    <w:top w:w="0" w:type="dxa"/>
                    <w:left w:w="0" w:type="dxa"/>
                    <w:bottom w:w="0" w:type="dxa"/>
                    <w:right w:w="0" w:type="dxa"/>
                  </w:tcMar>
                </w:tcPr>
                <w:p w14:paraId="366E2E44" w14:textId="77777777" w:rsidR="003E3106" w:rsidRPr="000C14A4" w:rsidRDefault="001F1C4B">
                  <w:pPr>
                    <w:jc w:val="center"/>
                    <w:rPr>
                      <w:rFonts w:eastAsia="Arial"/>
                    </w:rPr>
                  </w:pPr>
                  <w:r w:rsidRPr="000C14A4">
                    <w:pict w14:anchorId="49A6F9D4">
                      <v:shape id="_x0000_i1068" type="#_x0000_t75" style="width:90pt;height:78.75pt" o:bordertopcolor="this" o:borderleftcolor="this" o:borderbottomcolor="this" o:borderrightcolor="this">
                        <v:imagedata r:id="rId74" o:title=""/>
                      </v:shape>
                    </w:pict>
                  </w:r>
                </w:p>
              </w:tc>
              <w:tc>
                <w:tcPr>
                  <w:tcW w:w="1662" w:type="dxa"/>
                  <w:tcMar>
                    <w:top w:w="0" w:type="dxa"/>
                    <w:left w:w="0" w:type="dxa"/>
                    <w:bottom w:w="0" w:type="dxa"/>
                    <w:right w:w="0" w:type="dxa"/>
                  </w:tcMar>
                </w:tcPr>
                <w:p w14:paraId="3BF1AC89" w14:textId="77777777" w:rsidR="003E3106" w:rsidRPr="000C14A4" w:rsidRDefault="001F1C4B">
                  <w:pPr>
                    <w:jc w:val="center"/>
                    <w:rPr>
                      <w:rFonts w:eastAsia="Arial"/>
                    </w:rPr>
                  </w:pPr>
                  <w:r w:rsidRPr="000C14A4">
                    <w:pict w14:anchorId="25CB09AB">
                      <v:shape id="_x0000_i1069" type="#_x0000_t75" style="width:73.5pt;height:83.25pt" o:bordertopcolor="this" o:borderleftcolor="this" o:borderbottomcolor="this" o:borderrightcolor="this">
                        <v:imagedata r:id="rId75" o:title=""/>
                      </v:shape>
                    </w:pict>
                  </w:r>
                </w:p>
              </w:tc>
              <w:tc>
                <w:tcPr>
                  <w:tcW w:w="1663" w:type="dxa"/>
                  <w:tcMar>
                    <w:top w:w="0" w:type="dxa"/>
                    <w:left w:w="0" w:type="dxa"/>
                    <w:bottom w:w="0" w:type="dxa"/>
                    <w:right w:w="0" w:type="dxa"/>
                  </w:tcMar>
                </w:tcPr>
                <w:p w14:paraId="4174E8B3" w14:textId="77777777" w:rsidR="003E3106" w:rsidRPr="000C14A4" w:rsidRDefault="001F1C4B">
                  <w:pPr>
                    <w:jc w:val="center"/>
                    <w:rPr>
                      <w:rFonts w:eastAsia="Arial"/>
                    </w:rPr>
                  </w:pPr>
                  <w:r w:rsidRPr="000C14A4">
                    <w:pict w14:anchorId="793E9BD1">
                      <v:shape id="_x0000_i1070" type="#_x0000_t75" style="width:47.25pt;height:81.75pt" o:bordertopcolor="this" o:borderleftcolor="this" o:borderbottomcolor="this" o:borderrightcolor="this">
                        <v:imagedata r:id="rId76" o:title=""/>
                      </v:shape>
                    </w:pict>
                  </w:r>
                </w:p>
              </w:tc>
              <w:tc>
                <w:tcPr>
                  <w:tcW w:w="1663" w:type="dxa"/>
                  <w:tcMar>
                    <w:top w:w="0" w:type="dxa"/>
                    <w:left w:w="0" w:type="dxa"/>
                    <w:bottom w:w="0" w:type="dxa"/>
                    <w:right w:w="0" w:type="dxa"/>
                  </w:tcMar>
                </w:tcPr>
                <w:p w14:paraId="3D0FE834" w14:textId="77777777" w:rsidR="003E3106" w:rsidRPr="000C14A4" w:rsidRDefault="001F1C4B">
                  <w:pPr>
                    <w:jc w:val="center"/>
                    <w:rPr>
                      <w:rFonts w:eastAsia="Arial"/>
                    </w:rPr>
                  </w:pPr>
                  <w:r w:rsidRPr="000C14A4">
                    <w:pict w14:anchorId="71EC91B1">
                      <v:shape id="_x0000_i1071" type="#_x0000_t75" style="width:43.5pt;height:83.25pt" o:bordertopcolor="this" o:borderleftcolor="this" o:borderbottomcolor="this" o:borderrightcolor="this">
                        <v:imagedata r:id="rId77" o:title=""/>
                      </v:shape>
                    </w:pict>
                  </w:r>
                </w:p>
              </w:tc>
              <w:tc>
                <w:tcPr>
                  <w:tcW w:w="1663" w:type="dxa"/>
                  <w:tcMar>
                    <w:top w:w="0" w:type="dxa"/>
                    <w:left w:w="0" w:type="dxa"/>
                    <w:bottom w:w="0" w:type="dxa"/>
                    <w:right w:w="0" w:type="dxa"/>
                  </w:tcMar>
                </w:tcPr>
                <w:p w14:paraId="264BF02E" w14:textId="77777777" w:rsidR="003E3106" w:rsidRPr="000C14A4" w:rsidRDefault="001F1C4B">
                  <w:pPr>
                    <w:jc w:val="center"/>
                    <w:rPr>
                      <w:rFonts w:eastAsia="Arial"/>
                    </w:rPr>
                  </w:pPr>
                  <w:r w:rsidRPr="000C14A4">
                    <w:pict w14:anchorId="1B9E1B61">
                      <v:shape id="_x0000_i1072" type="#_x0000_t75" style="width:44.25pt;height:81.75pt" o:bordertopcolor="this" o:borderleftcolor="this" o:borderbottomcolor="this" o:borderrightcolor="this">
                        <v:imagedata r:id="rId78" o:title=""/>
                      </v:shape>
                    </w:pict>
                  </w:r>
                </w:p>
              </w:tc>
              <w:tc>
                <w:tcPr>
                  <w:tcW w:w="1663" w:type="dxa"/>
                  <w:tcMar>
                    <w:top w:w="0" w:type="dxa"/>
                    <w:left w:w="0" w:type="dxa"/>
                    <w:bottom w:w="0" w:type="dxa"/>
                    <w:right w:w="0" w:type="dxa"/>
                  </w:tcMar>
                </w:tcPr>
                <w:p w14:paraId="4A49CDA8" w14:textId="77777777" w:rsidR="003E3106" w:rsidRPr="000C14A4" w:rsidRDefault="001F1C4B">
                  <w:pPr>
                    <w:jc w:val="center"/>
                    <w:rPr>
                      <w:rFonts w:eastAsia="Arial"/>
                    </w:rPr>
                  </w:pPr>
                  <w:r w:rsidRPr="000C14A4">
                    <w:pict w14:anchorId="1B8D1741">
                      <v:shape id="_x0000_i1073" type="#_x0000_t75" style="width:57.75pt;height:81.75pt" o:bordertopcolor="this" o:borderleftcolor="this" o:borderbottomcolor="this" o:borderrightcolor="this">
                        <v:imagedata r:id="rId79" o:title=""/>
                      </v:shape>
                    </w:pict>
                  </w:r>
                </w:p>
              </w:tc>
            </w:tr>
            <w:tr w:rsidR="003E3106" w:rsidRPr="000C14A4" w14:paraId="30CE1BBF" w14:textId="77777777">
              <w:trPr>
                <w:divId w:val="1"/>
              </w:trPr>
              <w:tc>
                <w:tcPr>
                  <w:tcW w:w="1662" w:type="dxa"/>
                  <w:tcMar>
                    <w:top w:w="0" w:type="dxa"/>
                    <w:left w:w="0" w:type="dxa"/>
                    <w:bottom w:w="0" w:type="dxa"/>
                    <w:right w:w="0" w:type="dxa"/>
                  </w:tcMar>
                </w:tcPr>
                <w:p w14:paraId="60725C94" w14:textId="77777777" w:rsidR="003E3106" w:rsidRPr="000C14A4" w:rsidRDefault="004851CA">
                  <w:pPr>
                    <w:jc w:val="center"/>
                    <w:rPr>
                      <w:rFonts w:eastAsia="Arial"/>
                    </w:rPr>
                  </w:pPr>
                  <w:r w:rsidRPr="000C14A4">
                    <w:rPr>
                      <w:rFonts w:eastAsia="Arial"/>
                    </w:rPr>
                    <w:t>1</w:t>
                  </w:r>
                </w:p>
              </w:tc>
              <w:tc>
                <w:tcPr>
                  <w:tcW w:w="1662" w:type="dxa"/>
                  <w:tcMar>
                    <w:top w:w="0" w:type="dxa"/>
                    <w:left w:w="0" w:type="dxa"/>
                    <w:bottom w:w="0" w:type="dxa"/>
                    <w:right w:w="0" w:type="dxa"/>
                  </w:tcMar>
                </w:tcPr>
                <w:p w14:paraId="1E568358" w14:textId="77777777" w:rsidR="003E3106" w:rsidRPr="000C14A4" w:rsidRDefault="004851CA">
                  <w:pPr>
                    <w:jc w:val="center"/>
                    <w:rPr>
                      <w:rFonts w:eastAsia="Arial"/>
                    </w:rPr>
                  </w:pPr>
                  <w:r w:rsidRPr="000C14A4">
                    <w:rPr>
                      <w:rFonts w:eastAsia="Arial"/>
                    </w:rPr>
                    <w:t>2</w:t>
                  </w:r>
                </w:p>
              </w:tc>
              <w:tc>
                <w:tcPr>
                  <w:tcW w:w="1663" w:type="dxa"/>
                  <w:tcMar>
                    <w:top w:w="0" w:type="dxa"/>
                    <w:left w:w="0" w:type="dxa"/>
                    <w:bottom w:w="0" w:type="dxa"/>
                    <w:right w:w="0" w:type="dxa"/>
                  </w:tcMar>
                </w:tcPr>
                <w:p w14:paraId="77F977D2" w14:textId="77777777" w:rsidR="003E3106" w:rsidRPr="000C14A4" w:rsidRDefault="004851CA">
                  <w:pPr>
                    <w:jc w:val="center"/>
                    <w:rPr>
                      <w:rFonts w:eastAsia="Arial"/>
                    </w:rPr>
                  </w:pPr>
                  <w:r w:rsidRPr="000C14A4">
                    <w:rPr>
                      <w:rFonts w:eastAsia="Arial"/>
                    </w:rPr>
                    <w:t>3</w:t>
                  </w:r>
                </w:p>
              </w:tc>
              <w:tc>
                <w:tcPr>
                  <w:tcW w:w="1663" w:type="dxa"/>
                  <w:tcMar>
                    <w:top w:w="0" w:type="dxa"/>
                    <w:left w:w="0" w:type="dxa"/>
                    <w:bottom w:w="0" w:type="dxa"/>
                    <w:right w:w="0" w:type="dxa"/>
                  </w:tcMar>
                </w:tcPr>
                <w:p w14:paraId="38769D9D" w14:textId="77777777" w:rsidR="003E3106" w:rsidRPr="000C14A4" w:rsidRDefault="004851CA">
                  <w:pPr>
                    <w:jc w:val="center"/>
                    <w:rPr>
                      <w:rFonts w:eastAsia="Arial"/>
                    </w:rPr>
                  </w:pPr>
                  <w:r w:rsidRPr="000C14A4">
                    <w:rPr>
                      <w:rFonts w:eastAsia="Arial"/>
                    </w:rPr>
                    <w:t>4</w:t>
                  </w:r>
                </w:p>
              </w:tc>
              <w:tc>
                <w:tcPr>
                  <w:tcW w:w="1663" w:type="dxa"/>
                  <w:tcMar>
                    <w:top w:w="0" w:type="dxa"/>
                    <w:left w:w="0" w:type="dxa"/>
                    <w:bottom w:w="0" w:type="dxa"/>
                    <w:right w:w="0" w:type="dxa"/>
                  </w:tcMar>
                </w:tcPr>
                <w:p w14:paraId="39896049" w14:textId="77777777" w:rsidR="003E3106" w:rsidRPr="000C14A4" w:rsidRDefault="004851CA">
                  <w:pPr>
                    <w:jc w:val="center"/>
                    <w:rPr>
                      <w:rFonts w:eastAsia="Arial"/>
                    </w:rPr>
                  </w:pPr>
                  <w:r w:rsidRPr="000C14A4">
                    <w:rPr>
                      <w:rFonts w:eastAsia="Arial"/>
                    </w:rPr>
                    <w:t>5</w:t>
                  </w:r>
                </w:p>
              </w:tc>
              <w:tc>
                <w:tcPr>
                  <w:tcW w:w="1663" w:type="dxa"/>
                  <w:tcMar>
                    <w:top w:w="0" w:type="dxa"/>
                    <w:left w:w="0" w:type="dxa"/>
                    <w:bottom w:w="0" w:type="dxa"/>
                    <w:right w:w="0" w:type="dxa"/>
                  </w:tcMar>
                </w:tcPr>
                <w:p w14:paraId="663F9899" w14:textId="77777777" w:rsidR="003E3106" w:rsidRPr="000C14A4" w:rsidRDefault="004851CA">
                  <w:pPr>
                    <w:jc w:val="center"/>
                    <w:rPr>
                      <w:rFonts w:eastAsia="Arial"/>
                    </w:rPr>
                  </w:pPr>
                  <w:r w:rsidRPr="000C14A4">
                    <w:rPr>
                      <w:rFonts w:eastAsia="Arial"/>
                    </w:rPr>
                    <w:t>6</w:t>
                  </w:r>
                </w:p>
              </w:tc>
            </w:tr>
            <w:tr w:rsidR="003E3106" w:rsidRPr="000C14A4" w14:paraId="4A6EA191" w14:textId="77777777">
              <w:trPr>
                <w:divId w:val="1"/>
              </w:trPr>
              <w:tc>
                <w:tcPr>
                  <w:tcW w:w="1662" w:type="dxa"/>
                  <w:tcMar>
                    <w:top w:w="0" w:type="dxa"/>
                    <w:left w:w="0" w:type="dxa"/>
                    <w:bottom w:w="0" w:type="dxa"/>
                    <w:right w:w="0" w:type="dxa"/>
                  </w:tcMar>
                </w:tcPr>
                <w:p w14:paraId="6E0B3305" w14:textId="77777777" w:rsidR="003E3106" w:rsidRPr="000C14A4" w:rsidRDefault="004851CA">
                  <w:pPr>
                    <w:jc w:val="center"/>
                    <w:rPr>
                      <w:rFonts w:eastAsia="Arial"/>
                    </w:rPr>
                  </w:pPr>
                  <w:r w:rsidRPr="000C14A4">
                    <w:rPr>
                      <w:rFonts w:eastAsia="Arial"/>
                    </w:rPr>
                    <w:t>transverse elliptic</w:t>
                  </w:r>
                </w:p>
              </w:tc>
              <w:tc>
                <w:tcPr>
                  <w:tcW w:w="1662" w:type="dxa"/>
                  <w:tcMar>
                    <w:top w:w="0" w:type="dxa"/>
                    <w:left w:w="0" w:type="dxa"/>
                    <w:bottom w:w="0" w:type="dxa"/>
                    <w:right w:w="0" w:type="dxa"/>
                  </w:tcMar>
                </w:tcPr>
                <w:p w14:paraId="3EB12F57" w14:textId="77777777" w:rsidR="003E3106" w:rsidRPr="000C14A4" w:rsidRDefault="004851CA">
                  <w:pPr>
                    <w:jc w:val="center"/>
                    <w:rPr>
                      <w:rFonts w:eastAsia="Arial"/>
                    </w:rPr>
                  </w:pPr>
                  <w:r w:rsidRPr="000C14A4">
                    <w:rPr>
                      <w:rFonts w:eastAsia="Arial"/>
                    </w:rPr>
                    <w:t>circular</w:t>
                  </w:r>
                </w:p>
              </w:tc>
              <w:tc>
                <w:tcPr>
                  <w:tcW w:w="1663" w:type="dxa"/>
                  <w:tcMar>
                    <w:top w:w="0" w:type="dxa"/>
                    <w:left w:w="0" w:type="dxa"/>
                    <w:bottom w:w="0" w:type="dxa"/>
                    <w:right w:w="0" w:type="dxa"/>
                  </w:tcMar>
                </w:tcPr>
                <w:p w14:paraId="2E72056E" w14:textId="77777777" w:rsidR="003E3106" w:rsidRPr="000C14A4" w:rsidRDefault="004851CA">
                  <w:pPr>
                    <w:jc w:val="center"/>
                    <w:rPr>
                      <w:rFonts w:eastAsia="Arial"/>
                    </w:rPr>
                  </w:pPr>
                  <w:r w:rsidRPr="000C14A4">
                    <w:rPr>
                      <w:rFonts w:eastAsia="Arial"/>
                    </w:rPr>
                    <w:t>elliptic</w:t>
                  </w:r>
                </w:p>
              </w:tc>
              <w:tc>
                <w:tcPr>
                  <w:tcW w:w="1663" w:type="dxa"/>
                  <w:tcMar>
                    <w:top w:w="0" w:type="dxa"/>
                    <w:left w:w="0" w:type="dxa"/>
                    <w:bottom w:w="0" w:type="dxa"/>
                    <w:right w:w="0" w:type="dxa"/>
                  </w:tcMar>
                </w:tcPr>
                <w:p w14:paraId="67472B38" w14:textId="77777777" w:rsidR="003E3106" w:rsidRPr="000C14A4" w:rsidRDefault="004851CA">
                  <w:pPr>
                    <w:jc w:val="center"/>
                    <w:rPr>
                      <w:rFonts w:eastAsia="Arial"/>
                    </w:rPr>
                  </w:pPr>
                  <w:r w:rsidRPr="000C14A4">
                    <w:rPr>
                      <w:rFonts w:eastAsia="Arial"/>
                    </w:rPr>
                    <w:t>oblong</w:t>
                  </w:r>
                </w:p>
              </w:tc>
              <w:tc>
                <w:tcPr>
                  <w:tcW w:w="1663" w:type="dxa"/>
                  <w:tcMar>
                    <w:top w:w="0" w:type="dxa"/>
                    <w:left w:w="0" w:type="dxa"/>
                    <w:bottom w:w="0" w:type="dxa"/>
                    <w:right w:w="0" w:type="dxa"/>
                  </w:tcMar>
                </w:tcPr>
                <w:p w14:paraId="3051F084" w14:textId="77777777" w:rsidR="003E3106" w:rsidRPr="000C14A4" w:rsidRDefault="004851CA">
                  <w:pPr>
                    <w:jc w:val="center"/>
                    <w:rPr>
                      <w:rFonts w:eastAsia="Arial"/>
                    </w:rPr>
                  </w:pPr>
                  <w:r w:rsidRPr="000C14A4">
                    <w:rPr>
                      <w:rFonts w:eastAsia="Arial"/>
                    </w:rPr>
                    <w:t>narrow ovate</w:t>
                  </w:r>
                </w:p>
              </w:tc>
              <w:tc>
                <w:tcPr>
                  <w:tcW w:w="1663" w:type="dxa"/>
                  <w:tcMar>
                    <w:top w:w="0" w:type="dxa"/>
                    <w:left w:w="0" w:type="dxa"/>
                    <w:bottom w:w="0" w:type="dxa"/>
                    <w:right w:w="0" w:type="dxa"/>
                  </w:tcMar>
                </w:tcPr>
                <w:p w14:paraId="5284C461" w14:textId="77777777" w:rsidR="003E3106" w:rsidRPr="000C14A4" w:rsidRDefault="004851CA">
                  <w:pPr>
                    <w:jc w:val="center"/>
                    <w:rPr>
                      <w:rFonts w:eastAsia="Arial"/>
                    </w:rPr>
                  </w:pPr>
                  <w:r w:rsidRPr="000C14A4">
                    <w:rPr>
                      <w:rFonts w:eastAsia="Arial"/>
                    </w:rPr>
                    <w:t>broad ovate</w:t>
                  </w:r>
                </w:p>
              </w:tc>
            </w:tr>
          </w:tbl>
          <w:p w14:paraId="113919D6" w14:textId="7AC855B4" w:rsidR="003E3106" w:rsidRPr="000C14A4" w:rsidRDefault="003E3106">
            <w:pPr>
              <w:spacing w:beforeAutospacing="1" w:afterAutospacing="1"/>
              <w:jc w:val="left"/>
              <w:divId w:val="1"/>
            </w:pPr>
          </w:p>
        </w:tc>
      </w:tr>
    </w:tbl>
    <w:p w14:paraId="7395AB60" w14:textId="77777777" w:rsidR="003E3106" w:rsidRPr="000C14A4" w:rsidRDefault="003E3106">
      <w:pPr>
        <w:keepLines/>
      </w:pPr>
    </w:p>
    <w:p w14:paraId="4FDC79AF" w14:textId="77777777" w:rsidR="003E3106" w:rsidRPr="000C14A4" w:rsidRDefault="003E3106">
      <w:pPr>
        <w:keepLines/>
      </w:pPr>
    </w:p>
    <w:tbl>
      <w:tblPr>
        <w:tblW w:w="0" w:type="auto"/>
        <w:tblLook w:val="0600" w:firstRow="0" w:lastRow="0" w:firstColumn="0" w:lastColumn="0" w:noHBand="1" w:noVBand="1"/>
      </w:tblPr>
      <w:tblGrid>
        <w:gridCol w:w="9986"/>
      </w:tblGrid>
      <w:tr w:rsidR="003E3106" w:rsidRPr="000C14A4" w14:paraId="551EA3E6" w14:textId="77777777">
        <w:tc>
          <w:tcPr>
            <w:tcW w:w="9986" w:type="dxa"/>
          </w:tcPr>
          <w:p w14:paraId="5835197F" w14:textId="77777777" w:rsidR="003E3106" w:rsidRPr="000C14A4" w:rsidRDefault="004851CA">
            <w:pPr>
              <w:keepNext/>
              <w:keepLines/>
            </w:pPr>
            <w:r w:rsidRPr="000C14A4">
              <w:rPr>
                <w:u w:val="single"/>
              </w:rPr>
              <w:t>Ad. 30: Fruit: height</w:t>
            </w:r>
          </w:p>
          <w:p w14:paraId="081FFEB2" w14:textId="77777777" w:rsidR="003E3106" w:rsidRPr="000C14A4" w:rsidRDefault="003E3106">
            <w:pPr>
              <w:keepNext/>
              <w:keepLines/>
            </w:pPr>
          </w:p>
          <w:p w14:paraId="4E7AB92C" w14:textId="77777777" w:rsidR="003E3106" w:rsidRPr="000C14A4" w:rsidRDefault="004851CA">
            <w:pPr>
              <w:pStyle w:val="BodyText"/>
              <w:keepNext/>
              <w:keepLines/>
              <w:jc w:val="left"/>
              <w:divId w:val="1"/>
            </w:pPr>
            <w:r w:rsidRPr="000C14A4">
              <w:t>The maximum height should be observed, excluding the stalk.</w:t>
            </w:r>
          </w:p>
        </w:tc>
      </w:tr>
    </w:tbl>
    <w:p w14:paraId="1382A35F" w14:textId="77777777" w:rsidR="003E3106" w:rsidRPr="000C14A4" w:rsidRDefault="003E3106">
      <w:pPr>
        <w:keepLines/>
      </w:pPr>
    </w:p>
    <w:p w14:paraId="15C22DCF" w14:textId="77777777" w:rsidR="003E3106" w:rsidRPr="000C14A4" w:rsidRDefault="003E3106">
      <w:pPr>
        <w:keepLines/>
      </w:pPr>
    </w:p>
    <w:tbl>
      <w:tblPr>
        <w:tblW w:w="0" w:type="auto"/>
        <w:tblLook w:val="0600" w:firstRow="0" w:lastRow="0" w:firstColumn="0" w:lastColumn="0" w:noHBand="1" w:noVBand="1"/>
      </w:tblPr>
      <w:tblGrid>
        <w:gridCol w:w="9986"/>
      </w:tblGrid>
      <w:tr w:rsidR="003E3106" w:rsidRPr="000C14A4" w14:paraId="72D27CE6" w14:textId="77777777">
        <w:tc>
          <w:tcPr>
            <w:tcW w:w="9986" w:type="dxa"/>
          </w:tcPr>
          <w:p w14:paraId="55641DD0" w14:textId="77777777" w:rsidR="003E3106" w:rsidRPr="000C14A4" w:rsidRDefault="004851CA">
            <w:pPr>
              <w:keepNext/>
              <w:keepLines/>
            </w:pPr>
            <w:r w:rsidRPr="000C14A4">
              <w:rPr>
                <w:u w:val="single"/>
              </w:rPr>
              <w:t>Ad. 31: Fruit: diameter</w:t>
            </w:r>
          </w:p>
          <w:p w14:paraId="7CD89691" w14:textId="77777777" w:rsidR="003E3106" w:rsidRPr="000C14A4" w:rsidRDefault="003E3106">
            <w:pPr>
              <w:keepNext/>
              <w:keepLines/>
            </w:pPr>
          </w:p>
          <w:p w14:paraId="1C1528FF" w14:textId="77777777" w:rsidR="003E3106" w:rsidRPr="000C14A4" w:rsidRDefault="004851CA">
            <w:pPr>
              <w:pStyle w:val="BodyText"/>
              <w:keepNext/>
              <w:keepLines/>
              <w:jc w:val="left"/>
              <w:divId w:val="1"/>
            </w:pPr>
            <w:r w:rsidRPr="000C14A4">
              <w:t>The maximum diameter should be observed.</w:t>
            </w:r>
          </w:p>
        </w:tc>
      </w:tr>
    </w:tbl>
    <w:p w14:paraId="100E8196" w14:textId="77777777" w:rsidR="003E3106" w:rsidRPr="000C14A4" w:rsidRDefault="003E3106">
      <w:pPr>
        <w:keepLines/>
      </w:pPr>
    </w:p>
    <w:p w14:paraId="178E1F0D" w14:textId="77777777" w:rsidR="003E3106" w:rsidRPr="000C14A4" w:rsidRDefault="003E3106">
      <w:pPr>
        <w:keepLines/>
      </w:pPr>
    </w:p>
    <w:tbl>
      <w:tblPr>
        <w:tblW w:w="0" w:type="auto"/>
        <w:tblLook w:val="0600" w:firstRow="0" w:lastRow="0" w:firstColumn="0" w:lastColumn="0" w:noHBand="1" w:noVBand="1"/>
      </w:tblPr>
      <w:tblGrid>
        <w:gridCol w:w="9986"/>
      </w:tblGrid>
      <w:tr w:rsidR="003E3106" w:rsidRPr="000C14A4" w14:paraId="2990C958" w14:textId="77777777">
        <w:tc>
          <w:tcPr>
            <w:tcW w:w="9986" w:type="dxa"/>
          </w:tcPr>
          <w:p w14:paraId="4249FB1B" w14:textId="77777777" w:rsidR="003E3106" w:rsidRPr="000C14A4" w:rsidRDefault="004851CA">
            <w:pPr>
              <w:keepNext/>
              <w:keepLines/>
            </w:pPr>
            <w:r w:rsidRPr="000C14A4">
              <w:rPr>
                <w:u w:val="single"/>
              </w:rPr>
              <w:t>Ad. 33: Fruit: position of maximum diameter</w:t>
            </w:r>
          </w:p>
          <w:p w14:paraId="2B331C4B" w14:textId="77777777" w:rsidR="003E3106" w:rsidRPr="000C14A4" w:rsidRDefault="003E3106">
            <w:pPr>
              <w:keepNext/>
              <w:keepLines/>
            </w:pPr>
          </w:p>
          <w:tbl>
            <w:tblPr>
              <w:tblW w:w="0" w:type="auto"/>
              <w:tblCellMar>
                <w:left w:w="0" w:type="dxa"/>
                <w:right w:w="0" w:type="dxa"/>
              </w:tblCellMar>
              <w:tblLook w:val="0600" w:firstRow="0" w:lastRow="0" w:firstColumn="0" w:lastColumn="0" w:noHBand="1" w:noVBand="1"/>
            </w:tblPr>
            <w:tblGrid>
              <w:gridCol w:w="3255"/>
              <w:gridCol w:w="3262"/>
              <w:gridCol w:w="3253"/>
            </w:tblGrid>
            <w:tr w:rsidR="003E3106" w:rsidRPr="000C14A4" w14:paraId="0E2CC3DD" w14:textId="77777777">
              <w:trPr>
                <w:divId w:val="1"/>
              </w:trPr>
              <w:tc>
                <w:tcPr>
                  <w:tcW w:w="3325" w:type="dxa"/>
                  <w:tcMar>
                    <w:top w:w="0" w:type="dxa"/>
                    <w:left w:w="0" w:type="dxa"/>
                    <w:bottom w:w="0" w:type="dxa"/>
                    <w:right w:w="0" w:type="dxa"/>
                  </w:tcMar>
                </w:tcPr>
                <w:p w14:paraId="62D128C9" w14:textId="77777777" w:rsidR="003E3106" w:rsidRPr="000C14A4" w:rsidRDefault="001F1C4B">
                  <w:pPr>
                    <w:jc w:val="center"/>
                    <w:rPr>
                      <w:rFonts w:eastAsia="Arial"/>
                    </w:rPr>
                  </w:pPr>
                  <w:r w:rsidRPr="000C14A4">
                    <w:pict w14:anchorId="0EC1E93D">
                      <v:shape id="_x0000_i1074" type="#_x0000_t75" style="width:144.75pt;height:164.25pt" o:bordertopcolor="this" o:borderleftcolor="this" o:borderbottomcolor="this" o:borderrightcolor="this">
                        <v:imagedata r:id="rId80" o:title=""/>
                      </v:shape>
                    </w:pict>
                  </w:r>
                </w:p>
              </w:tc>
              <w:tc>
                <w:tcPr>
                  <w:tcW w:w="3325" w:type="dxa"/>
                  <w:tcMar>
                    <w:top w:w="0" w:type="dxa"/>
                    <w:left w:w="0" w:type="dxa"/>
                    <w:bottom w:w="0" w:type="dxa"/>
                    <w:right w:w="0" w:type="dxa"/>
                  </w:tcMar>
                </w:tcPr>
                <w:p w14:paraId="0D168210" w14:textId="77777777" w:rsidR="003E3106" w:rsidRPr="000C14A4" w:rsidRDefault="001F1C4B">
                  <w:pPr>
                    <w:jc w:val="center"/>
                    <w:rPr>
                      <w:rFonts w:eastAsia="Arial"/>
                    </w:rPr>
                  </w:pPr>
                  <w:r w:rsidRPr="000C14A4">
                    <w:pict w14:anchorId="401D8DB8">
                      <v:shape id="_x0000_i1075" type="#_x0000_t75" style="width:147pt;height:167.25pt" o:bordertopcolor="this" o:borderleftcolor="this" o:borderbottomcolor="this" o:borderrightcolor="this">
                        <v:imagedata r:id="rId81" o:title=""/>
                      </v:shape>
                    </w:pict>
                  </w:r>
                </w:p>
              </w:tc>
              <w:tc>
                <w:tcPr>
                  <w:tcW w:w="3326" w:type="dxa"/>
                  <w:tcMar>
                    <w:top w:w="0" w:type="dxa"/>
                    <w:left w:w="0" w:type="dxa"/>
                    <w:bottom w:w="0" w:type="dxa"/>
                    <w:right w:w="0" w:type="dxa"/>
                  </w:tcMar>
                </w:tcPr>
                <w:p w14:paraId="33884787" w14:textId="77777777" w:rsidR="003E3106" w:rsidRPr="000C14A4" w:rsidRDefault="001F1C4B">
                  <w:pPr>
                    <w:jc w:val="center"/>
                    <w:rPr>
                      <w:rFonts w:eastAsia="Arial"/>
                    </w:rPr>
                  </w:pPr>
                  <w:r w:rsidRPr="000C14A4">
                    <w:pict w14:anchorId="48D2AD66">
                      <v:shape id="_x0000_i1076" type="#_x0000_t75" style="width:2in;height:164.25pt" o:bordertopcolor="this" o:borderleftcolor="this" o:borderbottomcolor="this" o:borderrightcolor="this">
                        <v:imagedata r:id="rId82" o:title=""/>
                      </v:shape>
                    </w:pict>
                  </w:r>
                </w:p>
              </w:tc>
            </w:tr>
            <w:tr w:rsidR="003E3106" w:rsidRPr="000C14A4" w14:paraId="2F50605A" w14:textId="77777777">
              <w:trPr>
                <w:divId w:val="1"/>
              </w:trPr>
              <w:tc>
                <w:tcPr>
                  <w:tcW w:w="3325" w:type="dxa"/>
                  <w:tcMar>
                    <w:top w:w="0" w:type="dxa"/>
                    <w:left w:w="0" w:type="dxa"/>
                    <w:bottom w:w="0" w:type="dxa"/>
                    <w:right w:w="0" w:type="dxa"/>
                  </w:tcMar>
                </w:tcPr>
                <w:p w14:paraId="6662A324" w14:textId="77777777" w:rsidR="003E3106" w:rsidRPr="000C14A4" w:rsidRDefault="004851CA">
                  <w:pPr>
                    <w:jc w:val="center"/>
                    <w:rPr>
                      <w:rFonts w:eastAsia="Arial"/>
                    </w:rPr>
                  </w:pPr>
                  <w:r w:rsidRPr="000C14A4">
                    <w:rPr>
                      <w:rFonts w:eastAsia="Arial"/>
                    </w:rPr>
                    <w:t>1</w:t>
                  </w:r>
                </w:p>
              </w:tc>
              <w:tc>
                <w:tcPr>
                  <w:tcW w:w="3325" w:type="dxa"/>
                  <w:tcMar>
                    <w:top w:w="0" w:type="dxa"/>
                    <w:left w:w="0" w:type="dxa"/>
                    <w:bottom w:w="0" w:type="dxa"/>
                    <w:right w:w="0" w:type="dxa"/>
                  </w:tcMar>
                </w:tcPr>
                <w:p w14:paraId="71197C35" w14:textId="77777777" w:rsidR="003E3106" w:rsidRPr="000C14A4" w:rsidRDefault="004851CA">
                  <w:pPr>
                    <w:jc w:val="center"/>
                    <w:rPr>
                      <w:rFonts w:eastAsia="Arial"/>
                    </w:rPr>
                  </w:pPr>
                  <w:r w:rsidRPr="000C14A4">
                    <w:rPr>
                      <w:rFonts w:eastAsia="Arial"/>
                    </w:rPr>
                    <w:t>2</w:t>
                  </w:r>
                </w:p>
              </w:tc>
              <w:tc>
                <w:tcPr>
                  <w:tcW w:w="3326" w:type="dxa"/>
                  <w:tcMar>
                    <w:top w:w="0" w:type="dxa"/>
                    <w:left w:w="0" w:type="dxa"/>
                    <w:bottom w:w="0" w:type="dxa"/>
                    <w:right w:w="0" w:type="dxa"/>
                  </w:tcMar>
                </w:tcPr>
                <w:p w14:paraId="79BEFF2D" w14:textId="77777777" w:rsidR="003E3106" w:rsidRPr="000C14A4" w:rsidRDefault="004851CA">
                  <w:pPr>
                    <w:jc w:val="center"/>
                    <w:rPr>
                      <w:rFonts w:eastAsia="Arial"/>
                    </w:rPr>
                  </w:pPr>
                  <w:r w:rsidRPr="000C14A4">
                    <w:rPr>
                      <w:rFonts w:eastAsia="Arial"/>
                    </w:rPr>
                    <w:t>3</w:t>
                  </w:r>
                </w:p>
              </w:tc>
            </w:tr>
            <w:tr w:rsidR="003E3106" w:rsidRPr="000C14A4" w14:paraId="6192882F" w14:textId="77777777">
              <w:trPr>
                <w:divId w:val="1"/>
              </w:trPr>
              <w:tc>
                <w:tcPr>
                  <w:tcW w:w="3325" w:type="dxa"/>
                  <w:tcMar>
                    <w:top w:w="0" w:type="dxa"/>
                    <w:left w:w="0" w:type="dxa"/>
                    <w:bottom w:w="0" w:type="dxa"/>
                    <w:right w:w="0" w:type="dxa"/>
                  </w:tcMar>
                </w:tcPr>
                <w:p w14:paraId="398D320A" w14:textId="77777777" w:rsidR="003E3106" w:rsidRPr="000C14A4" w:rsidRDefault="004851CA">
                  <w:pPr>
                    <w:jc w:val="center"/>
                    <w:rPr>
                      <w:rFonts w:eastAsia="Arial"/>
                    </w:rPr>
                  </w:pPr>
                  <w:r w:rsidRPr="000C14A4">
                    <w:rPr>
                      <w:rFonts w:eastAsia="Arial"/>
                    </w:rPr>
                    <w:t>in middle</w:t>
                  </w:r>
                </w:p>
              </w:tc>
              <w:tc>
                <w:tcPr>
                  <w:tcW w:w="3325" w:type="dxa"/>
                  <w:tcMar>
                    <w:top w:w="0" w:type="dxa"/>
                    <w:left w:w="0" w:type="dxa"/>
                    <w:bottom w:w="0" w:type="dxa"/>
                    <w:right w:w="0" w:type="dxa"/>
                  </w:tcMar>
                </w:tcPr>
                <w:p w14:paraId="78C57F33" w14:textId="77777777" w:rsidR="003E3106" w:rsidRPr="000C14A4" w:rsidRDefault="004851CA">
                  <w:pPr>
                    <w:jc w:val="center"/>
                    <w:rPr>
                      <w:rFonts w:eastAsia="Arial"/>
                    </w:rPr>
                  </w:pPr>
                  <w:r w:rsidRPr="000C14A4">
                    <w:rPr>
                      <w:rFonts w:eastAsia="Arial"/>
                    </w:rPr>
                    <w:t>slightly towards calyx</w:t>
                  </w:r>
                </w:p>
              </w:tc>
              <w:tc>
                <w:tcPr>
                  <w:tcW w:w="3326" w:type="dxa"/>
                  <w:tcMar>
                    <w:top w:w="0" w:type="dxa"/>
                    <w:left w:w="0" w:type="dxa"/>
                    <w:bottom w:w="0" w:type="dxa"/>
                    <w:right w:w="0" w:type="dxa"/>
                  </w:tcMar>
                </w:tcPr>
                <w:p w14:paraId="4BADB200" w14:textId="77777777" w:rsidR="003E3106" w:rsidRPr="000C14A4" w:rsidRDefault="004851CA">
                  <w:pPr>
                    <w:jc w:val="center"/>
                    <w:rPr>
                      <w:rFonts w:eastAsia="Arial"/>
                    </w:rPr>
                  </w:pPr>
                  <w:r w:rsidRPr="000C14A4">
                    <w:rPr>
                      <w:rFonts w:eastAsia="Arial"/>
                    </w:rPr>
                    <w:t>clearly towards calyx</w:t>
                  </w:r>
                </w:p>
              </w:tc>
            </w:tr>
          </w:tbl>
          <w:p w14:paraId="4D7F5947" w14:textId="728CC35D" w:rsidR="003E3106" w:rsidRPr="000C14A4" w:rsidRDefault="003E3106">
            <w:pPr>
              <w:spacing w:beforeAutospacing="1" w:afterAutospacing="1"/>
              <w:jc w:val="left"/>
              <w:divId w:val="1"/>
            </w:pPr>
          </w:p>
        </w:tc>
      </w:tr>
    </w:tbl>
    <w:p w14:paraId="3288F290" w14:textId="77777777" w:rsidR="003E3106" w:rsidRPr="000C14A4" w:rsidRDefault="003E3106">
      <w:pPr>
        <w:keepLines/>
      </w:pPr>
    </w:p>
    <w:p w14:paraId="4ACE3DA0" w14:textId="77777777" w:rsidR="003E3106" w:rsidRPr="000C14A4" w:rsidRDefault="003E3106">
      <w:pPr>
        <w:keepLines/>
      </w:pPr>
    </w:p>
    <w:tbl>
      <w:tblPr>
        <w:tblW w:w="0" w:type="auto"/>
        <w:tblLook w:val="0600" w:firstRow="0" w:lastRow="0" w:firstColumn="0" w:lastColumn="0" w:noHBand="1" w:noVBand="1"/>
      </w:tblPr>
      <w:tblGrid>
        <w:gridCol w:w="9986"/>
      </w:tblGrid>
      <w:tr w:rsidR="003E3106" w:rsidRPr="000C14A4" w14:paraId="4E382710" w14:textId="77777777">
        <w:tc>
          <w:tcPr>
            <w:tcW w:w="9986" w:type="dxa"/>
          </w:tcPr>
          <w:p w14:paraId="651F0F9F" w14:textId="77777777" w:rsidR="003E3106" w:rsidRPr="000C14A4" w:rsidRDefault="004851CA">
            <w:pPr>
              <w:keepNext/>
              <w:keepLines/>
            </w:pPr>
            <w:r w:rsidRPr="000C14A4">
              <w:rPr>
                <w:u w:val="single"/>
              </w:rPr>
              <w:t>Ad. 34: Fruit: symmetry</w:t>
            </w:r>
          </w:p>
          <w:p w14:paraId="73A72133" w14:textId="77777777" w:rsidR="003E3106" w:rsidRPr="000C14A4" w:rsidRDefault="003E3106">
            <w:pPr>
              <w:keepNext/>
              <w:keepLines/>
            </w:pPr>
          </w:p>
          <w:p w14:paraId="6DB18495" w14:textId="77777777" w:rsidR="003E3106" w:rsidRPr="000C14A4" w:rsidRDefault="004851CA">
            <w:pPr>
              <w:pStyle w:val="BodyText"/>
              <w:keepNext/>
              <w:keepLines/>
              <w:jc w:val="left"/>
              <w:divId w:val="1"/>
            </w:pPr>
            <w:r w:rsidRPr="000C14A4">
              <w:t>Observations should be made on fruits in longitudinal section.</w:t>
            </w:r>
          </w:p>
        </w:tc>
      </w:tr>
    </w:tbl>
    <w:p w14:paraId="5B3F700C" w14:textId="77777777" w:rsidR="003E3106" w:rsidRPr="000C14A4" w:rsidRDefault="003E3106">
      <w:pPr>
        <w:keepLines/>
      </w:pPr>
    </w:p>
    <w:p w14:paraId="2BBA5108" w14:textId="77777777" w:rsidR="003E3106" w:rsidRPr="000C14A4" w:rsidRDefault="003E3106">
      <w:pPr>
        <w:keepLines/>
      </w:pPr>
    </w:p>
    <w:tbl>
      <w:tblPr>
        <w:tblW w:w="0" w:type="auto"/>
        <w:tblLook w:val="0600" w:firstRow="0" w:lastRow="0" w:firstColumn="0" w:lastColumn="0" w:noHBand="1" w:noVBand="1"/>
      </w:tblPr>
      <w:tblGrid>
        <w:gridCol w:w="9986"/>
      </w:tblGrid>
      <w:tr w:rsidR="003E3106" w:rsidRPr="000C14A4" w14:paraId="0082162F" w14:textId="77777777">
        <w:tc>
          <w:tcPr>
            <w:tcW w:w="9986" w:type="dxa"/>
          </w:tcPr>
          <w:p w14:paraId="25C35D20" w14:textId="77777777" w:rsidR="003E3106" w:rsidRPr="000C14A4" w:rsidRDefault="004851CA">
            <w:pPr>
              <w:keepNext/>
              <w:keepLines/>
            </w:pPr>
            <w:r w:rsidRPr="000C14A4">
              <w:rPr>
                <w:u w:val="single"/>
              </w:rPr>
              <w:lastRenderedPageBreak/>
              <w:t>Ad. 35: Fruit: profile of sides</w:t>
            </w:r>
          </w:p>
          <w:p w14:paraId="52D85776" w14:textId="77777777" w:rsidR="003E3106" w:rsidRPr="000C14A4" w:rsidRDefault="003E3106">
            <w:pPr>
              <w:keepNext/>
              <w:keepLines/>
            </w:pPr>
          </w:p>
          <w:tbl>
            <w:tblPr>
              <w:tblW w:w="0" w:type="auto"/>
              <w:tblCellMar>
                <w:left w:w="0" w:type="dxa"/>
                <w:right w:w="0" w:type="dxa"/>
              </w:tblCellMar>
              <w:tblLook w:val="0600" w:firstRow="0" w:lastRow="0" w:firstColumn="0" w:lastColumn="0" w:noHBand="1" w:noVBand="1"/>
            </w:tblPr>
            <w:tblGrid>
              <w:gridCol w:w="2977"/>
              <w:gridCol w:w="3325"/>
              <w:gridCol w:w="3326"/>
            </w:tblGrid>
            <w:tr w:rsidR="003E3106" w:rsidRPr="000C14A4" w14:paraId="16F61892" w14:textId="77777777">
              <w:trPr>
                <w:divId w:val="1"/>
              </w:trPr>
              <w:tc>
                <w:tcPr>
                  <w:tcW w:w="2977" w:type="dxa"/>
                  <w:tcMar>
                    <w:top w:w="0" w:type="dxa"/>
                    <w:left w:w="0" w:type="dxa"/>
                    <w:bottom w:w="0" w:type="dxa"/>
                    <w:right w:w="0" w:type="dxa"/>
                  </w:tcMar>
                </w:tcPr>
                <w:p w14:paraId="50A0249B" w14:textId="77777777" w:rsidR="003E3106" w:rsidRPr="000C14A4" w:rsidRDefault="001F1C4B">
                  <w:pPr>
                    <w:jc w:val="center"/>
                    <w:rPr>
                      <w:rFonts w:eastAsia="Arial"/>
                    </w:rPr>
                  </w:pPr>
                  <w:r w:rsidRPr="000C14A4">
                    <w:pict w14:anchorId="55530EED">
                      <v:shape id="_x0000_i1077" type="#_x0000_t75" style="width:135.75pt;height:187.5pt" o:bordertopcolor="this" o:borderleftcolor="this" o:borderbottomcolor="this" o:borderrightcolor="this">
                        <v:imagedata r:id="rId83" o:title=""/>
                      </v:shape>
                    </w:pict>
                  </w:r>
                </w:p>
              </w:tc>
              <w:tc>
                <w:tcPr>
                  <w:tcW w:w="3325" w:type="dxa"/>
                  <w:tcMar>
                    <w:top w:w="0" w:type="dxa"/>
                    <w:left w:w="0" w:type="dxa"/>
                    <w:bottom w:w="0" w:type="dxa"/>
                    <w:right w:w="0" w:type="dxa"/>
                  </w:tcMar>
                </w:tcPr>
                <w:p w14:paraId="2AA926E0" w14:textId="77777777" w:rsidR="003E3106" w:rsidRPr="000C14A4" w:rsidRDefault="001F1C4B">
                  <w:pPr>
                    <w:jc w:val="center"/>
                    <w:rPr>
                      <w:rFonts w:eastAsia="Arial"/>
                    </w:rPr>
                  </w:pPr>
                  <w:r w:rsidRPr="000C14A4">
                    <w:pict w14:anchorId="6E707103">
                      <v:shape id="_x0000_i1078" type="#_x0000_t75" style="width:141.75pt;height:187.5pt" o:bordertopcolor="this" o:borderleftcolor="this" o:borderbottomcolor="this" o:borderrightcolor="this">
                        <v:imagedata r:id="rId84" o:title=""/>
                      </v:shape>
                    </w:pict>
                  </w:r>
                </w:p>
              </w:tc>
              <w:tc>
                <w:tcPr>
                  <w:tcW w:w="3326" w:type="dxa"/>
                  <w:tcMar>
                    <w:top w:w="0" w:type="dxa"/>
                    <w:left w:w="0" w:type="dxa"/>
                    <w:bottom w:w="0" w:type="dxa"/>
                    <w:right w:w="0" w:type="dxa"/>
                  </w:tcMar>
                </w:tcPr>
                <w:p w14:paraId="36452DAD" w14:textId="77777777" w:rsidR="003E3106" w:rsidRPr="000C14A4" w:rsidRDefault="001F1C4B">
                  <w:pPr>
                    <w:jc w:val="center"/>
                    <w:rPr>
                      <w:rFonts w:eastAsia="Arial"/>
                    </w:rPr>
                  </w:pPr>
                  <w:r w:rsidRPr="000C14A4">
                    <w:pict w14:anchorId="6AAC74E7">
                      <v:shape id="_x0000_i1079" type="#_x0000_t75" style="width:2in;height:182.25pt" o:bordertopcolor="this" o:borderleftcolor="this" o:borderbottomcolor="this" o:borderrightcolor="this">
                        <v:imagedata r:id="rId85" o:title=""/>
                      </v:shape>
                    </w:pict>
                  </w:r>
                </w:p>
              </w:tc>
            </w:tr>
            <w:tr w:rsidR="003E3106" w:rsidRPr="000C14A4" w14:paraId="3E59D113" w14:textId="77777777">
              <w:trPr>
                <w:divId w:val="1"/>
              </w:trPr>
              <w:tc>
                <w:tcPr>
                  <w:tcW w:w="2977" w:type="dxa"/>
                  <w:tcMar>
                    <w:top w:w="0" w:type="dxa"/>
                    <w:left w:w="0" w:type="dxa"/>
                    <w:bottom w:w="0" w:type="dxa"/>
                    <w:right w:w="0" w:type="dxa"/>
                  </w:tcMar>
                </w:tcPr>
                <w:p w14:paraId="7A1960E4" w14:textId="77777777" w:rsidR="003E3106" w:rsidRPr="000C14A4" w:rsidRDefault="004851CA">
                  <w:pPr>
                    <w:jc w:val="center"/>
                    <w:rPr>
                      <w:rFonts w:eastAsia="Arial"/>
                    </w:rPr>
                  </w:pPr>
                  <w:r w:rsidRPr="000C14A4">
                    <w:rPr>
                      <w:rFonts w:eastAsia="Arial"/>
                    </w:rPr>
                    <w:t>1</w:t>
                  </w:r>
                </w:p>
              </w:tc>
              <w:tc>
                <w:tcPr>
                  <w:tcW w:w="3325" w:type="dxa"/>
                  <w:tcMar>
                    <w:top w:w="0" w:type="dxa"/>
                    <w:left w:w="0" w:type="dxa"/>
                    <w:bottom w:w="0" w:type="dxa"/>
                    <w:right w:w="0" w:type="dxa"/>
                  </w:tcMar>
                </w:tcPr>
                <w:p w14:paraId="3AA71273" w14:textId="77777777" w:rsidR="003E3106" w:rsidRPr="000C14A4" w:rsidRDefault="004851CA">
                  <w:pPr>
                    <w:jc w:val="center"/>
                    <w:rPr>
                      <w:rFonts w:eastAsia="Arial"/>
                    </w:rPr>
                  </w:pPr>
                  <w:r w:rsidRPr="000C14A4">
                    <w:rPr>
                      <w:rFonts w:eastAsia="Arial"/>
                    </w:rPr>
                    <w:t>2</w:t>
                  </w:r>
                </w:p>
              </w:tc>
              <w:tc>
                <w:tcPr>
                  <w:tcW w:w="3326" w:type="dxa"/>
                  <w:tcMar>
                    <w:top w:w="0" w:type="dxa"/>
                    <w:left w:w="0" w:type="dxa"/>
                    <w:bottom w:w="0" w:type="dxa"/>
                    <w:right w:w="0" w:type="dxa"/>
                  </w:tcMar>
                </w:tcPr>
                <w:p w14:paraId="367B96ED" w14:textId="77777777" w:rsidR="003E3106" w:rsidRPr="000C14A4" w:rsidRDefault="004851CA">
                  <w:pPr>
                    <w:jc w:val="center"/>
                    <w:rPr>
                      <w:rFonts w:eastAsia="Arial"/>
                    </w:rPr>
                  </w:pPr>
                  <w:r w:rsidRPr="000C14A4">
                    <w:rPr>
                      <w:rFonts w:eastAsia="Arial"/>
                    </w:rPr>
                    <w:t>3</w:t>
                  </w:r>
                </w:p>
              </w:tc>
            </w:tr>
            <w:tr w:rsidR="003E3106" w:rsidRPr="000C14A4" w14:paraId="64147134" w14:textId="77777777">
              <w:trPr>
                <w:divId w:val="1"/>
              </w:trPr>
              <w:tc>
                <w:tcPr>
                  <w:tcW w:w="2977" w:type="dxa"/>
                  <w:tcMar>
                    <w:top w:w="0" w:type="dxa"/>
                    <w:left w:w="0" w:type="dxa"/>
                    <w:bottom w:w="0" w:type="dxa"/>
                    <w:right w:w="0" w:type="dxa"/>
                  </w:tcMar>
                </w:tcPr>
                <w:p w14:paraId="16B68A9D" w14:textId="77777777" w:rsidR="003E3106" w:rsidRPr="000C14A4" w:rsidRDefault="004851CA">
                  <w:pPr>
                    <w:jc w:val="center"/>
                    <w:rPr>
                      <w:rFonts w:eastAsia="Arial"/>
                    </w:rPr>
                  </w:pPr>
                  <w:r w:rsidRPr="000C14A4">
                    <w:rPr>
                      <w:rFonts w:eastAsia="Arial"/>
                    </w:rPr>
                    <w:t>concave</w:t>
                  </w:r>
                </w:p>
              </w:tc>
              <w:tc>
                <w:tcPr>
                  <w:tcW w:w="3325" w:type="dxa"/>
                  <w:tcMar>
                    <w:top w:w="0" w:type="dxa"/>
                    <w:left w:w="0" w:type="dxa"/>
                    <w:bottom w:w="0" w:type="dxa"/>
                    <w:right w:w="0" w:type="dxa"/>
                  </w:tcMar>
                </w:tcPr>
                <w:p w14:paraId="73F0722A" w14:textId="77777777" w:rsidR="003E3106" w:rsidRPr="000C14A4" w:rsidRDefault="004851CA">
                  <w:pPr>
                    <w:jc w:val="center"/>
                    <w:rPr>
                      <w:rFonts w:eastAsia="Arial"/>
                    </w:rPr>
                  </w:pPr>
                  <w:r w:rsidRPr="000C14A4">
                    <w:rPr>
                      <w:rFonts w:eastAsia="Arial"/>
                    </w:rPr>
                    <w:t>straight</w:t>
                  </w:r>
                </w:p>
              </w:tc>
              <w:tc>
                <w:tcPr>
                  <w:tcW w:w="3326" w:type="dxa"/>
                  <w:tcMar>
                    <w:top w:w="0" w:type="dxa"/>
                    <w:left w:w="0" w:type="dxa"/>
                    <w:bottom w:w="0" w:type="dxa"/>
                    <w:right w:w="0" w:type="dxa"/>
                  </w:tcMar>
                </w:tcPr>
                <w:p w14:paraId="6A5899E2" w14:textId="77777777" w:rsidR="003E3106" w:rsidRPr="000C14A4" w:rsidRDefault="004851CA">
                  <w:pPr>
                    <w:jc w:val="center"/>
                    <w:rPr>
                      <w:rFonts w:eastAsia="Arial"/>
                    </w:rPr>
                  </w:pPr>
                  <w:r w:rsidRPr="000C14A4">
                    <w:rPr>
                      <w:rFonts w:eastAsia="Arial"/>
                    </w:rPr>
                    <w:t>convex</w:t>
                  </w:r>
                </w:p>
              </w:tc>
            </w:tr>
          </w:tbl>
          <w:p w14:paraId="7F47CCA0" w14:textId="1D2FB30F" w:rsidR="003E3106" w:rsidRPr="000C14A4" w:rsidRDefault="003E3106">
            <w:pPr>
              <w:spacing w:beforeAutospacing="1" w:afterAutospacing="1"/>
              <w:jc w:val="left"/>
              <w:divId w:val="1"/>
            </w:pPr>
          </w:p>
        </w:tc>
      </w:tr>
    </w:tbl>
    <w:p w14:paraId="1999A686" w14:textId="77777777" w:rsidR="003E3106" w:rsidRPr="000C14A4" w:rsidRDefault="003E3106">
      <w:pPr>
        <w:keepLines/>
      </w:pPr>
    </w:p>
    <w:p w14:paraId="369624EB" w14:textId="77777777" w:rsidR="003E3106" w:rsidRPr="000C14A4" w:rsidRDefault="003E3106">
      <w:pPr>
        <w:keepLines/>
      </w:pPr>
    </w:p>
    <w:tbl>
      <w:tblPr>
        <w:tblW w:w="0" w:type="auto"/>
        <w:tblLook w:val="0600" w:firstRow="0" w:lastRow="0" w:firstColumn="0" w:lastColumn="0" w:noHBand="1" w:noVBand="1"/>
      </w:tblPr>
      <w:tblGrid>
        <w:gridCol w:w="9986"/>
      </w:tblGrid>
      <w:tr w:rsidR="003E3106" w:rsidRPr="000C14A4" w14:paraId="37F1851E" w14:textId="77777777">
        <w:tc>
          <w:tcPr>
            <w:tcW w:w="9986" w:type="dxa"/>
          </w:tcPr>
          <w:p w14:paraId="3913203A" w14:textId="77777777" w:rsidR="003E3106" w:rsidRPr="000C14A4" w:rsidRDefault="004851CA">
            <w:pPr>
              <w:keepNext/>
              <w:keepLines/>
            </w:pPr>
            <w:r w:rsidRPr="000C14A4">
              <w:rPr>
                <w:u w:val="single"/>
              </w:rPr>
              <w:t>Ad. 36: Fruit: ground color of skin</w:t>
            </w:r>
          </w:p>
          <w:p w14:paraId="2DC832EE" w14:textId="77777777" w:rsidR="003E3106" w:rsidRPr="000C14A4" w:rsidRDefault="003E3106">
            <w:pPr>
              <w:keepNext/>
              <w:keepLines/>
            </w:pPr>
          </w:p>
          <w:p w14:paraId="7456907A" w14:textId="77777777" w:rsidR="003E3106" w:rsidRPr="000C14A4" w:rsidRDefault="004851CA">
            <w:pPr>
              <w:pStyle w:val="BodyText"/>
              <w:keepNext/>
              <w:keepLines/>
              <w:jc w:val="left"/>
              <w:divId w:val="1"/>
            </w:pPr>
            <w:r w:rsidRPr="000C14A4">
              <w:t>The ground color is the first color to appear chronologically during the development of the fruit.</w:t>
            </w:r>
          </w:p>
        </w:tc>
      </w:tr>
    </w:tbl>
    <w:p w14:paraId="478C9FD9" w14:textId="77777777" w:rsidR="003E3106" w:rsidRPr="000C14A4" w:rsidRDefault="003E3106">
      <w:pPr>
        <w:keepLines/>
      </w:pPr>
    </w:p>
    <w:p w14:paraId="78DD1A66" w14:textId="77777777" w:rsidR="003E3106" w:rsidRPr="000C14A4" w:rsidRDefault="003E3106">
      <w:pPr>
        <w:keepLines/>
      </w:pPr>
    </w:p>
    <w:tbl>
      <w:tblPr>
        <w:tblW w:w="0" w:type="auto"/>
        <w:tblLook w:val="0600" w:firstRow="0" w:lastRow="0" w:firstColumn="0" w:lastColumn="0" w:noHBand="1" w:noVBand="1"/>
      </w:tblPr>
      <w:tblGrid>
        <w:gridCol w:w="9986"/>
      </w:tblGrid>
      <w:tr w:rsidR="003E3106" w:rsidRPr="000C14A4" w14:paraId="5C3DCF37" w14:textId="77777777">
        <w:tc>
          <w:tcPr>
            <w:tcW w:w="9986" w:type="dxa"/>
          </w:tcPr>
          <w:p w14:paraId="554AC1B3" w14:textId="77777777" w:rsidR="003E3106" w:rsidRPr="000C14A4" w:rsidRDefault="004851CA">
            <w:pPr>
              <w:keepNext/>
              <w:keepLines/>
            </w:pPr>
            <w:r w:rsidRPr="000C14A4">
              <w:rPr>
                <w:u w:val="single"/>
              </w:rPr>
              <w:t>Ad. 37: Fruit: hue of over color</w:t>
            </w:r>
          </w:p>
          <w:p w14:paraId="2FF5D99A" w14:textId="77777777" w:rsidR="003E3106" w:rsidRPr="000C14A4" w:rsidRDefault="003E3106">
            <w:pPr>
              <w:keepNext/>
              <w:keepLines/>
            </w:pPr>
          </w:p>
          <w:p w14:paraId="05A9C02A" w14:textId="77777777" w:rsidR="003E3106" w:rsidRPr="000C14A4" w:rsidRDefault="004851CA">
            <w:pPr>
              <w:pStyle w:val="BodyText"/>
              <w:keepNext/>
              <w:keepLines/>
              <w:jc w:val="left"/>
              <w:divId w:val="1"/>
            </w:pPr>
            <w:r w:rsidRPr="000C14A4">
              <w:t>Observations should be made after removing the bloom.</w:t>
            </w:r>
          </w:p>
        </w:tc>
      </w:tr>
    </w:tbl>
    <w:p w14:paraId="4A436784" w14:textId="77777777" w:rsidR="003E3106" w:rsidRPr="000C14A4" w:rsidRDefault="003E3106">
      <w:pPr>
        <w:keepLines/>
      </w:pPr>
    </w:p>
    <w:p w14:paraId="16E71A6F" w14:textId="77777777" w:rsidR="003E3106" w:rsidRPr="000C14A4" w:rsidRDefault="003E3106">
      <w:pPr>
        <w:keepLines/>
      </w:pPr>
    </w:p>
    <w:tbl>
      <w:tblPr>
        <w:tblW w:w="0" w:type="auto"/>
        <w:tblLook w:val="0600" w:firstRow="0" w:lastRow="0" w:firstColumn="0" w:lastColumn="0" w:noHBand="1" w:noVBand="1"/>
      </w:tblPr>
      <w:tblGrid>
        <w:gridCol w:w="9986"/>
      </w:tblGrid>
      <w:tr w:rsidR="003E3106" w:rsidRPr="000C14A4" w14:paraId="06548A97" w14:textId="77777777">
        <w:tc>
          <w:tcPr>
            <w:tcW w:w="9986" w:type="dxa"/>
          </w:tcPr>
          <w:p w14:paraId="3AEDC1E2" w14:textId="77777777" w:rsidR="003E3106" w:rsidRPr="000C14A4" w:rsidRDefault="004851CA">
            <w:pPr>
              <w:keepNext/>
              <w:keepLines/>
            </w:pPr>
            <w:r w:rsidRPr="000C14A4">
              <w:rPr>
                <w:u w:val="single"/>
              </w:rPr>
              <w:t>Ad. 41: Fruit: relative area of russet around stalk attachment</w:t>
            </w:r>
          </w:p>
          <w:p w14:paraId="32411878" w14:textId="63B2164C" w:rsidR="003E3106" w:rsidRPr="000C14A4" w:rsidRDefault="004851CA">
            <w:pPr>
              <w:pStyle w:val="BodyText"/>
              <w:keepNext/>
              <w:keepLines/>
              <w:spacing w:beforeAutospacing="1" w:afterAutospacing="1"/>
              <w:jc w:val="left"/>
              <w:divId w:val="1"/>
            </w:pPr>
            <w:r w:rsidRPr="000C14A4">
              <w:t>See Ad. 48.</w:t>
            </w:r>
            <w:r w:rsidR="00A53D1E" w:rsidRPr="000C14A4">
              <w:br/>
            </w:r>
            <w:r w:rsidRPr="000C14A4">
              <w:br/>
              <w:t xml:space="preserve">The russet is a dull </w:t>
            </w:r>
            <w:proofErr w:type="gramStart"/>
            <w:r w:rsidRPr="000C14A4">
              <w:t>brown rough</w:t>
            </w:r>
            <w:proofErr w:type="gramEnd"/>
            <w:r w:rsidRPr="000C14A4">
              <w:t xml:space="preserve"> finish on the skin.</w:t>
            </w:r>
          </w:p>
        </w:tc>
      </w:tr>
    </w:tbl>
    <w:p w14:paraId="745571E8" w14:textId="77777777" w:rsidR="003E3106" w:rsidRPr="000C14A4" w:rsidRDefault="003E3106">
      <w:pPr>
        <w:keepLines/>
      </w:pPr>
    </w:p>
    <w:p w14:paraId="0CFFD42F" w14:textId="77777777" w:rsidR="003E3106" w:rsidRPr="000C14A4" w:rsidRDefault="003E3106">
      <w:pPr>
        <w:keepLines/>
      </w:pPr>
    </w:p>
    <w:tbl>
      <w:tblPr>
        <w:tblW w:w="0" w:type="auto"/>
        <w:tblLook w:val="0600" w:firstRow="0" w:lastRow="0" w:firstColumn="0" w:lastColumn="0" w:noHBand="1" w:noVBand="1"/>
      </w:tblPr>
      <w:tblGrid>
        <w:gridCol w:w="9986"/>
      </w:tblGrid>
      <w:tr w:rsidR="003E3106" w:rsidRPr="000C14A4" w14:paraId="29E1D26C" w14:textId="77777777">
        <w:tc>
          <w:tcPr>
            <w:tcW w:w="9986" w:type="dxa"/>
          </w:tcPr>
          <w:p w14:paraId="4D7BCF23" w14:textId="77777777" w:rsidR="003E3106" w:rsidRPr="000C14A4" w:rsidRDefault="004851CA">
            <w:pPr>
              <w:keepNext/>
              <w:keepLines/>
            </w:pPr>
            <w:r w:rsidRPr="000C14A4">
              <w:rPr>
                <w:u w:val="single"/>
              </w:rPr>
              <w:t>Ad. 42: Fruit: relative area of russet on cheeks</w:t>
            </w:r>
          </w:p>
          <w:p w14:paraId="510AE436" w14:textId="77777777" w:rsidR="003E3106" w:rsidRPr="000C14A4" w:rsidRDefault="004851CA">
            <w:pPr>
              <w:pStyle w:val="BodyText"/>
              <w:keepNext/>
              <w:keepLines/>
              <w:spacing w:beforeAutospacing="1" w:afterAutospacing="1"/>
              <w:jc w:val="left"/>
              <w:divId w:val="1"/>
            </w:pPr>
            <w:r w:rsidRPr="000C14A4">
              <w:t>See Ad. 41 and Ad. 48.</w:t>
            </w:r>
          </w:p>
        </w:tc>
      </w:tr>
    </w:tbl>
    <w:p w14:paraId="575234CD" w14:textId="77777777" w:rsidR="003E3106" w:rsidRPr="000C14A4" w:rsidRDefault="003E3106">
      <w:pPr>
        <w:keepLines/>
      </w:pPr>
    </w:p>
    <w:p w14:paraId="07C085D3" w14:textId="77777777" w:rsidR="003E3106" w:rsidRPr="000C14A4" w:rsidRDefault="003E3106">
      <w:pPr>
        <w:keepLines/>
      </w:pPr>
    </w:p>
    <w:tbl>
      <w:tblPr>
        <w:tblW w:w="0" w:type="auto"/>
        <w:tblLook w:val="0600" w:firstRow="0" w:lastRow="0" w:firstColumn="0" w:lastColumn="0" w:noHBand="1" w:noVBand="1"/>
      </w:tblPr>
      <w:tblGrid>
        <w:gridCol w:w="9986"/>
      </w:tblGrid>
      <w:tr w:rsidR="003E3106" w:rsidRPr="000C14A4" w14:paraId="321D3B65" w14:textId="77777777">
        <w:tc>
          <w:tcPr>
            <w:tcW w:w="9986" w:type="dxa"/>
          </w:tcPr>
          <w:p w14:paraId="7FDAB1F6" w14:textId="77777777" w:rsidR="003E3106" w:rsidRPr="000C14A4" w:rsidRDefault="004851CA">
            <w:pPr>
              <w:keepNext/>
              <w:keepLines/>
            </w:pPr>
            <w:r w:rsidRPr="000C14A4">
              <w:rPr>
                <w:u w:val="single"/>
              </w:rPr>
              <w:t>Ad. 43: Fruit: relative area of russet around eye basin</w:t>
            </w:r>
          </w:p>
          <w:p w14:paraId="4802E523" w14:textId="77777777" w:rsidR="003E3106" w:rsidRPr="000C14A4" w:rsidRDefault="004851CA">
            <w:pPr>
              <w:pStyle w:val="BodyText"/>
              <w:keepNext/>
              <w:keepLines/>
              <w:spacing w:beforeAutospacing="1" w:afterAutospacing="1"/>
              <w:jc w:val="left"/>
              <w:divId w:val="1"/>
            </w:pPr>
            <w:r w:rsidRPr="000C14A4">
              <w:t>See Ad. 41 and Ad 48.</w:t>
            </w:r>
          </w:p>
        </w:tc>
      </w:tr>
    </w:tbl>
    <w:p w14:paraId="267C56B4" w14:textId="77777777" w:rsidR="003E3106" w:rsidRPr="000C14A4" w:rsidRDefault="003E3106">
      <w:pPr>
        <w:keepLines/>
      </w:pPr>
    </w:p>
    <w:p w14:paraId="0B16F609" w14:textId="77777777" w:rsidR="003E3106" w:rsidRPr="000C14A4" w:rsidRDefault="003E3106">
      <w:pPr>
        <w:keepLines/>
      </w:pPr>
    </w:p>
    <w:tbl>
      <w:tblPr>
        <w:tblW w:w="0" w:type="auto"/>
        <w:tblLook w:val="0600" w:firstRow="0" w:lastRow="0" w:firstColumn="0" w:lastColumn="0" w:noHBand="1" w:noVBand="1"/>
      </w:tblPr>
      <w:tblGrid>
        <w:gridCol w:w="9986"/>
      </w:tblGrid>
      <w:tr w:rsidR="003E3106" w:rsidRPr="000C14A4" w14:paraId="5CE6B9EB" w14:textId="77777777">
        <w:tc>
          <w:tcPr>
            <w:tcW w:w="9986" w:type="dxa"/>
          </w:tcPr>
          <w:p w14:paraId="0AE9650E" w14:textId="77777777" w:rsidR="003E3106" w:rsidRPr="000C14A4" w:rsidRDefault="004851CA">
            <w:pPr>
              <w:keepNext/>
              <w:keepLines/>
            </w:pPr>
            <w:r w:rsidRPr="000C14A4">
              <w:rPr>
                <w:u w:val="single"/>
              </w:rPr>
              <w:t>Ad. 44: Fruit: length of stalk</w:t>
            </w:r>
          </w:p>
          <w:p w14:paraId="5D81F026" w14:textId="77777777" w:rsidR="003E3106" w:rsidRPr="000C14A4" w:rsidRDefault="004851CA">
            <w:pPr>
              <w:pStyle w:val="BodyText"/>
              <w:keepNext/>
              <w:keepLines/>
              <w:spacing w:beforeAutospacing="1" w:afterAutospacing="1"/>
              <w:jc w:val="left"/>
              <w:divId w:val="1"/>
            </w:pPr>
            <w:r w:rsidRPr="000C14A4">
              <w:t>See Ad. 48</w:t>
            </w:r>
          </w:p>
        </w:tc>
      </w:tr>
    </w:tbl>
    <w:p w14:paraId="1A775D97" w14:textId="77777777" w:rsidR="003E3106" w:rsidRPr="000C14A4" w:rsidRDefault="003E3106">
      <w:pPr>
        <w:keepLines/>
      </w:pPr>
    </w:p>
    <w:p w14:paraId="704E2EF0" w14:textId="77777777" w:rsidR="003E3106" w:rsidRPr="000C14A4" w:rsidRDefault="003E3106">
      <w:pPr>
        <w:keepLines/>
      </w:pPr>
    </w:p>
    <w:tbl>
      <w:tblPr>
        <w:tblW w:w="0" w:type="auto"/>
        <w:tblLook w:val="0600" w:firstRow="0" w:lastRow="0" w:firstColumn="0" w:lastColumn="0" w:noHBand="1" w:noVBand="1"/>
      </w:tblPr>
      <w:tblGrid>
        <w:gridCol w:w="9986"/>
      </w:tblGrid>
      <w:tr w:rsidR="003E3106" w:rsidRPr="000C14A4" w14:paraId="50580B6C" w14:textId="77777777">
        <w:tc>
          <w:tcPr>
            <w:tcW w:w="9986" w:type="dxa"/>
          </w:tcPr>
          <w:p w14:paraId="026B992A" w14:textId="77777777" w:rsidR="003E3106" w:rsidRPr="000C14A4" w:rsidRDefault="004851CA">
            <w:pPr>
              <w:keepNext/>
              <w:keepLines/>
            </w:pPr>
            <w:r w:rsidRPr="000C14A4">
              <w:rPr>
                <w:u w:val="single"/>
              </w:rPr>
              <w:lastRenderedPageBreak/>
              <w:t>Ad. 46: Fruit: attitude of stalk in relation to axis of fruit</w:t>
            </w:r>
          </w:p>
          <w:p w14:paraId="74DF89FD" w14:textId="77777777" w:rsidR="003E3106" w:rsidRPr="000C14A4" w:rsidRDefault="003E3106">
            <w:pPr>
              <w:keepNext/>
              <w:keepLines/>
            </w:pPr>
          </w:p>
          <w:tbl>
            <w:tblPr>
              <w:tblW w:w="0" w:type="auto"/>
              <w:tblCellMar>
                <w:left w:w="0" w:type="dxa"/>
                <w:right w:w="0" w:type="dxa"/>
              </w:tblCellMar>
              <w:tblLook w:val="0600" w:firstRow="0" w:lastRow="0" w:firstColumn="0" w:lastColumn="0" w:noHBand="1" w:noVBand="1"/>
            </w:tblPr>
            <w:tblGrid>
              <w:gridCol w:w="3253"/>
              <w:gridCol w:w="3253"/>
              <w:gridCol w:w="3254"/>
            </w:tblGrid>
            <w:tr w:rsidR="003E3106" w:rsidRPr="000C14A4" w14:paraId="43D69789" w14:textId="77777777">
              <w:trPr>
                <w:divId w:val="1"/>
              </w:trPr>
              <w:tc>
                <w:tcPr>
                  <w:tcW w:w="3253" w:type="dxa"/>
                  <w:tcMar>
                    <w:top w:w="0" w:type="dxa"/>
                    <w:left w:w="0" w:type="dxa"/>
                    <w:bottom w:w="0" w:type="dxa"/>
                    <w:right w:w="0" w:type="dxa"/>
                  </w:tcMar>
                </w:tcPr>
                <w:p w14:paraId="3EBDB5C9" w14:textId="77777777" w:rsidR="003E3106" w:rsidRPr="000C14A4" w:rsidRDefault="001F1C4B">
                  <w:pPr>
                    <w:jc w:val="center"/>
                    <w:rPr>
                      <w:rFonts w:eastAsia="Arial"/>
                    </w:rPr>
                  </w:pPr>
                  <w:r w:rsidRPr="000C14A4">
                    <w:pict w14:anchorId="750DA2A6">
                      <v:shape id="_x0000_i1080" type="#_x0000_t75" style="width:147.75pt;height:133.5pt" o:bordertopcolor="this" o:borderleftcolor="this" o:borderbottomcolor="this" o:borderrightcolor="this">
                        <v:imagedata r:id="rId86" o:title=""/>
                      </v:shape>
                    </w:pict>
                  </w:r>
                </w:p>
              </w:tc>
              <w:tc>
                <w:tcPr>
                  <w:tcW w:w="3253" w:type="dxa"/>
                  <w:tcMar>
                    <w:top w:w="0" w:type="dxa"/>
                    <w:left w:w="0" w:type="dxa"/>
                    <w:bottom w:w="0" w:type="dxa"/>
                    <w:right w:w="0" w:type="dxa"/>
                  </w:tcMar>
                </w:tcPr>
                <w:p w14:paraId="0EF3A8C7" w14:textId="77777777" w:rsidR="003E3106" w:rsidRPr="000C14A4" w:rsidRDefault="001F1C4B">
                  <w:pPr>
                    <w:jc w:val="center"/>
                    <w:rPr>
                      <w:rFonts w:eastAsia="Arial"/>
                    </w:rPr>
                  </w:pPr>
                  <w:r w:rsidRPr="000C14A4">
                    <w:pict w14:anchorId="2725A741">
                      <v:shape id="_x0000_i1081" type="#_x0000_t75" style="width:143.25pt;height:133.5pt" o:bordertopcolor="this" o:borderleftcolor="this" o:borderbottomcolor="this" o:borderrightcolor="this">
                        <v:imagedata r:id="rId87" o:title=""/>
                      </v:shape>
                    </w:pict>
                  </w:r>
                </w:p>
              </w:tc>
              <w:tc>
                <w:tcPr>
                  <w:tcW w:w="3254" w:type="dxa"/>
                  <w:tcMar>
                    <w:top w:w="0" w:type="dxa"/>
                    <w:left w:w="0" w:type="dxa"/>
                    <w:bottom w:w="0" w:type="dxa"/>
                    <w:right w:w="0" w:type="dxa"/>
                  </w:tcMar>
                </w:tcPr>
                <w:p w14:paraId="349E9C15" w14:textId="77777777" w:rsidR="003E3106" w:rsidRPr="000C14A4" w:rsidRDefault="001F1C4B">
                  <w:pPr>
                    <w:jc w:val="center"/>
                    <w:rPr>
                      <w:rFonts w:eastAsia="Arial"/>
                    </w:rPr>
                  </w:pPr>
                  <w:r w:rsidRPr="000C14A4">
                    <w:pict w14:anchorId="6A8E2048">
                      <v:shape id="_x0000_i1082" type="#_x0000_t75" style="width:156pt;height:133.5pt" o:bordertopcolor="this" o:borderleftcolor="this" o:borderbottomcolor="this" o:borderrightcolor="this">
                        <v:imagedata r:id="rId88" o:title=""/>
                      </v:shape>
                    </w:pict>
                  </w:r>
                </w:p>
              </w:tc>
            </w:tr>
            <w:tr w:rsidR="003E3106" w:rsidRPr="000C14A4" w14:paraId="6973CB83" w14:textId="77777777">
              <w:trPr>
                <w:divId w:val="1"/>
              </w:trPr>
              <w:tc>
                <w:tcPr>
                  <w:tcW w:w="3253" w:type="dxa"/>
                  <w:tcMar>
                    <w:top w:w="0" w:type="dxa"/>
                    <w:left w:w="0" w:type="dxa"/>
                    <w:bottom w:w="0" w:type="dxa"/>
                    <w:right w:w="0" w:type="dxa"/>
                  </w:tcMar>
                </w:tcPr>
                <w:p w14:paraId="1A804EAB" w14:textId="77777777" w:rsidR="003E3106" w:rsidRPr="000C14A4" w:rsidRDefault="004851CA">
                  <w:pPr>
                    <w:jc w:val="center"/>
                    <w:rPr>
                      <w:rFonts w:eastAsia="Arial"/>
                    </w:rPr>
                  </w:pPr>
                  <w:r w:rsidRPr="000C14A4">
                    <w:rPr>
                      <w:rFonts w:eastAsia="Arial"/>
                    </w:rPr>
                    <w:t>1</w:t>
                  </w:r>
                </w:p>
              </w:tc>
              <w:tc>
                <w:tcPr>
                  <w:tcW w:w="3253" w:type="dxa"/>
                  <w:tcMar>
                    <w:top w:w="0" w:type="dxa"/>
                    <w:left w:w="0" w:type="dxa"/>
                    <w:bottom w:w="0" w:type="dxa"/>
                    <w:right w:w="0" w:type="dxa"/>
                  </w:tcMar>
                </w:tcPr>
                <w:p w14:paraId="4756BF2D" w14:textId="77777777" w:rsidR="003E3106" w:rsidRPr="000C14A4" w:rsidRDefault="004851CA">
                  <w:pPr>
                    <w:jc w:val="center"/>
                    <w:rPr>
                      <w:rFonts w:eastAsia="Arial"/>
                    </w:rPr>
                  </w:pPr>
                  <w:r w:rsidRPr="000C14A4">
                    <w:rPr>
                      <w:rFonts w:eastAsia="Arial"/>
                    </w:rPr>
                    <w:t>2</w:t>
                  </w:r>
                </w:p>
              </w:tc>
              <w:tc>
                <w:tcPr>
                  <w:tcW w:w="3254" w:type="dxa"/>
                  <w:tcMar>
                    <w:top w:w="0" w:type="dxa"/>
                    <w:left w:w="0" w:type="dxa"/>
                    <w:bottom w:w="0" w:type="dxa"/>
                    <w:right w:w="0" w:type="dxa"/>
                  </w:tcMar>
                </w:tcPr>
                <w:p w14:paraId="65F0FF02" w14:textId="77777777" w:rsidR="003E3106" w:rsidRPr="000C14A4" w:rsidRDefault="004851CA">
                  <w:pPr>
                    <w:jc w:val="center"/>
                    <w:rPr>
                      <w:rFonts w:eastAsia="Arial"/>
                    </w:rPr>
                  </w:pPr>
                  <w:r w:rsidRPr="000C14A4">
                    <w:rPr>
                      <w:rFonts w:eastAsia="Arial"/>
                    </w:rPr>
                    <w:t>3</w:t>
                  </w:r>
                </w:p>
              </w:tc>
            </w:tr>
            <w:tr w:rsidR="003E3106" w:rsidRPr="000C14A4" w14:paraId="0CEB14AD" w14:textId="77777777">
              <w:trPr>
                <w:divId w:val="1"/>
              </w:trPr>
              <w:tc>
                <w:tcPr>
                  <w:tcW w:w="3253" w:type="dxa"/>
                  <w:tcMar>
                    <w:top w:w="0" w:type="dxa"/>
                    <w:left w:w="0" w:type="dxa"/>
                    <w:bottom w:w="0" w:type="dxa"/>
                    <w:right w:w="0" w:type="dxa"/>
                  </w:tcMar>
                </w:tcPr>
                <w:p w14:paraId="1A534DFD" w14:textId="77777777" w:rsidR="003E3106" w:rsidRPr="000C14A4" w:rsidRDefault="004851CA">
                  <w:pPr>
                    <w:jc w:val="center"/>
                    <w:rPr>
                      <w:rFonts w:eastAsia="Arial"/>
                    </w:rPr>
                  </w:pPr>
                  <w:r w:rsidRPr="000C14A4">
                    <w:rPr>
                      <w:rFonts w:eastAsia="Arial"/>
                    </w:rPr>
                    <w:t>straight</w:t>
                  </w:r>
                </w:p>
              </w:tc>
              <w:tc>
                <w:tcPr>
                  <w:tcW w:w="3253" w:type="dxa"/>
                  <w:tcMar>
                    <w:top w:w="0" w:type="dxa"/>
                    <w:left w:w="0" w:type="dxa"/>
                    <w:bottom w:w="0" w:type="dxa"/>
                    <w:right w:w="0" w:type="dxa"/>
                  </w:tcMar>
                </w:tcPr>
                <w:p w14:paraId="08E39DE2" w14:textId="77777777" w:rsidR="003E3106" w:rsidRPr="000C14A4" w:rsidRDefault="004851CA">
                  <w:pPr>
                    <w:jc w:val="center"/>
                    <w:rPr>
                      <w:rFonts w:eastAsia="Arial"/>
                    </w:rPr>
                  </w:pPr>
                  <w:r w:rsidRPr="000C14A4">
                    <w:rPr>
                      <w:rFonts w:eastAsia="Arial"/>
                    </w:rPr>
                    <w:t>slightly oblique</w:t>
                  </w:r>
                </w:p>
              </w:tc>
              <w:tc>
                <w:tcPr>
                  <w:tcW w:w="3254" w:type="dxa"/>
                  <w:tcMar>
                    <w:top w:w="0" w:type="dxa"/>
                    <w:left w:w="0" w:type="dxa"/>
                    <w:bottom w:w="0" w:type="dxa"/>
                    <w:right w:w="0" w:type="dxa"/>
                  </w:tcMar>
                </w:tcPr>
                <w:p w14:paraId="1F2C98B5" w14:textId="77777777" w:rsidR="003E3106" w:rsidRPr="000C14A4" w:rsidRDefault="004851CA">
                  <w:pPr>
                    <w:jc w:val="center"/>
                    <w:rPr>
                      <w:rFonts w:eastAsia="Arial"/>
                    </w:rPr>
                  </w:pPr>
                  <w:r w:rsidRPr="000C14A4">
                    <w:rPr>
                      <w:rFonts w:eastAsia="Arial"/>
                    </w:rPr>
                    <w:t>strongly oblique</w:t>
                  </w:r>
                </w:p>
              </w:tc>
            </w:tr>
          </w:tbl>
          <w:p w14:paraId="3184D7D0" w14:textId="420E4B7C" w:rsidR="003E3106" w:rsidRPr="000C14A4" w:rsidRDefault="003E3106">
            <w:pPr>
              <w:spacing w:beforeAutospacing="1" w:afterAutospacing="1"/>
              <w:jc w:val="left"/>
              <w:divId w:val="1"/>
            </w:pPr>
          </w:p>
        </w:tc>
      </w:tr>
    </w:tbl>
    <w:p w14:paraId="5CBB054D" w14:textId="77777777" w:rsidR="003E3106" w:rsidRPr="000C14A4" w:rsidRDefault="003E3106">
      <w:pPr>
        <w:keepLines/>
      </w:pPr>
    </w:p>
    <w:p w14:paraId="0DC7375D" w14:textId="77777777" w:rsidR="003E3106" w:rsidRPr="000C14A4" w:rsidRDefault="003E3106">
      <w:pPr>
        <w:keepLines/>
      </w:pPr>
    </w:p>
    <w:tbl>
      <w:tblPr>
        <w:tblW w:w="0" w:type="auto"/>
        <w:tblLook w:val="0600" w:firstRow="0" w:lastRow="0" w:firstColumn="0" w:lastColumn="0" w:noHBand="1" w:noVBand="1"/>
      </w:tblPr>
      <w:tblGrid>
        <w:gridCol w:w="9986"/>
      </w:tblGrid>
      <w:tr w:rsidR="003E3106" w:rsidRPr="000C14A4" w14:paraId="61C9017E" w14:textId="77777777">
        <w:tc>
          <w:tcPr>
            <w:tcW w:w="9986" w:type="dxa"/>
          </w:tcPr>
          <w:p w14:paraId="2EA39CD7" w14:textId="77777777" w:rsidR="003E3106" w:rsidRPr="000C14A4" w:rsidRDefault="004851CA">
            <w:pPr>
              <w:keepNext/>
              <w:keepLines/>
            </w:pPr>
            <w:r w:rsidRPr="000C14A4">
              <w:rPr>
                <w:u w:val="single"/>
              </w:rPr>
              <w:t>Ad. 47: Fruit: curvature of stalk</w:t>
            </w:r>
          </w:p>
          <w:p w14:paraId="55C4A478" w14:textId="77777777" w:rsidR="003E3106" w:rsidRPr="000C14A4" w:rsidRDefault="003E3106">
            <w:pPr>
              <w:keepNext/>
              <w:keepLines/>
            </w:pPr>
          </w:p>
          <w:tbl>
            <w:tblPr>
              <w:tblW w:w="0" w:type="auto"/>
              <w:tblCellMar>
                <w:left w:w="0" w:type="dxa"/>
                <w:right w:w="0" w:type="dxa"/>
              </w:tblCellMar>
              <w:tblLook w:val="0600" w:firstRow="0" w:lastRow="0" w:firstColumn="0" w:lastColumn="0" w:noHBand="1" w:noVBand="1"/>
            </w:tblPr>
            <w:tblGrid>
              <w:gridCol w:w="1961"/>
              <w:gridCol w:w="1950"/>
              <w:gridCol w:w="1946"/>
              <w:gridCol w:w="1955"/>
              <w:gridCol w:w="1958"/>
            </w:tblGrid>
            <w:tr w:rsidR="003E3106" w:rsidRPr="000C14A4" w14:paraId="78D55090" w14:textId="77777777">
              <w:trPr>
                <w:divId w:val="1"/>
              </w:trPr>
              <w:tc>
                <w:tcPr>
                  <w:tcW w:w="1995" w:type="dxa"/>
                  <w:tcMar>
                    <w:top w:w="0" w:type="dxa"/>
                    <w:left w:w="0" w:type="dxa"/>
                    <w:bottom w:w="0" w:type="dxa"/>
                    <w:right w:w="0" w:type="dxa"/>
                  </w:tcMar>
                </w:tcPr>
                <w:p w14:paraId="73E66A8E" w14:textId="77777777" w:rsidR="003E3106" w:rsidRPr="000C14A4" w:rsidRDefault="001F1C4B">
                  <w:pPr>
                    <w:jc w:val="center"/>
                    <w:rPr>
                      <w:rFonts w:eastAsia="Arial"/>
                    </w:rPr>
                  </w:pPr>
                  <w:r w:rsidRPr="000C14A4">
                    <w:pict w14:anchorId="697968C8">
                      <v:shape id="_x0000_i1083" type="#_x0000_t75" style="width:80.25pt;height:108pt" o:bordertopcolor="this" o:borderleftcolor="this" o:borderbottomcolor="this" o:borderrightcolor="this">
                        <v:imagedata r:id="rId89" o:title=""/>
                      </v:shape>
                    </w:pict>
                  </w:r>
                </w:p>
              </w:tc>
              <w:tc>
                <w:tcPr>
                  <w:tcW w:w="1995" w:type="dxa"/>
                  <w:tcMar>
                    <w:top w:w="0" w:type="dxa"/>
                    <w:left w:w="0" w:type="dxa"/>
                    <w:bottom w:w="0" w:type="dxa"/>
                    <w:right w:w="0" w:type="dxa"/>
                  </w:tcMar>
                </w:tcPr>
                <w:p w14:paraId="6992B70E" w14:textId="77777777" w:rsidR="003E3106" w:rsidRPr="000C14A4" w:rsidRDefault="001F1C4B">
                  <w:pPr>
                    <w:jc w:val="center"/>
                    <w:rPr>
                      <w:rFonts w:eastAsia="Arial"/>
                    </w:rPr>
                  </w:pPr>
                  <w:r w:rsidRPr="000C14A4">
                    <w:pict w14:anchorId="71B5BFCF">
                      <v:shape id="_x0000_i1084" type="#_x0000_t75" style="width:75pt;height:111.75pt" o:bordertopcolor="this" o:borderleftcolor="this" o:borderbottomcolor="this" o:borderrightcolor="this">
                        <v:imagedata r:id="rId90" o:title=""/>
                      </v:shape>
                    </w:pict>
                  </w:r>
                </w:p>
              </w:tc>
              <w:tc>
                <w:tcPr>
                  <w:tcW w:w="1995" w:type="dxa"/>
                  <w:tcMar>
                    <w:top w:w="0" w:type="dxa"/>
                    <w:left w:w="0" w:type="dxa"/>
                    <w:bottom w:w="0" w:type="dxa"/>
                    <w:right w:w="0" w:type="dxa"/>
                  </w:tcMar>
                </w:tcPr>
                <w:p w14:paraId="3C857C76" w14:textId="77777777" w:rsidR="003E3106" w:rsidRPr="000C14A4" w:rsidRDefault="001F1C4B">
                  <w:pPr>
                    <w:jc w:val="center"/>
                    <w:rPr>
                      <w:rFonts w:eastAsia="Arial"/>
                    </w:rPr>
                  </w:pPr>
                  <w:r w:rsidRPr="000C14A4">
                    <w:pict w14:anchorId="648C4B67">
                      <v:shape id="_x0000_i1085" type="#_x0000_t75" style="width:72.75pt;height:111.75pt" o:bordertopcolor="this" o:borderleftcolor="this" o:borderbottomcolor="this" o:borderrightcolor="this">
                        <v:imagedata r:id="rId91" o:title=""/>
                      </v:shape>
                    </w:pict>
                  </w:r>
                </w:p>
              </w:tc>
              <w:tc>
                <w:tcPr>
                  <w:tcW w:w="1995" w:type="dxa"/>
                  <w:tcMar>
                    <w:top w:w="0" w:type="dxa"/>
                    <w:left w:w="0" w:type="dxa"/>
                    <w:bottom w:w="0" w:type="dxa"/>
                    <w:right w:w="0" w:type="dxa"/>
                  </w:tcMar>
                </w:tcPr>
                <w:p w14:paraId="680495AE" w14:textId="77777777" w:rsidR="003E3106" w:rsidRPr="000C14A4" w:rsidRDefault="001F1C4B">
                  <w:pPr>
                    <w:jc w:val="center"/>
                    <w:rPr>
                      <w:rFonts w:eastAsia="Arial"/>
                    </w:rPr>
                  </w:pPr>
                  <w:r w:rsidRPr="000C14A4">
                    <w:pict w14:anchorId="75359B23">
                      <v:shape id="_x0000_i1086" type="#_x0000_t75" style="width:78pt;height:111.75pt" o:bordertopcolor="this" o:borderleftcolor="this" o:borderbottomcolor="this" o:borderrightcolor="this">
                        <v:imagedata r:id="rId92" o:title=""/>
                      </v:shape>
                    </w:pict>
                  </w:r>
                </w:p>
              </w:tc>
              <w:tc>
                <w:tcPr>
                  <w:tcW w:w="1996" w:type="dxa"/>
                  <w:tcMar>
                    <w:top w:w="0" w:type="dxa"/>
                    <w:left w:w="0" w:type="dxa"/>
                    <w:bottom w:w="0" w:type="dxa"/>
                    <w:right w:w="0" w:type="dxa"/>
                  </w:tcMar>
                </w:tcPr>
                <w:p w14:paraId="12EF13BF" w14:textId="77777777" w:rsidR="003E3106" w:rsidRPr="000C14A4" w:rsidRDefault="001F1C4B">
                  <w:pPr>
                    <w:jc w:val="center"/>
                    <w:rPr>
                      <w:rFonts w:eastAsia="Arial"/>
                    </w:rPr>
                  </w:pPr>
                  <w:r w:rsidRPr="000C14A4">
                    <w:pict w14:anchorId="248D7D0F">
                      <v:shape id="_x0000_i1087" type="#_x0000_t75" style="width:78.75pt;height:111.75pt" o:bordertopcolor="this" o:borderleftcolor="this" o:borderbottomcolor="this" o:borderrightcolor="this">
                        <v:imagedata r:id="rId93" o:title=""/>
                      </v:shape>
                    </w:pict>
                  </w:r>
                </w:p>
              </w:tc>
            </w:tr>
            <w:tr w:rsidR="003E3106" w:rsidRPr="000C14A4" w14:paraId="17AA8500" w14:textId="77777777">
              <w:trPr>
                <w:divId w:val="1"/>
                <w:trHeight w:val="60"/>
              </w:trPr>
              <w:tc>
                <w:tcPr>
                  <w:tcW w:w="1995" w:type="dxa"/>
                  <w:tcMar>
                    <w:top w:w="0" w:type="dxa"/>
                    <w:left w:w="0" w:type="dxa"/>
                    <w:bottom w:w="0" w:type="dxa"/>
                    <w:right w:w="0" w:type="dxa"/>
                  </w:tcMar>
                </w:tcPr>
                <w:p w14:paraId="2A809DC6" w14:textId="77777777" w:rsidR="003E3106" w:rsidRPr="000C14A4" w:rsidRDefault="004851CA">
                  <w:pPr>
                    <w:jc w:val="center"/>
                    <w:rPr>
                      <w:rFonts w:eastAsia="Arial"/>
                    </w:rPr>
                  </w:pPr>
                  <w:r w:rsidRPr="000C14A4">
                    <w:rPr>
                      <w:rFonts w:eastAsia="Arial"/>
                    </w:rPr>
                    <w:t>1</w:t>
                  </w:r>
                </w:p>
              </w:tc>
              <w:tc>
                <w:tcPr>
                  <w:tcW w:w="1995" w:type="dxa"/>
                  <w:tcMar>
                    <w:top w:w="0" w:type="dxa"/>
                    <w:left w:w="0" w:type="dxa"/>
                    <w:bottom w:w="0" w:type="dxa"/>
                    <w:right w:w="0" w:type="dxa"/>
                  </w:tcMar>
                </w:tcPr>
                <w:p w14:paraId="23317957" w14:textId="77777777" w:rsidR="003E3106" w:rsidRPr="000C14A4" w:rsidRDefault="004851CA">
                  <w:pPr>
                    <w:jc w:val="center"/>
                    <w:rPr>
                      <w:rFonts w:eastAsia="Arial"/>
                    </w:rPr>
                  </w:pPr>
                  <w:r w:rsidRPr="000C14A4">
                    <w:rPr>
                      <w:rFonts w:eastAsia="Arial"/>
                    </w:rPr>
                    <w:t>2</w:t>
                  </w:r>
                </w:p>
              </w:tc>
              <w:tc>
                <w:tcPr>
                  <w:tcW w:w="1995" w:type="dxa"/>
                  <w:tcMar>
                    <w:top w:w="0" w:type="dxa"/>
                    <w:left w:w="0" w:type="dxa"/>
                    <w:bottom w:w="0" w:type="dxa"/>
                    <w:right w:w="0" w:type="dxa"/>
                  </w:tcMar>
                </w:tcPr>
                <w:p w14:paraId="3C08D23A" w14:textId="77777777" w:rsidR="003E3106" w:rsidRPr="000C14A4" w:rsidRDefault="004851CA">
                  <w:pPr>
                    <w:jc w:val="center"/>
                    <w:rPr>
                      <w:rFonts w:eastAsia="Arial"/>
                    </w:rPr>
                  </w:pPr>
                  <w:r w:rsidRPr="000C14A4">
                    <w:rPr>
                      <w:rFonts w:eastAsia="Arial"/>
                    </w:rPr>
                    <w:t>3</w:t>
                  </w:r>
                </w:p>
              </w:tc>
              <w:tc>
                <w:tcPr>
                  <w:tcW w:w="1995" w:type="dxa"/>
                  <w:tcMar>
                    <w:top w:w="0" w:type="dxa"/>
                    <w:left w:w="0" w:type="dxa"/>
                    <w:bottom w:w="0" w:type="dxa"/>
                    <w:right w:w="0" w:type="dxa"/>
                  </w:tcMar>
                </w:tcPr>
                <w:p w14:paraId="3975C9D2" w14:textId="77777777" w:rsidR="003E3106" w:rsidRPr="000C14A4" w:rsidRDefault="004851CA">
                  <w:pPr>
                    <w:jc w:val="center"/>
                    <w:rPr>
                      <w:rFonts w:eastAsia="Arial"/>
                    </w:rPr>
                  </w:pPr>
                  <w:r w:rsidRPr="000C14A4">
                    <w:rPr>
                      <w:rFonts w:eastAsia="Arial"/>
                    </w:rPr>
                    <w:t>4</w:t>
                  </w:r>
                </w:p>
              </w:tc>
              <w:tc>
                <w:tcPr>
                  <w:tcW w:w="1996" w:type="dxa"/>
                  <w:tcMar>
                    <w:top w:w="0" w:type="dxa"/>
                    <w:left w:w="0" w:type="dxa"/>
                    <w:bottom w:w="0" w:type="dxa"/>
                    <w:right w:w="0" w:type="dxa"/>
                  </w:tcMar>
                </w:tcPr>
                <w:p w14:paraId="76CC5374" w14:textId="77777777" w:rsidR="003E3106" w:rsidRPr="000C14A4" w:rsidRDefault="004851CA">
                  <w:pPr>
                    <w:jc w:val="center"/>
                    <w:rPr>
                      <w:rFonts w:eastAsia="Arial"/>
                    </w:rPr>
                  </w:pPr>
                  <w:r w:rsidRPr="000C14A4">
                    <w:rPr>
                      <w:rFonts w:eastAsia="Arial"/>
                    </w:rPr>
                    <w:t>5</w:t>
                  </w:r>
                </w:p>
              </w:tc>
            </w:tr>
            <w:tr w:rsidR="003E3106" w:rsidRPr="000C14A4" w14:paraId="6B7CABC9" w14:textId="77777777">
              <w:trPr>
                <w:divId w:val="1"/>
                <w:trHeight w:val="60"/>
              </w:trPr>
              <w:tc>
                <w:tcPr>
                  <w:tcW w:w="1995" w:type="dxa"/>
                  <w:tcMar>
                    <w:top w:w="0" w:type="dxa"/>
                    <w:left w:w="0" w:type="dxa"/>
                    <w:bottom w:w="0" w:type="dxa"/>
                    <w:right w:w="0" w:type="dxa"/>
                  </w:tcMar>
                </w:tcPr>
                <w:p w14:paraId="03BD0E38" w14:textId="77777777" w:rsidR="003E3106" w:rsidRPr="000C14A4" w:rsidRDefault="004851CA">
                  <w:pPr>
                    <w:jc w:val="center"/>
                    <w:rPr>
                      <w:rFonts w:eastAsia="Arial"/>
                    </w:rPr>
                  </w:pPr>
                  <w:r w:rsidRPr="000C14A4">
                    <w:rPr>
                      <w:rFonts w:eastAsia="Arial"/>
                    </w:rPr>
                    <w:t>absent or very weak</w:t>
                  </w:r>
                </w:p>
              </w:tc>
              <w:tc>
                <w:tcPr>
                  <w:tcW w:w="1995" w:type="dxa"/>
                  <w:tcMar>
                    <w:top w:w="0" w:type="dxa"/>
                    <w:left w:w="0" w:type="dxa"/>
                    <w:bottom w:w="0" w:type="dxa"/>
                    <w:right w:w="0" w:type="dxa"/>
                  </w:tcMar>
                </w:tcPr>
                <w:p w14:paraId="06D73D2F" w14:textId="77777777" w:rsidR="003E3106" w:rsidRPr="000C14A4" w:rsidRDefault="004851CA">
                  <w:pPr>
                    <w:jc w:val="center"/>
                    <w:rPr>
                      <w:rFonts w:eastAsia="Arial"/>
                    </w:rPr>
                  </w:pPr>
                  <w:r w:rsidRPr="000C14A4">
                    <w:rPr>
                      <w:rFonts w:eastAsia="Arial"/>
                    </w:rPr>
                    <w:t>weak</w:t>
                  </w:r>
                </w:p>
              </w:tc>
              <w:tc>
                <w:tcPr>
                  <w:tcW w:w="1995" w:type="dxa"/>
                  <w:tcMar>
                    <w:top w:w="0" w:type="dxa"/>
                    <w:left w:w="0" w:type="dxa"/>
                    <w:bottom w:w="0" w:type="dxa"/>
                    <w:right w:w="0" w:type="dxa"/>
                  </w:tcMar>
                </w:tcPr>
                <w:p w14:paraId="0A52E874" w14:textId="77777777" w:rsidR="003E3106" w:rsidRPr="000C14A4" w:rsidRDefault="004851CA">
                  <w:pPr>
                    <w:jc w:val="center"/>
                    <w:rPr>
                      <w:rFonts w:eastAsia="Arial"/>
                    </w:rPr>
                  </w:pPr>
                  <w:r w:rsidRPr="000C14A4">
                    <w:rPr>
                      <w:rFonts w:eastAsia="Arial"/>
                    </w:rPr>
                    <w:t>medium</w:t>
                  </w:r>
                </w:p>
              </w:tc>
              <w:tc>
                <w:tcPr>
                  <w:tcW w:w="1995" w:type="dxa"/>
                  <w:tcMar>
                    <w:top w:w="0" w:type="dxa"/>
                    <w:left w:w="0" w:type="dxa"/>
                    <w:bottom w:w="0" w:type="dxa"/>
                    <w:right w:w="0" w:type="dxa"/>
                  </w:tcMar>
                </w:tcPr>
                <w:p w14:paraId="29AC5C58" w14:textId="77777777" w:rsidR="003E3106" w:rsidRPr="000C14A4" w:rsidRDefault="004851CA">
                  <w:pPr>
                    <w:jc w:val="center"/>
                    <w:rPr>
                      <w:rFonts w:eastAsia="Arial"/>
                    </w:rPr>
                  </w:pPr>
                  <w:r w:rsidRPr="000C14A4">
                    <w:rPr>
                      <w:rFonts w:eastAsia="Arial"/>
                    </w:rPr>
                    <w:t>strong</w:t>
                  </w:r>
                </w:p>
              </w:tc>
              <w:tc>
                <w:tcPr>
                  <w:tcW w:w="1996" w:type="dxa"/>
                  <w:tcMar>
                    <w:top w:w="0" w:type="dxa"/>
                    <w:left w:w="0" w:type="dxa"/>
                    <w:bottom w:w="0" w:type="dxa"/>
                    <w:right w:w="0" w:type="dxa"/>
                  </w:tcMar>
                </w:tcPr>
                <w:p w14:paraId="545F6A45" w14:textId="77777777" w:rsidR="003E3106" w:rsidRPr="000C14A4" w:rsidRDefault="004851CA">
                  <w:pPr>
                    <w:jc w:val="center"/>
                    <w:rPr>
                      <w:rFonts w:eastAsia="Arial"/>
                    </w:rPr>
                  </w:pPr>
                  <w:r w:rsidRPr="000C14A4">
                    <w:rPr>
                      <w:rFonts w:eastAsia="Arial"/>
                    </w:rPr>
                    <w:t>very strong</w:t>
                  </w:r>
                </w:p>
              </w:tc>
            </w:tr>
          </w:tbl>
          <w:p w14:paraId="28D72C3E" w14:textId="3972A0C6" w:rsidR="003E3106" w:rsidRPr="000C14A4" w:rsidRDefault="003E3106">
            <w:pPr>
              <w:spacing w:beforeAutospacing="1" w:afterAutospacing="1"/>
              <w:jc w:val="left"/>
              <w:divId w:val="1"/>
            </w:pPr>
          </w:p>
        </w:tc>
      </w:tr>
    </w:tbl>
    <w:p w14:paraId="774B16BC" w14:textId="77777777" w:rsidR="003E3106" w:rsidRPr="000C14A4" w:rsidRDefault="003E3106">
      <w:pPr>
        <w:keepLines/>
      </w:pPr>
    </w:p>
    <w:p w14:paraId="16B433F1" w14:textId="77777777" w:rsidR="003E3106" w:rsidRPr="000C14A4" w:rsidRDefault="003E3106">
      <w:pPr>
        <w:keepLines/>
      </w:pPr>
    </w:p>
    <w:tbl>
      <w:tblPr>
        <w:tblW w:w="0" w:type="auto"/>
        <w:tblLook w:val="0600" w:firstRow="0" w:lastRow="0" w:firstColumn="0" w:lastColumn="0" w:noHBand="1" w:noVBand="1"/>
      </w:tblPr>
      <w:tblGrid>
        <w:gridCol w:w="9986"/>
      </w:tblGrid>
      <w:tr w:rsidR="003E3106" w:rsidRPr="000C14A4" w14:paraId="37100530" w14:textId="77777777">
        <w:tc>
          <w:tcPr>
            <w:tcW w:w="9986" w:type="dxa"/>
          </w:tcPr>
          <w:p w14:paraId="28D56978" w14:textId="7D8EA5C4" w:rsidR="003E3106" w:rsidRPr="000C14A4" w:rsidRDefault="004851CA">
            <w:pPr>
              <w:keepNext/>
              <w:keepLines/>
            </w:pPr>
            <w:r w:rsidRPr="000C14A4">
              <w:rPr>
                <w:u w:val="single"/>
              </w:rPr>
              <w:lastRenderedPageBreak/>
              <w:t xml:space="preserve">Ad. 48: Fruit: depth of stalk </w:t>
            </w:r>
            <w:proofErr w:type="gramStart"/>
            <w:r w:rsidRPr="000C14A4">
              <w:rPr>
                <w:u w:val="single"/>
              </w:rPr>
              <w:t>cavity</w:t>
            </w:r>
            <w:proofErr w:type="gramEnd"/>
          </w:p>
          <w:p w14:paraId="7CFAD1E4" w14:textId="683B42F8" w:rsidR="003E3106" w:rsidRPr="000C14A4" w:rsidRDefault="001F1C4B" w:rsidP="00A53D1E">
            <w:pPr>
              <w:pStyle w:val="BodyText"/>
              <w:keepNext/>
              <w:keepLines/>
              <w:spacing w:beforeAutospacing="1" w:afterAutospacing="1"/>
              <w:jc w:val="left"/>
              <w:divId w:val="1"/>
            </w:pPr>
            <w:r w:rsidRPr="000C14A4">
              <w:pict w14:anchorId="63037F4A">
                <v:shape id="_x0000_i1088" type="#_x0000_t75" style="width:304.5pt;height:493.5pt" o:bordertopcolor="this" o:borderleftcolor="this" o:borderbottomcolor="this" o:borderrightcolor="this">
                  <v:imagedata r:id="rId94" o:title=""/>
                </v:shape>
              </w:pict>
            </w:r>
            <w:r w:rsidR="004851CA" w:rsidRPr="000C14A4">
              <w:t>Fruits should be cut through the central axis as accurately as possible. Stalk cavity and eye basin depth and width should be measured from the sectioned fruits. The following diagram indicates the position of lines scored, using a knife or scalpel, on the fruit prior to measuring these characteristics.</w:t>
            </w:r>
            <w:r w:rsidR="004851CA" w:rsidRPr="000C14A4">
              <w:br/>
              <w:t>• The lines a-b and e-f must be at right angles to the axis of the fruit. (A plastic protractor can be used to ensure accuracy.)</w:t>
            </w:r>
            <w:r w:rsidR="004851CA" w:rsidRPr="000C14A4">
              <w:br/>
              <w:t>• The line a-b is marked at the base of the sepals.</w:t>
            </w:r>
            <w:r w:rsidR="004851CA" w:rsidRPr="000C14A4">
              <w:br/>
              <w:t>• The line e-f is marked at the insertion of the stalk.</w:t>
            </w:r>
            <w:r w:rsidR="004851CA" w:rsidRPr="000C14A4">
              <w:br/>
              <w:t>• The lines a-c and b-d indicate the eye basin depth. They are drawn at right angles to the line a-b to the point where the basin curve levels out.</w:t>
            </w:r>
            <w:r w:rsidR="004851CA" w:rsidRPr="000C14A4">
              <w:br/>
              <w:t>• The lines e-g and f-h indicate the stalk cavity depth. They are drawn at right angles to the line e-f to the point where the stalk cavity curve levels out.</w:t>
            </w:r>
            <w:r w:rsidR="004851CA" w:rsidRPr="000C14A4">
              <w:br/>
              <w:t>• In the case of asymmetric or irregular sections, observations should be made on the larger side (i.e. in case of depth of stalk cavity: e-g instead of f-h; in case of depth of eye basin: a-c instead of b-d).</w:t>
            </w:r>
          </w:p>
          <w:p w14:paraId="3D531316" w14:textId="77777777" w:rsidR="003E3106" w:rsidRPr="000C14A4" w:rsidRDefault="004851CA">
            <w:pPr>
              <w:spacing w:beforeAutospacing="1" w:afterAutospacing="1"/>
              <w:jc w:val="left"/>
              <w:divId w:val="1"/>
            </w:pPr>
            <w:r w:rsidRPr="000C14A4">
              <w:t>f-h = depth of stalk cavity (characteristic 48)</w:t>
            </w:r>
            <w:r w:rsidRPr="000C14A4">
              <w:br/>
              <w:t>a-c = depth of eye basin (characteristic 49)</w:t>
            </w:r>
            <w:r w:rsidRPr="000C14A4">
              <w:br/>
              <w:t>a-b = width of eye basin (characteristic 50)</w:t>
            </w:r>
          </w:p>
        </w:tc>
      </w:tr>
    </w:tbl>
    <w:p w14:paraId="7CA3E63D" w14:textId="77777777" w:rsidR="003E3106" w:rsidRPr="000C14A4" w:rsidRDefault="003E3106">
      <w:pPr>
        <w:keepLines/>
      </w:pPr>
    </w:p>
    <w:p w14:paraId="36C4B044" w14:textId="77777777" w:rsidR="003E3106" w:rsidRPr="000C14A4" w:rsidRDefault="003E3106">
      <w:pPr>
        <w:keepLines/>
      </w:pPr>
    </w:p>
    <w:tbl>
      <w:tblPr>
        <w:tblW w:w="0" w:type="auto"/>
        <w:tblLook w:val="0600" w:firstRow="0" w:lastRow="0" w:firstColumn="0" w:lastColumn="0" w:noHBand="1" w:noVBand="1"/>
      </w:tblPr>
      <w:tblGrid>
        <w:gridCol w:w="9986"/>
      </w:tblGrid>
      <w:tr w:rsidR="003E3106" w:rsidRPr="000C14A4" w14:paraId="7682197E" w14:textId="77777777">
        <w:tc>
          <w:tcPr>
            <w:tcW w:w="9986" w:type="dxa"/>
          </w:tcPr>
          <w:p w14:paraId="62A58BD3" w14:textId="4485201A" w:rsidR="003E3106" w:rsidRPr="000C14A4" w:rsidRDefault="004851CA">
            <w:pPr>
              <w:keepNext/>
              <w:keepLines/>
            </w:pPr>
            <w:r w:rsidRPr="000C14A4">
              <w:rPr>
                <w:u w:val="single"/>
              </w:rPr>
              <w:t>Ad. 49: Fruit: depth of eye basin</w:t>
            </w:r>
          </w:p>
          <w:p w14:paraId="03F203A2" w14:textId="77777777" w:rsidR="003E3106" w:rsidRPr="000C14A4" w:rsidRDefault="004851CA">
            <w:pPr>
              <w:pStyle w:val="BodyText"/>
              <w:keepNext/>
              <w:keepLines/>
              <w:spacing w:beforeAutospacing="1" w:afterAutospacing="1"/>
              <w:jc w:val="left"/>
              <w:divId w:val="1"/>
            </w:pPr>
            <w:r w:rsidRPr="000C14A4">
              <w:t>See Ad. 48</w:t>
            </w:r>
          </w:p>
        </w:tc>
      </w:tr>
    </w:tbl>
    <w:p w14:paraId="7818E716" w14:textId="77777777" w:rsidR="003E3106" w:rsidRPr="000C14A4" w:rsidRDefault="003E3106">
      <w:pPr>
        <w:keepLines/>
      </w:pPr>
    </w:p>
    <w:p w14:paraId="6E6641FB" w14:textId="77777777" w:rsidR="003E3106" w:rsidRPr="000C14A4" w:rsidRDefault="003E3106">
      <w:pPr>
        <w:keepLines/>
      </w:pPr>
    </w:p>
    <w:tbl>
      <w:tblPr>
        <w:tblW w:w="0" w:type="auto"/>
        <w:tblLook w:val="0600" w:firstRow="0" w:lastRow="0" w:firstColumn="0" w:lastColumn="0" w:noHBand="1" w:noVBand="1"/>
      </w:tblPr>
      <w:tblGrid>
        <w:gridCol w:w="9986"/>
      </w:tblGrid>
      <w:tr w:rsidR="003E3106" w:rsidRPr="000C14A4" w14:paraId="3D485BBF" w14:textId="77777777">
        <w:tc>
          <w:tcPr>
            <w:tcW w:w="9986" w:type="dxa"/>
          </w:tcPr>
          <w:p w14:paraId="2AC23D56" w14:textId="422D5086" w:rsidR="003E3106" w:rsidRPr="000C14A4" w:rsidRDefault="004851CA">
            <w:pPr>
              <w:keepNext/>
              <w:keepLines/>
            </w:pPr>
            <w:r w:rsidRPr="000C14A4">
              <w:rPr>
                <w:u w:val="single"/>
              </w:rPr>
              <w:t>Ad. 50: Fruit: width of eye basin</w:t>
            </w:r>
          </w:p>
          <w:p w14:paraId="78B7C689" w14:textId="77777777" w:rsidR="003E3106" w:rsidRPr="000C14A4" w:rsidRDefault="004851CA">
            <w:pPr>
              <w:pStyle w:val="BodyText"/>
              <w:keepNext/>
              <w:keepLines/>
              <w:spacing w:beforeAutospacing="1" w:afterAutospacing="1"/>
              <w:jc w:val="left"/>
              <w:divId w:val="1"/>
            </w:pPr>
            <w:r w:rsidRPr="000C14A4">
              <w:t>See Ad. 48</w:t>
            </w:r>
          </w:p>
        </w:tc>
      </w:tr>
    </w:tbl>
    <w:p w14:paraId="1BF49078" w14:textId="77777777" w:rsidR="003E3106" w:rsidRPr="000C14A4" w:rsidRDefault="003E3106">
      <w:pPr>
        <w:keepLines/>
      </w:pPr>
    </w:p>
    <w:p w14:paraId="10571C85" w14:textId="77777777" w:rsidR="003E3106" w:rsidRPr="000C14A4" w:rsidRDefault="003E3106">
      <w:pPr>
        <w:keepLines/>
      </w:pPr>
    </w:p>
    <w:tbl>
      <w:tblPr>
        <w:tblW w:w="0" w:type="auto"/>
        <w:tblLook w:val="0600" w:firstRow="0" w:lastRow="0" w:firstColumn="0" w:lastColumn="0" w:noHBand="1" w:noVBand="1"/>
      </w:tblPr>
      <w:tblGrid>
        <w:gridCol w:w="9986"/>
      </w:tblGrid>
      <w:tr w:rsidR="003E3106" w:rsidRPr="000C14A4" w14:paraId="48D7E06E" w14:textId="77777777">
        <w:tc>
          <w:tcPr>
            <w:tcW w:w="9986" w:type="dxa"/>
          </w:tcPr>
          <w:p w14:paraId="78EDD462" w14:textId="77777777" w:rsidR="003E3106" w:rsidRPr="000C14A4" w:rsidRDefault="004851CA">
            <w:pPr>
              <w:keepNext/>
              <w:keepLines/>
            </w:pPr>
            <w:r w:rsidRPr="000C14A4">
              <w:rPr>
                <w:u w:val="single"/>
              </w:rPr>
              <w:t>Ad. 52: Fruit: arrangement of sepals</w:t>
            </w:r>
          </w:p>
          <w:p w14:paraId="56F9AB09" w14:textId="77777777" w:rsidR="003E3106" w:rsidRPr="000C14A4" w:rsidRDefault="003E3106">
            <w:pPr>
              <w:keepNext/>
              <w:keepLines/>
            </w:pPr>
          </w:p>
          <w:tbl>
            <w:tblPr>
              <w:tblW w:w="0" w:type="auto"/>
              <w:tblCellMar>
                <w:left w:w="0" w:type="dxa"/>
                <w:right w:w="0" w:type="dxa"/>
              </w:tblCellMar>
              <w:tblLook w:val="0600" w:firstRow="0" w:lastRow="0" w:firstColumn="0" w:lastColumn="0" w:noHBand="1" w:noVBand="1"/>
            </w:tblPr>
            <w:tblGrid>
              <w:gridCol w:w="3261"/>
              <w:gridCol w:w="3253"/>
              <w:gridCol w:w="3256"/>
            </w:tblGrid>
            <w:tr w:rsidR="003E3106" w:rsidRPr="000C14A4" w14:paraId="495E2E1C" w14:textId="77777777">
              <w:trPr>
                <w:divId w:val="1"/>
              </w:trPr>
              <w:tc>
                <w:tcPr>
                  <w:tcW w:w="3325" w:type="dxa"/>
                  <w:tcMar>
                    <w:top w:w="0" w:type="dxa"/>
                    <w:left w:w="0" w:type="dxa"/>
                    <w:bottom w:w="0" w:type="dxa"/>
                    <w:right w:w="0" w:type="dxa"/>
                  </w:tcMar>
                </w:tcPr>
                <w:p w14:paraId="432366CA" w14:textId="77777777" w:rsidR="003E3106" w:rsidRPr="000C14A4" w:rsidRDefault="001F1C4B">
                  <w:pPr>
                    <w:jc w:val="center"/>
                    <w:rPr>
                      <w:rFonts w:eastAsia="Arial"/>
                    </w:rPr>
                  </w:pPr>
                  <w:r w:rsidRPr="000C14A4">
                    <w:pict w14:anchorId="183727BB">
                      <v:shape id="_x0000_i1089" type="#_x0000_t75" style="width:147.75pt;height:56.25pt" o:bordertopcolor="this" o:borderleftcolor="this" o:borderbottomcolor="this" o:borderrightcolor="this">
                        <v:imagedata r:id="rId95" o:title=""/>
                      </v:shape>
                    </w:pict>
                  </w:r>
                </w:p>
              </w:tc>
              <w:tc>
                <w:tcPr>
                  <w:tcW w:w="3325" w:type="dxa"/>
                  <w:tcMar>
                    <w:top w:w="0" w:type="dxa"/>
                    <w:left w:w="0" w:type="dxa"/>
                    <w:bottom w:w="0" w:type="dxa"/>
                    <w:right w:w="0" w:type="dxa"/>
                  </w:tcMar>
                </w:tcPr>
                <w:p w14:paraId="402B2A26" w14:textId="77777777" w:rsidR="003E3106" w:rsidRPr="000C14A4" w:rsidRDefault="001F1C4B">
                  <w:pPr>
                    <w:jc w:val="center"/>
                    <w:rPr>
                      <w:rFonts w:eastAsia="Arial"/>
                    </w:rPr>
                  </w:pPr>
                  <w:r w:rsidRPr="000C14A4">
                    <w:pict w14:anchorId="16FBEF5A">
                      <v:shape id="_x0000_i1090" type="#_x0000_t75" style="width:145.5pt;height:55.5pt" o:bordertopcolor="this" o:borderleftcolor="this" o:borderbottomcolor="this" o:borderrightcolor="this">
                        <v:imagedata r:id="rId96" o:title=""/>
                      </v:shape>
                    </w:pict>
                  </w:r>
                </w:p>
              </w:tc>
              <w:tc>
                <w:tcPr>
                  <w:tcW w:w="3326" w:type="dxa"/>
                  <w:tcMar>
                    <w:top w:w="0" w:type="dxa"/>
                    <w:left w:w="0" w:type="dxa"/>
                    <w:bottom w:w="0" w:type="dxa"/>
                    <w:right w:w="0" w:type="dxa"/>
                  </w:tcMar>
                </w:tcPr>
                <w:p w14:paraId="52FCDAAE" w14:textId="77777777" w:rsidR="003E3106" w:rsidRPr="000C14A4" w:rsidRDefault="001F1C4B">
                  <w:pPr>
                    <w:jc w:val="center"/>
                    <w:rPr>
                      <w:rFonts w:eastAsia="Arial"/>
                    </w:rPr>
                  </w:pPr>
                  <w:r w:rsidRPr="000C14A4">
                    <w:pict w14:anchorId="5A1A0EEF">
                      <v:shape id="_x0000_i1091" type="#_x0000_t75" style="width:146.25pt;height:62.25pt" o:bordertopcolor="this" o:borderleftcolor="this" o:borderbottomcolor="this" o:borderrightcolor="this">
                        <v:imagedata r:id="rId97" o:title=""/>
                      </v:shape>
                    </w:pict>
                  </w:r>
                </w:p>
              </w:tc>
            </w:tr>
            <w:tr w:rsidR="003E3106" w:rsidRPr="000C14A4" w14:paraId="3912FC8E" w14:textId="77777777">
              <w:trPr>
                <w:divId w:val="1"/>
              </w:trPr>
              <w:tc>
                <w:tcPr>
                  <w:tcW w:w="3325" w:type="dxa"/>
                  <w:tcMar>
                    <w:top w:w="0" w:type="dxa"/>
                    <w:left w:w="0" w:type="dxa"/>
                    <w:bottom w:w="0" w:type="dxa"/>
                    <w:right w:w="0" w:type="dxa"/>
                  </w:tcMar>
                </w:tcPr>
                <w:p w14:paraId="3D1BCD67" w14:textId="77777777" w:rsidR="003E3106" w:rsidRPr="000C14A4" w:rsidRDefault="004851CA">
                  <w:pPr>
                    <w:jc w:val="center"/>
                    <w:rPr>
                      <w:rFonts w:eastAsia="Arial"/>
                    </w:rPr>
                  </w:pPr>
                  <w:r w:rsidRPr="000C14A4">
                    <w:rPr>
                      <w:rFonts w:eastAsia="Arial"/>
                    </w:rPr>
                    <w:t>1</w:t>
                  </w:r>
                </w:p>
              </w:tc>
              <w:tc>
                <w:tcPr>
                  <w:tcW w:w="3325" w:type="dxa"/>
                  <w:tcMar>
                    <w:top w:w="0" w:type="dxa"/>
                    <w:left w:w="0" w:type="dxa"/>
                    <w:bottom w:w="0" w:type="dxa"/>
                    <w:right w:w="0" w:type="dxa"/>
                  </w:tcMar>
                </w:tcPr>
                <w:p w14:paraId="6EA3AB1A" w14:textId="77777777" w:rsidR="003E3106" w:rsidRPr="000C14A4" w:rsidRDefault="004851CA">
                  <w:pPr>
                    <w:jc w:val="center"/>
                    <w:rPr>
                      <w:rFonts w:eastAsia="Arial"/>
                    </w:rPr>
                  </w:pPr>
                  <w:r w:rsidRPr="000C14A4">
                    <w:rPr>
                      <w:rFonts w:eastAsia="Arial"/>
                    </w:rPr>
                    <w:t>2</w:t>
                  </w:r>
                </w:p>
              </w:tc>
              <w:tc>
                <w:tcPr>
                  <w:tcW w:w="3326" w:type="dxa"/>
                  <w:tcMar>
                    <w:top w:w="0" w:type="dxa"/>
                    <w:left w:w="0" w:type="dxa"/>
                    <w:bottom w:w="0" w:type="dxa"/>
                    <w:right w:w="0" w:type="dxa"/>
                  </w:tcMar>
                </w:tcPr>
                <w:p w14:paraId="17E7F79D" w14:textId="77777777" w:rsidR="003E3106" w:rsidRPr="000C14A4" w:rsidRDefault="004851CA">
                  <w:pPr>
                    <w:jc w:val="center"/>
                    <w:rPr>
                      <w:rFonts w:eastAsia="Arial"/>
                    </w:rPr>
                  </w:pPr>
                  <w:r w:rsidRPr="000C14A4">
                    <w:rPr>
                      <w:rFonts w:eastAsia="Arial"/>
                    </w:rPr>
                    <w:t>3</w:t>
                  </w:r>
                </w:p>
              </w:tc>
            </w:tr>
            <w:tr w:rsidR="003E3106" w:rsidRPr="000C14A4" w14:paraId="02858856" w14:textId="77777777">
              <w:trPr>
                <w:divId w:val="1"/>
              </w:trPr>
              <w:tc>
                <w:tcPr>
                  <w:tcW w:w="3325" w:type="dxa"/>
                  <w:tcMar>
                    <w:top w:w="0" w:type="dxa"/>
                    <w:left w:w="0" w:type="dxa"/>
                    <w:bottom w:w="0" w:type="dxa"/>
                    <w:right w:w="0" w:type="dxa"/>
                  </w:tcMar>
                </w:tcPr>
                <w:p w14:paraId="286FA81B" w14:textId="77777777" w:rsidR="003E3106" w:rsidRPr="000C14A4" w:rsidRDefault="004851CA">
                  <w:pPr>
                    <w:jc w:val="center"/>
                    <w:rPr>
                      <w:rFonts w:eastAsia="Arial"/>
                    </w:rPr>
                  </w:pPr>
                  <w:r w:rsidRPr="000C14A4">
                    <w:rPr>
                      <w:rFonts w:eastAsia="Arial"/>
                    </w:rPr>
                    <w:t>converging</w:t>
                  </w:r>
                </w:p>
              </w:tc>
              <w:tc>
                <w:tcPr>
                  <w:tcW w:w="3325" w:type="dxa"/>
                  <w:tcMar>
                    <w:top w:w="0" w:type="dxa"/>
                    <w:left w:w="0" w:type="dxa"/>
                    <w:bottom w:w="0" w:type="dxa"/>
                    <w:right w:w="0" w:type="dxa"/>
                  </w:tcMar>
                </w:tcPr>
                <w:p w14:paraId="5E90E973" w14:textId="77777777" w:rsidR="003E3106" w:rsidRPr="000C14A4" w:rsidRDefault="004851CA">
                  <w:pPr>
                    <w:jc w:val="center"/>
                    <w:rPr>
                      <w:rFonts w:eastAsia="Arial"/>
                    </w:rPr>
                  </w:pPr>
                  <w:r w:rsidRPr="000C14A4">
                    <w:rPr>
                      <w:rFonts w:eastAsia="Arial"/>
                    </w:rPr>
                    <w:t>erect</w:t>
                  </w:r>
                </w:p>
              </w:tc>
              <w:tc>
                <w:tcPr>
                  <w:tcW w:w="3326" w:type="dxa"/>
                  <w:tcMar>
                    <w:top w:w="0" w:type="dxa"/>
                    <w:left w:w="0" w:type="dxa"/>
                    <w:bottom w:w="0" w:type="dxa"/>
                    <w:right w:w="0" w:type="dxa"/>
                  </w:tcMar>
                </w:tcPr>
                <w:p w14:paraId="7858D237" w14:textId="77777777" w:rsidR="003E3106" w:rsidRPr="000C14A4" w:rsidRDefault="004851CA">
                  <w:pPr>
                    <w:jc w:val="center"/>
                    <w:rPr>
                      <w:rFonts w:eastAsia="Arial"/>
                    </w:rPr>
                  </w:pPr>
                  <w:r w:rsidRPr="000C14A4">
                    <w:rPr>
                      <w:rFonts w:eastAsia="Arial"/>
                    </w:rPr>
                    <w:t>spreading</w:t>
                  </w:r>
                </w:p>
              </w:tc>
            </w:tr>
          </w:tbl>
          <w:p w14:paraId="57CC0490" w14:textId="5F76FEAB" w:rsidR="003E3106" w:rsidRPr="000C14A4" w:rsidRDefault="003E3106">
            <w:pPr>
              <w:spacing w:beforeAutospacing="1" w:afterAutospacing="1"/>
              <w:jc w:val="left"/>
              <w:divId w:val="1"/>
            </w:pPr>
          </w:p>
        </w:tc>
      </w:tr>
    </w:tbl>
    <w:p w14:paraId="1CC9BDD2" w14:textId="77777777" w:rsidR="003E3106" w:rsidRPr="000C14A4" w:rsidRDefault="003E3106">
      <w:pPr>
        <w:keepLines/>
      </w:pPr>
    </w:p>
    <w:p w14:paraId="0283DD50" w14:textId="77777777" w:rsidR="003E3106" w:rsidRPr="000C14A4" w:rsidRDefault="003E3106">
      <w:pPr>
        <w:keepLines/>
      </w:pPr>
    </w:p>
    <w:tbl>
      <w:tblPr>
        <w:tblW w:w="0" w:type="auto"/>
        <w:tblLook w:val="0600" w:firstRow="0" w:lastRow="0" w:firstColumn="0" w:lastColumn="0" w:noHBand="1" w:noVBand="1"/>
      </w:tblPr>
      <w:tblGrid>
        <w:gridCol w:w="9986"/>
      </w:tblGrid>
      <w:tr w:rsidR="003E3106" w:rsidRPr="000C14A4" w14:paraId="0A223F14" w14:textId="77777777">
        <w:tc>
          <w:tcPr>
            <w:tcW w:w="9986" w:type="dxa"/>
          </w:tcPr>
          <w:p w14:paraId="17CDE622" w14:textId="77777777" w:rsidR="003E3106" w:rsidRPr="000C14A4" w:rsidRDefault="004851CA">
            <w:pPr>
              <w:keepNext/>
              <w:keepLines/>
            </w:pPr>
            <w:r w:rsidRPr="000C14A4">
              <w:rPr>
                <w:u w:val="single"/>
              </w:rPr>
              <w:t>Ad. 54: Fruit: firmness of flesh</w:t>
            </w:r>
          </w:p>
          <w:p w14:paraId="5102764D" w14:textId="77777777" w:rsidR="003E3106" w:rsidRPr="000C14A4" w:rsidRDefault="003E3106">
            <w:pPr>
              <w:keepNext/>
              <w:keepLines/>
            </w:pPr>
          </w:p>
          <w:p w14:paraId="6681518B" w14:textId="77777777" w:rsidR="003E3106" w:rsidRPr="000C14A4" w:rsidRDefault="004851CA">
            <w:pPr>
              <w:pStyle w:val="BodyText"/>
              <w:keepNext/>
              <w:keepLines/>
              <w:jc w:val="left"/>
              <w:divId w:val="1"/>
            </w:pPr>
            <w:r w:rsidRPr="000C14A4">
              <w:t>Observations can be made by measuring, using a penetrometer.</w:t>
            </w:r>
          </w:p>
        </w:tc>
      </w:tr>
    </w:tbl>
    <w:p w14:paraId="5EDAA639" w14:textId="77777777" w:rsidR="003E3106" w:rsidRPr="000C14A4" w:rsidRDefault="003E3106">
      <w:pPr>
        <w:keepLines/>
      </w:pPr>
    </w:p>
    <w:p w14:paraId="0527CF3F" w14:textId="77777777" w:rsidR="003E3106" w:rsidRPr="000C14A4" w:rsidRDefault="003E3106">
      <w:pPr>
        <w:keepLines/>
      </w:pPr>
    </w:p>
    <w:tbl>
      <w:tblPr>
        <w:tblW w:w="0" w:type="auto"/>
        <w:tblLook w:val="0600" w:firstRow="0" w:lastRow="0" w:firstColumn="0" w:lastColumn="0" w:noHBand="1" w:noVBand="1"/>
      </w:tblPr>
      <w:tblGrid>
        <w:gridCol w:w="9986"/>
      </w:tblGrid>
      <w:tr w:rsidR="003E3106" w:rsidRPr="000C14A4" w14:paraId="70B59D51" w14:textId="77777777">
        <w:tc>
          <w:tcPr>
            <w:tcW w:w="9986" w:type="dxa"/>
          </w:tcPr>
          <w:p w14:paraId="634664FF" w14:textId="77777777" w:rsidR="003E3106" w:rsidRPr="000C14A4" w:rsidRDefault="004851CA">
            <w:pPr>
              <w:keepNext/>
              <w:keepLines/>
            </w:pPr>
            <w:r w:rsidRPr="000C14A4">
              <w:rPr>
                <w:u w:val="single"/>
              </w:rPr>
              <w:t>Ad. 57: Time of beginning of flowering</w:t>
            </w:r>
          </w:p>
          <w:p w14:paraId="1C0115FF" w14:textId="77777777" w:rsidR="003E3106" w:rsidRPr="000C14A4" w:rsidRDefault="004851CA">
            <w:pPr>
              <w:pStyle w:val="BodyText"/>
              <w:keepNext/>
              <w:keepLines/>
              <w:spacing w:beforeAutospacing="1" w:afterAutospacing="1"/>
              <w:jc w:val="left"/>
              <w:divId w:val="1"/>
            </w:pPr>
            <w:r w:rsidRPr="000C14A4">
              <w:t>The time of flowering is reached when 10% of the flowers are fully open.</w:t>
            </w:r>
          </w:p>
        </w:tc>
      </w:tr>
    </w:tbl>
    <w:p w14:paraId="026129C9" w14:textId="77777777" w:rsidR="003E3106" w:rsidRPr="000C14A4" w:rsidRDefault="003E3106">
      <w:pPr>
        <w:keepLines/>
      </w:pPr>
    </w:p>
    <w:p w14:paraId="648CB326" w14:textId="77777777" w:rsidR="003E3106" w:rsidRPr="000C14A4" w:rsidRDefault="003E3106">
      <w:pPr>
        <w:keepLines/>
      </w:pPr>
    </w:p>
    <w:tbl>
      <w:tblPr>
        <w:tblW w:w="0" w:type="auto"/>
        <w:tblLook w:val="0600" w:firstRow="0" w:lastRow="0" w:firstColumn="0" w:lastColumn="0" w:noHBand="1" w:noVBand="1"/>
      </w:tblPr>
      <w:tblGrid>
        <w:gridCol w:w="9986"/>
      </w:tblGrid>
      <w:tr w:rsidR="003E3106" w:rsidRPr="000C14A4" w14:paraId="2A6A676A" w14:textId="77777777">
        <w:tc>
          <w:tcPr>
            <w:tcW w:w="9986" w:type="dxa"/>
          </w:tcPr>
          <w:p w14:paraId="04C19C51" w14:textId="77777777" w:rsidR="003E3106" w:rsidRPr="000C14A4" w:rsidRDefault="004851CA">
            <w:pPr>
              <w:keepNext/>
              <w:keepLines/>
            </w:pPr>
            <w:r w:rsidRPr="000C14A4">
              <w:rPr>
                <w:u w:val="single"/>
              </w:rPr>
              <w:t>Ad. 58: Time of harvest maturity</w:t>
            </w:r>
          </w:p>
          <w:p w14:paraId="12967BF0" w14:textId="77777777" w:rsidR="003E3106" w:rsidRPr="000C14A4" w:rsidRDefault="003E3106">
            <w:pPr>
              <w:keepNext/>
              <w:keepLines/>
            </w:pPr>
          </w:p>
          <w:p w14:paraId="321D559E" w14:textId="77777777" w:rsidR="003E3106" w:rsidRPr="000C14A4" w:rsidRDefault="004851CA">
            <w:pPr>
              <w:pStyle w:val="BodyText"/>
              <w:keepNext/>
              <w:keepLines/>
              <w:jc w:val="left"/>
              <w:divId w:val="1"/>
            </w:pPr>
            <w:r w:rsidRPr="000C14A4">
              <w:t>The time for harvest is reached when fruits are ripe for picking and can most easily be picked from the trees. As this physiological stage of the fruit is characterized by a regression of starch content in the flesh, the time for harvest can also be determined by assessing the starch content.</w:t>
            </w:r>
          </w:p>
        </w:tc>
      </w:tr>
    </w:tbl>
    <w:p w14:paraId="4F0E1F41" w14:textId="77777777" w:rsidR="003E3106" w:rsidRPr="000C14A4" w:rsidRDefault="003E3106">
      <w:pPr>
        <w:keepLines/>
      </w:pPr>
    </w:p>
    <w:p w14:paraId="6BD1E0F8" w14:textId="77777777" w:rsidR="003E3106" w:rsidRPr="000C14A4" w:rsidRDefault="003E3106">
      <w:pPr>
        <w:keepLines/>
      </w:pPr>
    </w:p>
    <w:tbl>
      <w:tblPr>
        <w:tblW w:w="0" w:type="auto"/>
        <w:tblLook w:val="0600" w:firstRow="0" w:lastRow="0" w:firstColumn="0" w:lastColumn="0" w:noHBand="1" w:noVBand="1"/>
      </w:tblPr>
      <w:tblGrid>
        <w:gridCol w:w="9986"/>
      </w:tblGrid>
      <w:tr w:rsidR="003E3106" w:rsidRPr="000C14A4" w14:paraId="2CFECE44" w14:textId="77777777">
        <w:tc>
          <w:tcPr>
            <w:tcW w:w="9986" w:type="dxa"/>
          </w:tcPr>
          <w:p w14:paraId="6DB07A8F" w14:textId="77777777" w:rsidR="003E3106" w:rsidRPr="000C14A4" w:rsidRDefault="004851CA">
            <w:pPr>
              <w:keepNext/>
              <w:keepLines/>
            </w:pPr>
            <w:r w:rsidRPr="000C14A4">
              <w:rPr>
                <w:u w:val="single"/>
              </w:rPr>
              <w:t>Ad. 59: Time of eating maturity</w:t>
            </w:r>
          </w:p>
          <w:p w14:paraId="007F4175" w14:textId="77777777" w:rsidR="003E3106" w:rsidRPr="000C14A4" w:rsidRDefault="004851CA">
            <w:pPr>
              <w:pStyle w:val="BodyText"/>
              <w:keepNext/>
              <w:keepLines/>
              <w:spacing w:beforeAutospacing="1" w:afterAutospacing="1"/>
              <w:jc w:val="left"/>
              <w:divId w:val="1"/>
            </w:pPr>
            <w:r w:rsidRPr="000C14A4">
              <w:t>The time of eating maturity is reached when the fruit is ripe for eating and has reached its optimum flavor and aroma. Eating maturity can be reached on trees or in cold chambers.  As this physiological stage of the fruit is characterized by a further degradation of starch content in the flesh, the time of eating maturity can also be determined by assessing the starch content.</w:t>
            </w:r>
          </w:p>
        </w:tc>
      </w:tr>
    </w:tbl>
    <w:p w14:paraId="463BD95A" w14:textId="77777777" w:rsidR="003E3106" w:rsidRPr="000C14A4" w:rsidRDefault="003E3106">
      <w:pPr>
        <w:keepLines/>
      </w:pPr>
    </w:p>
    <w:p w14:paraId="010E1E17" w14:textId="7314C5BA" w:rsidR="00A53D1E" w:rsidRPr="000C14A4" w:rsidRDefault="00A53D1E">
      <w:pPr>
        <w:jc w:val="left"/>
      </w:pPr>
      <w:r w:rsidRPr="000C14A4">
        <w:br w:type="page"/>
      </w:r>
    </w:p>
    <w:p w14:paraId="7EF26814" w14:textId="77777777" w:rsidR="003E3106" w:rsidRPr="000C14A4" w:rsidRDefault="003E3106">
      <w:pPr>
        <w:keepLines/>
      </w:pPr>
    </w:p>
    <w:p w14:paraId="15A4FF9F" w14:textId="77777777" w:rsidR="003E3106" w:rsidRPr="000C14A4" w:rsidRDefault="004851CA">
      <w:pPr>
        <w:pStyle w:val="Heading2"/>
      </w:pPr>
      <w:bookmarkStart w:id="28" w:name="_Toc_1_3_0000000024"/>
      <w:r w:rsidRPr="000C14A4">
        <w:t>Additional Explanations on the Table of Characteristic</w:t>
      </w:r>
      <w:bookmarkEnd w:id="28"/>
    </w:p>
    <w:p w14:paraId="75EF3121" w14:textId="77777777" w:rsidR="003E3106" w:rsidRPr="000C14A4" w:rsidRDefault="003E3106"/>
    <w:p w14:paraId="4428A9F4" w14:textId="77777777" w:rsidR="00A53D1E" w:rsidRPr="000C14A4" w:rsidRDefault="004851CA">
      <w:r w:rsidRPr="000C14A4">
        <w:rPr>
          <w:i/>
        </w:rPr>
        <w:t>BBCH-Scale for the description of the phenological growth stages of pome fruit</w:t>
      </w:r>
      <w:r w:rsidRPr="000C14A4">
        <w:br/>
      </w:r>
      <w:r w:rsidR="001F1C4B" w:rsidRPr="000C14A4">
        <w:pict w14:anchorId="34BBCC5A">
          <v:shape id="_x0000_i1092" type="#_x0000_t75" style="width:410.25pt;height:280.5pt" o:bordertopcolor="this" o:borderleftcolor="this" o:borderbottomcolor="this" o:borderrightcolor="this">
            <v:imagedata r:id="rId98" o:title=""/>
          </v:shape>
        </w:pict>
      </w:r>
      <w:r w:rsidRPr="000C14A4">
        <w:br/>
      </w:r>
      <w:r w:rsidR="001F1C4B" w:rsidRPr="000C14A4">
        <w:pict w14:anchorId="239B7742">
          <v:shape id="_x0000_i1093" type="#_x0000_t75" style="width:408pt;height:240pt" o:bordertopcolor="this" o:borderleftcolor="this" o:borderbottomcolor="this" o:borderrightcolor="this">
            <v:imagedata r:id="rId99" o:title=""/>
          </v:shape>
        </w:pict>
      </w:r>
      <w:r w:rsidRPr="000C14A4">
        <w:br/>
      </w:r>
      <w:r w:rsidR="001F1C4B" w:rsidRPr="000C14A4">
        <w:lastRenderedPageBreak/>
        <w:pict w14:anchorId="1E3ADB4C">
          <v:shape id="_x0000_i1094" type="#_x0000_t75" style="width:408pt;height:257.25pt" o:bordertopcolor="this" o:borderleftcolor="this" o:borderbottomcolor="this" o:borderrightcolor="this">
            <v:imagedata r:id="rId100" o:title=""/>
          </v:shape>
        </w:pict>
      </w:r>
      <w:r w:rsidRPr="000C14A4">
        <w:br/>
        <w:t xml:space="preserve">(taken from: </w:t>
      </w:r>
      <w:proofErr w:type="spellStart"/>
      <w:r w:rsidRPr="000C14A4">
        <w:t>Biologische</w:t>
      </w:r>
      <w:proofErr w:type="spellEnd"/>
      <w:r w:rsidRPr="000C14A4">
        <w:t xml:space="preserve"> Bundesanstalt für Land- und Forstwirtschaft [1997])</w:t>
      </w:r>
      <w:r w:rsidRPr="000C14A4">
        <w:br/>
      </w:r>
    </w:p>
    <w:p w14:paraId="73CAD8F8" w14:textId="77777777" w:rsidR="00A53D1E" w:rsidRPr="000C14A4" w:rsidRDefault="00A53D1E">
      <w:pPr>
        <w:jc w:val="left"/>
      </w:pPr>
      <w:r w:rsidRPr="000C14A4">
        <w:br w:type="page"/>
      </w:r>
    </w:p>
    <w:p w14:paraId="743CB76F" w14:textId="47F2A525" w:rsidR="003E3106" w:rsidRPr="000C14A4" w:rsidRDefault="004851CA">
      <w:pPr>
        <w:rPr>
          <w:i/>
        </w:rPr>
      </w:pPr>
      <w:r w:rsidRPr="000C14A4">
        <w:rPr>
          <w:i/>
        </w:rPr>
        <w:lastRenderedPageBreak/>
        <w:t>8.4 Synonyms of example varieties</w:t>
      </w:r>
    </w:p>
    <w:p w14:paraId="09462AF8" w14:textId="77777777" w:rsidR="00A53D1E" w:rsidRPr="000C14A4" w:rsidRDefault="00A53D1E"/>
    <w:tbl>
      <w:tblPr>
        <w:tblW w:w="9493" w:type="dxa"/>
        <w:tblCellMar>
          <w:left w:w="0" w:type="dxa"/>
          <w:right w:w="0" w:type="dxa"/>
        </w:tblCellMar>
        <w:tblLook w:val="0600" w:firstRow="0" w:lastRow="0" w:firstColumn="0" w:lastColumn="0" w:noHBand="1" w:noVBand="1"/>
      </w:tblPr>
      <w:tblGrid>
        <w:gridCol w:w="3080"/>
        <w:gridCol w:w="6413"/>
      </w:tblGrid>
      <w:tr w:rsidR="003E3106" w:rsidRPr="000C14A4" w14:paraId="13E9E764" w14:textId="77777777">
        <w:trPr>
          <w:trHeight w:val="280"/>
        </w:trPr>
        <w:tc>
          <w:tcPr>
            <w:tcW w:w="3080" w:type="dxa"/>
            <w:tcBorders>
              <w:top w:val="single" w:sz="8" w:space="0" w:color="auto"/>
              <w:left w:val="single" w:sz="8" w:space="0" w:color="auto"/>
              <w:bottom w:val="single" w:sz="8" w:space="0" w:color="000000"/>
              <w:right w:val="single" w:sz="8" w:space="0" w:color="auto"/>
            </w:tcBorders>
            <w:shd w:val="clear" w:color="auto" w:fill="F2F2F2"/>
            <w:tcMar>
              <w:top w:w="15" w:type="dxa"/>
              <w:left w:w="15" w:type="dxa"/>
              <w:bottom w:w="0" w:type="dxa"/>
              <w:right w:w="15" w:type="dxa"/>
            </w:tcMar>
          </w:tcPr>
          <w:p w14:paraId="585609E5" w14:textId="77777777" w:rsidR="003E3106" w:rsidRPr="000C14A4" w:rsidRDefault="004851CA">
            <w:pPr>
              <w:shd w:val="clear" w:color="auto" w:fill="F2F2F2"/>
              <w:jc w:val="left"/>
              <w:rPr>
                <w:rFonts w:eastAsia="Arial"/>
                <w:shd w:val="clear" w:color="auto" w:fill="F2F2F2"/>
              </w:rPr>
            </w:pPr>
            <w:r w:rsidRPr="000C14A4">
              <w:rPr>
                <w:rFonts w:eastAsia="Arial"/>
                <w:color w:val="000000"/>
                <w:shd w:val="clear" w:color="auto" w:fill="F2F2F2"/>
              </w:rPr>
              <w:t>Example Variety</w:t>
            </w:r>
          </w:p>
        </w:tc>
        <w:tc>
          <w:tcPr>
            <w:tcW w:w="6413" w:type="dxa"/>
            <w:tcBorders>
              <w:top w:val="single" w:sz="8" w:space="0" w:color="auto"/>
              <w:bottom w:val="single" w:sz="8" w:space="0" w:color="000000"/>
              <w:right w:val="single" w:sz="8" w:space="0" w:color="auto"/>
            </w:tcBorders>
            <w:shd w:val="clear" w:color="auto" w:fill="F2F2F2"/>
            <w:tcMar>
              <w:top w:w="15" w:type="dxa"/>
              <w:left w:w="15" w:type="dxa"/>
              <w:bottom w:w="0" w:type="dxa"/>
              <w:right w:w="15" w:type="dxa"/>
            </w:tcMar>
          </w:tcPr>
          <w:p w14:paraId="77C677AC" w14:textId="77777777" w:rsidR="003E3106" w:rsidRPr="000C14A4" w:rsidRDefault="004851CA">
            <w:pPr>
              <w:shd w:val="clear" w:color="auto" w:fill="F2F2F2"/>
              <w:jc w:val="left"/>
              <w:rPr>
                <w:rFonts w:eastAsia="Arial"/>
                <w:shd w:val="clear" w:color="auto" w:fill="F2F2F2"/>
              </w:rPr>
            </w:pPr>
            <w:r w:rsidRPr="000C14A4">
              <w:rPr>
                <w:rFonts w:eastAsia="Arial"/>
                <w:color w:val="000000"/>
                <w:shd w:val="clear" w:color="auto" w:fill="F2F2F2"/>
              </w:rPr>
              <w:t>Synonym(s)</w:t>
            </w:r>
          </w:p>
        </w:tc>
      </w:tr>
      <w:tr w:rsidR="003E3106" w:rsidRPr="000C14A4" w14:paraId="297ECCDE" w14:textId="77777777">
        <w:trPr>
          <w:trHeight w:val="280"/>
        </w:trPr>
        <w:tc>
          <w:tcPr>
            <w:tcW w:w="3080" w:type="dxa"/>
            <w:tcBorders>
              <w:left w:val="single" w:sz="8" w:space="0" w:color="auto"/>
              <w:bottom w:val="none" w:sz="0" w:space="0" w:color="C0C0C0"/>
              <w:right w:val="single" w:sz="8" w:space="0" w:color="auto"/>
            </w:tcBorders>
            <w:tcMar>
              <w:top w:w="15" w:type="dxa"/>
              <w:left w:w="15" w:type="dxa"/>
              <w:bottom w:w="0" w:type="dxa"/>
              <w:right w:w="15" w:type="dxa"/>
            </w:tcMar>
          </w:tcPr>
          <w:p w14:paraId="0F5E9C02" w14:textId="77777777" w:rsidR="003E3106" w:rsidRPr="000C14A4" w:rsidRDefault="004851CA">
            <w:pPr>
              <w:jc w:val="left"/>
              <w:rPr>
                <w:rFonts w:eastAsia="Arial"/>
              </w:rPr>
            </w:pPr>
            <w:r w:rsidRPr="000C14A4">
              <w:rPr>
                <w:rFonts w:eastAsia="Arial"/>
                <w:color w:val="000000"/>
              </w:rPr>
              <w:t>Abbé Fétel</w:t>
            </w:r>
          </w:p>
        </w:tc>
        <w:tc>
          <w:tcPr>
            <w:tcW w:w="6413" w:type="dxa"/>
            <w:tcBorders>
              <w:bottom w:val="none" w:sz="0" w:space="0" w:color="C0C0C0"/>
              <w:right w:val="single" w:sz="8" w:space="0" w:color="auto"/>
            </w:tcBorders>
            <w:tcMar>
              <w:top w:w="15" w:type="dxa"/>
              <w:left w:w="15" w:type="dxa"/>
              <w:bottom w:w="0" w:type="dxa"/>
              <w:right w:w="15" w:type="dxa"/>
            </w:tcMar>
          </w:tcPr>
          <w:p w14:paraId="3B93A070" w14:textId="77777777" w:rsidR="003E3106" w:rsidRPr="000C14A4" w:rsidRDefault="004851CA">
            <w:pPr>
              <w:jc w:val="left"/>
              <w:rPr>
                <w:rFonts w:eastAsia="Arial"/>
              </w:rPr>
            </w:pPr>
            <w:r w:rsidRPr="000C14A4">
              <w:rPr>
                <w:rFonts w:eastAsia="Arial"/>
                <w:color w:val="000000"/>
              </w:rPr>
              <w:t>Abate Fétel</w:t>
            </w:r>
          </w:p>
        </w:tc>
      </w:tr>
      <w:tr w:rsidR="003E3106" w:rsidRPr="000C14A4" w14:paraId="1E08BC39" w14:textId="77777777">
        <w:trPr>
          <w:trHeight w:val="560"/>
        </w:trPr>
        <w:tc>
          <w:tcPr>
            <w:tcW w:w="3080" w:type="dxa"/>
            <w:tcBorders>
              <w:left w:val="single" w:sz="8" w:space="0" w:color="auto"/>
              <w:bottom w:val="none" w:sz="0" w:space="0" w:color="C0C0C0"/>
              <w:right w:val="single" w:sz="8" w:space="0" w:color="auto"/>
            </w:tcBorders>
            <w:tcMar>
              <w:top w:w="15" w:type="dxa"/>
              <w:left w:w="15" w:type="dxa"/>
              <w:bottom w:w="0" w:type="dxa"/>
              <w:right w:w="15" w:type="dxa"/>
            </w:tcMar>
          </w:tcPr>
          <w:p w14:paraId="008634DF" w14:textId="77777777" w:rsidR="003E3106" w:rsidRPr="000C14A4" w:rsidRDefault="004851CA">
            <w:pPr>
              <w:jc w:val="left"/>
              <w:rPr>
                <w:rFonts w:eastAsia="Arial"/>
              </w:rPr>
            </w:pPr>
            <w:r w:rsidRPr="000C14A4">
              <w:rPr>
                <w:rFonts w:eastAsia="Arial"/>
                <w:color w:val="000000"/>
              </w:rPr>
              <w:t>Beurré Bosc</w:t>
            </w:r>
          </w:p>
        </w:tc>
        <w:tc>
          <w:tcPr>
            <w:tcW w:w="6413" w:type="dxa"/>
            <w:tcBorders>
              <w:bottom w:val="none" w:sz="0" w:space="0" w:color="C0C0C0"/>
              <w:right w:val="single" w:sz="8" w:space="0" w:color="auto"/>
            </w:tcBorders>
            <w:tcMar>
              <w:top w:w="15" w:type="dxa"/>
              <w:left w:w="15" w:type="dxa"/>
              <w:bottom w:w="0" w:type="dxa"/>
              <w:right w:w="15" w:type="dxa"/>
            </w:tcMar>
          </w:tcPr>
          <w:p w14:paraId="37A708C8" w14:textId="77777777" w:rsidR="003E3106" w:rsidRPr="000C14A4" w:rsidRDefault="004851CA">
            <w:pPr>
              <w:jc w:val="left"/>
              <w:rPr>
                <w:rFonts w:eastAsia="Arial"/>
              </w:rPr>
            </w:pPr>
            <w:r w:rsidRPr="000C14A4">
              <w:rPr>
                <w:rFonts w:eastAsia="Arial"/>
                <w:color w:val="000000"/>
              </w:rPr>
              <w:t>Alexanderbirne; Beurré d' Apremont; Boscs Flaschenbirne; Calebasse Bosc; Humbolds Butterbirne; Kaiserkrone</w:t>
            </w:r>
          </w:p>
        </w:tc>
      </w:tr>
      <w:tr w:rsidR="003E3106" w:rsidRPr="000C14A4" w14:paraId="1CA99605" w14:textId="77777777">
        <w:trPr>
          <w:trHeight w:val="280"/>
        </w:trPr>
        <w:tc>
          <w:tcPr>
            <w:tcW w:w="3080" w:type="dxa"/>
            <w:tcBorders>
              <w:left w:val="single" w:sz="8" w:space="0" w:color="auto"/>
              <w:bottom w:val="none" w:sz="0" w:space="0" w:color="C0C0C0"/>
              <w:right w:val="single" w:sz="8" w:space="0" w:color="auto"/>
            </w:tcBorders>
            <w:tcMar>
              <w:top w:w="15" w:type="dxa"/>
              <w:left w:w="15" w:type="dxa"/>
              <w:bottom w:w="0" w:type="dxa"/>
              <w:right w:w="15" w:type="dxa"/>
            </w:tcMar>
          </w:tcPr>
          <w:p w14:paraId="5029944C" w14:textId="77777777" w:rsidR="003E3106" w:rsidRPr="000C14A4" w:rsidRDefault="004851CA">
            <w:pPr>
              <w:jc w:val="left"/>
              <w:rPr>
                <w:rFonts w:eastAsia="Arial"/>
              </w:rPr>
            </w:pPr>
            <w:r w:rsidRPr="000C14A4">
              <w:rPr>
                <w:rFonts w:eastAsia="Arial"/>
                <w:color w:val="000000"/>
              </w:rPr>
              <w:t>Beurré d’Anjou</w:t>
            </w:r>
          </w:p>
        </w:tc>
        <w:tc>
          <w:tcPr>
            <w:tcW w:w="6413" w:type="dxa"/>
            <w:tcBorders>
              <w:bottom w:val="none" w:sz="0" w:space="0" w:color="C0C0C0"/>
              <w:right w:val="single" w:sz="8" w:space="0" w:color="auto"/>
            </w:tcBorders>
            <w:tcMar>
              <w:top w:w="15" w:type="dxa"/>
              <w:left w:w="15" w:type="dxa"/>
              <w:bottom w:w="0" w:type="dxa"/>
              <w:right w:w="15" w:type="dxa"/>
            </w:tcMar>
          </w:tcPr>
          <w:p w14:paraId="662B0D49" w14:textId="77777777" w:rsidR="003E3106" w:rsidRPr="000C14A4" w:rsidRDefault="004851CA">
            <w:pPr>
              <w:jc w:val="left"/>
              <w:rPr>
                <w:rFonts w:eastAsia="Arial"/>
                <w:lang w:val="fr-FR"/>
              </w:rPr>
            </w:pPr>
            <w:proofErr w:type="gramStart"/>
            <w:r w:rsidRPr="000C14A4">
              <w:rPr>
                <w:rFonts w:eastAsia="Arial"/>
                <w:color w:val="000000"/>
                <w:lang w:val="fr-FR"/>
              </w:rPr>
              <w:t>Anjou;</w:t>
            </w:r>
            <w:proofErr w:type="gramEnd"/>
            <w:r w:rsidRPr="000C14A4">
              <w:rPr>
                <w:rFonts w:eastAsia="Arial"/>
                <w:color w:val="000000"/>
                <w:lang w:val="fr-FR"/>
              </w:rPr>
              <w:t xml:space="preserve"> Birne von </w:t>
            </w:r>
            <w:proofErr w:type="gramStart"/>
            <w:r w:rsidRPr="000C14A4">
              <w:rPr>
                <w:rFonts w:eastAsia="Arial"/>
                <w:color w:val="000000"/>
                <w:lang w:val="fr-FR"/>
              </w:rPr>
              <w:t>Anjou;</w:t>
            </w:r>
            <w:proofErr w:type="gramEnd"/>
            <w:r w:rsidRPr="000C14A4">
              <w:rPr>
                <w:rFonts w:eastAsia="Arial"/>
                <w:color w:val="000000"/>
                <w:lang w:val="fr-FR"/>
              </w:rPr>
              <w:t xml:space="preserve"> Beurré </w:t>
            </w:r>
            <w:proofErr w:type="gramStart"/>
            <w:r w:rsidRPr="000C14A4">
              <w:rPr>
                <w:rFonts w:eastAsia="Arial"/>
                <w:color w:val="000000"/>
                <w:lang w:val="fr-FR"/>
              </w:rPr>
              <w:t>Anjou;</w:t>
            </w:r>
            <w:proofErr w:type="gramEnd"/>
            <w:r w:rsidRPr="000C14A4">
              <w:rPr>
                <w:rFonts w:eastAsia="Arial"/>
                <w:color w:val="000000"/>
                <w:lang w:val="fr-FR"/>
              </w:rPr>
              <w:t xml:space="preserve"> Nec Plus </w:t>
            </w:r>
            <w:proofErr w:type="gramStart"/>
            <w:r w:rsidRPr="000C14A4">
              <w:rPr>
                <w:rFonts w:eastAsia="Arial"/>
                <w:color w:val="000000"/>
                <w:lang w:val="fr-FR"/>
              </w:rPr>
              <w:t>Meuris;</w:t>
            </w:r>
            <w:proofErr w:type="gramEnd"/>
            <w:r w:rsidRPr="000C14A4">
              <w:rPr>
                <w:rFonts w:eastAsia="Arial"/>
                <w:color w:val="000000"/>
                <w:lang w:val="fr-FR"/>
              </w:rPr>
              <w:t xml:space="preserve"> Winter Meuris</w:t>
            </w:r>
          </w:p>
        </w:tc>
      </w:tr>
      <w:tr w:rsidR="003E3106" w:rsidRPr="000C14A4" w14:paraId="1E2AAEE3" w14:textId="77777777">
        <w:trPr>
          <w:trHeight w:val="280"/>
        </w:trPr>
        <w:tc>
          <w:tcPr>
            <w:tcW w:w="3080" w:type="dxa"/>
            <w:tcBorders>
              <w:left w:val="single" w:sz="8" w:space="0" w:color="auto"/>
              <w:bottom w:val="none" w:sz="0" w:space="0" w:color="C0C0C0"/>
              <w:right w:val="single" w:sz="8" w:space="0" w:color="auto"/>
            </w:tcBorders>
            <w:tcMar>
              <w:top w:w="15" w:type="dxa"/>
              <w:left w:w="15" w:type="dxa"/>
              <w:bottom w:w="0" w:type="dxa"/>
              <w:right w:w="15" w:type="dxa"/>
            </w:tcMar>
          </w:tcPr>
          <w:p w14:paraId="30ECF1E5" w14:textId="77777777" w:rsidR="003E3106" w:rsidRPr="000C14A4" w:rsidRDefault="004851CA">
            <w:pPr>
              <w:jc w:val="left"/>
              <w:rPr>
                <w:rFonts w:eastAsia="Arial"/>
              </w:rPr>
            </w:pPr>
            <w:r w:rsidRPr="000C14A4">
              <w:rPr>
                <w:rFonts w:eastAsia="Arial"/>
                <w:color w:val="000000"/>
              </w:rPr>
              <w:t>Clara Frijs</w:t>
            </w:r>
          </w:p>
        </w:tc>
        <w:tc>
          <w:tcPr>
            <w:tcW w:w="6413" w:type="dxa"/>
            <w:tcBorders>
              <w:bottom w:val="none" w:sz="0" w:space="0" w:color="C0C0C0"/>
              <w:right w:val="single" w:sz="8" w:space="0" w:color="auto"/>
            </w:tcBorders>
            <w:tcMar>
              <w:top w:w="15" w:type="dxa"/>
              <w:left w:w="15" w:type="dxa"/>
              <w:bottom w:w="0" w:type="dxa"/>
              <w:right w:w="15" w:type="dxa"/>
            </w:tcMar>
          </w:tcPr>
          <w:p w14:paraId="0D089AE3" w14:textId="77777777" w:rsidR="003E3106" w:rsidRPr="000C14A4" w:rsidRDefault="004851CA">
            <w:pPr>
              <w:jc w:val="left"/>
              <w:rPr>
                <w:rFonts w:eastAsia="Arial"/>
              </w:rPr>
            </w:pPr>
            <w:r w:rsidRPr="000C14A4">
              <w:rPr>
                <w:rFonts w:eastAsia="Arial"/>
                <w:color w:val="000000"/>
              </w:rPr>
              <w:t>Clara Fries</w:t>
            </w:r>
          </w:p>
        </w:tc>
      </w:tr>
      <w:tr w:rsidR="003E3106" w:rsidRPr="000C14A4" w14:paraId="791682B0" w14:textId="77777777">
        <w:trPr>
          <w:trHeight w:val="280"/>
        </w:trPr>
        <w:tc>
          <w:tcPr>
            <w:tcW w:w="3080" w:type="dxa"/>
            <w:tcBorders>
              <w:left w:val="single" w:sz="8" w:space="0" w:color="auto"/>
              <w:bottom w:val="none" w:sz="0" w:space="0" w:color="C0C0C0"/>
              <w:right w:val="single" w:sz="8" w:space="0" w:color="auto"/>
            </w:tcBorders>
            <w:tcMar>
              <w:top w:w="15" w:type="dxa"/>
              <w:left w:w="15" w:type="dxa"/>
              <w:bottom w:w="0" w:type="dxa"/>
              <w:right w:w="15" w:type="dxa"/>
            </w:tcMar>
          </w:tcPr>
          <w:p w14:paraId="66840BAF" w14:textId="77777777" w:rsidR="003E3106" w:rsidRPr="000C14A4" w:rsidRDefault="004851CA">
            <w:pPr>
              <w:jc w:val="left"/>
              <w:rPr>
                <w:rFonts w:eastAsia="Arial"/>
              </w:rPr>
            </w:pPr>
            <w:r w:rsidRPr="000C14A4">
              <w:rPr>
                <w:rFonts w:eastAsia="Arial"/>
                <w:color w:val="000000"/>
              </w:rPr>
              <w:t>Colorée de Juillet</w:t>
            </w:r>
          </w:p>
        </w:tc>
        <w:tc>
          <w:tcPr>
            <w:tcW w:w="6413" w:type="dxa"/>
            <w:tcBorders>
              <w:bottom w:val="none" w:sz="0" w:space="0" w:color="C0C0C0"/>
              <w:right w:val="single" w:sz="8" w:space="0" w:color="auto"/>
            </w:tcBorders>
            <w:tcMar>
              <w:top w:w="15" w:type="dxa"/>
              <w:left w:w="15" w:type="dxa"/>
              <w:bottom w:w="0" w:type="dxa"/>
              <w:right w:w="15" w:type="dxa"/>
            </w:tcMar>
          </w:tcPr>
          <w:p w14:paraId="72C134E1" w14:textId="77777777" w:rsidR="003E3106" w:rsidRPr="000C14A4" w:rsidRDefault="004851CA">
            <w:pPr>
              <w:jc w:val="left"/>
              <w:rPr>
                <w:rFonts w:eastAsia="Arial"/>
                <w:lang w:val="de-DE"/>
              </w:rPr>
            </w:pPr>
            <w:r w:rsidRPr="000C14A4">
              <w:rPr>
                <w:rFonts w:eastAsia="Arial"/>
                <w:color w:val="000000"/>
                <w:lang w:val="de-DE"/>
              </w:rPr>
              <w:t>Bunte Julibirne; Gefärbte Julibirne; Julischönheit; Schönste Julibirne</w:t>
            </w:r>
          </w:p>
        </w:tc>
      </w:tr>
      <w:tr w:rsidR="003E3106" w:rsidRPr="000C14A4" w14:paraId="362FAEB4" w14:textId="77777777">
        <w:trPr>
          <w:trHeight w:val="280"/>
        </w:trPr>
        <w:tc>
          <w:tcPr>
            <w:tcW w:w="3080" w:type="dxa"/>
            <w:tcBorders>
              <w:left w:val="single" w:sz="8" w:space="0" w:color="auto"/>
              <w:bottom w:val="none" w:sz="0" w:space="0" w:color="C0C0C0"/>
              <w:right w:val="single" w:sz="8" w:space="0" w:color="auto"/>
            </w:tcBorders>
            <w:tcMar>
              <w:top w:w="15" w:type="dxa"/>
              <w:left w:w="15" w:type="dxa"/>
              <w:bottom w:w="0" w:type="dxa"/>
              <w:right w:w="15" w:type="dxa"/>
            </w:tcMar>
          </w:tcPr>
          <w:p w14:paraId="6FA089F4" w14:textId="77777777" w:rsidR="003E3106" w:rsidRPr="000C14A4" w:rsidRDefault="004851CA">
            <w:pPr>
              <w:jc w:val="left"/>
              <w:rPr>
                <w:rFonts w:eastAsia="Arial"/>
              </w:rPr>
            </w:pPr>
            <w:r w:rsidRPr="000C14A4">
              <w:rPr>
                <w:rFonts w:eastAsia="Arial"/>
                <w:color w:val="000000"/>
              </w:rPr>
              <w:t>Comtesse de Paris</w:t>
            </w:r>
          </w:p>
        </w:tc>
        <w:tc>
          <w:tcPr>
            <w:tcW w:w="6413" w:type="dxa"/>
            <w:tcBorders>
              <w:bottom w:val="none" w:sz="0" w:space="0" w:color="C0C0C0"/>
              <w:right w:val="single" w:sz="8" w:space="0" w:color="auto"/>
            </w:tcBorders>
            <w:tcMar>
              <w:top w:w="15" w:type="dxa"/>
              <w:left w:w="15" w:type="dxa"/>
              <w:bottom w:w="0" w:type="dxa"/>
              <w:right w:w="15" w:type="dxa"/>
            </w:tcMar>
          </w:tcPr>
          <w:p w14:paraId="7CD944C2" w14:textId="77777777" w:rsidR="003E3106" w:rsidRPr="000C14A4" w:rsidRDefault="004851CA">
            <w:pPr>
              <w:jc w:val="left"/>
              <w:rPr>
                <w:rFonts w:eastAsia="Arial"/>
              </w:rPr>
            </w:pPr>
            <w:r w:rsidRPr="000C14A4">
              <w:rPr>
                <w:rFonts w:eastAsia="Arial"/>
                <w:color w:val="000000"/>
              </w:rPr>
              <w:t>Gräfin von Paris; Paris</w:t>
            </w:r>
          </w:p>
        </w:tc>
      </w:tr>
      <w:tr w:rsidR="003E3106" w:rsidRPr="000C14A4" w14:paraId="70A03600" w14:textId="77777777">
        <w:trPr>
          <w:trHeight w:val="280"/>
        </w:trPr>
        <w:tc>
          <w:tcPr>
            <w:tcW w:w="3080" w:type="dxa"/>
            <w:tcBorders>
              <w:left w:val="single" w:sz="8" w:space="0" w:color="auto"/>
              <w:bottom w:val="none" w:sz="0" w:space="0" w:color="C0C0C0"/>
              <w:right w:val="single" w:sz="8" w:space="0" w:color="auto"/>
            </w:tcBorders>
            <w:tcMar>
              <w:top w:w="15" w:type="dxa"/>
              <w:left w:w="15" w:type="dxa"/>
              <w:bottom w:w="0" w:type="dxa"/>
              <w:right w:w="15" w:type="dxa"/>
            </w:tcMar>
          </w:tcPr>
          <w:p w14:paraId="5E4DFC57" w14:textId="77777777" w:rsidR="003E3106" w:rsidRPr="000C14A4" w:rsidRDefault="004851CA">
            <w:pPr>
              <w:jc w:val="left"/>
              <w:rPr>
                <w:rFonts w:eastAsia="Arial"/>
              </w:rPr>
            </w:pPr>
            <w:r w:rsidRPr="000C14A4">
              <w:rPr>
                <w:rFonts w:eastAsia="Arial"/>
                <w:color w:val="000000"/>
              </w:rPr>
              <w:t>Conference</w:t>
            </w:r>
          </w:p>
        </w:tc>
        <w:tc>
          <w:tcPr>
            <w:tcW w:w="6413" w:type="dxa"/>
            <w:tcBorders>
              <w:bottom w:val="none" w:sz="0" w:space="0" w:color="C0C0C0"/>
              <w:right w:val="single" w:sz="8" w:space="0" w:color="auto"/>
            </w:tcBorders>
            <w:tcMar>
              <w:top w:w="15" w:type="dxa"/>
              <w:left w:w="15" w:type="dxa"/>
              <w:bottom w:w="0" w:type="dxa"/>
              <w:right w:w="15" w:type="dxa"/>
            </w:tcMar>
          </w:tcPr>
          <w:p w14:paraId="70D68459" w14:textId="77777777" w:rsidR="003E3106" w:rsidRPr="000C14A4" w:rsidRDefault="004851CA">
            <w:pPr>
              <w:jc w:val="left"/>
              <w:rPr>
                <w:rFonts w:eastAsia="Arial"/>
              </w:rPr>
            </w:pPr>
            <w:r w:rsidRPr="000C14A4">
              <w:rPr>
                <w:rFonts w:eastAsia="Arial"/>
                <w:color w:val="000000"/>
              </w:rPr>
              <w:t>Konference; Konferenzbirne</w:t>
            </w:r>
          </w:p>
        </w:tc>
      </w:tr>
      <w:tr w:rsidR="003E3106" w:rsidRPr="000C14A4" w14:paraId="05102A7C" w14:textId="77777777">
        <w:trPr>
          <w:trHeight w:val="280"/>
        </w:trPr>
        <w:tc>
          <w:tcPr>
            <w:tcW w:w="3080" w:type="dxa"/>
            <w:tcBorders>
              <w:left w:val="single" w:sz="8" w:space="0" w:color="auto"/>
              <w:bottom w:val="none" w:sz="0" w:space="0" w:color="C0C0C0"/>
              <w:right w:val="single" w:sz="8" w:space="0" w:color="auto"/>
            </w:tcBorders>
            <w:tcMar>
              <w:top w:w="15" w:type="dxa"/>
              <w:left w:w="15" w:type="dxa"/>
              <w:bottom w:w="0" w:type="dxa"/>
              <w:right w:w="15" w:type="dxa"/>
            </w:tcMar>
          </w:tcPr>
          <w:p w14:paraId="4D449EF3" w14:textId="77777777" w:rsidR="003E3106" w:rsidRPr="000C14A4" w:rsidRDefault="004851CA">
            <w:pPr>
              <w:jc w:val="left"/>
              <w:rPr>
                <w:rFonts w:eastAsia="Arial"/>
              </w:rPr>
            </w:pPr>
            <w:r w:rsidRPr="000C14A4">
              <w:rPr>
                <w:rFonts w:eastAsia="Arial"/>
                <w:color w:val="000000"/>
              </w:rPr>
              <w:t>Coscia</w:t>
            </w:r>
          </w:p>
        </w:tc>
        <w:tc>
          <w:tcPr>
            <w:tcW w:w="6413" w:type="dxa"/>
            <w:tcBorders>
              <w:bottom w:val="none" w:sz="0" w:space="0" w:color="C0C0C0"/>
              <w:right w:val="single" w:sz="8" w:space="0" w:color="auto"/>
            </w:tcBorders>
            <w:tcMar>
              <w:top w:w="15" w:type="dxa"/>
              <w:left w:w="15" w:type="dxa"/>
              <w:bottom w:w="0" w:type="dxa"/>
              <w:right w:w="15" w:type="dxa"/>
            </w:tcMar>
          </w:tcPr>
          <w:p w14:paraId="5C92C158" w14:textId="77777777" w:rsidR="003E3106" w:rsidRPr="000C14A4" w:rsidRDefault="004851CA">
            <w:pPr>
              <w:jc w:val="left"/>
              <w:rPr>
                <w:rFonts w:eastAsia="Arial"/>
              </w:rPr>
            </w:pPr>
            <w:r w:rsidRPr="000C14A4">
              <w:rPr>
                <w:rFonts w:eastAsia="Arial"/>
                <w:color w:val="000000"/>
              </w:rPr>
              <w:t>Ercolini</w:t>
            </w:r>
          </w:p>
        </w:tc>
      </w:tr>
      <w:tr w:rsidR="003E3106" w:rsidRPr="000C14A4" w14:paraId="60080F94" w14:textId="77777777">
        <w:trPr>
          <w:trHeight w:val="280"/>
        </w:trPr>
        <w:tc>
          <w:tcPr>
            <w:tcW w:w="3080" w:type="dxa"/>
            <w:tcBorders>
              <w:left w:val="single" w:sz="8" w:space="0" w:color="auto"/>
              <w:bottom w:val="none" w:sz="0" w:space="0" w:color="C0C0C0"/>
              <w:right w:val="single" w:sz="8" w:space="0" w:color="auto"/>
            </w:tcBorders>
            <w:tcMar>
              <w:top w:w="15" w:type="dxa"/>
              <w:left w:w="15" w:type="dxa"/>
              <w:bottom w:w="0" w:type="dxa"/>
              <w:right w:w="15" w:type="dxa"/>
            </w:tcMar>
          </w:tcPr>
          <w:p w14:paraId="583A7E88" w14:textId="77777777" w:rsidR="003E3106" w:rsidRPr="000C14A4" w:rsidRDefault="004851CA">
            <w:pPr>
              <w:jc w:val="left"/>
              <w:rPr>
                <w:rFonts w:eastAsia="Arial"/>
              </w:rPr>
            </w:pPr>
            <w:r w:rsidRPr="000C14A4">
              <w:rPr>
                <w:rFonts w:eastAsia="Arial"/>
                <w:color w:val="000000"/>
              </w:rPr>
              <w:t>Curé</w:t>
            </w:r>
          </w:p>
        </w:tc>
        <w:tc>
          <w:tcPr>
            <w:tcW w:w="6413" w:type="dxa"/>
            <w:tcBorders>
              <w:bottom w:val="none" w:sz="0" w:space="0" w:color="C0C0C0"/>
              <w:right w:val="single" w:sz="8" w:space="0" w:color="auto"/>
            </w:tcBorders>
            <w:tcMar>
              <w:top w:w="15" w:type="dxa"/>
              <w:left w:w="15" w:type="dxa"/>
              <w:bottom w:w="0" w:type="dxa"/>
              <w:right w:w="15" w:type="dxa"/>
            </w:tcMar>
          </w:tcPr>
          <w:p w14:paraId="57151D0B" w14:textId="77777777" w:rsidR="003E3106" w:rsidRPr="000C14A4" w:rsidRDefault="004851CA">
            <w:pPr>
              <w:jc w:val="left"/>
              <w:rPr>
                <w:rFonts w:eastAsia="Arial"/>
              </w:rPr>
            </w:pPr>
            <w:r w:rsidRPr="000C14A4">
              <w:rPr>
                <w:rFonts w:eastAsia="Arial"/>
                <w:color w:val="000000"/>
              </w:rPr>
              <w:t>Pastorenbirne; Popesti; Vicar of Winkfield</w:t>
            </w:r>
          </w:p>
        </w:tc>
      </w:tr>
      <w:tr w:rsidR="003E3106" w:rsidRPr="000C14A4" w14:paraId="7672CA07" w14:textId="77777777">
        <w:trPr>
          <w:trHeight w:val="280"/>
        </w:trPr>
        <w:tc>
          <w:tcPr>
            <w:tcW w:w="3080" w:type="dxa"/>
            <w:tcBorders>
              <w:left w:val="single" w:sz="8" w:space="0" w:color="auto"/>
              <w:bottom w:val="none" w:sz="0" w:space="0" w:color="C0C0C0"/>
              <w:right w:val="single" w:sz="8" w:space="0" w:color="auto"/>
            </w:tcBorders>
            <w:tcMar>
              <w:top w:w="15" w:type="dxa"/>
              <w:left w:w="15" w:type="dxa"/>
              <w:bottom w:w="0" w:type="dxa"/>
              <w:right w:w="15" w:type="dxa"/>
            </w:tcMar>
          </w:tcPr>
          <w:p w14:paraId="304A7FC7" w14:textId="77777777" w:rsidR="003E3106" w:rsidRPr="000C14A4" w:rsidRDefault="004851CA">
            <w:pPr>
              <w:jc w:val="left"/>
              <w:rPr>
                <w:rFonts w:eastAsia="Arial"/>
              </w:rPr>
            </w:pPr>
            <w:r w:rsidRPr="000C14A4">
              <w:rPr>
                <w:rFonts w:eastAsia="Arial"/>
                <w:color w:val="000000"/>
              </w:rPr>
              <w:t>Dekora</w:t>
            </w:r>
          </w:p>
        </w:tc>
        <w:tc>
          <w:tcPr>
            <w:tcW w:w="6413" w:type="dxa"/>
            <w:tcBorders>
              <w:bottom w:val="none" w:sz="0" w:space="0" w:color="C0C0C0"/>
              <w:right w:val="single" w:sz="8" w:space="0" w:color="auto"/>
            </w:tcBorders>
            <w:tcMar>
              <w:top w:w="15" w:type="dxa"/>
              <w:left w:w="15" w:type="dxa"/>
              <w:bottom w:w="0" w:type="dxa"/>
              <w:right w:w="15" w:type="dxa"/>
            </w:tcMar>
          </w:tcPr>
          <w:p w14:paraId="3514B50F" w14:textId="77777777" w:rsidR="003E3106" w:rsidRPr="000C14A4" w:rsidRDefault="004851CA">
            <w:pPr>
              <w:jc w:val="left"/>
              <w:rPr>
                <w:rFonts w:eastAsia="Arial"/>
              </w:rPr>
            </w:pPr>
            <w:r w:rsidRPr="000C14A4">
              <w:rPr>
                <w:rFonts w:eastAsia="Arial"/>
                <w:color w:val="000000"/>
              </w:rPr>
              <w:t>Decora</w:t>
            </w:r>
          </w:p>
        </w:tc>
      </w:tr>
      <w:tr w:rsidR="003E3106" w:rsidRPr="000C14A4" w14:paraId="784632EA" w14:textId="77777777">
        <w:trPr>
          <w:trHeight w:val="280"/>
        </w:trPr>
        <w:tc>
          <w:tcPr>
            <w:tcW w:w="3080" w:type="dxa"/>
            <w:tcBorders>
              <w:left w:val="single" w:sz="8" w:space="0" w:color="auto"/>
              <w:bottom w:val="none" w:sz="0" w:space="0" w:color="C0C0C0"/>
              <w:right w:val="single" w:sz="8" w:space="0" w:color="auto"/>
            </w:tcBorders>
            <w:tcMar>
              <w:top w:w="15" w:type="dxa"/>
              <w:left w:w="15" w:type="dxa"/>
              <w:bottom w:w="0" w:type="dxa"/>
              <w:right w:w="15" w:type="dxa"/>
            </w:tcMar>
          </w:tcPr>
          <w:p w14:paraId="2CBD569F" w14:textId="77777777" w:rsidR="003E3106" w:rsidRPr="000C14A4" w:rsidRDefault="004851CA">
            <w:pPr>
              <w:jc w:val="left"/>
              <w:rPr>
                <w:rFonts w:eastAsia="Arial"/>
              </w:rPr>
            </w:pPr>
            <w:r w:rsidRPr="000C14A4">
              <w:rPr>
                <w:rFonts w:eastAsia="Arial"/>
                <w:color w:val="000000"/>
              </w:rPr>
              <w:t>Doyenné de Juillet</w:t>
            </w:r>
          </w:p>
        </w:tc>
        <w:tc>
          <w:tcPr>
            <w:tcW w:w="6413" w:type="dxa"/>
            <w:tcBorders>
              <w:bottom w:val="none" w:sz="0" w:space="0" w:color="C0C0C0"/>
              <w:right w:val="single" w:sz="8" w:space="0" w:color="auto"/>
            </w:tcBorders>
            <w:tcMar>
              <w:top w:w="15" w:type="dxa"/>
              <w:left w:w="15" w:type="dxa"/>
              <w:bottom w:w="0" w:type="dxa"/>
              <w:right w:w="15" w:type="dxa"/>
            </w:tcMar>
          </w:tcPr>
          <w:p w14:paraId="76B0D0C6" w14:textId="77777777" w:rsidR="003E3106" w:rsidRPr="000C14A4" w:rsidRDefault="004851CA">
            <w:pPr>
              <w:jc w:val="left"/>
              <w:rPr>
                <w:rFonts w:eastAsia="Arial"/>
              </w:rPr>
            </w:pPr>
            <w:r w:rsidRPr="000C14A4">
              <w:rPr>
                <w:rFonts w:eastAsia="Arial"/>
                <w:color w:val="000000"/>
              </w:rPr>
              <w:t>Julidechantsbirne; Poire de Juillet</w:t>
            </w:r>
          </w:p>
        </w:tc>
      </w:tr>
      <w:tr w:rsidR="003E3106" w:rsidRPr="000C14A4" w14:paraId="20E54F32" w14:textId="77777777">
        <w:trPr>
          <w:trHeight w:val="280"/>
        </w:trPr>
        <w:tc>
          <w:tcPr>
            <w:tcW w:w="3080" w:type="dxa"/>
            <w:tcBorders>
              <w:left w:val="single" w:sz="8" w:space="0" w:color="auto"/>
              <w:bottom w:val="none" w:sz="0" w:space="0" w:color="C0C0C0"/>
              <w:right w:val="single" w:sz="8" w:space="0" w:color="auto"/>
            </w:tcBorders>
            <w:tcMar>
              <w:top w:w="15" w:type="dxa"/>
              <w:left w:w="15" w:type="dxa"/>
              <w:bottom w:w="0" w:type="dxa"/>
              <w:right w:w="15" w:type="dxa"/>
            </w:tcMar>
          </w:tcPr>
          <w:p w14:paraId="381C25EE" w14:textId="77777777" w:rsidR="003E3106" w:rsidRPr="000C14A4" w:rsidRDefault="004851CA">
            <w:pPr>
              <w:jc w:val="left"/>
              <w:rPr>
                <w:rFonts w:eastAsia="Arial"/>
              </w:rPr>
            </w:pPr>
            <w:r w:rsidRPr="000C14A4">
              <w:rPr>
                <w:rFonts w:eastAsia="Arial"/>
                <w:color w:val="000000"/>
              </w:rPr>
              <w:t>Doyenné du Comice</w:t>
            </w:r>
          </w:p>
        </w:tc>
        <w:tc>
          <w:tcPr>
            <w:tcW w:w="6413" w:type="dxa"/>
            <w:tcBorders>
              <w:bottom w:val="none" w:sz="0" w:space="0" w:color="C0C0C0"/>
              <w:right w:val="single" w:sz="8" w:space="0" w:color="auto"/>
            </w:tcBorders>
            <w:tcMar>
              <w:top w:w="15" w:type="dxa"/>
              <w:left w:w="15" w:type="dxa"/>
              <w:bottom w:w="0" w:type="dxa"/>
              <w:right w:w="15" w:type="dxa"/>
            </w:tcMar>
          </w:tcPr>
          <w:p w14:paraId="2AE7FD18" w14:textId="77777777" w:rsidR="003E3106" w:rsidRPr="000C14A4" w:rsidRDefault="004851CA">
            <w:pPr>
              <w:jc w:val="left"/>
              <w:rPr>
                <w:rFonts w:eastAsia="Arial"/>
              </w:rPr>
            </w:pPr>
            <w:r w:rsidRPr="000C14A4">
              <w:rPr>
                <w:rFonts w:eastAsia="Arial"/>
                <w:color w:val="000000"/>
              </w:rPr>
              <w:t>Comice; Dechant; Dechantsbirne; Vereinsdechantsbirne</w:t>
            </w:r>
          </w:p>
        </w:tc>
      </w:tr>
      <w:tr w:rsidR="003E3106" w:rsidRPr="000C14A4" w14:paraId="34DD0BF0" w14:textId="77777777">
        <w:trPr>
          <w:trHeight w:val="280"/>
        </w:trPr>
        <w:tc>
          <w:tcPr>
            <w:tcW w:w="3080" w:type="dxa"/>
            <w:tcBorders>
              <w:left w:val="single" w:sz="8" w:space="0" w:color="auto"/>
              <w:bottom w:val="none" w:sz="0" w:space="0" w:color="C0C0C0"/>
              <w:right w:val="single" w:sz="8" w:space="0" w:color="auto"/>
            </w:tcBorders>
            <w:tcMar>
              <w:top w:w="15" w:type="dxa"/>
              <w:left w:w="15" w:type="dxa"/>
              <w:bottom w:w="0" w:type="dxa"/>
              <w:right w:w="15" w:type="dxa"/>
            </w:tcMar>
          </w:tcPr>
          <w:p w14:paraId="181C03F6" w14:textId="77777777" w:rsidR="003E3106" w:rsidRPr="000C14A4" w:rsidRDefault="004851CA">
            <w:pPr>
              <w:jc w:val="left"/>
              <w:rPr>
                <w:rFonts w:eastAsia="Arial"/>
              </w:rPr>
            </w:pPr>
            <w:r w:rsidRPr="000C14A4">
              <w:rPr>
                <w:rFonts w:eastAsia="Arial"/>
                <w:color w:val="000000"/>
              </w:rPr>
              <w:t>Elektra</w:t>
            </w:r>
          </w:p>
        </w:tc>
        <w:tc>
          <w:tcPr>
            <w:tcW w:w="6413" w:type="dxa"/>
            <w:tcBorders>
              <w:bottom w:val="none" w:sz="0" w:space="0" w:color="C0C0C0"/>
              <w:right w:val="single" w:sz="8" w:space="0" w:color="auto"/>
            </w:tcBorders>
            <w:tcMar>
              <w:top w:w="15" w:type="dxa"/>
              <w:left w:w="15" w:type="dxa"/>
              <w:bottom w:w="0" w:type="dxa"/>
              <w:right w:w="15" w:type="dxa"/>
            </w:tcMar>
          </w:tcPr>
          <w:p w14:paraId="05D0C332" w14:textId="77777777" w:rsidR="003E3106" w:rsidRPr="000C14A4" w:rsidRDefault="004851CA">
            <w:pPr>
              <w:jc w:val="left"/>
              <w:rPr>
                <w:rFonts w:eastAsia="Arial"/>
              </w:rPr>
            </w:pPr>
            <w:r w:rsidRPr="000C14A4">
              <w:rPr>
                <w:rFonts w:eastAsia="Arial"/>
                <w:color w:val="000000"/>
              </w:rPr>
              <w:t>HL 315023</w:t>
            </w:r>
          </w:p>
        </w:tc>
      </w:tr>
      <w:tr w:rsidR="003E3106" w:rsidRPr="000C14A4" w14:paraId="6D884FB9" w14:textId="77777777">
        <w:trPr>
          <w:trHeight w:val="280"/>
        </w:trPr>
        <w:tc>
          <w:tcPr>
            <w:tcW w:w="3080" w:type="dxa"/>
            <w:tcBorders>
              <w:left w:val="single" w:sz="8" w:space="0" w:color="auto"/>
              <w:bottom w:val="none" w:sz="0" w:space="0" w:color="C0C0C0"/>
              <w:right w:val="single" w:sz="8" w:space="0" w:color="auto"/>
            </w:tcBorders>
            <w:tcMar>
              <w:top w:w="15" w:type="dxa"/>
              <w:left w:w="15" w:type="dxa"/>
              <w:bottom w:w="0" w:type="dxa"/>
              <w:right w:w="15" w:type="dxa"/>
            </w:tcMar>
          </w:tcPr>
          <w:p w14:paraId="1F1FC790" w14:textId="77777777" w:rsidR="003E3106" w:rsidRPr="000C14A4" w:rsidRDefault="004851CA">
            <w:pPr>
              <w:jc w:val="left"/>
              <w:rPr>
                <w:rFonts w:eastAsia="Arial"/>
              </w:rPr>
            </w:pPr>
            <w:r w:rsidRPr="000C14A4">
              <w:rPr>
                <w:rFonts w:eastAsia="Arial"/>
                <w:color w:val="000000"/>
              </w:rPr>
              <w:t>Holenicka</w:t>
            </w:r>
          </w:p>
        </w:tc>
        <w:tc>
          <w:tcPr>
            <w:tcW w:w="6413" w:type="dxa"/>
            <w:tcBorders>
              <w:bottom w:val="none" w:sz="0" w:space="0" w:color="C0C0C0"/>
              <w:right w:val="single" w:sz="8" w:space="0" w:color="auto"/>
            </w:tcBorders>
            <w:tcMar>
              <w:top w:w="15" w:type="dxa"/>
              <w:left w:w="15" w:type="dxa"/>
              <w:bottom w:w="0" w:type="dxa"/>
              <w:right w:w="15" w:type="dxa"/>
            </w:tcMar>
          </w:tcPr>
          <w:p w14:paraId="21379CD5" w14:textId="77777777" w:rsidR="003E3106" w:rsidRPr="000C14A4" w:rsidRDefault="004851CA">
            <w:pPr>
              <w:jc w:val="left"/>
              <w:rPr>
                <w:rFonts w:eastAsia="Arial"/>
              </w:rPr>
            </w:pPr>
            <w:r w:rsidRPr="000C14A4">
              <w:rPr>
                <w:rFonts w:eastAsia="Arial"/>
                <w:color w:val="000000"/>
              </w:rPr>
              <w:t>Holenika; Holenická</w:t>
            </w:r>
          </w:p>
        </w:tc>
      </w:tr>
      <w:tr w:rsidR="003E3106" w:rsidRPr="000C14A4" w14:paraId="413606EE" w14:textId="77777777">
        <w:trPr>
          <w:trHeight w:val="560"/>
        </w:trPr>
        <w:tc>
          <w:tcPr>
            <w:tcW w:w="3080" w:type="dxa"/>
            <w:tcBorders>
              <w:left w:val="single" w:sz="8" w:space="0" w:color="auto"/>
              <w:bottom w:val="none" w:sz="0" w:space="0" w:color="C0C0C0"/>
              <w:right w:val="single" w:sz="8" w:space="0" w:color="auto"/>
            </w:tcBorders>
            <w:tcMar>
              <w:top w:w="15" w:type="dxa"/>
              <w:left w:w="15" w:type="dxa"/>
              <w:bottom w:w="0" w:type="dxa"/>
              <w:right w:w="15" w:type="dxa"/>
            </w:tcMar>
          </w:tcPr>
          <w:p w14:paraId="21675CD4" w14:textId="77777777" w:rsidR="003E3106" w:rsidRPr="000C14A4" w:rsidRDefault="004851CA">
            <w:pPr>
              <w:jc w:val="left"/>
              <w:rPr>
                <w:rFonts w:eastAsia="Arial"/>
              </w:rPr>
            </w:pPr>
            <w:r w:rsidRPr="000C14A4">
              <w:rPr>
                <w:rFonts w:eastAsia="Arial"/>
                <w:color w:val="000000"/>
              </w:rPr>
              <w:t>Louise Bonne d'Avranches</w:t>
            </w:r>
          </w:p>
        </w:tc>
        <w:tc>
          <w:tcPr>
            <w:tcW w:w="6413" w:type="dxa"/>
            <w:tcBorders>
              <w:bottom w:val="none" w:sz="0" w:space="0" w:color="C0C0C0"/>
              <w:right w:val="single" w:sz="8" w:space="0" w:color="auto"/>
            </w:tcBorders>
            <w:tcMar>
              <w:top w:w="15" w:type="dxa"/>
              <w:left w:w="15" w:type="dxa"/>
              <w:bottom w:w="0" w:type="dxa"/>
              <w:right w:w="15" w:type="dxa"/>
            </w:tcMar>
          </w:tcPr>
          <w:p w14:paraId="1560E4CB" w14:textId="77777777" w:rsidR="003E3106" w:rsidRPr="000C14A4" w:rsidRDefault="004851CA">
            <w:pPr>
              <w:jc w:val="left"/>
              <w:rPr>
                <w:rFonts w:eastAsia="Arial"/>
                <w:lang w:val="fr-FR"/>
              </w:rPr>
            </w:pPr>
            <w:r w:rsidRPr="000C14A4">
              <w:rPr>
                <w:rFonts w:eastAsia="Arial"/>
                <w:color w:val="000000"/>
                <w:lang w:val="fr-FR"/>
              </w:rPr>
              <w:t xml:space="preserve">Bonne </w:t>
            </w:r>
            <w:proofErr w:type="gramStart"/>
            <w:r w:rsidRPr="000C14A4">
              <w:rPr>
                <w:rFonts w:eastAsia="Arial"/>
                <w:color w:val="000000"/>
                <w:lang w:val="fr-FR"/>
              </w:rPr>
              <w:t>Louise;</w:t>
            </w:r>
            <w:proofErr w:type="gramEnd"/>
            <w:r w:rsidRPr="000C14A4">
              <w:rPr>
                <w:rFonts w:eastAsia="Arial"/>
                <w:color w:val="000000"/>
                <w:lang w:val="fr-FR"/>
              </w:rPr>
              <w:t xml:space="preserve"> Gute </w:t>
            </w:r>
            <w:proofErr w:type="gramStart"/>
            <w:r w:rsidRPr="000C14A4">
              <w:rPr>
                <w:rFonts w:eastAsia="Arial"/>
                <w:color w:val="000000"/>
                <w:lang w:val="fr-FR"/>
              </w:rPr>
              <w:t>Luise;</w:t>
            </w:r>
            <w:proofErr w:type="gramEnd"/>
            <w:r w:rsidRPr="000C14A4">
              <w:rPr>
                <w:rFonts w:eastAsia="Arial"/>
                <w:color w:val="000000"/>
                <w:lang w:val="fr-FR"/>
              </w:rPr>
              <w:t xml:space="preserve"> Gute Luise von </w:t>
            </w:r>
            <w:proofErr w:type="gramStart"/>
            <w:r w:rsidRPr="000C14A4">
              <w:rPr>
                <w:rFonts w:eastAsia="Arial"/>
                <w:color w:val="000000"/>
                <w:lang w:val="fr-FR"/>
              </w:rPr>
              <w:t>Avranches;</w:t>
            </w:r>
            <w:proofErr w:type="gramEnd"/>
            <w:r w:rsidRPr="000C14A4">
              <w:rPr>
                <w:rFonts w:eastAsia="Arial"/>
                <w:color w:val="000000"/>
                <w:lang w:val="fr-FR"/>
              </w:rPr>
              <w:t xml:space="preserve"> Louise </w:t>
            </w:r>
            <w:proofErr w:type="gramStart"/>
            <w:r w:rsidRPr="000C14A4">
              <w:rPr>
                <w:rFonts w:eastAsia="Arial"/>
                <w:color w:val="000000"/>
                <w:lang w:val="fr-FR"/>
              </w:rPr>
              <w:t>Bonne;</w:t>
            </w:r>
            <w:proofErr w:type="gramEnd"/>
            <w:r w:rsidRPr="000C14A4">
              <w:rPr>
                <w:rFonts w:eastAsia="Arial"/>
                <w:color w:val="000000"/>
                <w:lang w:val="fr-FR"/>
              </w:rPr>
              <w:t xml:space="preserve"> Louise Bonne de </w:t>
            </w:r>
            <w:proofErr w:type="gramStart"/>
            <w:r w:rsidRPr="000C14A4">
              <w:rPr>
                <w:rFonts w:eastAsia="Arial"/>
                <w:color w:val="000000"/>
                <w:lang w:val="fr-FR"/>
              </w:rPr>
              <w:t>Jersey;</w:t>
            </w:r>
            <w:proofErr w:type="gramEnd"/>
            <w:r w:rsidRPr="000C14A4">
              <w:rPr>
                <w:rFonts w:eastAsia="Arial"/>
                <w:color w:val="000000"/>
                <w:lang w:val="fr-FR"/>
              </w:rPr>
              <w:t xml:space="preserve"> Prinz von </w:t>
            </w:r>
            <w:proofErr w:type="gramStart"/>
            <w:r w:rsidRPr="000C14A4">
              <w:rPr>
                <w:rFonts w:eastAsia="Arial"/>
                <w:color w:val="000000"/>
                <w:lang w:val="fr-FR"/>
              </w:rPr>
              <w:t>Württemberg;</w:t>
            </w:r>
            <w:proofErr w:type="gramEnd"/>
            <w:r w:rsidRPr="000C14A4">
              <w:rPr>
                <w:rFonts w:eastAsia="Arial"/>
                <w:color w:val="000000"/>
                <w:lang w:val="fr-FR"/>
              </w:rPr>
              <w:t xml:space="preserve"> William IV.</w:t>
            </w:r>
          </w:p>
        </w:tc>
      </w:tr>
      <w:tr w:rsidR="003E3106" w:rsidRPr="000C14A4" w14:paraId="49A0E90A" w14:textId="77777777">
        <w:trPr>
          <w:trHeight w:val="280"/>
        </w:trPr>
        <w:tc>
          <w:tcPr>
            <w:tcW w:w="3080" w:type="dxa"/>
            <w:tcBorders>
              <w:left w:val="single" w:sz="8" w:space="0" w:color="auto"/>
              <w:bottom w:val="none" w:sz="0" w:space="0" w:color="C0C0C0"/>
              <w:right w:val="single" w:sz="8" w:space="0" w:color="auto"/>
            </w:tcBorders>
            <w:tcMar>
              <w:top w:w="15" w:type="dxa"/>
              <w:left w:w="15" w:type="dxa"/>
              <w:bottom w:w="0" w:type="dxa"/>
              <w:right w:w="15" w:type="dxa"/>
            </w:tcMar>
          </w:tcPr>
          <w:p w14:paraId="50B4A15E" w14:textId="77777777" w:rsidR="003E3106" w:rsidRPr="000C14A4" w:rsidRDefault="004851CA">
            <w:pPr>
              <w:jc w:val="left"/>
              <w:rPr>
                <w:rFonts w:eastAsia="Arial"/>
                <w:color w:val="000000"/>
              </w:rPr>
            </w:pPr>
            <w:r w:rsidRPr="000C14A4">
              <w:rPr>
                <w:rFonts w:eastAsia="Arial"/>
                <w:color w:val="000000"/>
              </w:rPr>
              <w:t xml:space="preserve">Madame </w:t>
            </w:r>
            <w:proofErr w:type="spellStart"/>
            <w:r w:rsidRPr="000C14A4">
              <w:rPr>
                <w:rFonts w:eastAsia="Arial"/>
                <w:color w:val="000000"/>
              </w:rPr>
              <w:t>Verté</w:t>
            </w:r>
            <w:proofErr w:type="spellEnd"/>
          </w:p>
        </w:tc>
        <w:tc>
          <w:tcPr>
            <w:tcW w:w="6413" w:type="dxa"/>
            <w:tcBorders>
              <w:bottom w:val="none" w:sz="0" w:space="0" w:color="C0C0C0"/>
              <w:right w:val="single" w:sz="8" w:space="0" w:color="auto"/>
            </w:tcBorders>
            <w:tcMar>
              <w:top w:w="15" w:type="dxa"/>
              <w:left w:w="15" w:type="dxa"/>
              <w:bottom w:w="0" w:type="dxa"/>
              <w:right w:w="15" w:type="dxa"/>
            </w:tcMar>
          </w:tcPr>
          <w:p w14:paraId="3C9F62DF" w14:textId="77777777" w:rsidR="003E3106" w:rsidRPr="000C14A4" w:rsidRDefault="004851CA">
            <w:pPr>
              <w:jc w:val="left"/>
              <w:rPr>
                <w:rFonts w:eastAsia="Arial"/>
                <w:color w:val="000000"/>
              </w:rPr>
            </w:pPr>
            <w:r w:rsidRPr="000C14A4">
              <w:rPr>
                <w:rFonts w:eastAsia="Arial"/>
                <w:color w:val="000000"/>
              </w:rPr>
              <w:t>Besi de Caen; Beurre de Caen</w:t>
            </w:r>
          </w:p>
        </w:tc>
      </w:tr>
      <w:tr w:rsidR="003E3106" w:rsidRPr="000C14A4" w14:paraId="1AA48170" w14:textId="77777777">
        <w:trPr>
          <w:trHeight w:val="280"/>
        </w:trPr>
        <w:tc>
          <w:tcPr>
            <w:tcW w:w="3080" w:type="dxa"/>
            <w:tcBorders>
              <w:left w:val="single" w:sz="8" w:space="0" w:color="auto"/>
              <w:bottom w:val="none" w:sz="0" w:space="0" w:color="C0C0C0"/>
              <w:right w:val="single" w:sz="8" w:space="0" w:color="auto"/>
            </w:tcBorders>
            <w:tcMar>
              <w:top w:w="15" w:type="dxa"/>
              <w:left w:w="15" w:type="dxa"/>
              <w:bottom w:w="0" w:type="dxa"/>
              <w:right w:w="15" w:type="dxa"/>
            </w:tcMar>
          </w:tcPr>
          <w:p w14:paraId="3D191148" w14:textId="77777777" w:rsidR="003E3106" w:rsidRPr="000C14A4" w:rsidRDefault="004851CA">
            <w:pPr>
              <w:jc w:val="left"/>
              <w:rPr>
                <w:rFonts w:eastAsia="Arial"/>
              </w:rPr>
            </w:pPr>
            <w:r w:rsidRPr="000C14A4">
              <w:rPr>
                <w:rFonts w:eastAsia="Arial"/>
                <w:color w:val="000000"/>
              </w:rPr>
              <w:t>Nouveau Poiteau</w:t>
            </w:r>
          </w:p>
        </w:tc>
        <w:tc>
          <w:tcPr>
            <w:tcW w:w="6413" w:type="dxa"/>
            <w:tcBorders>
              <w:bottom w:val="none" w:sz="0" w:space="0" w:color="C0C0C0"/>
              <w:right w:val="single" w:sz="8" w:space="0" w:color="auto"/>
            </w:tcBorders>
            <w:tcMar>
              <w:top w:w="15" w:type="dxa"/>
              <w:left w:w="15" w:type="dxa"/>
              <w:bottom w:w="0" w:type="dxa"/>
              <w:right w:w="15" w:type="dxa"/>
            </w:tcMar>
          </w:tcPr>
          <w:p w14:paraId="05B8B92C" w14:textId="77777777" w:rsidR="003E3106" w:rsidRPr="000C14A4" w:rsidRDefault="004851CA">
            <w:pPr>
              <w:jc w:val="left"/>
              <w:rPr>
                <w:rFonts w:eastAsia="Arial"/>
                <w:lang w:val="fr-FR"/>
              </w:rPr>
            </w:pPr>
            <w:r w:rsidRPr="000C14A4">
              <w:rPr>
                <w:rFonts w:eastAsia="Arial"/>
                <w:color w:val="000000"/>
                <w:lang w:val="fr-FR"/>
              </w:rPr>
              <w:t xml:space="preserve">Neue </w:t>
            </w:r>
            <w:proofErr w:type="spellStart"/>
            <w:proofErr w:type="gramStart"/>
            <w:r w:rsidRPr="000C14A4">
              <w:rPr>
                <w:rFonts w:eastAsia="Arial"/>
                <w:color w:val="000000"/>
                <w:lang w:val="fr-FR"/>
              </w:rPr>
              <w:t>Poiteau</w:t>
            </w:r>
            <w:proofErr w:type="spellEnd"/>
            <w:r w:rsidRPr="000C14A4">
              <w:rPr>
                <w:rFonts w:eastAsia="Arial"/>
                <w:color w:val="000000"/>
                <w:lang w:val="fr-FR"/>
              </w:rPr>
              <w:t>;</w:t>
            </w:r>
            <w:proofErr w:type="gramEnd"/>
            <w:r w:rsidRPr="000C14A4">
              <w:rPr>
                <w:rFonts w:eastAsia="Arial"/>
                <w:color w:val="000000"/>
                <w:lang w:val="fr-FR"/>
              </w:rPr>
              <w:t xml:space="preserve"> Neue von </w:t>
            </w:r>
            <w:proofErr w:type="spellStart"/>
            <w:proofErr w:type="gramStart"/>
            <w:r w:rsidRPr="000C14A4">
              <w:rPr>
                <w:rFonts w:eastAsia="Arial"/>
                <w:color w:val="000000"/>
                <w:lang w:val="fr-FR"/>
              </w:rPr>
              <w:t>Poiteau</w:t>
            </w:r>
            <w:proofErr w:type="spellEnd"/>
            <w:r w:rsidRPr="000C14A4">
              <w:rPr>
                <w:rFonts w:eastAsia="Arial"/>
                <w:color w:val="000000"/>
                <w:lang w:val="fr-FR"/>
              </w:rPr>
              <w:t>;</w:t>
            </w:r>
            <w:proofErr w:type="gramEnd"/>
            <w:r w:rsidRPr="000C14A4">
              <w:rPr>
                <w:rFonts w:eastAsia="Arial"/>
                <w:color w:val="000000"/>
                <w:lang w:val="fr-FR"/>
              </w:rPr>
              <w:t xml:space="preserve"> </w:t>
            </w:r>
            <w:proofErr w:type="spellStart"/>
            <w:proofErr w:type="gramStart"/>
            <w:r w:rsidRPr="000C14A4">
              <w:rPr>
                <w:rFonts w:eastAsia="Arial"/>
                <w:color w:val="000000"/>
                <w:lang w:val="fr-FR"/>
              </w:rPr>
              <w:t>Poiteau</w:t>
            </w:r>
            <w:proofErr w:type="spellEnd"/>
            <w:r w:rsidRPr="000C14A4">
              <w:rPr>
                <w:rFonts w:eastAsia="Arial"/>
                <w:color w:val="000000"/>
                <w:lang w:val="fr-FR"/>
              </w:rPr>
              <w:t>;</w:t>
            </w:r>
            <w:proofErr w:type="gramEnd"/>
            <w:r w:rsidRPr="000C14A4">
              <w:rPr>
                <w:rFonts w:eastAsia="Arial"/>
                <w:color w:val="000000"/>
                <w:lang w:val="fr-FR"/>
              </w:rPr>
              <w:t xml:space="preserve"> </w:t>
            </w:r>
            <w:proofErr w:type="spellStart"/>
            <w:r w:rsidRPr="000C14A4">
              <w:rPr>
                <w:rFonts w:eastAsia="Arial"/>
                <w:color w:val="000000"/>
                <w:lang w:val="fr-FR"/>
              </w:rPr>
              <w:t>Poiteaus</w:t>
            </w:r>
            <w:proofErr w:type="spellEnd"/>
            <w:r w:rsidRPr="000C14A4">
              <w:rPr>
                <w:rFonts w:eastAsia="Arial"/>
                <w:color w:val="000000"/>
                <w:lang w:val="fr-FR"/>
              </w:rPr>
              <w:t xml:space="preserve"> </w:t>
            </w:r>
            <w:proofErr w:type="spellStart"/>
            <w:r w:rsidRPr="000C14A4">
              <w:rPr>
                <w:rFonts w:eastAsia="Arial"/>
                <w:color w:val="000000"/>
                <w:lang w:val="fr-FR"/>
              </w:rPr>
              <w:t>Butterbirne</w:t>
            </w:r>
            <w:proofErr w:type="spellEnd"/>
          </w:p>
        </w:tc>
      </w:tr>
      <w:tr w:rsidR="003E3106" w:rsidRPr="000C14A4" w14:paraId="73E2008A" w14:textId="77777777">
        <w:trPr>
          <w:trHeight w:val="280"/>
        </w:trPr>
        <w:tc>
          <w:tcPr>
            <w:tcW w:w="3080" w:type="dxa"/>
            <w:tcBorders>
              <w:left w:val="single" w:sz="8" w:space="0" w:color="auto"/>
              <w:bottom w:val="none" w:sz="0" w:space="0" w:color="C0C0C0"/>
              <w:right w:val="single" w:sz="8" w:space="0" w:color="auto"/>
            </w:tcBorders>
            <w:tcMar>
              <w:top w:w="15" w:type="dxa"/>
              <w:left w:w="15" w:type="dxa"/>
              <w:bottom w:w="0" w:type="dxa"/>
              <w:right w:w="15" w:type="dxa"/>
            </w:tcMar>
          </w:tcPr>
          <w:p w14:paraId="34065EDC" w14:textId="77777777" w:rsidR="003E3106" w:rsidRPr="000C14A4" w:rsidRDefault="004851CA">
            <w:pPr>
              <w:jc w:val="left"/>
              <w:rPr>
                <w:rFonts w:eastAsia="Arial"/>
              </w:rPr>
            </w:pPr>
            <w:r w:rsidRPr="000C14A4">
              <w:rPr>
                <w:rFonts w:eastAsia="Arial"/>
                <w:color w:val="000000"/>
              </w:rPr>
              <w:t>Olivier de Serres</w:t>
            </w:r>
          </w:p>
        </w:tc>
        <w:tc>
          <w:tcPr>
            <w:tcW w:w="6413" w:type="dxa"/>
            <w:tcBorders>
              <w:bottom w:val="none" w:sz="0" w:space="0" w:color="C0C0C0"/>
              <w:right w:val="single" w:sz="8" w:space="0" w:color="auto"/>
            </w:tcBorders>
            <w:tcMar>
              <w:top w:w="15" w:type="dxa"/>
              <w:left w:w="15" w:type="dxa"/>
              <w:bottom w:w="0" w:type="dxa"/>
              <w:right w:w="15" w:type="dxa"/>
            </w:tcMar>
          </w:tcPr>
          <w:p w14:paraId="7371E819" w14:textId="77777777" w:rsidR="003E3106" w:rsidRPr="000C14A4" w:rsidRDefault="004851CA">
            <w:pPr>
              <w:jc w:val="left"/>
              <w:rPr>
                <w:rFonts w:eastAsia="Arial"/>
              </w:rPr>
            </w:pPr>
            <w:r w:rsidRPr="000C14A4">
              <w:rPr>
                <w:rFonts w:eastAsia="Arial"/>
                <w:color w:val="000000"/>
              </w:rPr>
              <w:t>Olivier von Serres</w:t>
            </w:r>
          </w:p>
        </w:tc>
      </w:tr>
      <w:tr w:rsidR="003E3106" w:rsidRPr="000C14A4" w14:paraId="61E87F89" w14:textId="77777777">
        <w:trPr>
          <w:trHeight w:val="280"/>
        </w:trPr>
        <w:tc>
          <w:tcPr>
            <w:tcW w:w="3080" w:type="dxa"/>
            <w:tcBorders>
              <w:left w:val="single" w:sz="8" w:space="0" w:color="auto"/>
              <w:bottom w:val="none" w:sz="0" w:space="0" w:color="C0C0C0"/>
              <w:right w:val="single" w:sz="8" w:space="0" w:color="auto"/>
            </w:tcBorders>
            <w:tcMar>
              <w:top w:w="15" w:type="dxa"/>
              <w:left w:w="15" w:type="dxa"/>
              <w:bottom w:w="0" w:type="dxa"/>
              <w:right w:w="15" w:type="dxa"/>
            </w:tcMar>
          </w:tcPr>
          <w:p w14:paraId="403B98E8" w14:textId="77777777" w:rsidR="003E3106" w:rsidRPr="000C14A4" w:rsidRDefault="004851CA">
            <w:pPr>
              <w:jc w:val="left"/>
              <w:rPr>
                <w:rFonts w:eastAsia="Arial"/>
              </w:rPr>
            </w:pPr>
            <w:r w:rsidRPr="000C14A4">
              <w:rPr>
                <w:rFonts w:eastAsia="Arial"/>
                <w:color w:val="000000"/>
              </w:rPr>
              <w:t>Packham’s Triumph</w:t>
            </w:r>
          </w:p>
        </w:tc>
        <w:tc>
          <w:tcPr>
            <w:tcW w:w="6413" w:type="dxa"/>
            <w:tcBorders>
              <w:bottom w:val="none" w:sz="0" w:space="0" w:color="C0C0C0"/>
              <w:right w:val="single" w:sz="8" w:space="0" w:color="auto"/>
            </w:tcBorders>
            <w:tcMar>
              <w:top w:w="15" w:type="dxa"/>
              <w:left w:w="15" w:type="dxa"/>
              <w:bottom w:w="0" w:type="dxa"/>
              <w:right w:w="15" w:type="dxa"/>
            </w:tcMar>
          </w:tcPr>
          <w:p w14:paraId="4965CFFA" w14:textId="77777777" w:rsidR="003E3106" w:rsidRPr="000C14A4" w:rsidRDefault="004851CA">
            <w:pPr>
              <w:jc w:val="left"/>
              <w:rPr>
                <w:rFonts w:eastAsia="Arial"/>
              </w:rPr>
            </w:pPr>
            <w:r w:rsidRPr="000C14A4">
              <w:rPr>
                <w:rFonts w:eastAsia="Arial"/>
                <w:color w:val="000000"/>
              </w:rPr>
              <w:t>Williams d'Automne</w:t>
            </w:r>
          </w:p>
        </w:tc>
      </w:tr>
      <w:tr w:rsidR="003E3106" w:rsidRPr="000C14A4" w14:paraId="21799AC0" w14:textId="77777777">
        <w:trPr>
          <w:trHeight w:val="280"/>
        </w:trPr>
        <w:tc>
          <w:tcPr>
            <w:tcW w:w="3080" w:type="dxa"/>
            <w:tcBorders>
              <w:left w:val="single" w:sz="8" w:space="0" w:color="auto"/>
              <w:bottom w:val="none" w:sz="0" w:space="0" w:color="C0C0C0"/>
              <w:right w:val="single" w:sz="8" w:space="0" w:color="auto"/>
            </w:tcBorders>
            <w:tcMar>
              <w:top w:w="15" w:type="dxa"/>
              <w:left w:w="15" w:type="dxa"/>
              <w:bottom w:w="0" w:type="dxa"/>
              <w:right w:w="15" w:type="dxa"/>
            </w:tcMar>
          </w:tcPr>
          <w:p w14:paraId="2F71A32E" w14:textId="77777777" w:rsidR="003E3106" w:rsidRPr="000C14A4" w:rsidRDefault="004851CA">
            <w:pPr>
              <w:jc w:val="left"/>
              <w:rPr>
                <w:rFonts w:eastAsia="Arial"/>
              </w:rPr>
            </w:pPr>
            <w:r w:rsidRPr="000C14A4">
              <w:rPr>
                <w:rFonts w:eastAsia="Arial"/>
                <w:color w:val="000000"/>
              </w:rPr>
              <w:t>Pervomajskaya</w:t>
            </w:r>
          </w:p>
        </w:tc>
        <w:tc>
          <w:tcPr>
            <w:tcW w:w="6413" w:type="dxa"/>
            <w:tcBorders>
              <w:bottom w:val="none" w:sz="0" w:space="0" w:color="C0C0C0"/>
              <w:right w:val="single" w:sz="8" w:space="0" w:color="auto"/>
            </w:tcBorders>
            <w:tcMar>
              <w:top w:w="15" w:type="dxa"/>
              <w:left w:w="15" w:type="dxa"/>
              <w:bottom w:w="0" w:type="dxa"/>
              <w:right w:w="15" w:type="dxa"/>
            </w:tcMar>
          </w:tcPr>
          <w:p w14:paraId="358DF194" w14:textId="77777777" w:rsidR="003E3106" w:rsidRPr="000C14A4" w:rsidRDefault="004851CA">
            <w:pPr>
              <w:jc w:val="left"/>
              <w:rPr>
                <w:rFonts w:eastAsia="Arial"/>
              </w:rPr>
            </w:pPr>
            <w:r w:rsidRPr="000C14A4">
              <w:rPr>
                <w:rFonts w:eastAsia="Arial"/>
                <w:color w:val="000000"/>
              </w:rPr>
              <w:t>Perwomaiskaja</w:t>
            </w:r>
          </w:p>
        </w:tc>
      </w:tr>
      <w:tr w:rsidR="003E3106" w:rsidRPr="000C14A4" w14:paraId="47D8EB41" w14:textId="77777777">
        <w:trPr>
          <w:trHeight w:val="560"/>
        </w:trPr>
        <w:tc>
          <w:tcPr>
            <w:tcW w:w="3080" w:type="dxa"/>
            <w:tcBorders>
              <w:left w:val="single" w:sz="8" w:space="0" w:color="auto"/>
              <w:bottom w:val="none" w:sz="0" w:space="0" w:color="C0C0C0"/>
              <w:right w:val="single" w:sz="8" w:space="0" w:color="auto"/>
            </w:tcBorders>
            <w:tcMar>
              <w:top w:w="15" w:type="dxa"/>
              <w:left w:w="15" w:type="dxa"/>
              <w:bottom w:w="0" w:type="dxa"/>
              <w:right w:w="15" w:type="dxa"/>
            </w:tcMar>
          </w:tcPr>
          <w:p w14:paraId="51328560" w14:textId="77777777" w:rsidR="003E3106" w:rsidRPr="000C14A4" w:rsidRDefault="004851CA">
            <w:pPr>
              <w:jc w:val="left"/>
              <w:rPr>
                <w:rFonts w:eastAsia="Arial"/>
              </w:rPr>
            </w:pPr>
            <w:r w:rsidRPr="000C14A4">
              <w:rPr>
                <w:rFonts w:eastAsia="Arial"/>
                <w:color w:val="000000"/>
              </w:rPr>
              <w:t>Petersbirne</w:t>
            </w:r>
          </w:p>
        </w:tc>
        <w:tc>
          <w:tcPr>
            <w:tcW w:w="6413" w:type="dxa"/>
            <w:tcBorders>
              <w:bottom w:val="none" w:sz="0" w:space="0" w:color="C0C0C0"/>
              <w:right w:val="single" w:sz="8" w:space="0" w:color="auto"/>
            </w:tcBorders>
            <w:tcMar>
              <w:top w:w="15" w:type="dxa"/>
              <w:left w:w="15" w:type="dxa"/>
              <w:bottom w:w="0" w:type="dxa"/>
              <w:right w:w="15" w:type="dxa"/>
            </w:tcMar>
          </w:tcPr>
          <w:p w14:paraId="1A33949C" w14:textId="77777777" w:rsidR="003E3106" w:rsidRPr="000C14A4" w:rsidRDefault="004851CA">
            <w:pPr>
              <w:jc w:val="left"/>
              <w:rPr>
                <w:rFonts w:eastAsia="Arial"/>
                <w:lang w:val="de-DE"/>
              </w:rPr>
            </w:pPr>
            <w:r w:rsidRPr="000C14A4">
              <w:rPr>
                <w:rFonts w:eastAsia="Arial"/>
                <w:color w:val="000000"/>
                <w:lang w:val="de-DE"/>
              </w:rPr>
              <w:t>Große Petersbirne; Großvater-Birne; Lorenzbirne; Margaretenbirne; Rote Margarethenbirne; Weizenbirne</w:t>
            </w:r>
          </w:p>
        </w:tc>
      </w:tr>
      <w:tr w:rsidR="003E3106" w:rsidRPr="000C14A4" w14:paraId="5E9D080C" w14:textId="77777777">
        <w:trPr>
          <w:trHeight w:val="280"/>
        </w:trPr>
        <w:tc>
          <w:tcPr>
            <w:tcW w:w="3080" w:type="dxa"/>
            <w:tcBorders>
              <w:left w:val="single" w:sz="8" w:space="0" w:color="auto"/>
              <w:bottom w:val="none" w:sz="0" w:space="0" w:color="C0C0C0"/>
              <w:right w:val="single" w:sz="8" w:space="0" w:color="auto"/>
            </w:tcBorders>
            <w:tcMar>
              <w:top w:w="15" w:type="dxa"/>
              <w:left w:w="15" w:type="dxa"/>
              <w:bottom w:w="0" w:type="dxa"/>
              <w:right w:w="15" w:type="dxa"/>
            </w:tcMar>
          </w:tcPr>
          <w:p w14:paraId="67C5FA7F" w14:textId="77777777" w:rsidR="003E3106" w:rsidRPr="000C14A4" w:rsidRDefault="004851CA">
            <w:pPr>
              <w:jc w:val="left"/>
              <w:rPr>
                <w:rFonts w:eastAsia="Arial"/>
              </w:rPr>
            </w:pPr>
            <w:proofErr w:type="spellStart"/>
            <w:r w:rsidRPr="000C14A4">
              <w:rPr>
                <w:rFonts w:eastAsia="Arial"/>
                <w:color w:val="000000"/>
              </w:rPr>
              <w:t>Précoce</w:t>
            </w:r>
            <w:proofErr w:type="spellEnd"/>
            <w:r w:rsidRPr="000C14A4">
              <w:rPr>
                <w:rFonts w:eastAsia="Arial"/>
                <w:color w:val="000000"/>
              </w:rPr>
              <w:t xml:space="preserve"> de </w:t>
            </w:r>
            <w:proofErr w:type="spellStart"/>
            <w:r w:rsidRPr="000C14A4">
              <w:rPr>
                <w:rFonts w:eastAsia="Arial"/>
                <w:color w:val="000000"/>
              </w:rPr>
              <w:t>Trévoux</w:t>
            </w:r>
            <w:proofErr w:type="spellEnd"/>
          </w:p>
        </w:tc>
        <w:tc>
          <w:tcPr>
            <w:tcW w:w="6413" w:type="dxa"/>
            <w:tcBorders>
              <w:bottom w:val="none" w:sz="0" w:space="0" w:color="C0C0C0"/>
              <w:right w:val="single" w:sz="8" w:space="0" w:color="auto"/>
            </w:tcBorders>
            <w:tcMar>
              <w:top w:w="15" w:type="dxa"/>
              <w:left w:w="15" w:type="dxa"/>
              <w:bottom w:w="0" w:type="dxa"/>
              <w:right w:w="15" w:type="dxa"/>
            </w:tcMar>
          </w:tcPr>
          <w:p w14:paraId="3127CAD5" w14:textId="77777777" w:rsidR="003E3106" w:rsidRPr="000C14A4" w:rsidRDefault="004851CA">
            <w:pPr>
              <w:jc w:val="left"/>
              <w:rPr>
                <w:rFonts w:eastAsia="Arial"/>
                <w:lang w:val="de-DE"/>
              </w:rPr>
            </w:pPr>
            <w:r w:rsidRPr="000C14A4">
              <w:rPr>
                <w:rFonts w:eastAsia="Arial"/>
                <w:color w:val="000000"/>
                <w:lang w:val="de-DE"/>
              </w:rPr>
              <w:t xml:space="preserve">Frühe aus </w:t>
            </w:r>
            <w:proofErr w:type="spellStart"/>
            <w:r w:rsidRPr="000C14A4">
              <w:rPr>
                <w:rFonts w:eastAsia="Arial"/>
                <w:color w:val="000000"/>
                <w:lang w:val="de-DE"/>
              </w:rPr>
              <w:t>Trevoux</w:t>
            </w:r>
            <w:proofErr w:type="spellEnd"/>
            <w:r w:rsidRPr="000C14A4">
              <w:rPr>
                <w:rFonts w:eastAsia="Arial"/>
                <w:color w:val="000000"/>
                <w:lang w:val="de-DE"/>
              </w:rPr>
              <w:t xml:space="preserve">; Frühe von </w:t>
            </w:r>
            <w:proofErr w:type="spellStart"/>
            <w:r w:rsidRPr="000C14A4">
              <w:rPr>
                <w:rFonts w:eastAsia="Arial"/>
                <w:color w:val="000000"/>
                <w:lang w:val="de-DE"/>
              </w:rPr>
              <w:t>Trevoux</w:t>
            </w:r>
            <w:proofErr w:type="spellEnd"/>
            <w:r w:rsidRPr="000C14A4">
              <w:rPr>
                <w:rFonts w:eastAsia="Arial"/>
                <w:color w:val="000000"/>
                <w:lang w:val="de-DE"/>
              </w:rPr>
              <w:t xml:space="preserve">; </w:t>
            </w:r>
            <w:proofErr w:type="spellStart"/>
            <w:r w:rsidRPr="000C14A4">
              <w:rPr>
                <w:rFonts w:eastAsia="Arial"/>
                <w:color w:val="000000"/>
                <w:lang w:val="de-DE"/>
              </w:rPr>
              <w:t>Trevoux</w:t>
            </w:r>
            <w:proofErr w:type="spellEnd"/>
          </w:p>
        </w:tc>
      </w:tr>
      <w:tr w:rsidR="003E3106" w:rsidRPr="000C14A4" w14:paraId="0D086B59" w14:textId="77777777">
        <w:trPr>
          <w:trHeight w:val="280"/>
        </w:trPr>
        <w:tc>
          <w:tcPr>
            <w:tcW w:w="3080" w:type="dxa"/>
            <w:tcBorders>
              <w:left w:val="single" w:sz="8" w:space="0" w:color="auto"/>
              <w:bottom w:val="none" w:sz="0" w:space="0" w:color="C0C0C0"/>
              <w:right w:val="single" w:sz="8" w:space="0" w:color="auto"/>
            </w:tcBorders>
            <w:tcMar>
              <w:top w:w="15" w:type="dxa"/>
              <w:left w:w="15" w:type="dxa"/>
              <w:bottom w:w="0" w:type="dxa"/>
              <w:right w:w="15" w:type="dxa"/>
            </w:tcMar>
          </w:tcPr>
          <w:p w14:paraId="494A96D1" w14:textId="77777777" w:rsidR="003E3106" w:rsidRPr="000C14A4" w:rsidRDefault="004851CA">
            <w:pPr>
              <w:jc w:val="left"/>
              <w:rPr>
                <w:rFonts w:eastAsia="Arial"/>
              </w:rPr>
            </w:pPr>
            <w:proofErr w:type="spellStart"/>
            <w:r w:rsidRPr="000C14A4">
              <w:rPr>
                <w:rFonts w:eastAsia="Arial"/>
                <w:color w:val="000000"/>
              </w:rPr>
              <w:t>Président</w:t>
            </w:r>
            <w:proofErr w:type="spellEnd"/>
            <w:r w:rsidRPr="000C14A4">
              <w:rPr>
                <w:rFonts w:eastAsia="Arial"/>
                <w:color w:val="000000"/>
              </w:rPr>
              <w:t xml:space="preserve"> </w:t>
            </w:r>
            <w:proofErr w:type="spellStart"/>
            <w:r w:rsidRPr="000C14A4">
              <w:rPr>
                <w:rFonts w:eastAsia="Arial"/>
                <w:color w:val="000000"/>
              </w:rPr>
              <w:t>Héron</w:t>
            </w:r>
            <w:proofErr w:type="spellEnd"/>
          </w:p>
        </w:tc>
        <w:tc>
          <w:tcPr>
            <w:tcW w:w="6413" w:type="dxa"/>
            <w:tcBorders>
              <w:bottom w:val="none" w:sz="0" w:space="0" w:color="C0C0C0"/>
              <w:right w:val="single" w:sz="8" w:space="0" w:color="auto"/>
            </w:tcBorders>
            <w:tcMar>
              <w:top w:w="15" w:type="dxa"/>
              <w:left w:w="15" w:type="dxa"/>
              <w:bottom w:w="0" w:type="dxa"/>
              <w:right w:w="15" w:type="dxa"/>
            </w:tcMar>
          </w:tcPr>
          <w:p w14:paraId="4D889D54" w14:textId="77777777" w:rsidR="003E3106" w:rsidRPr="000C14A4" w:rsidRDefault="004851CA">
            <w:pPr>
              <w:jc w:val="left"/>
              <w:rPr>
                <w:rFonts w:eastAsia="Arial"/>
              </w:rPr>
            </w:pPr>
            <w:r w:rsidRPr="000C14A4">
              <w:rPr>
                <w:rFonts w:eastAsia="Arial"/>
                <w:color w:val="000000"/>
              </w:rPr>
              <w:t>Präsident Heron</w:t>
            </w:r>
          </w:p>
        </w:tc>
      </w:tr>
      <w:tr w:rsidR="003E3106" w:rsidRPr="000C14A4" w14:paraId="17691C77" w14:textId="77777777">
        <w:trPr>
          <w:trHeight w:val="560"/>
        </w:trPr>
        <w:tc>
          <w:tcPr>
            <w:tcW w:w="3080" w:type="dxa"/>
            <w:tcBorders>
              <w:left w:val="single" w:sz="8" w:space="0" w:color="auto"/>
              <w:bottom w:val="none" w:sz="0" w:space="0" w:color="C0C0C0"/>
              <w:right w:val="single" w:sz="8" w:space="0" w:color="auto"/>
            </w:tcBorders>
            <w:tcMar>
              <w:top w:w="15" w:type="dxa"/>
              <w:left w:w="15" w:type="dxa"/>
              <w:bottom w:w="0" w:type="dxa"/>
              <w:right w:w="15" w:type="dxa"/>
            </w:tcMar>
          </w:tcPr>
          <w:p w14:paraId="170AE1EB" w14:textId="77777777" w:rsidR="003E3106" w:rsidRPr="000C14A4" w:rsidRDefault="004851CA">
            <w:pPr>
              <w:jc w:val="left"/>
              <w:rPr>
                <w:rFonts w:eastAsia="Arial"/>
              </w:rPr>
            </w:pPr>
            <w:r w:rsidRPr="000C14A4">
              <w:rPr>
                <w:rFonts w:eastAsia="Arial"/>
                <w:color w:val="000000"/>
              </w:rPr>
              <w:t>Remele</w:t>
            </w:r>
          </w:p>
        </w:tc>
        <w:tc>
          <w:tcPr>
            <w:tcW w:w="6413" w:type="dxa"/>
            <w:tcBorders>
              <w:bottom w:val="none" w:sz="0" w:space="0" w:color="C0C0C0"/>
              <w:right w:val="single" w:sz="8" w:space="0" w:color="auto"/>
            </w:tcBorders>
            <w:tcMar>
              <w:top w:w="15" w:type="dxa"/>
              <w:left w:w="15" w:type="dxa"/>
              <w:bottom w:w="0" w:type="dxa"/>
              <w:right w:w="15" w:type="dxa"/>
            </w:tcMar>
          </w:tcPr>
          <w:p w14:paraId="1789AAC6" w14:textId="77777777" w:rsidR="003E3106" w:rsidRPr="000C14A4" w:rsidRDefault="004851CA">
            <w:pPr>
              <w:jc w:val="left"/>
              <w:rPr>
                <w:rFonts w:eastAsia="Arial"/>
                <w:lang w:val="de-DE"/>
              </w:rPr>
            </w:pPr>
            <w:proofErr w:type="spellStart"/>
            <w:r w:rsidRPr="000C14A4">
              <w:rPr>
                <w:rFonts w:eastAsia="Arial"/>
                <w:color w:val="000000"/>
                <w:lang w:val="de-DE"/>
              </w:rPr>
              <w:t>Junkersbirne</w:t>
            </w:r>
            <w:proofErr w:type="spellEnd"/>
            <w:r w:rsidRPr="000C14A4">
              <w:rPr>
                <w:rFonts w:eastAsia="Arial"/>
                <w:color w:val="000000"/>
                <w:lang w:val="de-DE"/>
              </w:rPr>
              <w:t xml:space="preserve">; Münchner Wasserbirne; </w:t>
            </w:r>
            <w:proofErr w:type="spellStart"/>
            <w:r w:rsidRPr="000C14A4">
              <w:rPr>
                <w:rFonts w:eastAsia="Arial"/>
                <w:color w:val="000000"/>
                <w:lang w:val="de-DE"/>
              </w:rPr>
              <w:t>Remelesbirne</w:t>
            </w:r>
            <w:proofErr w:type="spellEnd"/>
            <w:r w:rsidRPr="000C14A4">
              <w:rPr>
                <w:rFonts w:eastAsia="Arial"/>
                <w:color w:val="000000"/>
                <w:lang w:val="de-DE"/>
              </w:rPr>
              <w:t xml:space="preserve">; </w:t>
            </w:r>
            <w:proofErr w:type="spellStart"/>
            <w:r w:rsidRPr="000C14A4">
              <w:rPr>
                <w:rFonts w:eastAsia="Arial"/>
                <w:color w:val="000000"/>
                <w:lang w:val="de-DE"/>
              </w:rPr>
              <w:t>Remerle</w:t>
            </w:r>
            <w:proofErr w:type="spellEnd"/>
            <w:r w:rsidRPr="000C14A4">
              <w:rPr>
                <w:rFonts w:eastAsia="Arial"/>
                <w:color w:val="000000"/>
                <w:lang w:val="de-DE"/>
              </w:rPr>
              <w:t>; Schwäbische Wasserbirne</w:t>
            </w:r>
          </w:p>
        </w:tc>
      </w:tr>
      <w:tr w:rsidR="003E3106" w:rsidRPr="000C14A4" w14:paraId="7C5F753F" w14:textId="77777777">
        <w:trPr>
          <w:trHeight w:val="280"/>
        </w:trPr>
        <w:tc>
          <w:tcPr>
            <w:tcW w:w="3080" w:type="dxa"/>
            <w:tcBorders>
              <w:left w:val="single" w:sz="8" w:space="0" w:color="auto"/>
              <w:bottom w:val="single" w:sz="8" w:space="0" w:color="auto"/>
              <w:right w:val="single" w:sz="8" w:space="0" w:color="auto"/>
            </w:tcBorders>
            <w:tcMar>
              <w:top w:w="15" w:type="dxa"/>
              <w:left w:w="15" w:type="dxa"/>
              <w:bottom w:w="0" w:type="dxa"/>
              <w:right w:w="15" w:type="dxa"/>
            </w:tcMar>
          </w:tcPr>
          <w:p w14:paraId="3675ACFD" w14:textId="77777777" w:rsidR="003E3106" w:rsidRPr="000C14A4" w:rsidRDefault="004851CA">
            <w:pPr>
              <w:jc w:val="left"/>
              <w:rPr>
                <w:rFonts w:eastAsia="Arial"/>
              </w:rPr>
            </w:pPr>
            <w:r w:rsidRPr="000C14A4">
              <w:rPr>
                <w:rFonts w:eastAsia="Arial"/>
                <w:color w:val="000000"/>
              </w:rPr>
              <w:t>Santa Maria</w:t>
            </w:r>
          </w:p>
        </w:tc>
        <w:tc>
          <w:tcPr>
            <w:tcW w:w="6413" w:type="dxa"/>
            <w:tcBorders>
              <w:bottom w:val="none" w:sz="0" w:space="0" w:color="C0C0C0"/>
              <w:right w:val="single" w:sz="8" w:space="0" w:color="auto"/>
            </w:tcBorders>
            <w:tcMar>
              <w:top w:w="15" w:type="dxa"/>
              <w:left w:w="15" w:type="dxa"/>
              <w:bottom w:w="0" w:type="dxa"/>
              <w:right w:w="15" w:type="dxa"/>
            </w:tcMar>
          </w:tcPr>
          <w:p w14:paraId="5B7A42BF" w14:textId="77777777" w:rsidR="003E3106" w:rsidRPr="000C14A4" w:rsidRDefault="004851CA">
            <w:pPr>
              <w:jc w:val="left"/>
              <w:rPr>
                <w:rFonts w:eastAsia="Arial"/>
              </w:rPr>
            </w:pPr>
            <w:r w:rsidRPr="000C14A4">
              <w:rPr>
                <w:rFonts w:eastAsia="Arial"/>
                <w:color w:val="000000"/>
              </w:rPr>
              <w:t>Marienbirne</w:t>
            </w:r>
          </w:p>
        </w:tc>
      </w:tr>
      <w:tr w:rsidR="003E3106" w:rsidRPr="000C14A4" w14:paraId="5FED2127" w14:textId="77777777">
        <w:trPr>
          <w:trHeight w:val="280"/>
        </w:trPr>
        <w:tc>
          <w:tcPr>
            <w:tcW w:w="3080" w:type="dxa"/>
            <w:tcBorders>
              <w:left w:val="single" w:sz="8" w:space="0" w:color="auto"/>
              <w:bottom w:val="single" w:sz="8" w:space="0" w:color="auto"/>
              <w:right w:val="single" w:sz="8" w:space="0" w:color="auto"/>
            </w:tcBorders>
            <w:tcMar>
              <w:top w:w="15" w:type="dxa"/>
              <w:left w:w="15" w:type="dxa"/>
              <w:bottom w:w="0" w:type="dxa"/>
              <w:right w:w="15" w:type="dxa"/>
            </w:tcMar>
          </w:tcPr>
          <w:p w14:paraId="7521E63F" w14:textId="77777777" w:rsidR="003E3106" w:rsidRPr="000C14A4" w:rsidRDefault="004851CA">
            <w:pPr>
              <w:jc w:val="left"/>
              <w:rPr>
                <w:rFonts w:eastAsia="Arial"/>
              </w:rPr>
            </w:pPr>
            <w:r w:rsidRPr="000C14A4">
              <w:rPr>
                <w:rFonts w:eastAsia="Arial"/>
                <w:color w:val="000000"/>
              </w:rPr>
              <w:t>Williams’ Bon Chrétien</w:t>
            </w:r>
          </w:p>
        </w:tc>
        <w:tc>
          <w:tcPr>
            <w:tcW w:w="6413" w:type="dxa"/>
            <w:tcBorders>
              <w:bottom w:val="single" w:sz="8" w:space="0" w:color="auto"/>
              <w:right w:val="single" w:sz="8" w:space="0" w:color="auto"/>
            </w:tcBorders>
            <w:tcMar>
              <w:top w:w="15" w:type="dxa"/>
              <w:left w:w="15" w:type="dxa"/>
              <w:bottom w:w="0" w:type="dxa"/>
              <w:right w:w="15" w:type="dxa"/>
            </w:tcMar>
          </w:tcPr>
          <w:p w14:paraId="308B0289" w14:textId="77777777" w:rsidR="003E3106" w:rsidRPr="000C14A4" w:rsidRDefault="004851CA">
            <w:pPr>
              <w:jc w:val="left"/>
              <w:rPr>
                <w:rFonts w:eastAsia="Arial"/>
              </w:rPr>
            </w:pPr>
            <w:r w:rsidRPr="000C14A4">
              <w:rPr>
                <w:rFonts w:eastAsia="Arial"/>
                <w:color w:val="000000"/>
              </w:rPr>
              <w:t>Bartlett; Stair's Pear; Williams Christ; Williams Christbirne</w:t>
            </w:r>
          </w:p>
        </w:tc>
      </w:tr>
    </w:tbl>
    <w:p w14:paraId="271DB7C7" w14:textId="77777777" w:rsidR="003E3106" w:rsidRPr="000C14A4" w:rsidRDefault="004851CA">
      <w:pPr>
        <w:spacing w:beforeAutospacing="1" w:afterAutospacing="1"/>
        <w:sectPr w:rsidR="003E3106" w:rsidRPr="000C14A4">
          <w:headerReference w:type="even" r:id="rId101"/>
          <w:headerReference w:type="default" r:id="rId102"/>
          <w:footerReference w:type="even" r:id="rId103"/>
          <w:footerReference w:type="default" r:id="rId104"/>
          <w:headerReference w:type="first" r:id="rId105"/>
          <w:footerReference w:type="first" r:id="rId106"/>
          <w:pgSz w:w="11906" w:h="16838"/>
          <w:pgMar w:top="400" w:right="960" w:bottom="400" w:left="960" w:header="510" w:footer="720" w:gutter="0"/>
          <w:cols w:space="720"/>
        </w:sectPr>
      </w:pPr>
      <w:r w:rsidRPr="000C14A4">
        <w:t> </w:t>
      </w:r>
    </w:p>
    <w:p w14:paraId="3A200245" w14:textId="77777777" w:rsidR="003E3106" w:rsidRPr="000C14A4" w:rsidRDefault="004851CA">
      <w:pPr>
        <w:pStyle w:val="Heading1"/>
      </w:pPr>
      <w:bookmarkStart w:id="29" w:name="_Toc_1_3_0000000025"/>
      <w:r w:rsidRPr="000C14A4">
        <w:lastRenderedPageBreak/>
        <w:t>Literature</w:t>
      </w:r>
      <w:bookmarkEnd w:id="29"/>
    </w:p>
    <w:p w14:paraId="7903D4A6" w14:textId="77777777" w:rsidR="003E3106" w:rsidRPr="000C14A4" w:rsidRDefault="003E3106"/>
    <w:p w14:paraId="2301DE5D" w14:textId="77777777" w:rsidR="003E3106" w:rsidRPr="000C14A4" w:rsidRDefault="003E3106"/>
    <w:p w14:paraId="72425C76" w14:textId="77777777" w:rsidR="003F04A9" w:rsidRPr="000C14A4" w:rsidRDefault="004851CA" w:rsidP="003F04A9">
      <w:pPr>
        <w:rPr>
          <w:lang w:val="de-DE"/>
        </w:rPr>
      </w:pPr>
      <w:r w:rsidRPr="000C14A4">
        <w:t>Arbury, J., 1997:  “Pears.”  Wells &amp; Winter, Mereworth, Maidstone, GB</w:t>
      </w:r>
      <w:r w:rsidRPr="000C14A4">
        <w:br/>
      </w:r>
      <w:r w:rsidR="003F04A9" w:rsidRPr="000C14A4">
        <w:br/>
      </w:r>
      <w:proofErr w:type="spellStart"/>
      <w:r w:rsidR="003F04A9" w:rsidRPr="000C14A4">
        <w:rPr>
          <w:rFonts w:eastAsia="Arial"/>
          <w:color w:val="000000"/>
        </w:rPr>
        <w:t>Biologische</w:t>
      </w:r>
      <w:proofErr w:type="spellEnd"/>
      <w:r w:rsidR="003F04A9" w:rsidRPr="000C14A4">
        <w:rPr>
          <w:rFonts w:eastAsia="Arial"/>
          <w:color w:val="000000"/>
        </w:rPr>
        <w:t xml:space="preserve"> </w:t>
      </w:r>
      <w:proofErr w:type="spellStart"/>
      <w:r w:rsidR="003F04A9" w:rsidRPr="000C14A4">
        <w:rPr>
          <w:rFonts w:eastAsia="Arial"/>
          <w:color w:val="000000"/>
        </w:rPr>
        <w:t>Bundesanstalt</w:t>
      </w:r>
      <w:proofErr w:type="spellEnd"/>
      <w:r w:rsidR="003F04A9" w:rsidRPr="000C14A4">
        <w:rPr>
          <w:rFonts w:eastAsia="Arial"/>
          <w:color w:val="000000"/>
        </w:rPr>
        <w:t xml:space="preserve"> für Land- und </w:t>
      </w:r>
      <w:proofErr w:type="spellStart"/>
      <w:r w:rsidR="003F04A9" w:rsidRPr="000C14A4">
        <w:rPr>
          <w:rFonts w:eastAsia="Arial"/>
          <w:color w:val="000000"/>
        </w:rPr>
        <w:t>Fortswirtschaft</w:t>
      </w:r>
      <w:proofErr w:type="spellEnd"/>
      <w:r w:rsidR="003F04A9" w:rsidRPr="000C14A4">
        <w:rPr>
          <w:rFonts w:eastAsia="Arial"/>
          <w:color w:val="000000"/>
        </w:rPr>
        <w:t xml:space="preserve"> (Editor), 1997: Growth Stages of Plants / </w:t>
      </w:r>
      <w:proofErr w:type="spellStart"/>
      <w:r w:rsidR="003F04A9" w:rsidRPr="000C14A4">
        <w:rPr>
          <w:rFonts w:eastAsia="Arial"/>
          <w:color w:val="000000"/>
        </w:rPr>
        <w:t>Entwicklungsstadien</w:t>
      </w:r>
      <w:proofErr w:type="spellEnd"/>
      <w:r w:rsidR="003F04A9" w:rsidRPr="000C14A4">
        <w:rPr>
          <w:rFonts w:eastAsia="Arial"/>
          <w:color w:val="000000"/>
        </w:rPr>
        <w:t xml:space="preserve"> von </w:t>
      </w:r>
      <w:proofErr w:type="spellStart"/>
      <w:r w:rsidR="003F04A9" w:rsidRPr="000C14A4">
        <w:rPr>
          <w:rFonts w:eastAsia="Arial"/>
          <w:color w:val="000000"/>
        </w:rPr>
        <w:t>Pflanzen</w:t>
      </w:r>
      <w:proofErr w:type="spellEnd"/>
      <w:r w:rsidR="003F04A9" w:rsidRPr="000C14A4">
        <w:rPr>
          <w:rFonts w:eastAsia="Arial"/>
          <w:color w:val="000000"/>
        </w:rPr>
        <w:t xml:space="preserve"> / </w:t>
      </w:r>
      <w:proofErr w:type="spellStart"/>
      <w:r w:rsidR="003F04A9" w:rsidRPr="000C14A4">
        <w:rPr>
          <w:rFonts w:eastAsia="Arial"/>
          <w:color w:val="000000"/>
        </w:rPr>
        <w:t>Estadios</w:t>
      </w:r>
      <w:proofErr w:type="spellEnd"/>
      <w:r w:rsidR="003F04A9" w:rsidRPr="000C14A4">
        <w:rPr>
          <w:rFonts w:eastAsia="Arial"/>
          <w:color w:val="000000"/>
        </w:rPr>
        <w:t xml:space="preserve"> de las </w:t>
      </w:r>
      <w:proofErr w:type="spellStart"/>
      <w:r w:rsidR="003F04A9" w:rsidRPr="000C14A4">
        <w:rPr>
          <w:rFonts w:eastAsia="Arial"/>
          <w:color w:val="000000"/>
        </w:rPr>
        <w:t>Plantas</w:t>
      </w:r>
      <w:proofErr w:type="spellEnd"/>
      <w:r w:rsidR="003F04A9" w:rsidRPr="000C14A4">
        <w:rPr>
          <w:rFonts w:eastAsia="Arial"/>
          <w:color w:val="000000"/>
        </w:rPr>
        <w:t xml:space="preserve"> / </w:t>
      </w:r>
      <w:proofErr w:type="spellStart"/>
      <w:r w:rsidR="003F04A9" w:rsidRPr="000C14A4">
        <w:rPr>
          <w:rFonts w:eastAsia="Arial"/>
          <w:color w:val="000000"/>
        </w:rPr>
        <w:t>Stades</w:t>
      </w:r>
      <w:proofErr w:type="spellEnd"/>
      <w:r w:rsidR="003F04A9" w:rsidRPr="000C14A4">
        <w:rPr>
          <w:rFonts w:eastAsia="Arial"/>
          <w:color w:val="000000"/>
        </w:rPr>
        <w:t xml:space="preserve"> de Développement des Plantes. </w:t>
      </w:r>
      <w:r w:rsidR="003F04A9" w:rsidRPr="000C14A4">
        <w:rPr>
          <w:rFonts w:eastAsia="Arial"/>
          <w:color w:val="000000"/>
          <w:lang w:val="de-DE"/>
        </w:rPr>
        <w:t>BBCH- Monograph. Blackwell Wissenschaftsverlag Berlin, DE, Wien, AU</w:t>
      </w:r>
    </w:p>
    <w:p w14:paraId="19BC6B95" w14:textId="76E21DEA" w:rsidR="003E3106" w:rsidRPr="000C14A4" w:rsidRDefault="004851CA">
      <w:pPr>
        <w:jc w:val="left"/>
        <w:sectPr w:rsidR="003E3106" w:rsidRPr="000C14A4">
          <w:headerReference w:type="even" r:id="rId107"/>
          <w:headerReference w:type="default" r:id="rId108"/>
          <w:footerReference w:type="even" r:id="rId109"/>
          <w:footerReference w:type="default" r:id="rId110"/>
          <w:headerReference w:type="first" r:id="rId111"/>
          <w:footerReference w:type="first" r:id="rId112"/>
          <w:pgSz w:w="11906" w:h="16838"/>
          <w:pgMar w:top="400" w:right="960" w:bottom="400" w:left="960" w:header="510" w:footer="720" w:gutter="0"/>
          <w:cols w:space="720"/>
        </w:sectPr>
      </w:pPr>
      <w:r w:rsidRPr="000C14A4">
        <w:t> </w:t>
      </w:r>
      <w:r w:rsidRPr="000C14A4">
        <w:br/>
        <w:t>Bocek, O., 1954</w:t>
      </w:r>
      <w:proofErr w:type="gramStart"/>
      <w:r w:rsidRPr="000C14A4">
        <w:t>:  “</w:t>
      </w:r>
      <w:proofErr w:type="gramEnd"/>
      <w:r w:rsidRPr="000C14A4">
        <w:t>Pomologie.”  Statni Zemedelske Hakladatelstvi, Praha, CZ</w:t>
      </w:r>
      <w:r w:rsidRPr="000C14A4">
        <w:br/>
        <w:t> </w:t>
      </w:r>
      <w:r w:rsidRPr="000C14A4">
        <w:br/>
        <w:t xml:space="preserve">Bordeianu, T., </w:t>
      </w:r>
      <w:r w:rsidRPr="000C14A4">
        <w:rPr>
          <w:i/>
        </w:rPr>
        <w:t>et. al.</w:t>
      </w:r>
      <w:r w:rsidRPr="000C14A4">
        <w:t>, 1963:  “Pomologia Republicii Socialiste Romania.”  Vol. 1-8, Editura Academiei Republicii Socialiste, Bucaresti, RO</w:t>
      </w:r>
      <w:r w:rsidRPr="000C14A4">
        <w:br/>
        <w:t> </w:t>
      </w:r>
      <w:r w:rsidRPr="000C14A4">
        <w:br/>
        <w:t>Brozik, S., Regius, J., 1957:  “Termeszett gyümölcsfajtaink. Almastermesuek, Körte es birs.” Mezögazdasagi Kiado, Budapest, HU</w:t>
      </w:r>
      <w:r w:rsidRPr="000C14A4">
        <w:br/>
        <w:t> </w:t>
      </w:r>
      <w:r w:rsidRPr="000C14A4">
        <w:br/>
        <w:t>Cifranic, P., et al., 1978: “Pomologia.” Priroda, Bratislava, CZ</w:t>
      </w:r>
      <w:r w:rsidRPr="000C14A4">
        <w:br/>
        <w:t> </w:t>
      </w:r>
      <w:r w:rsidRPr="000C14A4">
        <w:br/>
        <w:t>Dahl, C.G., 1943:  “Pomologia del II – Päron och Plommon.”  Albert Bonniers Förlag, Stockholm, SE</w:t>
      </w:r>
      <w:r w:rsidRPr="000C14A4">
        <w:br/>
      </w:r>
      <w:r w:rsidRPr="000C14A4">
        <w:br/>
        <w:t>Fleckinger, J., 1948: Les stades végétatives des arbres frutiers, en rapport avec les traitements. Pomology Français 1948, supplements 81-93, FR</w:t>
      </w:r>
      <w:r w:rsidRPr="000C14A4">
        <w:br/>
        <w:t> </w:t>
      </w:r>
      <w:r w:rsidRPr="000C14A4">
        <w:br/>
        <w:t xml:space="preserve">Hedrick, U.P., 1921:  “The pears of New York – Report of the New York Experimental Station for the year 1921.”  </w:t>
      </w:r>
      <w:r w:rsidRPr="000C14A4">
        <w:rPr>
          <w:lang w:val="de-DE"/>
        </w:rPr>
        <w:t>J.B. Lyon Company, Albany, US</w:t>
      </w:r>
      <w:r w:rsidRPr="000C14A4">
        <w:rPr>
          <w:lang w:val="de-DE"/>
        </w:rPr>
        <w:br/>
        <w:t> </w:t>
      </w:r>
      <w:r w:rsidRPr="000C14A4">
        <w:rPr>
          <w:lang w:val="de-DE"/>
        </w:rPr>
        <w:br/>
        <w:t>Kessler, H., 1948:  “Birnensorten der Schweiz.”  Verlag Verbandsdruckerei AG, Bern, CH</w:t>
      </w:r>
      <w:r w:rsidRPr="000C14A4">
        <w:rPr>
          <w:lang w:val="de-DE"/>
        </w:rPr>
        <w:br/>
        <w:t> </w:t>
      </w:r>
      <w:r w:rsidRPr="000C14A4">
        <w:rPr>
          <w:lang w:val="de-DE"/>
        </w:rPr>
        <w:br/>
        <w:t>Krümmel, H., Groh, W., Friedrich, G., 1964:  “Deutsche Obstsorten.”  Bd. 1-3. Deutscher Landwirtschaftsverlag, Berlin, DE</w:t>
      </w:r>
      <w:r w:rsidRPr="000C14A4">
        <w:rPr>
          <w:lang w:val="de-DE"/>
        </w:rPr>
        <w:br/>
        <w:t> </w:t>
      </w:r>
      <w:r w:rsidRPr="000C14A4">
        <w:rPr>
          <w:lang w:val="de-DE"/>
        </w:rPr>
        <w:br/>
        <w:t>Leroy, A., 1867:  “</w:t>
      </w:r>
      <w:proofErr w:type="spellStart"/>
      <w:r w:rsidRPr="000C14A4">
        <w:rPr>
          <w:lang w:val="de-DE"/>
        </w:rPr>
        <w:t>Dictionnaire</w:t>
      </w:r>
      <w:proofErr w:type="spellEnd"/>
      <w:r w:rsidRPr="000C14A4">
        <w:rPr>
          <w:lang w:val="de-DE"/>
        </w:rPr>
        <w:t xml:space="preserve"> de </w:t>
      </w:r>
      <w:proofErr w:type="spellStart"/>
      <w:r w:rsidRPr="000C14A4">
        <w:rPr>
          <w:lang w:val="de-DE"/>
        </w:rPr>
        <w:t>pomologie</w:t>
      </w:r>
      <w:proofErr w:type="spellEnd"/>
      <w:r w:rsidRPr="000C14A4">
        <w:rPr>
          <w:lang w:val="de-DE"/>
        </w:rPr>
        <w:t xml:space="preserve"> </w:t>
      </w:r>
      <w:proofErr w:type="gramStart"/>
      <w:r w:rsidRPr="000C14A4">
        <w:rPr>
          <w:lang w:val="de-DE"/>
        </w:rPr>
        <w:t>I,II</w:t>
      </w:r>
      <w:proofErr w:type="gramEnd"/>
      <w:r w:rsidRPr="000C14A4">
        <w:rPr>
          <w:lang w:val="de-DE"/>
        </w:rPr>
        <w:t xml:space="preserve"> – </w:t>
      </w:r>
      <w:proofErr w:type="spellStart"/>
      <w:r w:rsidRPr="000C14A4">
        <w:rPr>
          <w:lang w:val="de-DE"/>
        </w:rPr>
        <w:t>Poires</w:t>
      </w:r>
      <w:proofErr w:type="spellEnd"/>
      <w:r w:rsidRPr="000C14A4">
        <w:rPr>
          <w:lang w:val="de-DE"/>
        </w:rPr>
        <w:t xml:space="preserve">.”  </w:t>
      </w:r>
      <w:proofErr w:type="spellStart"/>
      <w:r w:rsidRPr="000C14A4">
        <w:rPr>
          <w:lang w:val="de-DE"/>
        </w:rPr>
        <w:t>Principales</w:t>
      </w:r>
      <w:proofErr w:type="spellEnd"/>
      <w:r w:rsidRPr="000C14A4">
        <w:rPr>
          <w:lang w:val="de-DE"/>
        </w:rPr>
        <w:t xml:space="preserve"> </w:t>
      </w:r>
      <w:proofErr w:type="spellStart"/>
      <w:r w:rsidRPr="000C14A4">
        <w:rPr>
          <w:lang w:val="de-DE"/>
        </w:rPr>
        <w:t>Librairies</w:t>
      </w:r>
      <w:proofErr w:type="spellEnd"/>
      <w:r w:rsidRPr="000C14A4">
        <w:rPr>
          <w:lang w:val="de-DE"/>
        </w:rPr>
        <w:t xml:space="preserve"> </w:t>
      </w:r>
      <w:proofErr w:type="spellStart"/>
      <w:r w:rsidRPr="000C14A4">
        <w:rPr>
          <w:lang w:val="de-DE"/>
        </w:rPr>
        <w:t>Agricoles</w:t>
      </w:r>
      <w:proofErr w:type="spellEnd"/>
      <w:r w:rsidRPr="000C14A4">
        <w:rPr>
          <w:lang w:val="de-DE"/>
        </w:rPr>
        <w:t xml:space="preserve"> et </w:t>
      </w:r>
      <w:proofErr w:type="spellStart"/>
      <w:r w:rsidRPr="000C14A4">
        <w:rPr>
          <w:lang w:val="de-DE"/>
        </w:rPr>
        <w:t>Horticoles</w:t>
      </w:r>
      <w:proofErr w:type="spellEnd"/>
      <w:r w:rsidRPr="000C14A4">
        <w:rPr>
          <w:lang w:val="de-DE"/>
        </w:rPr>
        <w:t>, Angers, FR</w:t>
      </w:r>
      <w:r w:rsidRPr="000C14A4">
        <w:rPr>
          <w:lang w:val="de-DE"/>
        </w:rPr>
        <w:br/>
      </w:r>
      <w:r w:rsidRPr="000C14A4">
        <w:rPr>
          <w:lang w:val="de-DE"/>
        </w:rPr>
        <w:br/>
        <w:t xml:space="preserve">Meier, U., 1997: Growth </w:t>
      </w:r>
      <w:proofErr w:type="spellStart"/>
      <w:r w:rsidRPr="000C14A4">
        <w:rPr>
          <w:lang w:val="de-DE"/>
        </w:rPr>
        <w:t>stages</w:t>
      </w:r>
      <w:proofErr w:type="spellEnd"/>
      <w:r w:rsidRPr="000C14A4">
        <w:rPr>
          <w:lang w:val="de-DE"/>
        </w:rPr>
        <w:t xml:space="preserve"> </w:t>
      </w:r>
      <w:proofErr w:type="spellStart"/>
      <w:r w:rsidRPr="000C14A4">
        <w:rPr>
          <w:lang w:val="de-DE"/>
        </w:rPr>
        <w:t>of</w:t>
      </w:r>
      <w:proofErr w:type="spellEnd"/>
      <w:r w:rsidRPr="000C14A4">
        <w:rPr>
          <w:lang w:val="de-DE"/>
        </w:rPr>
        <w:t xml:space="preserve"> mono- and </w:t>
      </w:r>
      <w:proofErr w:type="spellStart"/>
      <w:r w:rsidRPr="000C14A4">
        <w:rPr>
          <w:lang w:val="de-DE"/>
        </w:rPr>
        <w:t>dicotyledonous</w:t>
      </w:r>
      <w:proofErr w:type="spellEnd"/>
      <w:r w:rsidRPr="000C14A4">
        <w:rPr>
          <w:lang w:val="de-DE"/>
        </w:rPr>
        <w:t xml:space="preserve"> plants. Blackwell, Berlin, Vienna.</w:t>
      </w:r>
      <w:r w:rsidRPr="000C14A4">
        <w:rPr>
          <w:lang w:val="de-DE"/>
        </w:rPr>
        <w:br/>
        <w:t> </w:t>
      </w:r>
      <w:r w:rsidRPr="000C14A4">
        <w:rPr>
          <w:lang w:val="de-DE"/>
        </w:rPr>
        <w:br/>
        <w:t xml:space="preserve">Morettini, A., Baldini, E., Scaramuzzi, F., </w:t>
      </w:r>
      <w:proofErr w:type="spellStart"/>
      <w:r w:rsidRPr="000C14A4">
        <w:rPr>
          <w:lang w:val="de-DE"/>
        </w:rPr>
        <w:t>Mittempergher</w:t>
      </w:r>
      <w:proofErr w:type="spellEnd"/>
      <w:r w:rsidRPr="000C14A4">
        <w:rPr>
          <w:lang w:val="de-DE"/>
        </w:rPr>
        <w:t xml:space="preserve"> L., 1967:  “</w:t>
      </w:r>
      <w:proofErr w:type="spellStart"/>
      <w:r w:rsidRPr="000C14A4">
        <w:rPr>
          <w:lang w:val="de-DE"/>
        </w:rPr>
        <w:t>Monografia</w:t>
      </w:r>
      <w:proofErr w:type="spellEnd"/>
      <w:r w:rsidRPr="000C14A4">
        <w:rPr>
          <w:lang w:val="de-DE"/>
        </w:rPr>
        <w:t xml:space="preserve"> delle </w:t>
      </w:r>
      <w:proofErr w:type="spellStart"/>
      <w:r w:rsidRPr="000C14A4">
        <w:rPr>
          <w:lang w:val="de-DE"/>
        </w:rPr>
        <w:t>principali</w:t>
      </w:r>
      <w:proofErr w:type="spellEnd"/>
      <w:r w:rsidRPr="000C14A4">
        <w:rPr>
          <w:lang w:val="de-DE"/>
        </w:rPr>
        <w:t xml:space="preserve"> </w:t>
      </w:r>
      <w:proofErr w:type="spellStart"/>
      <w:r w:rsidRPr="000C14A4">
        <w:rPr>
          <w:lang w:val="de-DE"/>
        </w:rPr>
        <w:t>cultivar</w:t>
      </w:r>
      <w:proofErr w:type="spellEnd"/>
      <w:r w:rsidRPr="000C14A4">
        <w:rPr>
          <w:lang w:val="de-DE"/>
        </w:rPr>
        <w:t xml:space="preserve"> di </w:t>
      </w:r>
      <w:proofErr w:type="spellStart"/>
      <w:r w:rsidRPr="000C14A4">
        <w:rPr>
          <w:lang w:val="de-DE"/>
        </w:rPr>
        <w:t>pero</w:t>
      </w:r>
      <w:proofErr w:type="spellEnd"/>
      <w:r w:rsidRPr="000C14A4">
        <w:rPr>
          <w:lang w:val="de-DE"/>
        </w:rPr>
        <w:t xml:space="preserve">.”  </w:t>
      </w:r>
      <w:r w:rsidRPr="000C14A4">
        <w:t xml:space="preserve">Consiglio </w:t>
      </w:r>
      <w:proofErr w:type="spellStart"/>
      <w:r w:rsidRPr="000C14A4">
        <w:t>nazionale</w:t>
      </w:r>
      <w:proofErr w:type="spellEnd"/>
      <w:r w:rsidRPr="000C14A4">
        <w:t xml:space="preserve"> delle </w:t>
      </w:r>
      <w:proofErr w:type="spellStart"/>
      <w:r w:rsidRPr="000C14A4">
        <w:t>ricerche</w:t>
      </w:r>
      <w:proofErr w:type="spellEnd"/>
      <w:r w:rsidRPr="000C14A4">
        <w:t>, Centro Miglioramento Piante da Frutto, Firenze, IT</w:t>
      </w:r>
      <w:r w:rsidRPr="000C14A4">
        <w:br/>
        <w:t> </w:t>
      </w:r>
      <w:r w:rsidRPr="000C14A4">
        <w:br/>
        <w:t>Morgan, J., 2015: "The Book of Pears". Penguin Random House, London, GB</w:t>
      </w:r>
      <w:r w:rsidRPr="000C14A4">
        <w:br/>
      </w:r>
      <w:r w:rsidRPr="000C14A4">
        <w:br/>
        <w:t>Nicotra, A., Cobianchi, D., Faedi, W., Manzo, P., 1979:  “Monografia di cultivar di pero.”  Ministero Agricoltura e Foreste, Roma, IT</w:t>
      </w:r>
      <w:r w:rsidRPr="000C14A4">
        <w:br/>
        <w:t> </w:t>
      </w:r>
      <w:r w:rsidRPr="000C14A4">
        <w:br/>
        <w:t>Nilsson, A., 1989:  “Våra päron-, plommon- och körsbärssorter.”  Karlebo Forlag AB, SE</w:t>
      </w:r>
      <w:r w:rsidRPr="000C14A4">
        <w:br/>
        <w:t> </w:t>
      </w:r>
      <w:r w:rsidRPr="000C14A4">
        <w:br/>
        <w:t xml:space="preserve">Petzold, H., 1989:  “Birnensorten.” </w:t>
      </w:r>
      <w:r w:rsidRPr="000C14A4">
        <w:rPr>
          <w:lang w:val="de-DE"/>
        </w:rPr>
        <w:t xml:space="preserve">Verlag J. Neumann, </w:t>
      </w:r>
      <w:proofErr w:type="spellStart"/>
      <w:r w:rsidRPr="000C14A4">
        <w:rPr>
          <w:lang w:val="de-DE"/>
        </w:rPr>
        <w:t>Neudamm</w:t>
      </w:r>
      <w:proofErr w:type="spellEnd"/>
      <w:r w:rsidRPr="000C14A4">
        <w:rPr>
          <w:lang w:val="de-DE"/>
        </w:rPr>
        <w:t xml:space="preserve">, </w:t>
      </w:r>
      <w:proofErr w:type="spellStart"/>
      <w:r w:rsidRPr="000C14A4">
        <w:rPr>
          <w:lang w:val="de-DE"/>
        </w:rPr>
        <w:t>Melsungen</w:t>
      </w:r>
      <w:proofErr w:type="spellEnd"/>
      <w:r w:rsidRPr="000C14A4">
        <w:rPr>
          <w:lang w:val="de-DE"/>
        </w:rPr>
        <w:t>, Berlin, Basel, Wien, DE</w:t>
      </w:r>
      <w:r w:rsidRPr="000C14A4">
        <w:rPr>
          <w:lang w:val="de-DE"/>
        </w:rPr>
        <w:br/>
        <w:t> </w:t>
      </w:r>
      <w:r w:rsidRPr="000C14A4">
        <w:rPr>
          <w:lang w:val="de-DE"/>
        </w:rPr>
        <w:br/>
        <w:t>Seitzer, J., Schüle, H., Wenck, F., 1957:  “Farbtafeln der Birnensorten.”  Verlag Eugen Ulmer, Stuttgart, DE</w:t>
      </w:r>
      <w:r w:rsidRPr="000C14A4">
        <w:rPr>
          <w:lang w:val="de-DE"/>
        </w:rPr>
        <w:br/>
        <w:t> </w:t>
      </w:r>
      <w:r w:rsidRPr="000C14A4">
        <w:rPr>
          <w:lang w:val="de-DE"/>
        </w:rPr>
        <w:br/>
      </w:r>
      <w:proofErr w:type="spellStart"/>
      <w:r w:rsidRPr="000C14A4">
        <w:rPr>
          <w:lang w:val="de-DE"/>
        </w:rPr>
        <w:t>Tomcsanyi</w:t>
      </w:r>
      <w:proofErr w:type="spellEnd"/>
      <w:r w:rsidRPr="000C14A4">
        <w:rPr>
          <w:lang w:val="de-DE"/>
        </w:rPr>
        <w:t>, P., et al., 1979:  “</w:t>
      </w:r>
      <w:proofErr w:type="spellStart"/>
      <w:r w:rsidRPr="000C14A4">
        <w:rPr>
          <w:lang w:val="de-DE"/>
        </w:rPr>
        <w:t>Gyümölcsfajtaink</w:t>
      </w:r>
      <w:proofErr w:type="spellEnd"/>
      <w:r w:rsidRPr="000C14A4">
        <w:rPr>
          <w:lang w:val="de-DE"/>
        </w:rPr>
        <w:t xml:space="preserve">, </w:t>
      </w:r>
      <w:proofErr w:type="spellStart"/>
      <w:r w:rsidRPr="000C14A4">
        <w:rPr>
          <w:lang w:val="de-DE"/>
        </w:rPr>
        <w:t>Gyakorlati</w:t>
      </w:r>
      <w:proofErr w:type="spellEnd"/>
      <w:r w:rsidRPr="000C14A4">
        <w:rPr>
          <w:lang w:val="de-DE"/>
        </w:rPr>
        <w:t xml:space="preserve"> </w:t>
      </w:r>
      <w:proofErr w:type="spellStart"/>
      <w:r w:rsidRPr="000C14A4">
        <w:rPr>
          <w:lang w:val="de-DE"/>
        </w:rPr>
        <w:t>pomologia</w:t>
      </w:r>
      <w:proofErr w:type="spellEnd"/>
      <w:r w:rsidRPr="000C14A4">
        <w:rPr>
          <w:lang w:val="de-DE"/>
        </w:rPr>
        <w:t xml:space="preserve">.”  </w:t>
      </w:r>
      <w:proofErr w:type="spellStart"/>
      <w:r w:rsidRPr="000C14A4">
        <w:rPr>
          <w:lang w:val="de-DE"/>
        </w:rPr>
        <w:t>Mezögazdasagi</w:t>
      </w:r>
      <w:proofErr w:type="spellEnd"/>
      <w:r w:rsidRPr="000C14A4">
        <w:rPr>
          <w:lang w:val="de-DE"/>
        </w:rPr>
        <w:t xml:space="preserve"> </w:t>
      </w:r>
      <w:proofErr w:type="spellStart"/>
      <w:r w:rsidRPr="000C14A4">
        <w:rPr>
          <w:lang w:val="de-DE"/>
        </w:rPr>
        <w:t>Kiado</w:t>
      </w:r>
      <w:proofErr w:type="spellEnd"/>
      <w:r w:rsidRPr="000C14A4">
        <w:rPr>
          <w:lang w:val="de-DE"/>
        </w:rPr>
        <w:t>, Budapest, HU</w:t>
      </w:r>
      <w:r w:rsidRPr="000C14A4">
        <w:rPr>
          <w:lang w:val="de-DE"/>
        </w:rPr>
        <w:br/>
      </w:r>
      <w:r w:rsidRPr="000C14A4">
        <w:rPr>
          <w:lang w:val="de-DE"/>
        </w:rPr>
        <w:br/>
        <w:t xml:space="preserve"> Van der </w:t>
      </w:r>
      <w:proofErr w:type="spellStart"/>
      <w:r w:rsidRPr="000C14A4">
        <w:rPr>
          <w:lang w:val="de-DE"/>
        </w:rPr>
        <w:t>Zwet</w:t>
      </w:r>
      <w:proofErr w:type="spellEnd"/>
      <w:r w:rsidRPr="000C14A4">
        <w:rPr>
          <w:lang w:val="de-DE"/>
        </w:rPr>
        <w:t xml:space="preserve">, T., 1982:  “The Pear.”  </w:t>
      </w:r>
      <w:proofErr w:type="spellStart"/>
      <w:r w:rsidRPr="000C14A4">
        <w:rPr>
          <w:lang w:val="de-DE"/>
        </w:rPr>
        <w:t>Horticultural</w:t>
      </w:r>
      <w:proofErr w:type="spellEnd"/>
      <w:r w:rsidRPr="000C14A4">
        <w:rPr>
          <w:lang w:val="de-DE"/>
        </w:rPr>
        <w:t xml:space="preserve"> Publishing, US</w:t>
      </w:r>
      <w:r w:rsidRPr="000C14A4">
        <w:rPr>
          <w:lang w:val="de-DE"/>
        </w:rPr>
        <w:br/>
        <w:t> </w:t>
      </w:r>
      <w:r w:rsidRPr="000C14A4">
        <w:rPr>
          <w:lang w:val="de-DE"/>
        </w:rPr>
        <w:br/>
        <w:t xml:space="preserve">Votteler, W., 1993:  “Verzeichnis der Apfel- und Birnensorten.”  </w:t>
      </w:r>
      <w:r w:rsidRPr="000C14A4">
        <w:t xml:space="preserve">Obst- und </w:t>
      </w:r>
      <w:proofErr w:type="spellStart"/>
      <w:r w:rsidRPr="000C14A4">
        <w:t>Gartenbauverlag</w:t>
      </w:r>
      <w:proofErr w:type="spellEnd"/>
      <w:r w:rsidRPr="000C14A4">
        <w:t>, 3. </w:t>
      </w:r>
      <w:proofErr w:type="spellStart"/>
      <w:r w:rsidRPr="000C14A4">
        <w:t>Auflage</w:t>
      </w:r>
      <w:proofErr w:type="spellEnd"/>
      <w:r w:rsidRPr="000C14A4">
        <w:t>, München, DE</w:t>
      </w:r>
      <w:r w:rsidRPr="000C14A4">
        <w:br/>
        <w:t> </w:t>
      </w:r>
      <w:r w:rsidRPr="000C14A4">
        <w:br/>
        <w:t>Yamagata-ken, 1980:  “The report on the characterization and classification of pear varieties.”  Yamagata Horticultural Experiment Station, JP</w:t>
      </w:r>
      <w:r w:rsidRPr="000C14A4">
        <w:br/>
        <w:t> </w:t>
      </w:r>
    </w:p>
    <w:p w14:paraId="6C77E5C7" w14:textId="77777777" w:rsidR="003E3106" w:rsidRPr="000C14A4" w:rsidRDefault="004851CA">
      <w:pPr>
        <w:pStyle w:val="Heading1"/>
      </w:pPr>
      <w:bookmarkStart w:id="30" w:name="_Toc_1_3_0000000026"/>
      <w:r w:rsidRPr="000C14A4">
        <w:lastRenderedPageBreak/>
        <w:t>Technical Questionnaire</w:t>
      </w:r>
      <w:bookmarkEnd w:id="30"/>
    </w:p>
    <w:p w14:paraId="4EB6FB67" w14:textId="77777777" w:rsidR="003E3106" w:rsidRPr="000C14A4" w:rsidRDefault="003E3106"/>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3491"/>
        <w:gridCol w:w="2993"/>
        <w:gridCol w:w="3492"/>
      </w:tblGrid>
      <w:tr w:rsidR="003E3106" w:rsidRPr="000C14A4" w14:paraId="54F7B6BB" w14:textId="77777777">
        <w:trPr>
          <w:trHeight w:val="400"/>
        </w:trPr>
        <w:tc>
          <w:tcPr>
            <w:tcW w:w="1750" w:type="pct"/>
            <w:vAlign w:val="bottom"/>
          </w:tcPr>
          <w:p w14:paraId="5CD77ED9" w14:textId="77777777" w:rsidR="003E3106" w:rsidRPr="000C14A4" w:rsidRDefault="004851CA">
            <w:r w:rsidRPr="000C14A4">
              <w:t>TECHNICAL QUESTIONNAIRE</w:t>
            </w:r>
          </w:p>
        </w:tc>
        <w:tc>
          <w:tcPr>
            <w:tcW w:w="1500" w:type="pct"/>
            <w:vAlign w:val="bottom"/>
          </w:tcPr>
          <w:p w14:paraId="522A4244" w14:textId="77777777" w:rsidR="003E3106" w:rsidRPr="000C14A4" w:rsidRDefault="004851CA">
            <w:r w:rsidRPr="000C14A4">
              <w:t>Page {x} of {y}</w:t>
            </w:r>
          </w:p>
        </w:tc>
        <w:tc>
          <w:tcPr>
            <w:tcW w:w="1750" w:type="pct"/>
            <w:shd w:val="clear" w:color="auto" w:fill="DFDFD7"/>
            <w:vAlign w:val="bottom"/>
          </w:tcPr>
          <w:p w14:paraId="3A3D1913" w14:textId="77777777" w:rsidR="003E3106" w:rsidRPr="000C14A4" w:rsidRDefault="004851CA">
            <w:r w:rsidRPr="000C14A4">
              <w:t>Reference Number:</w:t>
            </w:r>
          </w:p>
        </w:tc>
      </w:tr>
    </w:tbl>
    <w:p w14:paraId="3E2A130D" w14:textId="77777777" w:rsidR="003E3106" w:rsidRPr="000C14A4" w:rsidRDefault="003E3106"/>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699"/>
        <w:gridCol w:w="98"/>
        <w:gridCol w:w="530"/>
        <w:gridCol w:w="2164"/>
        <w:gridCol w:w="245"/>
        <w:gridCol w:w="2911"/>
        <w:gridCol w:w="1832"/>
        <w:gridCol w:w="82"/>
        <w:gridCol w:w="1415"/>
      </w:tblGrid>
      <w:tr w:rsidR="003E3106" w:rsidRPr="000C14A4" w14:paraId="0A4D2CA7" w14:textId="77777777" w:rsidTr="00A53D1E">
        <w:trPr>
          <w:trHeight w:val="600"/>
        </w:trPr>
        <w:tc>
          <w:tcPr>
            <w:tcW w:w="1873" w:type="pct"/>
            <w:gridSpan w:val="5"/>
          </w:tcPr>
          <w:p w14:paraId="6F29C1DF" w14:textId="77777777" w:rsidR="003E3106" w:rsidRPr="000C14A4" w:rsidRDefault="003E3106"/>
        </w:tc>
        <w:tc>
          <w:tcPr>
            <w:tcW w:w="1459" w:type="pct"/>
          </w:tcPr>
          <w:p w14:paraId="2FFF7449" w14:textId="77777777" w:rsidR="003E3106" w:rsidRPr="000C14A4" w:rsidRDefault="003E3106"/>
        </w:tc>
        <w:tc>
          <w:tcPr>
            <w:tcW w:w="1668" w:type="pct"/>
            <w:gridSpan w:val="3"/>
            <w:shd w:val="clear" w:color="auto" w:fill="DFDFD7"/>
          </w:tcPr>
          <w:p w14:paraId="761CDA20" w14:textId="77777777" w:rsidR="003E3106" w:rsidRPr="000C14A4" w:rsidRDefault="003E3106"/>
          <w:p w14:paraId="4BE8F403" w14:textId="77777777" w:rsidR="003E3106" w:rsidRPr="000C14A4" w:rsidRDefault="004851CA">
            <w:r w:rsidRPr="000C14A4">
              <w:t>Application date:</w:t>
            </w:r>
          </w:p>
          <w:p w14:paraId="42E5F0A1" w14:textId="77777777" w:rsidR="003E3106" w:rsidRPr="000C14A4" w:rsidRDefault="004851CA">
            <w:r w:rsidRPr="000C14A4">
              <w:t>(not to be filled in by the applicant)</w:t>
            </w:r>
          </w:p>
        </w:tc>
      </w:tr>
      <w:tr w:rsidR="003E3106" w:rsidRPr="000C14A4" w14:paraId="3755BDCA" w14:textId="77777777" w:rsidTr="00A53D1E">
        <w:trPr>
          <w:trHeight w:val="600"/>
        </w:trPr>
        <w:tc>
          <w:tcPr>
            <w:tcW w:w="5000" w:type="pct"/>
            <w:gridSpan w:val="9"/>
          </w:tcPr>
          <w:p w14:paraId="4DB6C62E" w14:textId="77777777" w:rsidR="003E3106" w:rsidRPr="000C14A4" w:rsidRDefault="003E3106">
            <w:pPr>
              <w:jc w:val="center"/>
            </w:pPr>
          </w:p>
          <w:p w14:paraId="77DD9F6F" w14:textId="77777777" w:rsidR="003E3106" w:rsidRPr="000C14A4" w:rsidRDefault="004851CA">
            <w:pPr>
              <w:jc w:val="center"/>
            </w:pPr>
            <w:r w:rsidRPr="000C14A4">
              <w:rPr>
                <w:sz w:val="18"/>
              </w:rPr>
              <w:t>TECHNICAL QUESTIONNAIRE</w:t>
            </w:r>
          </w:p>
          <w:p w14:paraId="0C3A6588" w14:textId="77777777" w:rsidR="003E3106" w:rsidRPr="000C14A4" w:rsidRDefault="004851CA">
            <w:pPr>
              <w:jc w:val="center"/>
            </w:pPr>
            <w:r w:rsidRPr="000C14A4">
              <w:rPr>
                <w:sz w:val="18"/>
              </w:rPr>
              <w:t>to be completed in connection with an application for plant breeders' rights</w:t>
            </w:r>
          </w:p>
        </w:tc>
      </w:tr>
      <w:tr w:rsidR="003E3106" w:rsidRPr="000C14A4" w14:paraId="6160CE39" w14:textId="77777777" w:rsidTr="00A53D1E">
        <w:tblPrEx>
          <w:jc w:val="center"/>
        </w:tblPrEx>
        <w:trPr>
          <w:jc w:val="center"/>
        </w:trPr>
        <w:tc>
          <w:tcPr>
            <w:tcW w:w="5000" w:type="pct"/>
            <w:gridSpan w:val="9"/>
            <w:tcBorders>
              <w:bottom w:val="nil"/>
            </w:tcBorders>
          </w:tcPr>
          <w:p w14:paraId="6F5ECEBD" w14:textId="77777777" w:rsidR="003E3106" w:rsidRPr="000C14A4" w:rsidRDefault="003E3106"/>
          <w:p w14:paraId="232E1921" w14:textId="77777777" w:rsidR="003E3106" w:rsidRPr="000C14A4" w:rsidRDefault="004851CA">
            <w:r w:rsidRPr="000C14A4">
              <w:rPr>
                <w:sz w:val="18"/>
              </w:rPr>
              <w:t>1.</w:t>
            </w:r>
            <w:r w:rsidRPr="000C14A4">
              <w:rPr>
                <w:sz w:val="18"/>
              </w:rPr>
              <w:tab/>
              <w:t>Subject of the Technical Questionnaire</w:t>
            </w:r>
          </w:p>
          <w:p w14:paraId="3A86D331" w14:textId="77777777" w:rsidR="003E3106" w:rsidRPr="000C14A4" w:rsidRDefault="003E3106"/>
        </w:tc>
      </w:tr>
      <w:tr w:rsidR="003E3106" w:rsidRPr="000C14A4" w14:paraId="370EA0D7" w14:textId="77777777" w:rsidTr="00A53D1E">
        <w:trPr>
          <w:trHeight w:val="454"/>
        </w:trPr>
        <w:tc>
          <w:tcPr>
            <w:tcW w:w="665" w:type="pct"/>
            <w:gridSpan w:val="3"/>
            <w:tcBorders>
              <w:top w:val="nil"/>
              <w:bottom w:val="nil"/>
              <w:right w:val="nil"/>
            </w:tcBorders>
            <w:vAlign w:val="center"/>
          </w:tcPr>
          <w:p w14:paraId="59D44F3A" w14:textId="77777777" w:rsidR="003E3106" w:rsidRPr="000C14A4" w:rsidRDefault="004851CA">
            <w:r w:rsidRPr="000C14A4">
              <w:rPr>
                <w:sz w:val="18"/>
              </w:rPr>
              <w:tab/>
              <w:t>1.1.1</w:t>
            </w:r>
          </w:p>
        </w:tc>
        <w:tc>
          <w:tcPr>
            <w:tcW w:w="1208" w:type="pct"/>
            <w:gridSpan w:val="2"/>
            <w:tcBorders>
              <w:top w:val="nil"/>
              <w:left w:val="nil"/>
              <w:bottom w:val="nil"/>
              <w:right w:val="nil"/>
            </w:tcBorders>
            <w:vAlign w:val="center"/>
          </w:tcPr>
          <w:p w14:paraId="40F03AD6" w14:textId="77777777" w:rsidR="003E3106" w:rsidRPr="000C14A4" w:rsidRDefault="004851CA">
            <w:r w:rsidRPr="000C14A4">
              <w:rPr>
                <w:sz w:val="18"/>
              </w:rPr>
              <w:t>Botanical name</w:t>
            </w:r>
          </w:p>
        </w:tc>
        <w:tc>
          <w:tcPr>
            <w:tcW w:w="2418" w:type="pct"/>
            <w:gridSpan w:val="3"/>
            <w:tcBorders>
              <w:top w:val="nil"/>
              <w:left w:val="nil"/>
              <w:bottom w:val="nil"/>
              <w:right w:val="nil"/>
            </w:tcBorders>
            <w:vAlign w:val="center"/>
          </w:tcPr>
          <w:p w14:paraId="5B0E0A9E" w14:textId="77777777" w:rsidR="003E3106" w:rsidRPr="000C14A4" w:rsidRDefault="001F1C4B">
            <w:r w:rsidRPr="000C14A4">
              <w:pict w14:anchorId="52FBAE8D">
                <v:shapetype id="_x0000_t202" coordsize="21600,21600" o:spt="202" path="m,l,21600r21600,l21600,xe">
                  <v:stroke joinstyle="miter"/>
                  <v:path gradientshapeok="t" o:connecttype="rect"/>
                </v:shapetype>
                <v:shape id="_x0000_s2312" type="#_x0000_t202" style="position:absolute;left:0;text-align:left;margin-left:0;margin-top:0;width:250pt;height:18pt;z-index:251646976;mso-position-horizontal:center;mso-position-horizontal-relative:text;mso-position-vertical:center;mso-position-vertical-relative:text">
                  <v:textbox>
                    <w:txbxContent>
                      <w:p w14:paraId="3109AE73" w14:textId="77777777" w:rsidR="003E3106" w:rsidRDefault="004851CA">
                        <w:pPr>
                          <w:divId w:val="1"/>
                        </w:pPr>
                        <w:r>
                          <w:rPr>
                            <w:i/>
                            <w:sz w:val="16"/>
                          </w:rPr>
                          <w:t>Pyrus communis</w:t>
                        </w:r>
                        <w:r>
                          <w:rPr>
                            <w:sz w:val="16"/>
                          </w:rPr>
                          <w:t xml:space="preserve"> L.</w:t>
                        </w:r>
                      </w:p>
                    </w:txbxContent>
                  </v:textbox>
                </v:shape>
              </w:pict>
            </w:r>
          </w:p>
        </w:tc>
        <w:bookmarkStart w:id="31" w:name="Check_2b9cf29b_7ee0_"/>
        <w:tc>
          <w:tcPr>
            <w:tcW w:w="709" w:type="pct"/>
            <w:tcBorders>
              <w:top w:val="nil"/>
              <w:left w:val="nil"/>
              <w:bottom w:val="nil"/>
            </w:tcBorders>
            <w:vAlign w:val="center"/>
          </w:tcPr>
          <w:p w14:paraId="44BA384C" w14:textId="77777777" w:rsidR="003E3106" w:rsidRPr="000C14A4" w:rsidRDefault="004851CA">
            <w:r w:rsidRPr="000C14A4">
              <w:fldChar w:fldCharType="begin">
                <w:ffData>
                  <w:name w:val="Check_2b9cf29b_7ee0_"/>
                  <w:enabled/>
                  <w:calcOnExit w:val="0"/>
                  <w:checkBox>
                    <w:sizeAuto/>
                    <w:default w:val="0"/>
                  </w:checkBox>
                </w:ffData>
              </w:fldChar>
            </w:r>
            <w:r w:rsidRPr="000C14A4">
              <w:instrText>FORMCHECKBOX</w:instrText>
            </w:r>
            <w:r w:rsidRPr="000C14A4">
              <w:fldChar w:fldCharType="separate"/>
            </w:r>
            <w:r w:rsidRPr="000C14A4">
              <w:fldChar w:fldCharType="end"/>
            </w:r>
            <w:bookmarkEnd w:id="31"/>
          </w:p>
        </w:tc>
      </w:tr>
      <w:tr w:rsidR="003E3106" w:rsidRPr="000C14A4" w14:paraId="4F7E7E3F" w14:textId="77777777" w:rsidTr="00A53D1E">
        <w:trPr>
          <w:trHeight w:val="454"/>
        </w:trPr>
        <w:tc>
          <w:tcPr>
            <w:tcW w:w="665" w:type="pct"/>
            <w:gridSpan w:val="3"/>
            <w:tcBorders>
              <w:top w:val="nil"/>
              <w:bottom w:val="nil"/>
              <w:right w:val="nil"/>
            </w:tcBorders>
            <w:vAlign w:val="center"/>
          </w:tcPr>
          <w:p w14:paraId="473D1ACB" w14:textId="77777777" w:rsidR="003E3106" w:rsidRPr="000C14A4" w:rsidRDefault="004851CA">
            <w:r w:rsidRPr="000C14A4">
              <w:rPr>
                <w:sz w:val="18"/>
              </w:rPr>
              <w:tab/>
              <w:t>1.1.2</w:t>
            </w:r>
          </w:p>
        </w:tc>
        <w:tc>
          <w:tcPr>
            <w:tcW w:w="1208" w:type="pct"/>
            <w:gridSpan w:val="2"/>
            <w:tcBorders>
              <w:top w:val="nil"/>
              <w:left w:val="nil"/>
              <w:bottom w:val="nil"/>
              <w:right w:val="nil"/>
            </w:tcBorders>
            <w:vAlign w:val="center"/>
          </w:tcPr>
          <w:p w14:paraId="0E39AA8D" w14:textId="77777777" w:rsidR="003E3106" w:rsidRPr="000C14A4" w:rsidRDefault="004851CA">
            <w:r w:rsidRPr="000C14A4">
              <w:rPr>
                <w:sz w:val="18"/>
              </w:rPr>
              <w:t>Common name</w:t>
            </w:r>
          </w:p>
        </w:tc>
        <w:tc>
          <w:tcPr>
            <w:tcW w:w="2418" w:type="pct"/>
            <w:gridSpan w:val="3"/>
            <w:tcBorders>
              <w:top w:val="nil"/>
              <w:left w:val="nil"/>
              <w:bottom w:val="nil"/>
              <w:right w:val="nil"/>
            </w:tcBorders>
            <w:vAlign w:val="center"/>
          </w:tcPr>
          <w:p w14:paraId="55509DAA" w14:textId="77777777" w:rsidR="003E3106" w:rsidRPr="000C14A4" w:rsidRDefault="001F1C4B">
            <w:r w:rsidRPr="000C14A4">
              <w:pict w14:anchorId="1C643D0D">
                <v:shape id="_x0000_s2313" type="#_x0000_t202" style="position:absolute;left:0;text-align:left;margin-left:0;margin-top:0;width:250pt;height:18pt;z-index:251648000;mso-position-horizontal:center;mso-position-horizontal-relative:text;mso-position-vertical:center;mso-position-vertical-relative:text">
                  <v:textbox>
                    <w:txbxContent>
                      <w:p w14:paraId="6311EBA6" w14:textId="77777777" w:rsidR="003E3106" w:rsidRDefault="004851CA">
                        <w:pPr>
                          <w:divId w:val="1"/>
                        </w:pPr>
                        <w:r>
                          <w:rPr>
                            <w:sz w:val="16"/>
                          </w:rPr>
                          <w:t>European Pear, Pear</w:t>
                        </w:r>
                      </w:p>
                    </w:txbxContent>
                  </v:textbox>
                </v:shape>
              </w:pict>
            </w:r>
          </w:p>
        </w:tc>
        <w:tc>
          <w:tcPr>
            <w:tcW w:w="709" w:type="pct"/>
            <w:tcBorders>
              <w:top w:val="nil"/>
              <w:left w:val="nil"/>
              <w:bottom w:val="nil"/>
            </w:tcBorders>
            <w:vAlign w:val="center"/>
          </w:tcPr>
          <w:p w14:paraId="10BD76AD" w14:textId="77777777" w:rsidR="003E3106" w:rsidRPr="000C14A4" w:rsidRDefault="003E3106"/>
        </w:tc>
      </w:tr>
      <w:tr w:rsidR="003E3106" w:rsidRPr="000C14A4" w14:paraId="013F98F1" w14:textId="77777777" w:rsidTr="00A53D1E">
        <w:trPr>
          <w:trHeight w:val="907"/>
        </w:trPr>
        <w:tc>
          <w:tcPr>
            <w:tcW w:w="665" w:type="pct"/>
            <w:gridSpan w:val="3"/>
            <w:tcBorders>
              <w:top w:val="nil"/>
              <w:bottom w:val="nil"/>
              <w:right w:val="nil"/>
            </w:tcBorders>
            <w:vAlign w:val="center"/>
          </w:tcPr>
          <w:p w14:paraId="42BE27F4" w14:textId="77777777" w:rsidR="003E3106" w:rsidRPr="000C14A4" w:rsidRDefault="004851CA">
            <w:r w:rsidRPr="000C14A4">
              <w:rPr>
                <w:sz w:val="18"/>
              </w:rPr>
              <w:tab/>
              <w:t>1.2.1</w:t>
            </w:r>
          </w:p>
        </w:tc>
        <w:tc>
          <w:tcPr>
            <w:tcW w:w="1208" w:type="pct"/>
            <w:gridSpan w:val="2"/>
            <w:tcBorders>
              <w:top w:val="nil"/>
              <w:left w:val="nil"/>
              <w:bottom w:val="nil"/>
              <w:right w:val="nil"/>
            </w:tcBorders>
            <w:vAlign w:val="center"/>
          </w:tcPr>
          <w:p w14:paraId="140F9927" w14:textId="77777777" w:rsidR="003E3106" w:rsidRPr="000C14A4" w:rsidRDefault="004851CA">
            <w:r w:rsidRPr="000C14A4">
              <w:rPr>
                <w:sz w:val="18"/>
              </w:rPr>
              <w:t>Botanical name</w:t>
            </w:r>
          </w:p>
        </w:tc>
        <w:tc>
          <w:tcPr>
            <w:tcW w:w="2418" w:type="pct"/>
            <w:gridSpan w:val="3"/>
            <w:tcBorders>
              <w:top w:val="nil"/>
              <w:left w:val="nil"/>
              <w:bottom w:val="nil"/>
              <w:right w:val="nil"/>
            </w:tcBorders>
            <w:vAlign w:val="center"/>
          </w:tcPr>
          <w:p w14:paraId="35733B05" w14:textId="77777777" w:rsidR="003E3106" w:rsidRPr="000C14A4" w:rsidRDefault="001F1C4B">
            <w:r w:rsidRPr="000C14A4">
              <w:pict w14:anchorId="4C86EFCB">
                <v:shape id="_x0000_s2314" type="#_x0000_t202" style="position:absolute;left:0;text-align:left;margin-left:0;margin-top:0;width:250pt;height:27pt;z-index:251649024;mso-position-horizontal:center;mso-position-horizontal-relative:text;mso-position-vertical:center;mso-position-vertical-relative:text">
                  <v:textbox>
                    <w:txbxContent>
                      <w:p w14:paraId="6B7D4065" w14:textId="5D0A6B10" w:rsidR="003E3106" w:rsidRPr="009D1CB4" w:rsidRDefault="009D1CB4">
                        <w:pPr>
                          <w:divId w:val="1"/>
                          <w:rPr>
                            <w:sz w:val="16"/>
                            <w:szCs w:val="16"/>
                          </w:rPr>
                        </w:pPr>
                        <w:r w:rsidRPr="009D1CB4">
                          <w:rPr>
                            <w:i/>
                            <w:sz w:val="16"/>
                            <w:szCs w:val="16"/>
                            <w:highlight w:val="yellow"/>
                          </w:rPr>
                          <w:t>Pyrus</w:t>
                        </w:r>
                        <w:r w:rsidRPr="009D1CB4">
                          <w:rPr>
                            <w:sz w:val="16"/>
                            <w:szCs w:val="16"/>
                            <w:highlight w:val="yellow"/>
                          </w:rPr>
                          <w:t xml:space="preserve"> × </w:t>
                        </w:r>
                        <w:r w:rsidRPr="009D1CB4">
                          <w:rPr>
                            <w:i/>
                            <w:sz w:val="16"/>
                            <w:szCs w:val="16"/>
                            <w:highlight w:val="yellow"/>
                          </w:rPr>
                          <w:t>bretschneideri</w:t>
                        </w:r>
                        <w:r w:rsidRPr="009D1CB4">
                          <w:rPr>
                            <w:sz w:val="16"/>
                            <w:szCs w:val="16"/>
                            <w:highlight w:val="yellow"/>
                          </w:rPr>
                          <w:t xml:space="preserve"> Rehder × </w:t>
                        </w:r>
                        <w:r w:rsidRPr="009D1CB4">
                          <w:rPr>
                            <w:i/>
                            <w:sz w:val="16"/>
                            <w:szCs w:val="16"/>
                            <w:highlight w:val="yellow"/>
                          </w:rPr>
                          <w:t>Pyrus communis</w:t>
                        </w:r>
                        <w:r w:rsidRPr="009D1CB4">
                          <w:rPr>
                            <w:sz w:val="16"/>
                            <w:szCs w:val="16"/>
                            <w:highlight w:val="yellow"/>
                          </w:rPr>
                          <w:t xml:space="preserve"> L</w:t>
                        </w:r>
                      </w:p>
                    </w:txbxContent>
                  </v:textbox>
                </v:shape>
              </w:pict>
            </w:r>
          </w:p>
        </w:tc>
        <w:bookmarkStart w:id="32" w:name="Check_68fc7605_3bab_"/>
        <w:tc>
          <w:tcPr>
            <w:tcW w:w="709" w:type="pct"/>
            <w:tcBorders>
              <w:top w:val="nil"/>
              <w:left w:val="nil"/>
              <w:bottom w:val="nil"/>
            </w:tcBorders>
            <w:vAlign w:val="center"/>
          </w:tcPr>
          <w:p w14:paraId="20ABFE18" w14:textId="77777777" w:rsidR="003E3106" w:rsidRPr="000C14A4" w:rsidRDefault="004851CA">
            <w:r w:rsidRPr="000C14A4">
              <w:fldChar w:fldCharType="begin">
                <w:ffData>
                  <w:name w:val="Check_68fc7605_3bab_"/>
                  <w:enabled/>
                  <w:calcOnExit w:val="0"/>
                  <w:checkBox>
                    <w:sizeAuto/>
                    <w:default w:val="0"/>
                  </w:checkBox>
                </w:ffData>
              </w:fldChar>
            </w:r>
            <w:r w:rsidRPr="000C14A4">
              <w:instrText>FORMCHECKBOX</w:instrText>
            </w:r>
            <w:r w:rsidRPr="000C14A4">
              <w:fldChar w:fldCharType="separate"/>
            </w:r>
            <w:r w:rsidRPr="000C14A4">
              <w:fldChar w:fldCharType="end"/>
            </w:r>
            <w:bookmarkEnd w:id="32"/>
          </w:p>
        </w:tc>
      </w:tr>
      <w:tr w:rsidR="003E3106" w:rsidRPr="000C14A4" w14:paraId="7D24A7EC" w14:textId="77777777" w:rsidTr="00A53D1E">
        <w:trPr>
          <w:trHeight w:val="454"/>
        </w:trPr>
        <w:tc>
          <w:tcPr>
            <w:tcW w:w="665" w:type="pct"/>
            <w:gridSpan w:val="3"/>
            <w:tcBorders>
              <w:top w:val="nil"/>
              <w:bottom w:val="nil"/>
              <w:right w:val="nil"/>
            </w:tcBorders>
            <w:vAlign w:val="center"/>
          </w:tcPr>
          <w:p w14:paraId="7FDB0E31" w14:textId="77777777" w:rsidR="003E3106" w:rsidRPr="000C14A4" w:rsidRDefault="004851CA">
            <w:r w:rsidRPr="000C14A4">
              <w:rPr>
                <w:sz w:val="18"/>
              </w:rPr>
              <w:tab/>
              <w:t>1.2.2</w:t>
            </w:r>
          </w:p>
        </w:tc>
        <w:tc>
          <w:tcPr>
            <w:tcW w:w="1208" w:type="pct"/>
            <w:gridSpan w:val="2"/>
            <w:tcBorders>
              <w:top w:val="nil"/>
              <w:left w:val="nil"/>
              <w:bottom w:val="nil"/>
              <w:right w:val="nil"/>
            </w:tcBorders>
            <w:vAlign w:val="center"/>
          </w:tcPr>
          <w:p w14:paraId="11BC7A4C" w14:textId="77777777" w:rsidR="003E3106" w:rsidRPr="000C14A4" w:rsidRDefault="004851CA">
            <w:r w:rsidRPr="000C14A4">
              <w:rPr>
                <w:sz w:val="18"/>
              </w:rPr>
              <w:t>Common name</w:t>
            </w:r>
          </w:p>
        </w:tc>
        <w:tc>
          <w:tcPr>
            <w:tcW w:w="2418" w:type="pct"/>
            <w:gridSpan w:val="3"/>
            <w:tcBorders>
              <w:top w:val="nil"/>
              <w:left w:val="nil"/>
              <w:bottom w:val="nil"/>
              <w:right w:val="nil"/>
            </w:tcBorders>
            <w:vAlign w:val="center"/>
          </w:tcPr>
          <w:p w14:paraId="06AC6472" w14:textId="77777777" w:rsidR="003E3106" w:rsidRPr="000C14A4" w:rsidRDefault="001F1C4B">
            <w:r w:rsidRPr="000C14A4">
              <w:pict w14:anchorId="6FAA10F1">
                <v:shape id="_x0000_s2315" type="#_x0000_t202" style="position:absolute;left:0;text-align:left;margin-left:0;margin-top:0;width:250pt;height:18pt;z-index:251650048;mso-position-horizontal:center;mso-position-horizontal-relative:text;mso-position-vertical:center;mso-position-vertical-relative:text">
                  <v:textbox>
                    <w:txbxContent>
                      <w:p w14:paraId="3ADA8D41" w14:textId="77777777" w:rsidR="003E3106" w:rsidRDefault="003E3106"/>
                    </w:txbxContent>
                  </v:textbox>
                </v:shape>
              </w:pict>
            </w:r>
          </w:p>
        </w:tc>
        <w:tc>
          <w:tcPr>
            <w:tcW w:w="709" w:type="pct"/>
            <w:tcBorders>
              <w:top w:val="nil"/>
              <w:left w:val="nil"/>
              <w:bottom w:val="nil"/>
            </w:tcBorders>
            <w:vAlign w:val="center"/>
          </w:tcPr>
          <w:p w14:paraId="1E960AAF" w14:textId="77777777" w:rsidR="003E3106" w:rsidRPr="000C14A4" w:rsidRDefault="003E3106"/>
        </w:tc>
      </w:tr>
      <w:tr w:rsidR="003E3106" w:rsidRPr="000C14A4" w14:paraId="07C1CDAF" w14:textId="77777777" w:rsidTr="00A53D1E">
        <w:trPr>
          <w:trHeight w:val="907"/>
        </w:trPr>
        <w:tc>
          <w:tcPr>
            <w:tcW w:w="665" w:type="pct"/>
            <w:gridSpan w:val="3"/>
            <w:tcBorders>
              <w:top w:val="nil"/>
              <w:bottom w:val="nil"/>
              <w:right w:val="nil"/>
            </w:tcBorders>
            <w:vAlign w:val="center"/>
          </w:tcPr>
          <w:p w14:paraId="024B0C76" w14:textId="77777777" w:rsidR="003E3106" w:rsidRPr="000C14A4" w:rsidRDefault="004851CA">
            <w:r w:rsidRPr="000C14A4">
              <w:rPr>
                <w:sz w:val="18"/>
              </w:rPr>
              <w:tab/>
              <w:t>1.3.1</w:t>
            </w:r>
          </w:p>
        </w:tc>
        <w:tc>
          <w:tcPr>
            <w:tcW w:w="1208" w:type="pct"/>
            <w:gridSpan w:val="2"/>
            <w:tcBorders>
              <w:top w:val="nil"/>
              <w:left w:val="nil"/>
              <w:bottom w:val="nil"/>
              <w:right w:val="nil"/>
            </w:tcBorders>
            <w:vAlign w:val="center"/>
          </w:tcPr>
          <w:p w14:paraId="1429CAEF" w14:textId="77777777" w:rsidR="003E3106" w:rsidRPr="000C14A4" w:rsidRDefault="004851CA">
            <w:r w:rsidRPr="000C14A4">
              <w:rPr>
                <w:sz w:val="18"/>
              </w:rPr>
              <w:t>Botanical name</w:t>
            </w:r>
          </w:p>
        </w:tc>
        <w:tc>
          <w:tcPr>
            <w:tcW w:w="2418" w:type="pct"/>
            <w:gridSpan w:val="3"/>
            <w:tcBorders>
              <w:top w:val="nil"/>
              <w:left w:val="nil"/>
              <w:bottom w:val="nil"/>
              <w:right w:val="nil"/>
            </w:tcBorders>
            <w:vAlign w:val="center"/>
          </w:tcPr>
          <w:p w14:paraId="225AF1EB" w14:textId="77777777" w:rsidR="003E3106" w:rsidRPr="000C14A4" w:rsidRDefault="001F1C4B">
            <w:r w:rsidRPr="000C14A4">
              <w:pict w14:anchorId="6A58D15A">
                <v:shape id="_x0000_s2316" type="#_x0000_t202" style="position:absolute;left:0;text-align:left;margin-left:0;margin-top:0;width:250pt;height:27pt;z-index:251651072;mso-position-horizontal:center;mso-position-horizontal-relative:text;mso-position-vertical:center;mso-position-vertical-relative:text">
                  <v:textbox>
                    <w:txbxContent>
                      <w:p w14:paraId="0C190A3A" w14:textId="77777777" w:rsidR="003E3106" w:rsidRDefault="004851CA">
                        <w:pPr>
                          <w:divId w:val="1"/>
                        </w:pPr>
                        <w:r>
                          <w:rPr>
                            <w:sz w:val="16"/>
                          </w:rPr>
                          <w:t xml:space="preserve">Hybrids between </w:t>
                        </w:r>
                        <w:r>
                          <w:rPr>
                            <w:i/>
                            <w:sz w:val="16"/>
                          </w:rPr>
                          <w:t>Pyrus communis</w:t>
                        </w:r>
                        <w:r>
                          <w:rPr>
                            <w:sz w:val="16"/>
                          </w:rPr>
                          <w:t xml:space="preserve"> and </w:t>
                        </w:r>
                        <w:r>
                          <w:rPr>
                            <w:i/>
                            <w:sz w:val="16"/>
                          </w:rPr>
                          <w:t>P. ussuriensis</w:t>
                        </w:r>
                      </w:p>
                    </w:txbxContent>
                  </v:textbox>
                </v:shape>
              </w:pict>
            </w:r>
          </w:p>
        </w:tc>
        <w:bookmarkStart w:id="33" w:name="Check_9b0f1e5c_6031_"/>
        <w:tc>
          <w:tcPr>
            <w:tcW w:w="709" w:type="pct"/>
            <w:tcBorders>
              <w:top w:val="nil"/>
              <w:left w:val="nil"/>
              <w:bottom w:val="nil"/>
            </w:tcBorders>
            <w:vAlign w:val="center"/>
          </w:tcPr>
          <w:p w14:paraId="15FF8C9B" w14:textId="77777777" w:rsidR="003E3106" w:rsidRPr="000C14A4" w:rsidRDefault="004851CA">
            <w:r w:rsidRPr="000C14A4">
              <w:fldChar w:fldCharType="begin">
                <w:ffData>
                  <w:name w:val="Check_9b0f1e5c_6031_"/>
                  <w:enabled/>
                  <w:calcOnExit w:val="0"/>
                  <w:checkBox>
                    <w:sizeAuto/>
                    <w:default w:val="0"/>
                  </w:checkBox>
                </w:ffData>
              </w:fldChar>
            </w:r>
            <w:r w:rsidRPr="000C14A4">
              <w:instrText>FORMCHECKBOX</w:instrText>
            </w:r>
            <w:r w:rsidRPr="000C14A4">
              <w:fldChar w:fldCharType="separate"/>
            </w:r>
            <w:r w:rsidRPr="000C14A4">
              <w:fldChar w:fldCharType="end"/>
            </w:r>
            <w:bookmarkEnd w:id="33"/>
          </w:p>
        </w:tc>
      </w:tr>
      <w:tr w:rsidR="003E3106" w:rsidRPr="000C14A4" w14:paraId="4056F739" w14:textId="77777777" w:rsidTr="00A53D1E">
        <w:trPr>
          <w:trHeight w:val="454"/>
        </w:trPr>
        <w:tc>
          <w:tcPr>
            <w:tcW w:w="665" w:type="pct"/>
            <w:gridSpan w:val="3"/>
            <w:tcBorders>
              <w:top w:val="nil"/>
              <w:bottom w:val="nil"/>
              <w:right w:val="nil"/>
            </w:tcBorders>
            <w:vAlign w:val="center"/>
          </w:tcPr>
          <w:p w14:paraId="30FC6EF8" w14:textId="77777777" w:rsidR="003E3106" w:rsidRPr="000C14A4" w:rsidRDefault="004851CA">
            <w:r w:rsidRPr="000C14A4">
              <w:rPr>
                <w:sz w:val="18"/>
              </w:rPr>
              <w:tab/>
              <w:t>1.3.2</w:t>
            </w:r>
          </w:p>
        </w:tc>
        <w:tc>
          <w:tcPr>
            <w:tcW w:w="1208" w:type="pct"/>
            <w:gridSpan w:val="2"/>
            <w:tcBorders>
              <w:top w:val="nil"/>
              <w:left w:val="nil"/>
              <w:bottom w:val="nil"/>
              <w:right w:val="nil"/>
            </w:tcBorders>
            <w:vAlign w:val="center"/>
          </w:tcPr>
          <w:p w14:paraId="5F39E301" w14:textId="77777777" w:rsidR="003E3106" w:rsidRPr="000C14A4" w:rsidRDefault="004851CA">
            <w:r w:rsidRPr="000C14A4">
              <w:rPr>
                <w:sz w:val="18"/>
              </w:rPr>
              <w:t>Common name</w:t>
            </w:r>
          </w:p>
        </w:tc>
        <w:tc>
          <w:tcPr>
            <w:tcW w:w="2418" w:type="pct"/>
            <w:gridSpan w:val="3"/>
            <w:tcBorders>
              <w:top w:val="nil"/>
              <w:left w:val="nil"/>
              <w:bottom w:val="nil"/>
              <w:right w:val="nil"/>
            </w:tcBorders>
            <w:vAlign w:val="center"/>
          </w:tcPr>
          <w:p w14:paraId="4AC67F12" w14:textId="77777777" w:rsidR="003E3106" w:rsidRPr="000C14A4" w:rsidRDefault="001F1C4B">
            <w:r w:rsidRPr="000C14A4">
              <w:pict w14:anchorId="6C6467CC">
                <v:shape id="_x0000_s2317" type="#_x0000_t202" style="position:absolute;left:0;text-align:left;margin-left:0;margin-top:0;width:250pt;height:18pt;z-index:251652096;mso-position-horizontal:center;mso-position-horizontal-relative:text;mso-position-vertical:center;mso-position-vertical-relative:text">
                  <v:textbox>
                    <w:txbxContent>
                      <w:p w14:paraId="102EC185" w14:textId="77777777" w:rsidR="003E3106" w:rsidRDefault="003E3106"/>
                    </w:txbxContent>
                  </v:textbox>
                </v:shape>
              </w:pict>
            </w:r>
          </w:p>
        </w:tc>
        <w:tc>
          <w:tcPr>
            <w:tcW w:w="709" w:type="pct"/>
            <w:tcBorders>
              <w:top w:val="nil"/>
              <w:left w:val="nil"/>
              <w:bottom w:val="nil"/>
            </w:tcBorders>
            <w:vAlign w:val="center"/>
          </w:tcPr>
          <w:p w14:paraId="3C05A9FC" w14:textId="77777777" w:rsidR="003E3106" w:rsidRPr="000C14A4" w:rsidRDefault="003E3106"/>
        </w:tc>
      </w:tr>
      <w:tr w:rsidR="003E3106" w:rsidRPr="000C14A4" w14:paraId="1395BC8B" w14:textId="77777777" w:rsidTr="00A53D1E">
        <w:tc>
          <w:tcPr>
            <w:tcW w:w="5000" w:type="pct"/>
            <w:gridSpan w:val="9"/>
            <w:tcBorders>
              <w:bottom w:val="nil"/>
            </w:tcBorders>
          </w:tcPr>
          <w:p w14:paraId="635714E8" w14:textId="77777777" w:rsidR="003E3106" w:rsidRPr="000C14A4" w:rsidRDefault="003E3106"/>
          <w:p w14:paraId="1EC9E1E6" w14:textId="77777777" w:rsidR="003E3106" w:rsidRPr="000C14A4" w:rsidRDefault="004851CA">
            <w:r w:rsidRPr="000C14A4">
              <w:rPr>
                <w:sz w:val="18"/>
              </w:rPr>
              <w:t>2.</w:t>
            </w:r>
            <w:r w:rsidRPr="000C14A4">
              <w:rPr>
                <w:sz w:val="18"/>
              </w:rPr>
              <w:tab/>
              <w:t>Applicant</w:t>
            </w:r>
          </w:p>
          <w:p w14:paraId="41EBF152" w14:textId="77777777" w:rsidR="003E3106" w:rsidRPr="000C14A4" w:rsidRDefault="003E3106"/>
        </w:tc>
      </w:tr>
      <w:tr w:rsidR="003E3106" w:rsidRPr="000C14A4" w14:paraId="5298442E" w14:textId="77777777" w:rsidTr="00A53D1E">
        <w:trPr>
          <w:trHeight w:val="600"/>
        </w:trPr>
        <w:tc>
          <w:tcPr>
            <w:tcW w:w="399" w:type="pct"/>
            <w:gridSpan w:val="2"/>
            <w:tcBorders>
              <w:top w:val="nil"/>
              <w:bottom w:val="nil"/>
              <w:right w:val="nil"/>
            </w:tcBorders>
          </w:tcPr>
          <w:p w14:paraId="726EED98" w14:textId="77777777" w:rsidR="003E3106" w:rsidRPr="000C14A4" w:rsidRDefault="003E3106"/>
        </w:tc>
        <w:tc>
          <w:tcPr>
            <w:tcW w:w="1474" w:type="pct"/>
            <w:gridSpan w:val="3"/>
            <w:tcBorders>
              <w:top w:val="nil"/>
              <w:left w:val="nil"/>
              <w:bottom w:val="nil"/>
              <w:right w:val="nil"/>
            </w:tcBorders>
          </w:tcPr>
          <w:p w14:paraId="249DDCE7" w14:textId="77777777" w:rsidR="003E3106" w:rsidRPr="000C14A4" w:rsidRDefault="004851CA">
            <w:r w:rsidRPr="000C14A4">
              <w:rPr>
                <w:sz w:val="18"/>
              </w:rPr>
              <w:t>Name</w:t>
            </w:r>
          </w:p>
        </w:tc>
        <w:tc>
          <w:tcPr>
            <w:tcW w:w="2418" w:type="pct"/>
            <w:gridSpan w:val="3"/>
            <w:tcBorders>
              <w:top w:val="nil"/>
              <w:left w:val="nil"/>
              <w:bottom w:val="nil"/>
              <w:right w:val="nil"/>
            </w:tcBorders>
          </w:tcPr>
          <w:p w14:paraId="573046FC" w14:textId="77777777" w:rsidR="003E3106" w:rsidRPr="000C14A4" w:rsidRDefault="001F1C4B">
            <w:r w:rsidRPr="000C14A4">
              <w:pict w14:anchorId="62EEF1D9">
                <v:shape id="_x0000_s2318" type="#_x0000_t202" style="position:absolute;left:0;text-align:left;margin-left:0;margin-top:0;width:250pt;height:20pt;z-index:251653120;mso-position-horizontal:center;mso-position-horizontal-relative:text;mso-position-vertical:center;mso-position-vertical-relative:text">
                  <v:textbox>
                    <w:txbxContent>
                      <w:p w14:paraId="04E7D164" w14:textId="77777777" w:rsidR="003E3106" w:rsidRDefault="003E3106"/>
                    </w:txbxContent>
                  </v:textbox>
                </v:shape>
              </w:pict>
            </w:r>
          </w:p>
        </w:tc>
        <w:tc>
          <w:tcPr>
            <w:tcW w:w="709" w:type="pct"/>
            <w:tcBorders>
              <w:top w:val="nil"/>
              <w:left w:val="nil"/>
              <w:bottom w:val="nil"/>
            </w:tcBorders>
          </w:tcPr>
          <w:p w14:paraId="72200CCF" w14:textId="77777777" w:rsidR="003E3106" w:rsidRPr="000C14A4" w:rsidRDefault="003E3106"/>
        </w:tc>
      </w:tr>
      <w:tr w:rsidR="003E3106" w:rsidRPr="000C14A4" w14:paraId="51CEAF38" w14:textId="77777777" w:rsidTr="00A53D1E">
        <w:trPr>
          <w:trHeight w:val="900"/>
        </w:trPr>
        <w:tc>
          <w:tcPr>
            <w:tcW w:w="399" w:type="pct"/>
            <w:gridSpan w:val="2"/>
            <w:tcBorders>
              <w:top w:val="nil"/>
              <w:bottom w:val="nil"/>
              <w:right w:val="nil"/>
            </w:tcBorders>
          </w:tcPr>
          <w:p w14:paraId="367C709A" w14:textId="77777777" w:rsidR="003E3106" w:rsidRPr="000C14A4" w:rsidRDefault="003E3106"/>
        </w:tc>
        <w:tc>
          <w:tcPr>
            <w:tcW w:w="1474" w:type="pct"/>
            <w:gridSpan w:val="3"/>
            <w:tcBorders>
              <w:top w:val="nil"/>
              <w:left w:val="nil"/>
              <w:bottom w:val="nil"/>
              <w:right w:val="nil"/>
            </w:tcBorders>
          </w:tcPr>
          <w:p w14:paraId="5EF8A041" w14:textId="77777777" w:rsidR="003E3106" w:rsidRPr="000C14A4" w:rsidRDefault="004851CA">
            <w:r w:rsidRPr="000C14A4">
              <w:rPr>
                <w:sz w:val="18"/>
              </w:rPr>
              <w:t>Address</w:t>
            </w:r>
          </w:p>
        </w:tc>
        <w:tc>
          <w:tcPr>
            <w:tcW w:w="2418" w:type="pct"/>
            <w:gridSpan w:val="3"/>
            <w:tcBorders>
              <w:top w:val="nil"/>
              <w:left w:val="nil"/>
              <w:bottom w:val="nil"/>
              <w:right w:val="nil"/>
            </w:tcBorders>
          </w:tcPr>
          <w:p w14:paraId="0328D56D" w14:textId="77777777" w:rsidR="003E3106" w:rsidRPr="000C14A4" w:rsidRDefault="001F1C4B">
            <w:r w:rsidRPr="000C14A4">
              <w:pict w14:anchorId="03C0EBAD">
                <v:shape id="_x0000_s2319" type="#_x0000_t202" style="position:absolute;left:0;text-align:left;margin-left:0;margin-top:0;width:250pt;height:36pt;z-index:251654144;mso-position-horizontal:center;mso-position-horizontal-relative:text;mso-position-vertical:center;mso-position-vertical-relative:text">
                  <v:textbox>
                    <w:txbxContent>
                      <w:p w14:paraId="7C2E7767" w14:textId="77777777" w:rsidR="003E3106" w:rsidRDefault="003E3106"/>
                    </w:txbxContent>
                  </v:textbox>
                </v:shape>
              </w:pict>
            </w:r>
          </w:p>
        </w:tc>
        <w:tc>
          <w:tcPr>
            <w:tcW w:w="709" w:type="pct"/>
            <w:tcBorders>
              <w:top w:val="nil"/>
              <w:left w:val="nil"/>
              <w:bottom w:val="nil"/>
            </w:tcBorders>
          </w:tcPr>
          <w:p w14:paraId="50907B15" w14:textId="77777777" w:rsidR="003E3106" w:rsidRPr="000C14A4" w:rsidRDefault="003E3106"/>
        </w:tc>
      </w:tr>
      <w:tr w:rsidR="003E3106" w:rsidRPr="000C14A4" w14:paraId="38020966" w14:textId="77777777" w:rsidTr="00A53D1E">
        <w:trPr>
          <w:trHeight w:val="600"/>
        </w:trPr>
        <w:tc>
          <w:tcPr>
            <w:tcW w:w="399" w:type="pct"/>
            <w:gridSpan w:val="2"/>
            <w:tcBorders>
              <w:top w:val="nil"/>
              <w:bottom w:val="nil"/>
              <w:right w:val="nil"/>
            </w:tcBorders>
          </w:tcPr>
          <w:p w14:paraId="0124D8FB" w14:textId="77777777" w:rsidR="003E3106" w:rsidRPr="000C14A4" w:rsidRDefault="003E3106"/>
        </w:tc>
        <w:tc>
          <w:tcPr>
            <w:tcW w:w="1474" w:type="pct"/>
            <w:gridSpan w:val="3"/>
            <w:tcBorders>
              <w:top w:val="nil"/>
              <w:left w:val="nil"/>
              <w:bottom w:val="nil"/>
              <w:right w:val="nil"/>
            </w:tcBorders>
          </w:tcPr>
          <w:p w14:paraId="7DA4BC4B" w14:textId="77777777" w:rsidR="003E3106" w:rsidRPr="000C14A4" w:rsidRDefault="004851CA">
            <w:r w:rsidRPr="000C14A4">
              <w:rPr>
                <w:sz w:val="18"/>
              </w:rPr>
              <w:t>Telephone No.</w:t>
            </w:r>
          </w:p>
        </w:tc>
        <w:tc>
          <w:tcPr>
            <w:tcW w:w="2418" w:type="pct"/>
            <w:gridSpan w:val="3"/>
            <w:tcBorders>
              <w:top w:val="nil"/>
              <w:left w:val="nil"/>
              <w:bottom w:val="nil"/>
              <w:right w:val="nil"/>
            </w:tcBorders>
          </w:tcPr>
          <w:p w14:paraId="33D88268" w14:textId="77777777" w:rsidR="003E3106" w:rsidRPr="000C14A4" w:rsidRDefault="001F1C4B">
            <w:r w:rsidRPr="000C14A4">
              <w:pict w14:anchorId="1B1DF729">
                <v:shape id="_x0000_s2320" type="#_x0000_t202" style="position:absolute;left:0;text-align:left;margin-left:0;margin-top:0;width:250pt;height:20pt;z-index:251655168;mso-position-horizontal:center;mso-position-horizontal-relative:text;mso-position-vertical:center;mso-position-vertical-relative:text">
                  <v:textbox>
                    <w:txbxContent>
                      <w:p w14:paraId="46321186" w14:textId="77777777" w:rsidR="003E3106" w:rsidRDefault="003E3106"/>
                    </w:txbxContent>
                  </v:textbox>
                </v:shape>
              </w:pict>
            </w:r>
          </w:p>
        </w:tc>
        <w:tc>
          <w:tcPr>
            <w:tcW w:w="709" w:type="pct"/>
            <w:tcBorders>
              <w:top w:val="nil"/>
              <w:left w:val="nil"/>
              <w:bottom w:val="nil"/>
            </w:tcBorders>
          </w:tcPr>
          <w:p w14:paraId="140FAA39" w14:textId="77777777" w:rsidR="003E3106" w:rsidRPr="000C14A4" w:rsidRDefault="003E3106"/>
        </w:tc>
      </w:tr>
      <w:tr w:rsidR="003E3106" w:rsidRPr="000C14A4" w14:paraId="076CCA2A" w14:textId="77777777" w:rsidTr="00A53D1E">
        <w:trPr>
          <w:trHeight w:val="600"/>
        </w:trPr>
        <w:tc>
          <w:tcPr>
            <w:tcW w:w="399" w:type="pct"/>
            <w:gridSpan w:val="2"/>
            <w:tcBorders>
              <w:top w:val="nil"/>
              <w:bottom w:val="nil"/>
              <w:right w:val="nil"/>
            </w:tcBorders>
          </w:tcPr>
          <w:p w14:paraId="412F6CD7" w14:textId="77777777" w:rsidR="003E3106" w:rsidRPr="000C14A4" w:rsidRDefault="003E3106"/>
        </w:tc>
        <w:tc>
          <w:tcPr>
            <w:tcW w:w="1474" w:type="pct"/>
            <w:gridSpan w:val="3"/>
            <w:tcBorders>
              <w:top w:val="nil"/>
              <w:left w:val="nil"/>
              <w:bottom w:val="nil"/>
              <w:right w:val="nil"/>
            </w:tcBorders>
          </w:tcPr>
          <w:p w14:paraId="536F4554" w14:textId="77777777" w:rsidR="003E3106" w:rsidRPr="000C14A4" w:rsidRDefault="004851CA">
            <w:r w:rsidRPr="000C14A4">
              <w:rPr>
                <w:sz w:val="18"/>
              </w:rPr>
              <w:t>Fax No.</w:t>
            </w:r>
          </w:p>
        </w:tc>
        <w:tc>
          <w:tcPr>
            <w:tcW w:w="2418" w:type="pct"/>
            <w:gridSpan w:val="3"/>
            <w:tcBorders>
              <w:top w:val="nil"/>
              <w:left w:val="nil"/>
              <w:bottom w:val="nil"/>
              <w:right w:val="nil"/>
            </w:tcBorders>
          </w:tcPr>
          <w:p w14:paraId="6EC37D75" w14:textId="77777777" w:rsidR="003E3106" w:rsidRPr="000C14A4" w:rsidRDefault="001F1C4B">
            <w:r w:rsidRPr="000C14A4">
              <w:pict w14:anchorId="679F92EB">
                <v:shape id="_x0000_s2321" type="#_x0000_t202" style="position:absolute;left:0;text-align:left;margin-left:0;margin-top:0;width:250pt;height:20pt;z-index:251656192;mso-position-horizontal:center;mso-position-horizontal-relative:text;mso-position-vertical:center;mso-position-vertical-relative:text">
                  <v:textbox>
                    <w:txbxContent>
                      <w:p w14:paraId="1BC07512" w14:textId="77777777" w:rsidR="003E3106" w:rsidRDefault="003E3106"/>
                    </w:txbxContent>
                  </v:textbox>
                </v:shape>
              </w:pict>
            </w:r>
          </w:p>
        </w:tc>
        <w:tc>
          <w:tcPr>
            <w:tcW w:w="709" w:type="pct"/>
            <w:tcBorders>
              <w:top w:val="nil"/>
              <w:left w:val="nil"/>
              <w:bottom w:val="nil"/>
            </w:tcBorders>
          </w:tcPr>
          <w:p w14:paraId="5CB0D874" w14:textId="77777777" w:rsidR="003E3106" w:rsidRPr="000C14A4" w:rsidRDefault="003E3106"/>
        </w:tc>
      </w:tr>
      <w:tr w:rsidR="003E3106" w:rsidRPr="000C14A4" w14:paraId="4548AE93" w14:textId="77777777" w:rsidTr="00A53D1E">
        <w:trPr>
          <w:trHeight w:val="600"/>
        </w:trPr>
        <w:tc>
          <w:tcPr>
            <w:tcW w:w="399" w:type="pct"/>
            <w:gridSpan w:val="2"/>
            <w:tcBorders>
              <w:top w:val="nil"/>
              <w:bottom w:val="nil"/>
              <w:right w:val="nil"/>
            </w:tcBorders>
          </w:tcPr>
          <w:p w14:paraId="73944F92" w14:textId="77777777" w:rsidR="003E3106" w:rsidRPr="000C14A4" w:rsidRDefault="003E3106"/>
        </w:tc>
        <w:tc>
          <w:tcPr>
            <w:tcW w:w="1474" w:type="pct"/>
            <w:gridSpan w:val="3"/>
            <w:tcBorders>
              <w:top w:val="nil"/>
              <w:left w:val="nil"/>
              <w:bottom w:val="nil"/>
              <w:right w:val="nil"/>
            </w:tcBorders>
          </w:tcPr>
          <w:p w14:paraId="1BBD9B96" w14:textId="77777777" w:rsidR="003E3106" w:rsidRPr="000C14A4" w:rsidRDefault="004851CA">
            <w:r w:rsidRPr="000C14A4">
              <w:rPr>
                <w:sz w:val="18"/>
              </w:rPr>
              <w:t>E-mail address</w:t>
            </w:r>
          </w:p>
        </w:tc>
        <w:tc>
          <w:tcPr>
            <w:tcW w:w="2418" w:type="pct"/>
            <w:gridSpan w:val="3"/>
            <w:tcBorders>
              <w:top w:val="nil"/>
              <w:left w:val="nil"/>
              <w:bottom w:val="nil"/>
              <w:right w:val="nil"/>
            </w:tcBorders>
          </w:tcPr>
          <w:p w14:paraId="54069398" w14:textId="77777777" w:rsidR="003E3106" w:rsidRPr="000C14A4" w:rsidRDefault="001F1C4B">
            <w:r w:rsidRPr="000C14A4">
              <w:pict w14:anchorId="6FD435F5">
                <v:shape id="_x0000_s2322" type="#_x0000_t202" style="position:absolute;left:0;text-align:left;margin-left:0;margin-top:0;width:250pt;height:20pt;z-index:251657216;mso-position-horizontal:center;mso-position-horizontal-relative:text;mso-position-vertical:center;mso-position-vertical-relative:text">
                  <v:textbox>
                    <w:txbxContent>
                      <w:p w14:paraId="647CF3AA" w14:textId="77777777" w:rsidR="003E3106" w:rsidRDefault="003E3106"/>
                    </w:txbxContent>
                  </v:textbox>
                </v:shape>
              </w:pict>
            </w:r>
          </w:p>
        </w:tc>
        <w:tc>
          <w:tcPr>
            <w:tcW w:w="709" w:type="pct"/>
            <w:tcBorders>
              <w:top w:val="nil"/>
              <w:left w:val="nil"/>
              <w:bottom w:val="nil"/>
            </w:tcBorders>
          </w:tcPr>
          <w:p w14:paraId="1B5920B6" w14:textId="77777777" w:rsidR="003E3106" w:rsidRPr="000C14A4" w:rsidRDefault="003E3106"/>
        </w:tc>
      </w:tr>
      <w:tr w:rsidR="003E3106" w:rsidRPr="000C14A4" w14:paraId="7F870B87" w14:textId="77777777" w:rsidTr="00A53D1E">
        <w:trPr>
          <w:trHeight w:val="600"/>
        </w:trPr>
        <w:tc>
          <w:tcPr>
            <w:tcW w:w="399" w:type="pct"/>
            <w:gridSpan w:val="2"/>
            <w:tcBorders>
              <w:top w:val="nil"/>
              <w:bottom w:val="nil"/>
              <w:right w:val="nil"/>
            </w:tcBorders>
          </w:tcPr>
          <w:p w14:paraId="105E09AF" w14:textId="77777777" w:rsidR="003E3106" w:rsidRPr="000C14A4" w:rsidRDefault="003E3106"/>
        </w:tc>
        <w:tc>
          <w:tcPr>
            <w:tcW w:w="1474" w:type="pct"/>
            <w:gridSpan w:val="3"/>
            <w:tcBorders>
              <w:top w:val="nil"/>
              <w:left w:val="nil"/>
              <w:bottom w:val="nil"/>
              <w:right w:val="nil"/>
            </w:tcBorders>
          </w:tcPr>
          <w:p w14:paraId="02A62E9B" w14:textId="77777777" w:rsidR="003E3106" w:rsidRPr="000C14A4" w:rsidRDefault="004851CA" w:rsidP="00A53D1E">
            <w:pPr>
              <w:jc w:val="left"/>
            </w:pPr>
            <w:r w:rsidRPr="000C14A4">
              <w:rPr>
                <w:sz w:val="18"/>
              </w:rPr>
              <w:t>Breeder (if different from applicant)</w:t>
            </w:r>
          </w:p>
        </w:tc>
        <w:tc>
          <w:tcPr>
            <w:tcW w:w="2418" w:type="pct"/>
            <w:gridSpan w:val="3"/>
            <w:tcBorders>
              <w:top w:val="nil"/>
              <w:left w:val="nil"/>
              <w:bottom w:val="nil"/>
              <w:right w:val="nil"/>
            </w:tcBorders>
          </w:tcPr>
          <w:p w14:paraId="3C56B458" w14:textId="77777777" w:rsidR="003E3106" w:rsidRPr="000C14A4" w:rsidRDefault="001F1C4B">
            <w:r w:rsidRPr="000C14A4">
              <w:pict w14:anchorId="3B26EA1F">
                <v:shape id="_x0000_s2323" type="#_x0000_t202" style="position:absolute;left:0;text-align:left;margin-left:0;margin-top:0;width:250pt;height:20pt;z-index:251658240;mso-position-horizontal:center;mso-position-horizontal-relative:text;mso-position-vertical:center;mso-position-vertical-relative:text">
                  <v:textbox>
                    <w:txbxContent>
                      <w:p w14:paraId="2055D288" w14:textId="77777777" w:rsidR="003E3106" w:rsidRDefault="003E3106"/>
                    </w:txbxContent>
                  </v:textbox>
                </v:shape>
              </w:pict>
            </w:r>
          </w:p>
        </w:tc>
        <w:tc>
          <w:tcPr>
            <w:tcW w:w="709" w:type="pct"/>
            <w:tcBorders>
              <w:top w:val="nil"/>
              <w:left w:val="nil"/>
              <w:bottom w:val="nil"/>
            </w:tcBorders>
          </w:tcPr>
          <w:p w14:paraId="65516B1C" w14:textId="77777777" w:rsidR="003E3106" w:rsidRPr="000C14A4" w:rsidRDefault="003E3106"/>
        </w:tc>
      </w:tr>
      <w:tr w:rsidR="003E3106" w:rsidRPr="000C14A4" w14:paraId="2C8A71F1" w14:textId="77777777" w:rsidTr="00A53D1E">
        <w:trPr>
          <w:trHeight w:val="400"/>
        </w:trPr>
        <w:tc>
          <w:tcPr>
            <w:tcW w:w="399" w:type="pct"/>
            <w:gridSpan w:val="2"/>
            <w:tcBorders>
              <w:top w:val="nil"/>
              <w:bottom w:val="basicThinLines" w:sz="4" w:space="0" w:color="auto"/>
              <w:right w:val="nil"/>
            </w:tcBorders>
          </w:tcPr>
          <w:p w14:paraId="7AD22BA2" w14:textId="77777777" w:rsidR="003E3106" w:rsidRPr="000C14A4" w:rsidRDefault="003E3106"/>
        </w:tc>
        <w:tc>
          <w:tcPr>
            <w:tcW w:w="1474" w:type="pct"/>
            <w:gridSpan w:val="3"/>
            <w:tcBorders>
              <w:top w:val="nil"/>
              <w:left w:val="nil"/>
              <w:bottom w:val="basicThinLines" w:sz="4" w:space="0" w:color="auto"/>
              <w:right w:val="nil"/>
            </w:tcBorders>
          </w:tcPr>
          <w:p w14:paraId="6BE0CDC6" w14:textId="77777777" w:rsidR="003E3106" w:rsidRPr="000C14A4" w:rsidRDefault="003E3106"/>
        </w:tc>
        <w:tc>
          <w:tcPr>
            <w:tcW w:w="2418" w:type="pct"/>
            <w:gridSpan w:val="3"/>
            <w:tcBorders>
              <w:top w:val="nil"/>
              <w:left w:val="nil"/>
              <w:bottom w:val="basicThinLines" w:sz="4" w:space="0" w:color="auto"/>
              <w:right w:val="nil"/>
            </w:tcBorders>
          </w:tcPr>
          <w:p w14:paraId="2A4322BC" w14:textId="77777777" w:rsidR="003E3106" w:rsidRPr="000C14A4" w:rsidRDefault="003E3106"/>
        </w:tc>
        <w:tc>
          <w:tcPr>
            <w:tcW w:w="709" w:type="pct"/>
            <w:tcBorders>
              <w:top w:val="nil"/>
              <w:left w:val="nil"/>
              <w:bottom w:val="basicThinLines" w:sz="4" w:space="0" w:color="auto"/>
            </w:tcBorders>
          </w:tcPr>
          <w:p w14:paraId="6C985F3C" w14:textId="77777777" w:rsidR="003E3106" w:rsidRPr="000C14A4" w:rsidRDefault="003E3106"/>
        </w:tc>
      </w:tr>
      <w:tr w:rsidR="003E3106" w:rsidRPr="000C14A4" w14:paraId="6029974A" w14:textId="77777777" w:rsidTr="00A53D1E">
        <w:tc>
          <w:tcPr>
            <w:tcW w:w="5000" w:type="pct"/>
            <w:gridSpan w:val="9"/>
            <w:tcBorders>
              <w:bottom w:val="nil"/>
            </w:tcBorders>
          </w:tcPr>
          <w:p w14:paraId="5A9DCE57" w14:textId="77777777" w:rsidR="003E3106" w:rsidRPr="000C14A4" w:rsidRDefault="003E3106"/>
          <w:p w14:paraId="7301CB6D" w14:textId="77777777" w:rsidR="003E3106" w:rsidRPr="000C14A4" w:rsidRDefault="004851CA">
            <w:r w:rsidRPr="000C14A4">
              <w:rPr>
                <w:sz w:val="18"/>
              </w:rPr>
              <w:t>3.</w:t>
            </w:r>
            <w:r w:rsidRPr="000C14A4">
              <w:rPr>
                <w:sz w:val="18"/>
              </w:rPr>
              <w:tab/>
              <w:t>Proposed denomination and breeder's reference</w:t>
            </w:r>
          </w:p>
          <w:p w14:paraId="26E5FD0D" w14:textId="77777777" w:rsidR="003E3106" w:rsidRPr="000C14A4" w:rsidRDefault="003E3106"/>
        </w:tc>
      </w:tr>
      <w:tr w:rsidR="003E3106" w:rsidRPr="000C14A4" w14:paraId="3BCD3531" w14:textId="77777777">
        <w:trPr>
          <w:trHeight w:val="600"/>
        </w:trPr>
        <w:tc>
          <w:tcPr>
            <w:tcW w:w="350" w:type="pct"/>
            <w:tcBorders>
              <w:top w:val="nil"/>
              <w:bottom w:val="nil"/>
              <w:right w:val="nil"/>
            </w:tcBorders>
          </w:tcPr>
          <w:p w14:paraId="369DDB3C" w14:textId="77777777" w:rsidR="003E3106" w:rsidRPr="000C14A4" w:rsidRDefault="003E3106"/>
        </w:tc>
        <w:tc>
          <w:tcPr>
            <w:tcW w:w="1400" w:type="pct"/>
            <w:gridSpan w:val="3"/>
            <w:tcBorders>
              <w:top w:val="nil"/>
              <w:left w:val="nil"/>
              <w:bottom w:val="nil"/>
              <w:right w:val="nil"/>
            </w:tcBorders>
          </w:tcPr>
          <w:p w14:paraId="60F04F1B" w14:textId="77777777" w:rsidR="003E3106" w:rsidRPr="000C14A4" w:rsidRDefault="004851CA" w:rsidP="00A53D1E">
            <w:pPr>
              <w:jc w:val="left"/>
            </w:pPr>
            <w:r w:rsidRPr="000C14A4">
              <w:rPr>
                <w:sz w:val="18"/>
              </w:rPr>
              <w:t>Proposed denomination (if available)</w:t>
            </w:r>
          </w:p>
        </w:tc>
        <w:tc>
          <w:tcPr>
            <w:tcW w:w="2500" w:type="pct"/>
            <w:gridSpan w:val="3"/>
            <w:tcBorders>
              <w:top w:val="nil"/>
              <w:left w:val="nil"/>
              <w:bottom w:val="nil"/>
              <w:right w:val="nil"/>
            </w:tcBorders>
          </w:tcPr>
          <w:p w14:paraId="7E17B57E" w14:textId="77777777" w:rsidR="003E3106" w:rsidRPr="000C14A4" w:rsidRDefault="001F1C4B">
            <w:r w:rsidRPr="000C14A4">
              <w:pict w14:anchorId="5EF07350">
                <v:shape id="_x0000_s2324" type="#_x0000_t202" style="position:absolute;left:0;text-align:left;margin-left:0;margin-top:0;width:250pt;height:20pt;z-index:251659264;mso-position-horizontal:center;mso-position-horizontal-relative:text;mso-position-vertical:center;mso-position-vertical-relative:text">
                  <v:textbox>
                    <w:txbxContent>
                      <w:p w14:paraId="51B2BAEE" w14:textId="77777777" w:rsidR="003E3106" w:rsidRDefault="003E3106"/>
                    </w:txbxContent>
                  </v:textbox>
                </v:shape>
              </w:pict>
            </w:r>
          </w:p>
        </w:tc>
        <w:tc>
          <w:tcPr>
            <w:tcW w:w="750" w:type="pct"/>
            <w:gridSpan w:val="2"/>
            <w:tcBorders>
              <w:top w:val="nil"/>
              <w:left w:val="nil"/>
              <w:bottom w:val="nil"/>
            </w:tcBorders>
          </w:tcPr>
          <w:p w14:paraId="6E9A982F" w14:textId="77777777" w:rsidR="003E3106" w:rsidRPr="000C14A4" w:rsidRDefault="003E3106"/>
        </w:tc>
      </w:tr>
      <w:tr w:rsidR="003E3106" w:rsidRPr="000C14A4" w14:paraId="1497F691" w14:textId="77777777">
        <w:trPr>
          <w:trHeight w:val="1000"/>
        </w:trPr>
        <w:tc>
          <w:tcPr>
            <w:tcW w:w="350" w:type="pct"/>
            <w:tcBorders>
              <w:top w:val="nil"/>
              <w:bottom w:val="basicThinLines" w:sz="4" w:space="0" w:color="auto"/>
              <w:right w:val="nil"/>
            </w:tcBorders>
          </w:tcPr>
          <w:p w14:paraId="4A7E64DA" w14:textId="77777777" w:rsidR="003E3106" w:rsidRPr="000C14A4" w:rsidRDefault="003E3106"/>
        </w:tc>
        <w:tc>
          <w:tcPr>
            <w:tcW w:w="1400" w:type="pct"/>
            <w:gridSpan w:val="3"/>
            <w:tcBorders>
              <w:top w:val="nil"/>
              <w:left w:val="nil"/>
              <w:bottom w:val="basicThinLines" w:sz="4" w:space="0" w:color="auto"/>
              <w:right w:val="nil"/>
            </w:tcBorders>
          </w:tcPr>
          <w:p w14:paraId="6DEFE70B" w14:textId="77777777" w:rsidR="003E3106" w:rsidRPr="000C14A4" w:rsidRDefault="004851CA">
            <w:r w:rsidRPr="000C14A4">
              <w:rPr>
                <w:sz w:val="18"/>
              </w:rPr>
              <w:t>Breeder's reference</w:t>
            </w:r>
          </w:p>
        </w:tc>
        <w:tc>
          <w:tcPr>
            <w:tcW w:w="2500" w:type="pct"/>
            <w:gridSpan w:val="3"/>
            <w:tcBorders>
              <w:top w:val="nil"/>
              <w:left w:val="nil"/>
              <w:bottom w:val="basicThinLines" w:sz="4" w:space="0" w:color="auto"/>
              <w:right w:val="nil"/>
            </w:tcBorders>
          </w:tcPr>
          <w:p w14:paraId="277F87C2" w14:textId="77777777" w:rsidR="003E3106" w:rsidRPr="000C14A4" w:rsidRDefault="001F1C4B">
            <w:r w:rsidRPr="000C14A4">
              <w:pict w14:anchorId="4984ABEA">
                <v:shape id="_x0000_s2325" type="#_x0000_t202" style="position:absolute;left:0;text-align:left;margin-left:0;margin-top:0;width:250pt;height:20pt;z-index:251660288;mso-position-horizontal:center;mso-position-horizontal-relative:text;mso-position-vertical:center;mso-position-vertical-relative:text">
                  <v:textbox>
                    <w:txbxContent>
                      <w:p w14:paraId="0E9A3247" w14:textId="77777777" w:rsidR="003E3106" w:rsidRDefault="003E3106"/>
                    </w:txbxContent>
                  </v:textbox>
                </v:shape>
              </w:pict>
            </w:r>
          </w:p>
        </w:tc>
        <w:tc>
          <w:tcPr>
            <w:tcW w:w="750" w:type="pct"/>
            <w:gridSpan w:val="2"/>
            <w:tcBorders>
              <w:top w:val="nil"/>
              <w:left w:val="nil"/>
              <w:bottom w:val="basicThinLines" w:sz="4" w:space="0" w:color="auto"/>
            </w:tcBorders>
          </w:tcPr>
          <w:p w14:paraId="6287F391" w14:textId="77777777" w:rsidR="003E3106" w:rsidRPr="000C14A4" w:rsidRDefault="003E3106"/>
        </w:tc>
      </w:tr>
    </w:tbl>
    <w:p w14:paraId="24DAD9F1" w14:textId="77777777" w:rsidR="003E3106" w:rsidRPr="000C14A4" w:rsidRDefault="004851CA">
      <w:pPr>
        <w:sectPr w:rsidR="003E3106" w:rsidRPr="000C14A4">
          <w:headerReference w:type="even" r:id="rId113"/>
          <w:headerReference w:type="default" r:id="rId114"/>
          <w:footerReference w:type="even" r:id="rId115"/>
          <w:footerReference w:type="default" r:id="rId116"/>
          <w:headerReference w:type="first" r:id="rId117"/>
          <w:footerReference w:type="first" r:id="rId118"/>
          <w:pgSz w:w="11906" w:h="16838"/>
          <w:pgMar w:top="400" w:right="960" w:bottom="400" w:left="960" w:header="510" w:footer="720" w:gutter="0"/>
          <w:cols w:space="720"/>
        </w:sectPr>
      </w:pPr>
      <w:r w:rsidRPr="000C14A4">
        <w:br w:type="page"/>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3491"/>
        <w:gridCol w:w="2993"/>
        <w:gridCol w:w="3492"/>
      </w:tblGrid>
      <w:tr w:rsidR="003E3106" w:rsidRPr="000C14A4" w14:paraId="4316574E" w14:textId="77777777">
        <w:trPr>
          <w:trHeight w:val="400"/>
        </w:trPr>
        <w:tc>
          <w:tcPr>
            <w:tcW w:w="1750" w:type="pct"/>
            <w:vAlign w:val="bottom"/>
          </w:tcPr>
          <w:p w14:paraId="7AE7AE0A" w14:textId="77777777" w:rsidR="003E3106" w:rsidRPr="000C14A4" w:rsidRDefault="004851CA">
            <w:r w:rsidRPr="000C14A4">
              <w:lastRenderedPageBreak/>
              <w:t>TECHNICAL QUESTIONNAIRE</w:t>
            </w:r>
          </w:p>
        </w:tc>
        <w:tc>
          <w:tcPr>
            <w:tcW w:w="1500" w:type="pct"/>
            <w:vAlign w:val="bottom"/>
          </w:tcPr>
          <w:p w14:paraId="250CBE61" w14:textId="77777777" w:rsidR="003E3106" w:rsidRPr="000C14A4" w:rsidRDefault="004851CA">
            <w:r w:rsidRPr="000C14A4">
              <w:t>Page {x} of {y}</w:t>
            </w:r>
          </w:p>
        </w:tc>
        <w:tc>
          <w:tcPr>
            <w:tcW w:w="1750" w:type="pct"/>
            <w:shd w:val="clear" w:color="auto" w:fill="DFDFD7"/>
            <w:vAlign w:val="bottom"/>
          </w:tcPr>
          <w:p w14:paraId="74F055BE" w14:textId="77777777" w:rsidR="003E3106" w:rsidRPr="000C14A4" w:rsidRDefault="004851CA">
            <w:r w:rsidRPr="000C14A4">
              <w:t>Reference Number:</w:t>
            </w:r>
          </w:p>
        </w:tc>
      </w:tr>
    </w:tbl>
    <w:p w14:paraId="4B2019C9" w14:textId="77777777" w:rsidR="003E3106" w:rsidRPr="000C14A4" w:rsidRDefault="003E3106"/>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9976"/>
      </w:tblGrid>
      <w:tr w:rsidR="003E3106" w:rsidRPr="000C14A4" w14:paraId="6E655AB2" w14:textId="77777777">
        <w:tc>
          <w:tcPr>
            <w:tcW w:w="9986" w:type="dxa"/>
            <w:tcBorders>
              <w:bottom w:val="nil"/>
            </w:tcBorders>
          </w:tcPr>
          <w:p w14:paraId="298A14AE" w14:textId="77777777" w:rsidR="003E3106" w:rsidRPr="000C14A4" w:rsidRDefault="004851CA">
            <w:r w:rsidRPr="000C14A4">
              <w:rPr>
                <w:vertAlign w:val="superscript"/>
              </w:rPr>
              <w:t>#</w:t>
            </w:r>
            <w:r w:rsidRPr="000C14A4">
              <w:rPr>
                <w:sz w:val="18"/>
              </w:rPr>
              <w:t>4.</w:t>
            </w:r>
            <w:r w:rsidRPr="000C14A4">
              <w:rPr>
                <w:sz w:val="18"/>
              </w:rPr>
              <w:tab/>
              <w:t>Information on the breeding scheme and propagation of the variety</w:t>
            </w:r>
          </w:p>
          <w:p w14:paraId="314816D4" w14:textId="77777777" w:rsidR="003E3106" w:rsidRPr="000C14A4" w:rsidRDefault="003E3106"/>
          <w:p w14:paraId="35A07EA9" w14:textId="77777777" w:rsidR="003E3106" w:rsidRPr="000C14A4" w:rsidRDefault="004851CA">
            <w:r w:rsidRPr="000C14A4">
              <w:rPr>
                <w:sz w:val="18"/>
              </w:rPr>
              <w:tab/>
              <w:t>4.1</w:t>
            </w:r>
            <w:r w:rsidRPr="000C14A4">
              <w:rPr>
                <w:sz w:val="18"/>
              </w:rPr>
              <w:tab/>
              <w:t>Breeding scheme</w:t>
            </w:r>
          </w:p>
          <w:p w14:paraId="6927E359" w14:textId="77777777" w:rsidR="003E3106" w:rsidRPr="000C14A4" w:rsidRDefault="003E3106"/>
          <w:p w14:paraId="3A49B1E3" w14:textId="77777777" w:rsidR="003E3106" w:rsidRPr="000C14A4" w:rsidRDefault="004851CA">
            <w:r w:rsidRPr="000C14A4">
              <w:rPr>
                <w:sz w:val="18"/>
              </w:rPr>
              <w:tab/>
              <w:t>Variety resulting from:</w:t>
            </w:r>
          </w:p>
          <w:p w14:paraId="383A222A" w14:textId="77777777" w:rsidR="003E3106" w:rsidRPr="000C14A4" w:rsidRDefault="003E3106"/>
          <w:p w14:paraId="293D70CA" w14:textId="77777777" w:rsidR="003E3106" w:rsidRPr="000C14A4" w:rsidRDefault="004851CA">
            <w:pPr>
              <w:rPr>
                <w:sz w:val="18"/>
                <w:szCs w:val="18"/>
              </w:rPr>
            </w:pPr>
            <w:r w:rsidRPr="000C14A4">
              <w:rPr>
                <w:sz w:val="18"/>
              </w:rPr>
              <w:tab/>
            </w:r>
            <w:r w:rsidRPr="000C14A4">
              <w:rPr>
                <w:sz w:val="18"/>
                <w:szCs w:val="18"/>
              </w:rPr>
              <w:t xml:space="preserve"> 4.1.1</w:t>
            </w:r>
            <w:r w:rsidRPr="000C14A4">
              <w:rPr>
                <w:sz w:val="18"/>
                <w:szCs w:val="18"/>
              </w:rPr>
              <w:tab/>
              <w:t>Crossing</w:t>
            </w:r>
          </w:p>
          <w:p w14:paraId="351CAC75" w14:textId="77777777" w:rsidR="003E3106" w:rsidRPr="000C14A4" w:rsidRDefault="003E3106">
            <w:pPr>
              <w:rPr>
                <w:sz w:val="18"/>
                <w:szCs w:val="18"/>
              </w:rPr>
            </w:pPr>
          </w:p>
          <w:p w14:paraId="2810CB63" w14:textId="77777777" w:rsidR="003E3106" w:rsidRPr="000C14A4" w:rsidRDefault="004851CA">
            <w:pPr>
              <w:tabs>
                <w:tab w:val="left" w:pos="709"/>
                <w:tab w:val="left" w:pos="1418"/>
                <w:tab w:val="left" w:pos="8506"/>
              </w:tabs>
              <w:rPr>
                <w:sz w:val="18"/>
                <w:szCs w:val="18"/>
              </w:rPr>
            </w:pPr>
            <w:r w:rsidRPr="000C14A4">
              <w:rPr>
                <w:sz w:val="18"/>
                <w:szCs w:val="18"/>
              </w:rPr>
              <w:tab/>
              <w:t xml:space="preserve">    (a)</w:t>
            </w:r>
            <w:r w:rsidRPr="000C14A4">
              <w:rPr>
                <w:sz w:val="18"/>
                <w:szCs w:val="18"/>
              </w:rPr>
              <w:tab/>
              <w:t>controlled cross</w:t>
            </w:r>
            <w:r w:rsidRPr="000C14A4">
              <w:rPr>
                <w:sz w:val="18"/>
                <w:szCs w:val="18"/>
              </w:rPr>
              <w:tab/>
            </w:r>
            <w:proofErr w:type="gramStart"/>
            <w:r w:rsidRPr="000C14A4">
              <w:rPr>
                <w:sz w:val="18"/>
                <w:szCs w:val="18"/>
              </w:rPr>
              <w:t>[  ]</w:t>
            </w:r>
            <w:proofErr w:type="gramEnd"/>
          </w:p>
          <w:p w14:paraId="2757685D" w14:textId="77777777" w:rsidR="003E3106" w:rsidRPr="000C14A4" w:rsidRDefault="003E3106">
            <w:pPr>
              <w:rPr>
                <w:sz w:val="18"/>
                <w:szCs w:val="18"/>
              </w:rPr>
            </w:pPr>
          </w:p>
          <w:p w14:paraId="5F4B71A1" w14:textId="77777777" w:rsidR="003E3106" w:rsidRPr="000C14A4" w:rsidRDefault="004851CA">
            <w:pPr>
              <w:rPr>
                <w:sz w:val="18"/>
                <w:szCs w:val="18"/>
              </w:rPr>
            </w:pPr>
            <w:r w:rsidRPr="000C14A4">
              <w:rPr>
                <w:sz w:val="18"/>
                <w:szCs w:val="18"/>
              </w:rPr>
              <w:tab/>
            </w:r>
            <w:r w:rsidRPr="000C14A4">
              <w:rPr>
                <w:sz w:val="18"/>
                <w:szCs w:val="18"/>
              </w:rPr>
              <w:tab/>
              <w:t>(please state parent varieties)</w:t>
            </w:r>
          </w:p>
          <w:p w14:paraId="6C531004" w14:textId="77777777" w:rsidR="003E3106" w:rsidRPr="000C14A4" w:rsidRDefault="003E3106">
            <w:pPr>
              <w:rPr>
                <w:sz w:val="18"/>
                <w:szCs w:val="18"/>
              </w:rPr>
            </w:pPr>
          </w:p>
          <w:p w14:paraId="499A642F" w14:textId="77777777" w:rsidR="003E3106" w:rsidRPr="000C14A4" w:rsidRDefault="004851CA">
            <w:pPr>
              <w:rPr>
                <w:sz w:val="18"/>
                <w:szCs w:val="18"/>
              </w:rPr>
            </w:pPr>
            <w:r w:rsidRPr="000C14A4">
              <w:rPr>
                <w:sz w:val="18"/>
                <w:szCs w:val="18"/>
              </w:rPr>
              <w:tab/>
            </w:r>
            <w:r w:rsidRPr="000C14A4">
              <w:rPr>
                <w:sz w:val="18"/>
                <w:szCs w:val="18"/>
              </w:rPr>
              <w:tab/>
              <w:t>(…………………..……………..…)</w:t>
            </w:r>
            <w:r w:rsidRPr="000C14A4">
              <w:rPr>
                <w:sz w:val="18"/>
                <w:szCs w:val="18"/>
              </w:rPr>
              <w:tab/>
            </w:r>
            <w:r w:rsidRPr="000C14A4">
              <w:rPr>
                <w:sz w:val="18"/>
                <w:szCs w:val="18"/>
              </w:rPr>
              <w:tab/>
              <w:t>x</w:t>
            </w:r>
            <w:r w:rsidRPr="000C14A4">
              <w:rPr>
                <w:sz w:val="18"/>
                <w:szCs w:val="18"/>
              </w:rPr>
              <w:tab/>
              <w:t>(…………</w:t>
            </w:r>
            <w:proofErr w:type="gramStart"/>
            <w:r w:rsidRPr="000C14A4">
              <w:rPr>
                <w:sz w:val="18"/>
                <w:szCs w:val="18"/>
              </w:rPr>
              <w:t>…..</w:t>
            </w:r>
            <w:proofErr w:type="gramEnd"/>
            <w:r w:rsidRPr="000C14A4">
              <w:rPr>
                <w:sz w:val="18"/>
                <w:szCs w:val="18"/>
              </w:rPr>
              <w:t>………………</w:t>
            </w:r>
            <w:proofErr w:type="gramStart"/>
            <w:r w:rsidRPr="000C14A4">
              <w:rPr>
                <w:sz w:val="18"/>
                <w:szCs w:val="18"/>
              </w:rPr>
              <w:t>…..</w:t>
            </w:r>
            <w:proofErr w:type="gramEnd"/>
            <w:r w:rsidRPr="000C14A4">
              <w:rPr>
                <w:sz w:val="18"/>
                <w:szCs w:val="18"/>
              </w:rPr>
              <w:t>…)</w:t>
            </w:r>
          </w:p>
          <w:p w14:paraId="43024D4B" w14:textId="77777777" w:rsidR="003E3106" w:rsidRPr="000C14A4" w:rsidRDefault="003E3106">
            <w:pPr>
              <w:rPr>
                <w:sz w:val="18"/>
                <w:szCs w:val="18"/>
              </w:rPr>
            </w:pPr>
          </w:p>
          <w:p w14:paraId="4A5C1781" w14:textId="77777777" w:rsidR="003E3106" w:rsidRPr="000C14A4" w:rsidRDefault="004851CA">
            <w:pPr>
              <w:rPr>
                <w:sz w:val="18"/>
                <w:szCs w:val="18"/>
              </w:rPr>
            </w:pPr>
            <w:r w:rsidRPr="000C14A4">
              <w:rPr>
                <w:sz w:val="18"/>
                <w:szCs w:val="18"/>
              </w:rPr>
              <w:tab/>
            </w:r>
            <w:r w:rsidRPr="000C14A4">
              <w:rPr>
                <w:sz w:val="18"/>
                <w:szCs w:val="18"/>
              </w:rPr>
              <w:tab/>
              <w:t>female parent</w:t>
            </w:r>
            <w:r w:rsidRPr="000C14A4">
              <w:rPr>
                <w:sz w:val="18"/>
                <w:szCs w:val="18"/>
              </w:rPr>
              <w:tab/>
            </w:r>
            <w:r w:rsidRPr="000C14A4">
              <w:rPr>
                <w:sz w:val="18"/>
                <w:szCs w:val="18"/>
              </w:rPr>
              <w:tab/>
            </w:r>
            <w:r w:rsidRPr="000C14A4">
              <w:rPr>
                <w:sz w:val="18"/>
                <w:szCs w:val="18"/>
              </w:rPr>
              <w:tab/>
            </w:r>
            <w:r w:rsidRPr="000C14A4">
              <w:rPr>
                <w:sz w:val="18"/>
                <w:szCs w:val="18"/>
              </w:rPr>
              <w:tab/>
            </w:r>
            <w:r w:rsidRPr="000C14A4">
              <w:rPr>
                <w:sz w:val="18"/>
                <w:szCs w:val="18"/>
              </w:rPr>
              <w:tab/>
            </w:r>
            <w:r w:rsidRPr="000C14A4">
              <w:rPr>
                <w:sz w:val="18"/>
                <w:szCs w:val="18"/>
              </w:rPr>
              <w:tab/>
              <w:t>male parent</w:t>
            </w:r>
          </w:p>
          <w:p w14:paraId="49FE80DC" w14:textId="77777777" w:rsidR="003E3106" w:rsidRPr="000C14A4" w:rsidRDefault="003E3106">
            <w:pPr>
              <w:rPr>
                <w:sz w:val="18"/>
                <w:szCs w:val="18"/>
              </w:rPr>
            </w:pPr>
          </w:p>
          <w:p w14:paraId="43A25F53" w14:textId="77777777" w:rsidR="003E3106" w:rsidRPr="000C14A4" w:rsidRDefault="004851CA">
            <w:pPr>
              <w:tabs>
                <w:tab w:val="left" w:pos="709"/>
                <w:tab w:val="left" w:pos="1418"/>
                <w:tab w:val="left" w:pos="8506"/>
              </w:tabs>
              <w:rPr>
                <w:sz w:val="18"/>
                <w:szCs w:val="18"/>
              </w:rPr>
            </w:pPr>
            <w:r w:rsidRPr="000C14A4">
              <w:rPr>
                <w:sz w:val="18"/>
                <w:szCs w:val="18"/>
              </w:rPr>
              <w:tab/>
              <w:t xml:space="preserve">    (b)</w:t>
            </w:r>
            <w:r w:rsidRPr="000C14A4">
              <w:rPr>
                <w:sz w:val="18"/>
                <w:szCs w:val="18"/>
              </w:rPr>
              <w:tab/>
              <w:t>partially known cross</w:t>
            </w:r>
            <w:r w:rsidRPr="000C14A4">
              <w:rPr>
                <w:sz w:val="18"/>
                <w:szCs w:val="18"/>
              </w:rPr>
              <w:tab/>
            </w:r>
            <w:proofErr w:type="gramStart"/>
            <w:r w:rsidRPr="000C14A4">
              <w:rPr>
                <w:sz w:val="18"/>
                <w:szCs w:val="18"/>
              </w:rPr>
              <w:t>[  ]</w:t>
            </w:r>
            <w:proofErr w:type="gramEnd"/>
          </w:p>
          <w:p w14:paraId="472FC01B" w14:textId="77777777" w:rsidR="003E3106" w:rsidRPr="000C14A4" w:rsidRDefault="003E3106">
            <w:pPr>
              <w:rPr>
                <w:sz w:val="18"/>
                <w:szCs w:val="18"/>
              </w:rPr>
            </w:pPr>
          </w:p>
          <w:p w14:paraId="0DE99431" w14:textId="77777777" w:rsidR="003E3106" w:rsidRPr="000C14A4" w:rsidRDefault="004851CA">
            <w:pPr>
              <w:rPr>
                <w:sz w:val="18"/>
                <w:szCs w:val="18"/>
              </w:rPr>
            </w:pPr>
            <w:r w:rsidRPr="000C14A4">
              <w:rPr>
                <w:sz w:val="18"/>
                <w:szCs w:val="18"/>
              </w:rPr>
              <w:tab/>
            </w:r>
            <w:r w:rsidRPr="000C14A4">
              <w:rPr>
                <w:sz w:val="18"/>
                <w:szCs w:val="18"/>
              </w:rPr>
              <w:tab/>
              <w:t>(please state known parent variety(ies))</w:t>
            </w:r>
          </w:p>
          <w:p w14:paraId="54E6E11C" w14:textId="77777777" w:rsidR="003E3106" w:rsidRPr="000C14A4" w:rsidRDefault="003E3106">
            <w:pPr>
              <w:rPr>
                <w:sz w:val="18"/>
                <w:szCs w:val="18"/>
              </w:rPr>
            </w:pPr>
          </w:p>
          <w:p w14:paraId="3856C9B0" w14:textId="77777777" w:rsidR="003E3106" w:rsidRPr="000C14A4" w:rsidRDefault="004851CA">
            <w:pPr>
              <w:rPr>
                <w:sz w:val="18"/>
                <w:szCs w:val="18"/>
              </w:rPr>
            </w:pPr>
            <w:r w:rsidRPr="000C14A4">
              <w:rPr>
                <w:sz w:val="18"/>
                <w:szCs w:val="18"/>
              </w:rPr>
              <w:tab/>
            </w:r>
            <w:r w:rsidRPr="000C14A4">
              <w:rPr>
                <w:sz w:val="18"/>
                <w:szCs w:val="18"/>
              </w:rPr>
              <w:tab/>
              <w:t>(…………………..……………..…)</w:t>
            </w:r>
            <w:r w:rsidRPr="000C14A4">
              <w:rPr>
                <w:sz w:val="18"/>
                <w:szCs w:val="18"/>
              </w:rPr>
              <w:tab/>
            </w:r>
            <w:r w:rsidRPr="000C14A4">
              <w:rPr>
                <w:sz w:val="18"/>
                <w:szCs w:val="18"/>
              </w:rPr>
              <w:tab/>
              <w:t>x</w:t>
            </w:r>
            <w:r w:rsidRPr="000C14A4">
              <w:rPr>
                <w:sz w:val="18"/>
                <w:szCs w:val="18"/>
              </w:rPr>
              <w:tab/>
              <w:t>(…………</w:t>
            </w:r>
            <w:proofErr w:type="gramStart"/>
            <w:r w:rsidRPr="000C14A4">
              <w:rPr>
                <w:sz w:val="18"/>
                <w:szCs w:val="18"/>
              </w:rPr>
              <w:t>…..</w:t>
            </w:r>
            <w:proofErr w:type="gramEnd"/>
            <w:r w:rsidRPr="000C14A4">
              <w:rPr>
                <w:sz w:val="18"/>
                <w:szCs w:val="18"/>
              </w:rPr>
              <w:t>………………</w:t>
            </w:r>
            <w:proofErr w:type="gramStart"/>
            <w:r w:rsidRPr="000C14A4">
              <w:rPr>
                <w:sz w:val="18"/>
                <w:szCs w:val="18"/>
              </w:rPr>
              <w:t>…..</w:t>
            </w:r>
            <w:proofErr w:type="gramEnd"/>
            <w:r w:rsidRPr="000C14A4">
              <w:rPr>
                <w:sz w:val="18"/>
                <w:szCs w:val="18"/>
              </w:rPr>
              <w:t>…)</w:t>
            </w:r>
          </w:p>
          <w:p w14:paraId="74842898" w14:textId="77777777" w:rsidR="003E3106" w:rsidRPr="000C14A4" w:rsidRDefault="003E3106">
            <w:pPr>
              <w:rPr>
                <w:sz w:val="18"/>
                <w:szCs w:val="18"/>
              </w:rPr>
            </w:pPr>
          </w:p>
          <w:p w14:paraId="0D165040" w14:textId="77777777" w:rsidR="003E3106" w:rsidRPr="000C14A4" w:rsidRDefault="004851CA">
            <w:pPr>
              <w:rPr>
                <w:sz w:val="18"/>
                <w:szCs w:val="18"/>
              </w:rPr>
            </w:pPr>
            <w:r w:rsidRPr="000C14A4">
              <w:rPr>
                <w:sz w:val="18"/>
                <w:szCs w:val="18"/>
              </w:rPr>
              <w:tab/>
            </w:r>
            <w:r w:rsidRPr="000C14A4">
              <w:rPr>
                <w:sz w:val="18"/>
                <w:szCs w:val="18"/>
              </w:rPr>
              <w:tab/>
              <w:t>female parent</w:t>
            </w:r>
            <w:r w:rsidRPr="000C14A4">
              <w:rPr>
                <w:sz w:val="18"/>
                <w:szCs w:val="18"/>
              </w:rPr>
              <w:tab/>
            </w:r>
            <w:r w:rsidRPr="000C14A4">
              <w:rPr>
                <w:sz w:val="18"/>
                <w:szCs w:val="18"/>
              </w:rPr>
              <w:tab/>
            </w:r>
            <w:r w:rsidRPr="000C14A4">
              <w:rPr>
                <w:sz w:val="18"/>
                <w:szCs w:val="18"/>
              </w:rPr>
              <w:tab/>
            </w:r>
            <w:r w:rsidRPr="000C14A4">
              <w:rPr>
                <w:sz w:val="18"/>
                <w:szCs w:val="18"/>
              </w:rPr>
              <w:tab/>
            </w:r>
            <w:r w:rsidRPr="000C14A4">
              <w:rPr>
                <w:sz w:val="18"/>
                <w:szCs w:val="18"/>
              </w:rPr>
              <w:tab/>
            </w:r>
            <w:r w:rsidRPr="000C14A4">
              <w:rPr>
                <w:sz w:val="18"/>
                <w:szCs w:val="18"/>
              </w:rPr>
              <w:tab/>
              <w:t>male parent</w:t>
            </w:r>
          </w:p>
          <w:p w14:paraId="2C1152A3" w14:textId="77777777" w:rsidR="003E3106" w:rsidRPr="000C14A4" w:rsidRDefault="003E3106">
            <w:pPr>
              <w:rPr>
                <w:sz w:val="18"/>
                <w:szCs w:val="18"/>
              </w:rPr>
            </w:pPr>
          </w:p>
          <w:p w14:paraId="2F9BF136" w14:textId="77777777" w:rsidR="003E3106" w:rsidRPr="000C14A4" w:rsidRDefault="004851CA">
            <w:pPr>
              <w:tabs>
                <w:tab w:val="left" w:pos="709"/>
                <w:tab w:val="left" w:pos="1418"/>
                <w:tab w:val="left" w:pos="8506"/>
              </w:tabs>
            </w:pPr>
            <w:r w:rsidRPr="000C14A4">
              <w:rPr>
                <w:sz w:val="18"/>
                <w:szCs w:val="18"/>
              </w:rPr>
              <w:tab/>
              <w:t xml:space="preserve">    (c)</w:t>
            </w:r>
            <w:r w:rsidRPr="000C14A4">
              <w:rPr>
                <w:sz w:val="18"/>
                <w:szCs w:val="18"/>
              </w:rPr>
              <w:tab/>
              <w:t>unknown cross</w:t>
            </w:r>
            <w:r w:rsidRPr="000C14A4">
              <w:tab/>
            </w:r>
            <w:proofErr w:type="gramStart"/>
            <w:r w:rsidRPr="000C14A4">
              <w:t>[  ]</w:t>
            </w:r>
            <w:proofErr w:type="gramEnd"/>
          </w:p>
          <w:p w14:paraId="0C816EBA" w14:textId="77777777" w:rsidR="003E3106" w:rsidRPr="000C14A4" w:rsidRDefault="003E3106"/>
          <w:p w14:paraId="5C817B55" w14:textId="77777777" w:rsidR="003E3106" w:rsidRPr="000C14A4" w:rsidRDefault="003E3106"/>
        </w:tc>
      </w:tr>
      <w:tr w:rsidR="003E3106" w:rsidRPr="000C14A4" w14:paraId="41D27A06" w14:textId="77777777">
        <w:trPr>
          <w:trHeight w:val="1400"/>
        </w:trPr>
        <w:tc>
          <w:tcPr>
            <w:tcW w:w="9986" w:type="dxa"/>
            <w:tcBorders>
              <w:top w:val="nil"/>
              <w:bottom w:val="nil"/>
            </w:tcBorders>
          </w:tcPr>
          <w:p w14:paraId="4155514E" w14:textId="77777777" w:rsidR="003E3106" w:rsidRPr="000C14A4" w:rsidRDefault="004851CA">
            <w:r w:rsidRPr="000C14A4">
              <w:rPr>
                <w:sz w:val="18"/>
              </w:rPr>
              <w:tab/>
              <w:t xml:space="preserve"> 4.1.2</w:t>
            </w:r>
            <w:r w:rsidRPr="000C14A4">
              <w:rPr>
                <w:sz w:val="18"/>
              </w:rPr>
              <w:tab/>
              <w:t>Mutation</w:t>
            </w:r>
          </w:p>
          <w:p w14:paraId="011CF3E2" w14:textId="77777777" w:rsidR="003E3106" w:rsidRPr="000C14A4" w:rsidRDefault="004851CA">
            <w:r w:rsidRPr="000C14A4">
              <w:rPr>
                <w:sz w:val="18"/>
              </w:rPr>
              <w:tab/>
            </w:r>
            <w:r w:rsidRPr="000C14A4">
              <w:rPr>
                <w:sz w:val="18"/>
              </w:rPr>
              <w:tab/>
              <w:t>(please state parent varieties)</w:t>
            </w:r>
          </w:p>
          <w:p w14:paraId="4EC4D0B6" w14:textId="77777777" w:rsidR="003E3106" w:rsidRPr="000C14A4" w:rsidRDefault="003E3106">
            <w:pPr>
              <w:spacing w:before="10"/>
            </w:pPr>
          </w:p>
          <w:p w14:paraId="6F87A504" w14:textId="77777777" w:rsidR="003E3106" w:rsidRPr="000C14A4" w:rsidRDefault="001F1C4B">
            <w:r w:rsidRPr="000C14A4">
              <w:pict w14:anchorId="01C40069">
                <v:shape id="_x0000_s2326" type="#_x0000_t202" style="position:absolute;left:0;text-align:left;margin-left:70pt;margin-top:0;width:400pt;height:30pt;z-index:251661312">
                  <v:textbox>
                    <w:txbxContent>
                      <w:p w14:paraId="04B0AEAA" w14:textId="77777777" w:rsidR="003E3106" w:rsidRDefault="003E3106"/>
                    </w:txbxContent>
                  </v:textbox>
                </v:shape>
              </w:pict>
            </w:r>
          </w:p>
        </w:tc>
      </w:tr>
      <w:tr w:rsidR="003E3106" w:rsidRPr="000C14A4" w14:paraId="0F3C84AE" w14:textId="77777777">
        <w:trPr>
          <w:trHeight w:val="1400"/>
        </w:trPr>
        <w:tc>
          <w:tcPr>
            <w:tcW w:w="9986" w:type="dxa"/>
            <w:tcBorders>
              <w:top w:val="nil"/>
              <w:bottom w:val="nil"/>
            </w:tcBorders>
          </w:tcPr>
          <w:p w14:paraId="429FFD7D" w14:textId="77777777" w:rsidR="003E3106" w:rsidRPr="000C14A4" w:rsidRDefault="004851CA">
            <w:r w:rsidRPr="000C14A4">
              <w:rPr>
                <w:sz w:val="18"/>
              </w:rPr>
              <w:tab/>
              <w:t xml:space="preserve"> 4.1.3</w:t>
            </w:r>
            <w:r w:rsidRPr="000C14A4">
              <w:rPr>
                <w:sz w:val="18"/>
              </w:rPr>
              <w:tab/>
              <w:t>Discovery and development</w:t>
            </w:r>
          </w:p>
          <w:p w14:paraId="0ECC7EED" w14:textId="77777777" w:rsidR="003E3106" w:rsidRPr="000C14A4" w:rsidRDefault="004851CA">
            <w:r w:rsidRPr="000C14A4">
              <w:rPr>
                <w:sz w:val="18"/>
              </w:rPr>
              <w:tab/>
            </w:r>
            <w:r w:rsidRPr="000C14A4">
              <w:rPr>
                <w:sz w:val="18"/>
              </w:rPr>
              <w:tab/>
              <w:t>(please state where and when discovered and how developed)</w:t>
            </w:r>
          </w:p>
          <w:p w14:paraId="562E0DC2" w14:textId="77777777" w:rsidR="003E3106" w:rsidRPr="000C14A4" w:rsidRDefault="003E3106">
            <w:pPr>
              <w:spacing w:before="10"/>
            </w:pPr>
          </w:p>
          <w:p w14:paraId="3FD2A624" w14:textId="77777777" w:rsidR="003E3106" w:rsidRPr="000C14A4" w:rsidRDefault="001F1C4B">
            <w:r w:rsidRPr="000C14A4">
              <w:pict w14:anchorId="57506BCC">
                <v:shape id="_x0000_s2327" type="#_x0000_t202" style="position:absolute;left:0;text-align:left;margin-left:70pt;margin-top:0;width:400pt;height:30pt;z-index:251662336">
                  <v:textbox>
                    <w:txbxContent>
                      <w:p w14:paraId="161E0BF6" w14:textId="77777777" w:rsidR="003E3106" w:rsidRDefault="003E3106"/>
                    </w:txbxContent>
                  </v:textbox>
                </v:shape>
              </w:pict>
            </w:r>
          </w:p>
        </w:tc>
      </w:tr>
      <w:tr w:rsidR="003E3106" w:rsidRPr="000C14A4" w14:paraId="587C3069" w14:textId="77777777">
        <w:tc>
          <w:tcPr>
            <w:tcW w:w="9986" w:type="dxa"/>
            <w:tcBorders>
              <w:top w:val="nil"/>
              <w:bottom w:val="nil"/>
            </w:tcBorders>
          </w:tcPr>
          <w:p w14:paraId="1FBAB345" w14:textId="77777777" w:rsidR="003E3106" w:rsidRPr="000C14A4" w:rsidRDefault="003E3106"/>
        </w:tc>
      </w:tr>
      <w:tr w:rsidR="003E3106" w:rsidRPr="000C14A4" w14:paraId="2127F425" w14:textId="77777777">
        <w:trPr>
          <w:trHeight w:val="1400"/>
        </w:trPr>
        <w:tc>
          <w:tcPr>
            <w:tcW w:w="9986" w:type="dxa"/>
            <w:tcBorders>
              <w:top w:val="nil"/>
            </w:tcBorders>
          </w:tcPr>
          <w:p w14:paraId="2F5A1DE3" w14:textId="77777777" w:rsidR="003E3106" w:rsidRPr="000C14A4" w:rsidRDefault="004851CA">
            <w:r w:rsidRPr="000C14A4">
              <w:rPr>
                <w:sz w:val="18"/>
              </w:rPr>
              <w:tab/>
              <w:t xml:space="preserve"> 4.1.4</w:t>
            </w:r>
            <w:r w:rsidRPr="000C14A4">
              <w:rPr>
                <w:sz w:val="18"/>
              </w:rPr>
              <w:tab/>
              <w:t>Other</w:t>
            </w:r>
          </w:p>
          <w:p w14:paraId="2F395CF7" w14:textId="77777777" w:rsidR="003E3106" w:rsidRPr="000C14A4" w:rsidRDefault="004851CA">
            <w:r w:rsidRPr="000C14A4">
              <w:rPr>
                <w:sz w:val="18"/>
              </w:rPr>
              <w:tab/>
            </w:r>
            <w:r w:rsidRPr="000C14A4">
              <w:rPr>
                <w:sz w:val="18"/>
              </w:rPr>
              <w:tab/>
              <w:t>(Please provide details)</w:t>
            </w:r>
          </w:p>
          <w:p w14:paraId="46B03EDB" w14:textId="77777777" w:rsidR="003E3106" w:rsidRPr="000C14A4" w:rsidRDefault="003E3106">
            <w:pPr>
              <w:spacing w:before="10"/>
            </w:pPr>
          </w:p>
          <w:p w14:paraId="72682A34" w14:textId="77777777" w:rsidR="003E3106" w:rsidRPr="000C14A4" w:rsidRDefault="001F1C4B">
            <w:r w:rsidRPr="000C14A4">
              <w:pict w14:anchorId="43445F08">
                <v:shape id="_x0000_s2328" type="#_x0000_t202" style="position:absolute;left:0;text-align:left;margin-left:70pt;margin-top:0;width:400pt;height:30pt;z-index:251663360">
                  <v:textbox>
                    <w:txbxContent>
                      <w:p w14:paraId="18134558" w14:textId="77777777" w:rsidR="003E3106" w:rsidRDefault="003E3106"/>
                    </w:txbxContent>
                  </v:textbox>
                </v:shape>
              </w:pict>
            </w:r>
          </w:p>
        </w:tc>
      </w:tr>
    </w:tbl>
    <w:p w14:paraId="14CDEE9C" w14:textId="77777777" w:rsidR="003E3106" w:rsidRPr="000C14A4" w:rsidRDefault="004851CA">
      <w:pPr>
        <w:tabs>
          <w:tab w:val="left" w:pos="709"/>
          <w:tab w:val="left" w:pos="1418"/>
          <w:tab w:val="left" w:pos="7797"/>
        </w:tabs>
        <w:sectPr w:rsidR="003E3106" w:rsidRPr="000C14A4">
          <w:headerReference w:type="even" r:id="rId119"/>
          <w:headerReference w:type="default" r:id="rId120"/>
          <w:footerReference w:type="even" r:id="rId121"/>
          <w:footerReference w:type="default" r:id="rId122"/>
          <w:headerReference w:type="first" r:id="rId123"/>
          <w:footerReference w:type="first" r:id="rId124"/>
          <w:pgSz w:w="11906" w:h="16838"/>
          <w:pgMar w:top="400" w:right="960" w:bottom="400" w:left="960" w:header="510" w:footer="720" w:gutter="0"/>
          <w:cols w:space="720"/>
        </w:sectPr>
      </w:pPr>
      <w:r w:rsidRPr="000C14A4">
        <w:br w:type="page"/>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3491"/>
        <w:gridCol w:w="2993"/>
        <w:gridCol w:w="3492"/>
      </w:tblGrid>
      <w:tr w:rsidR="003E3106" w:rsidRPr="000C14A4" w14:paraId="579A5B1E" w14:textId="77777777">
        <w:trPr>
          <w:trHeight w:val="400"/>
        </w:trPr>
        <w:tc>
          <w:tcPr>
            <w:tcW w:w="1750" w:type="pct"/>
            <w:vAlign w:val="bottom"/>
          </w:tcPr>
          <w:p w14:paraId="3B478EDE" w14:textId="77777777" w:rsidR="003E3106" w:rsidRPr="000C14A4" w:rsidRDefault="004851CA">
            <w:r w:rsidRPr="000C14A4">
              <w:lastRenderedPageBreak/>
              <w:t>TECHNICAL QUESTIONNAIRE</w:t>
            </w:r>
          </w:p>
        </w:tc>
        <w:tc>
          <w:tcPr>
            <w:tcW w:w="1500" w:type="pct"/>
            <w:vAlign w:val="bottom"/>
          </w:tcPr>
          <w:p w14:paraId="4340BD54" w14:textId="77777777" w:rsidR="003E3106" w:rsidRPr="000C14A4" w:rsidRDefault="004851CA">
            <w:r w:rsidRPr="000C14A4">
              <w:t>Page {x} of {y}</w:t>
            </w:r>
          </w:p>
        </w:tc>
        <w:tc>
          <w:tcPr>
            <w:tcW w:w="1750" w:type="pct"/>
            <w:shd w:val="clear" w:color="auto" w:fill="DFDFD7"/>
            <w:vAlign w:val="bottom"/>
          </w:tcPr>
          <w:p w14:paraId="25AC21D3" w14:textId="77777777" w:rsidR="003E3106" w:rsidRPr="000C14A4" w:rsidRDefault="004851CA">
            <w:r w:rsidRPr="000C14A4">
              <w:t>Reference Number:</w:t>
            </w:r>
          </w:p>
        </w:tc>
      </w:tr>
    </w:tbl>
    <w:p w14:paraId="57A661F8" w14:textId="77777777" w:rsidR="003E3106" w:rsidRPr="000C14A4" w:rsidRDefault="003E3106"/>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9976"/>
      </w:tblGrid>
      <w:tr w:rsidR="003E3106" w:rsidRPr="000C14A4" w14:paraId="144668B7" w14:textId="77777777" w:rsidTr="00A53D1E">
        <w:tc>
          <w:tcPr>
            <w:tcW w:w="9976" w:type="dxa"/>
            <w:tcBorders>
              <w:top w:val="nil"/>
              <w:bottom w:val="basicThinLines" w:sz="4" w:space="0" w:color="auto"/>
            </w:tcBorders>
          </w:tcPr>
          <w:p w14:paraId="2509394B" w14:textId="77777777" w:rsidR="003E3106" w:rsidRPr="000C14A4" w:rsidRDefault="003E3106"/>
          <w:p w14:paraId="6DE7AFAF" w14:textId="77777777" w:rsidR="003E3106" w:rsidRPr="000C14A4" w:rsidRDefault="004851CA">
            <w:r w:rsidRPr="000C14A4">
              <w:rPr>
                <w:sz w:val="18"/>
              </w:rPr>
              <w:tab/>
              <w:t>4.2</w:t>
            </w:r>
            <w:r w:rsidRPr="000C14A4">
              <w:rPr>
                <w:sz w:val="18"/>
              </w:rPr>
              <w:tab/>
              <w:t>Method of propagating the variety</w:t>
            </w:r>
          </w:p>
          <w:p w14:paraId="1D9A5007" w14:textId="77777777" w:rsidR="00A53D1E" w:rsidRPr="000C14A4" w:rsidRDefault="00A53D1E">
            <w:pPr>
              <w:rPr>
                <w:sz w:val="18"/>
              </w:rPr>
            </w:pPr>
          </w:p>
          <w:p w14:paraId="6F4F8B20" w14:textId="74668F74" w:rsidR="003E3106" w:rsidRPr="000C14A4" w:rsidRDefault="004851CA">
            <w:r w:rsidRPr="000C14A4">
              <w:rPr>
                <w:sz w:val="18"/>
              </w:rPr>
              <w:tab/>
              <w:t>4.2.1</w:t>
            </w:r>
            <w:r w:rsidRPr="000C14A4">
              <w:rPr>
                <w:sz w:val="18"/>
              </w:rPr>
              <w:tab/>
              <w:t>Vegetative propagation</w:t>
            </w:r>
          </w:p>
          <w:p w14:paraId="59993792" w14:textId="77777777" w:rsidR="003E3106" w:rsidRPr="000C14A4" w:rsidRDefault="003E3106"/>
          <w:p w14:paraId="65F5BA12" w14:textId="77777777" w:rsidR="003E3106" w:rsidRPr="000C14A4" w:rsidRDefault="004851CA">
            <w:r w:rsidRPr="000C14A4">
              <w:rPr>
                <w:sz w:val="18"/>
              </w:rPr>
              <w:tab/>
            </w:r>
            <w:r w:rsidRPr="000C14A4">
              <w:rPr>
                <w:sz w:val="18"/>
              </w:rPr>
              <w:tab/>
              <w:t xml:space="preserve">(a) </w:t>
            </w:r>
            <w:r w:rsidRPr="000C14A4">
              <w:rPr>
                <w:i/>
                <w:sz w:val="18"/>
              </w:rPr>
              <w:t>In vitro</w:t>
            </w:r>
            <w:r w:rsidRPr="000C14A4">
              <w:rPr>
                <w:sz w:val="18"/>
              </w:rPr>
              <w:t xml:space="preserve"> propagation</w:t>
            </w:r>
            <w:r w:rsidRPr="000C14A4">
              <w:rPr>
                <w:sz w:val="18"/>
              </w:rPr>
              <w:tab/>
            </w:r>
            <w:r w:rsidRPr="000C14A4">
              <w:rPr>
                <w:sz w:val="18"/>
              </w:rPr>
              <w:tab/>
            </w:r>
            <w:r w:rsidRPr="000C14A4">
              <w:rPr>
                <w:sz w:val="18"/>
              </w:rPr>
              <w:tab/>
            </w:r>
            <w:r w:rsidRPr="000C14A4">
              <w:rPr>
                <w:sz w:val="18"/>
              </w:rPr>
              <w:tab/>
            </w:r>
            <w:r w:rsidRPr="000C14A4">
              <w:rPr>
                <w:sz w:val="18"/>
              </w:rPr>
              <w:tab/>
            </w:r>
            <w:r w:rsidRPr="000C14A4">
              <w:rPr>
                <w:sz w:val="18"/>
              </w:rPr>
              <w:tab/>
            </w:r>
            <w:r w:rsidRPr="000C14A4">
              <w:rPr>
                <w:sz w:val="18"/>
              </w:rPr>
              <w:tab/>
              <w:t>[  ]</w:t>
            </w:r>
          </w:p>
          <w:p w14:paraId="1EF0432C" w14:textId="77777777" w:rsidR="003E3106" w:rsidRPr="000C14A4" w:rsidRDefault="004851CA">
            <w:pPr>
              <w:tabs>
                <w:tab w:val="left" w:pos="709"/>
                <w:tab w:val="left" w:pos="1418"/>
                <w:tab w:val="left" w:pos="7797"/>
              </w:tabs>
            </w:pPr>
            <w:r w:rsidRPr="000C14A4">
              <w:rPr>
                <w:sz w:val="18"/>
              </w:rPr>
              <w:tab/>
            </w:r>
            <w:r w:rsidRPr="000C14A4">
              <w:rPr>
                <w:sz w:val="18"/>
              </w:rPr>
              <w:tab/>
              <w:t>(b) Other (state method)</w:t>
            </w:r>
            <w:r w:rsidRPr="000C14A4">
              <w:rPr>
                <w:sz w:val="18"/>
              </w:rPr>
              <w:tab/>
              <w:t>[  ]</w:t>
            </w:r>
          </w:p>
          <w:p w14:paraId="024DA16A" w14:textId="77777777" w:rsidR="003E3106" w:rsidRPr="000C14A4" w:rsidRDefault="003E3106"/>
          <w:p w14:paraId="77361C59" w14:textId="77777777" w:rsidR="003E3106" w:rsidRPr="000C14A4" w:rsidRDefault="001F1C4B">
            <w:r w:rsidRPr="000C14A4">
              <w:pict w14:anchorId="30FE924B">
                <v:shape id="_x0000_s2329" type="#_x0000_t202" style="position:absolute;left:0;text-align:left;margin-left:100pt;margin-top:0;width:300pt;height:25pt;z-index:251664384;mso-position-vertical:center">
                  <v:textbox>
                    <w:txbxContent>
                      <w:p w14:paraId="6638775F" w14:textId="77777777" w:rsidR="003E3106" w:rsidRDefault="003E3106"/>
                    </w:txbxContent>
                  </v:textbox>
                </v:shape>
              </w:pict>
            </w:r>
          </w:p>
          <w:p w14:paraId="71EA6F0D" w14:textId="77777777" w:rsidR="003E3106" w:rsidRPr="000C14A4" w:rsidRDefault="003E3106"/>
          <w:p w14:paraId="49B34C12" w14:textId="77777777" w:rsidR="003E3106" w:rsidRPr="000C14A4" w:rsidRDefault="003E3106"/>
          <w:p w14:paraId="7E7A1C3C" w14:textId="77777777" w:rsidR="003E3106" w:rsidRPr="000C14A4" w:rsidRDefault="004851CA">
            <w:r w:rsidRPr="000C14A4">
              <w:rPr>
                <w:sz w:val="18"/>
              </w:rPr>
              <w:tab/>
              <w:t>4.2.2</w:t>
            </w:r>
            <w:r w:rsidRPr="000C14A4">
              <w:rPr>
                <w:sz w:val="18"/>
              </w:rPr>
              <w:tab/>
              <w:t>Other</w:t>
            </w:r>
          </w:p>
          <w:p w14:paraId="2D9A37DD" w14:textId="77777777" w:rsidR="003E3106" w:rsidRPr="000C14A4" w:rsidRDefault="004851CA">
            <w:pPr>
              <w:tabs>
                <w:tab w:val="left" w:pos="709"/>
                <w:tab w:val="left" w:pos="1418"/>
                <w:tab w:val="left" w:pos="7797"/>
              </w:tabs>
            </w:pPr>
            <w:r w:rsidRPr="000C14A4">
              <w:rPr>
                <w:sz w:val="18"/>
              </w:rPr>
              <w:tab/>
            </w:r>
            <w:r w:rsidRPr="000C14A4">
              <w:rPr>
                <w:sz w:val="18"/>
              </w:rPr>
              <w:tab/>
              <w:t>(Please provide details)</w:t>
            </w:r>
            <w:r w:rsidRPr="000C14A4">
              <w:rPr>
                <w:sz w:val="18"/>
              </w:rPr>
              <w:tab/>
              <w:t>[  ]</w:t>
            </w:r>
          </w:p>
          <w:p w14:paraId="105DDBC0" w14:textId="77777777" w:rsidR="003E3106" w:rsidRPr="000C14A4" w:rsidRDefault="003E3106"/>
          <w:p w14:paraId="7BC40CA5" w14:textId="77777777" w:rsidR="003E3106" w:rsidRPr="000C14A4" w:rsidRDefault="001F1C4B">
            <w:r w:rsidRPr="000C14A4">
              <w:pict w14:anchorId="313F1FAA">
                <v:shape id="_x0000_s2330" type="#_x0000_t202" style="position:absolute;left:0;text-align:left;margin-left:100pt;margin-top:0;width:300pt;height:25pt;z-index:251665408;mso-position-vertical:center">
                  <v:textbox>
                    <w:txbxContent>
                      <w:p w14:paraId="35824E91" w14:textId="77777777" w:rsidR="003E3106" w:rsidRDefault="003E3106"/>
                    </w:txbxContent>
                  </v:textbox>
                </v:shape>
              </w:pict>
            </w:r>
          </w:p>
          <w:p w14:paraId="2B26031D" w14:textId="77777777" w:rsidR="003E3106" w:rsidRPr="000C14A4" w:rsidRDefault="003E3106"/>
          <w:p w14:paraId="6C523C09" w14:textId="77777777" w:rsidR="003E3106" w:rsidRPr="000C14A4" w:rsidRDefault="003E3106"/>
          <w:p w14:paraId="29D61092" w14:textId="77777777" w:rsidR="003E3106" w:rsidRPr="000C14A4" w:rsidRDefault="003E3106"/>
        </w:tc>
      </w:tr>
    </w:tbl>
    <w:p w14:paraId="6EB7DFCD" w14:textId="77777777" w:rsidR="003E3106" w:rsidRPr="000C14A4" w:rsidRDefault="004851CA">
      <w:pPr>
        <w:jc w:val="left"/>
      </w:pPr>
      <w:r w:rsidRPr="000C14A4">
        <w:br w:type="page"/>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797"/>
        <w:gridCol w:w="2694"/>
        <w:gridCol w:w="1995"/>
        <w:gridCol w:w="998"/>
        <w:gridCol w:w="2494"/>
        <w:gridCol w:w="998"/>
      </w:tblGrid>
      <w:tr w:rsidR="003E3106" w:rsidRPr="000C14A4" w14:paraId="1B085E2F" w14:textId="77777777">
        <w:trPr>
          <w:trHeight w:val="400"/>
        </w:trPr>
        <w:tc>
          <w:tcPr>
            <w:tcW w:w="1750" w:type="pct"/>
            <w:gridSpan w:val="2"/>
            <w:vAlign w:val="bottom"/>
          </w:tcPr>
          <w:p w14:paraId="1F11BBC1" w14:textId="77777777" w:rsidR="003E3106" w:rsidRPr="000C14A4" w:rsidRDefault="004851CA">
            <w:r w:rsidRPr="000C14A4">
              <w:lastRenderedPageBreak/>
              <w:t>TECHNICAL QUESTIONNAIRE</w:t>
            </w:r>
          </w:p>
        </w:tc>
        <w:tc>
          <w:tcPr>
            <w:tcW w:w="1500" w:type="pct"/>
            <w:gridSpan w:val="2"/>
            <w:vAlign w:val="bottom"/>
          </w:tcPr>
          <w:p w14:paraId="065C8D65" w14:textId="77777777" w:rsidR="003E3106" w:rsidRPr="000C14A4" w:rsidRDefault="004851CA">
            <w:r w:rsidRPr="000C14A4">
              <w:t>Page {x} of {y}</w:t>
            </w:r>
          </w:p>
        </w:tc>
        <w:tc>
          <w:tcPr>
            <w:tcW w:w="1750" w:type="pct"/>
            <w:gridSpan w:val="2"/>
            <w:shd w:val="clear" w:color="auto" w:fill="DFDFD7"/>
            <w:vAlign w:val="bottom"/>
          </w:tcPr>
          <w:p w14:paraId="27A90A99" w14:textId="77777777" w:rsidR="003E3106" w:rsidRPr="000C14A4" w:rsidRDefault="004851CA">
            <w:r w:rsidRPr="000C14A4">
              <w:t>Reference Number:</w:t>
            </w:r>
          </w:p>
        </w:tc>
      </w:tr>
      <w:tr w:rsidR="003E3106" w:rsidRPr="000C14A4" w14:paraId="6B960312" w14:textId="77777777">
        <w:tblPrEx>
          <w:tblBorders>
            <w:top w:val="nil"/>
            <w:left w:val="nil"/>
            <w:bottom w:val="nil"/>
            <w:right w:val="nil"/>
            <w:insideH w:val="nil"/>
            <w:insideV w:val="nil"/>
          </w:tblBorders>
        </w:tblPrEx>
        <w:tc>
          <w:tcPr>
            <w:tcW w:w="9986" w:type="dxa"/>
            <w:gridSpan w:val="6"/>
          </w:tcPr>
          <w:p w14:paraId="2B11F94F" w14:textId="77777777" w:rsidR="003E3106" w:rsidRPr="000C14A4" w:rsidRDefault="003E3106"/>
        </w:tc>
      </w:tr>
      <w:tr w:rsidR="003E3106" w:rsidRPr="000C14A4" w14:paraId="38D03047" w14:textId="77777777">
        <w:tblPrEx>
          <w:jc w:val="center"/>
        </w:tblPrEx>
        <w:trPr>
          <w:trHeight w:val="800"/>
          <w:jc w:val="center"/>
        </w:trPr>
        <w:tc>
          <w:tcPr>
            <w:tcW w:w="9986" w:type="dxa"/>
            <w:gridSpan w:val="6"/>
          </w:tcPr>
          <w:p w14:paraId="7500AC4B" w14:textId="77777777" w:rsidR="003E3106" w:rsidRPr="000C14A4" w:rsidRDefault="003E3106"/>
          <w:p w14:paraId="35DEA2AC" w14:textId="77777777" w:rsidR="003E3106" w:rsidRPr="000C14A4" w:rsidRDefault="004851CA">
            <w:r w:rsidRPr="000C14A4">
              <w:rPr>
                <w:sz w:val="18"/>
              </w:rPr>
              <w:t>5. Characteristics of the variety to be indicated (the number in brackets refers to the corresponding characteristic in Test Guidelines;  please mark the note which best corresponds).</w:t>
            </w:r>
          </w:p>
          <w:p w14:paraId="391369D7" w14:textId="77777777" w:rsidR="003E3106" w:rsidRPr="000C14A4" w:rsidRDefault="003E3106"/>
        </w:tc>
      </w:tr>
      <w:tr w:rsidR="003E3106" w:rsidRPr="000C14A4" w14:paraId="359F08B9" w14:textId="77777777">
        <w:tblPrEx>
          <w:jc w:val="center"/>
        </w:tblPrEx>
        <w:trPr>
          <w:trHeight w:val="200"/>
          <w:tblHeader/>
          <w:jc w:val="center"/>
        </w:trPr>
        <w:tc>
          <w:tcPr>
            <w:tcW w:w="400" w:type="pct"/>
            <w:tcBorders>
              <w:right w:val="nil"/>
            </w:tcBorders>
            <w:shd w:val="clear" w:color="auto" w:fill="DFDFD7"/>
          </w:tcPr>
          <w:p w14:paraId="25D8DF19" w14:textId="77777777" w:rsidR="003E3106" w:rsidRPr="000C14A4" w:rsidRDefault="003E3106"/>
        </w:tc>
        <w:tc>
          <w:tcPr>
            <w:tcW w:w="2350" w:type="pct"/>
            <w:gridSpan w:val="2"/>
            <w:tcBorders>
              <w:left w:val="nil"/>
              <w:right w:val="nil"/>
            </w:tcBorders>
            <w:shd w:val="clear" w:color="auto" w:fill="DFDFD7"/>
          </w:tcPr>
          <w:p w14:paraId="0BF38A9E" w14:textId="77777777" w:rsidR="003E3106" w:rsidRPr="000C14A4" w:rsidRDefault="003E3106"/>
          <w:p w14:paraId="19197C48" w14:textId="77777777" w:rsidR="003E3106" w:rsidRPr="000C14A4" w:rsidRDefault="004851CA">
            <w:r w:rsidRPr="000C14A4">
              <w:rPr>
                <w:sz w:val="16"/>
              </w:rPr>
              <w:t>Characteristics</w:t>
            </w:r>
          </w:p>
          <w:p w14:paraId="01C1A86E" w14:textId="77777777" w:rsidR="003E3106" w:rsidRPr="000C14A4" w:rsidRDefault="003E3106"/>
        </w:tc>
        <w:tc>
          <w:tcPr>
            <w:tcW w:w="1750" w:type="pct"/>
            <w:gridSpan w:val="2"/>
            <w:tcBorders>
              <w:left w:val="nil"/>
              <w:right w:val="nil"/>
            </w:tcBorders>
            <w:shd w:val="clear" w:color="auto" w:fill="DFDFD7"/>
          </w:tcPr>
          <w:p w14:paraId="7D67485E" w14:textId="77777777" w:rsidR="003E3106" w:rsidRPr="000C14A4" w:rsidRDefault="003E3106"/>
          <w:p w14:paraId="7E503821" w14:textId="77777777" w:rsidR="003E3106" w:rsidRPr="000C14A4" w:rsidRDefault="004851CA">
            <w:r w:rsidRPr="000C14A4">
              <w:rPr>
                <w:sz w:val="16"/>
              </w:rPr>
              <w:t>Example Varieties</w:t>
            </w:r>
          </w:p>
        </w:tc>
        <w:tc>
          <w:tcPr>
            <w:tcW w:w="500" w:type="pct"/>
            <w:tcBorders>
              <w:left w:val="nil"/>
            </w:tcBorders>
            <w:shd w:val="clear" w:color="auto" w:fill="DFDFD7"/>
          </w:tcPr>
          <w:p w14:paraId="6686562D" w14:textId="77777777" w:rsidR="003E3106" w:rsidRPr="000C14A4" w:rsidRDefault="003E3106"/>
          <w:p w14:paraId="4AA4F6DB" w14:textId="77777777" w:rsidR="003E3106" w:rsidRPr="000C14A4" w:rsidRDefault="004851CA">
            <w:r w:rsidRPr="000C14A4">
              <w:rPr>
                <w:sz w:val="16"/>
              </w:rPr>
              <w:t>Note</w:t>
            </w:r>
          </w:p>
        </w:tc>
      </w:tr>
      <w:tr w:rsidR="003E3106" w:rsidRPr="000C14A4" w14:paraId="64877BB5" w14:textId="77777777">
        <w:trPr>
          <w:trHeight w:val="500"/>
        </w:trPr>
        <w:tc>
          <w:tcPr>
            <w:tcW w:w="400" w:type="pct"/>
            <w:tcBorders>
              <w:top w:val="nil"/>
              <w:bottom w:val="nil"/>
              <w:right w:val="nil"/>
            </w:tcBorders>
          </w:tcPr>
          <w:p w14:paraId="311E80E4" w14:textId="77777777" w:rsidR="003E3106" w:rsidRPr="000C14A4" w:rsidRDefault="004851CA">
            <w:r w:rsidRPr="000C14A4">
              <w:rPr>
                <w:b/>
                <w:sz w:val="16"/>
              </w:rPr>
              <w:t>5.1</w:t>
            </w:r>
          </w:p>
          <w:p w14:paraId="7A4382F1" w14:textId="77777777" w:rsidR="003E3106" w:rsidRPr="000C14A4" w:rsidRDefault="004851CA">
            <w:r w:rsidRPr="000C14A4">
              <w:rPr>
                <w:b/>
                <w:sz w:val="16"/>
              </w:rPr>
              <w:t>(2)</w:t>
            </w:r>
          </w:p>
        </w:tc>
        <w:tc>
          <w:tcPr>
            <w:tcW w:w="2350" w:type="pct"/>
            <w:gridSpan w:val="2"/>
            <w:tcBorders>
              <w:top w:val="nil"/>
              <w:left w:val="nil"/>
              <w:bottom w:val="nil"/>
              <w:right w:val="nil"/>
            </w:tcBorders>
          </w:tcPr>
          <w:p w14:paraId="0B0348C5" w14:textId="77777777" w:rsidR="003E3106" w:rsidRPr="000C14A4" w:rsidRDefault="004851CA">
            <w:pPr>
              <w:spacing w:beforeAutospacing="1" w:afterAutospacing="1"/>
              <w:divId w:val="1"/>
              <w:rPr>
                <w:b/>
                <w:sz w:val="16"/>
              </w:rPr>
            </w:pPr>
            <w:r w:rsidRPr="000C14A4">
              <w:rPr>
                <w:b/>
                <w:sz w:val="16"/>
              </w:rPr>
              <w:t>Tree: growth habit</w:t>
            </w:r>
          </w:p>
        </w:tc>
        <w:tc>
          <w:tcPr>
            <w:tcW w:w="1750" w:type="pct"/>
            <w:gridSpan w:val="2"/>
            <w:tcBorders>
              <w:top w:val="nil"/>
              <w:left w:val="nil"/>
              <w:bottom w:val="nil"/>
              <w:right w:val="nil"/>
            </w:tcBorders>
          </w:tcPr>
          <w:p w14:paraId="180B72BA" w14:textId="77777777" w:rsidR="003E3106" w:rsidRPr="000C14A4" w:rsidRDefault="003E3106"/>
        </w:tc>
        <w:tc>
          <w:tcPr>
            <w:tcW w:w="500" w:type="pct"/>
            <w:tcBorders>
              <w:left w:val="nil"/>
              <w:bottom w:val="nil"/>
            </w:tcBorders>
          </w:tcPr>
          <w:p w14:paraId="0A3D1627" w14:textId="77777777" w:rsidR="003E3106" w:rsidRPr="000C14A4" w:rsidRDefault="003E3106"/>
        </w:tc>
      </w:tr>
      <w:tr w:rsidR="003E3106" w:rsidRPr="000C14A4" w14:paraId="50C4F23C" w14:textId="77777777">
        <w:trPr>
          <w:trHeight w:val="300"/>
        </w:trPr>
        <w:tc>
          <w:tcPr>
            <w:tcW w:w="400" w:type="pct"/>
            <w:tcBorders>
              <w:top w:val="nil"/>
              <w:bottom w:val="nil"/>
              <w:right w:val="nil"/>
            </w:tcBorders>
          </w:tcPr>
          <w:p w14:paraId="3CA1A8AB" w14:textId="77777777" w:rsidR="003E3106" w:rsidRPr="000C14A4" w:rsidRDefault="003E3106"/>
        </w:tc>
        <w:tc>
          <w:tcPr>
            <w:tcW w:w="2350" w:type="pct"/>
            <w:gridSpan w:val="2"/>
            <w:tcBorders>
              <w:top w:val="nil"/>
              <w:left w:val="nil"/>
              <w:bottom w:val="nil"/>
              <w:right w:val="nil"/>
            </w:tcBorders>
          </w:tcPr>
          <w:p w14:paraId="20D080C3" w14:textId="77777777" w:rsidR="003E3106" w:rsidRPr="000C14A4" w:rsidRDefault="004851CA">
            <w:r w:rsidRPr="000C14A4">
              <w:rPr>
                <w:sz w:val="16"/>
              </w:rPr>
              <w:t>fastigiate</w:t>
            </w:r>
          </w:p>
        </w:tc>
        <w:tc>
          <w:tcPr>
            <w:tcW w:w="1750" w:type="pct"/>
            <w:gridSpan w:val="2"/>
            <w:tcBorders>
              <w:top w:val="nil"/>
              <w:left w:val="nil"/>
              <w:bottom w:val="nil"/>
              <w:right w:val="nil"/>
            </w:tcBorders>
          </w:tcPr>
          <w:p w14:paraId="79E88E1B" w14:textId="77777777" w:rsidR="003E3106" w:rsidRPr="000C14A4" w:rsidRDefault="004851CA">
            <w:r w:rsidRPr="000C14A4">
              <w:rPr>
                <w:sz w:val="16"/>
              </w:rPr>
              <w:t>Grand Champion</w:t>
            </w:r>
          </w:p>
        </w:tc>
        <w:tc>
          <w:tcPr>
            <w:tcW w:w="500" w:type="pct"/>
            <w:tcBorders>
              <w:top w:val="nil"/>
              <w:left w:val="nil"/>
              <w:bottom w:val="nil"/>
            </w:tcBorders>
          </w:tcPr>
          <w:p w14:paraId="69A096C5" w14:textId="77777777" w:rsidR="003E3106" w:rsidRPr="000C14A4" w:rsidRDefault="004851CA">
            <w:r w:rsidRPr="000C14A4">
              <w:rPr>
                <w:sz w:val="16"/>
              </w:rPr>
              <w:t>1   [  ]</w:t>
            </w:r>
          </w:p>
        </w:tc>
      </w:tr>
      <w:tr w:rsidR="003E3106" w:rsidRPr="000C14A4" w14:paraId="39F1F647" w14:textId="77777777">
        <w:trPr>
          <w:trHeight w:val="300"/>
        </w:trPr>
        <w:tc>
          <w:tcPr>
            <w:tcW w:w="400" w:type="pct"/>
            <w:tcBorders>
              <w:top w:val="nil"/>
              <w:bottom w:val="nil"/>
              <w:right w:val="nil"/>
            </w:tcBorders>
          </w:tcPr>
          <w:p w14:paraId="2E8DCC80" w14:textId="77777777" w:rsidR="003E3106" w:rsidRPr="000C14A4" w:rsidRDefault="003E3106"/>
        </w:tc>
        <w:tc>
          <w:tcPr>
            <w:tcW w:w="2350" w:type="pct"/>
            <w:gridSpan w:val="2"/>
            <w:tcBorders>
              <w:top w:val="nil"/>
              <w:left w:val="nil"/>
              <w:bottom w:val="nil"/>
              <w:right w:val="nil"/>
            </w:tcBorders>
          </w:tcPr>
          <w:p w14:paraId="10EB2923" w14:textId="77777777" w:rsidR="003E3106" w:rsidRPr="000C14A4" w:rsidRDefault="004851CA">
            <w:r w:rsidRPr="000C14A4">
              <w:rPr>
                <w:sz w:val="16"/>
              </w:rPr>
              <w:t>upright</w:t>
            </w:r>
          </w:p>
        </w:tc>
        <w:tc>
          <w:tcPr>
            <w:tcW w:w="1750" w:type="pct"/>
            <w:gridSpan w:val="2"/>
            <w:tcBorders>
              <w:top w:val="nil"/>
              <w:left w:val="nil"/>
              <w:bottom w:val="nil"/>
              <w:right w:val="nil"/>
            </w:tcBorders>
          </w:tcPr>
          <w:p w14:paraId="2895E701" w14:textId="77777777" w:rsidR="003E3106" w:rsidRPr="000C14A4" w:rsidRDefault="004851CA">
            <w:r w:rsidRPr="000C14A4">
              <w:rPr>
                <w:sz w:val="16"/>
              </w:rPr>
              <w:t>Dicolor, Jeanne d'Arc, Kristina</w:t>
            </w:r>
          </w:p>
        </w:tc>
        <w:tc>
          <w:tcPr>
            <w:tcW w:w="500" w:type="pct"/>
            <w:tcBorders>
              <w:top w:val="nil"/>
              <w:left w:val="nil"/>
              <w:bottom w:val="nil"/>
            </w:tcBorders>
          </w:tcPr>
          <w:p w14:paraId="19CBC930" w14:textId="77777777" w:rsidR="003E3106" w:rsidRPr="000C14A4" w:rsidRDefault="004851CA">
            <w:r w:rsidRPr="000C14A4">
              <w:rPr>
                <w:sz w:val="16"/>
              </w:rPr>
              <w:t>2   [  ]</w:t>
            </w:r>
          </w:p>
        </w:tc>
      </w:tr>
      <w:tr w:rsidR="003E3106" w:rsidRPr="000C14A4" w14:paraId="3B0E7A33" w14:textId="77777777">
        <w:trPr>
          <w:trHeight w:val="300"/>
        </w:trPr>
        <w:tc>
          <w:tcPr>
            <w:tcW w:w="400" w:type="pct"/>
            <w:tcBorders>
              <w:top w:val="nil"/>
              <w:bottom w:val="nil"/>
              <w:right w:val="nil"/>
            </w:tcBorders>
          </w:tcPr>
          <w:p w14:paraId="1281D258" w14:textId="77777777" w:rsidR="003E3106" w:rsidRPr="000C14A4" w:rsidRDefault="003E3106"/>
        </w:tc>
        <w:tc>
          <w:tcPr>
            <w:tcW w:w="2350" w:type="pct"/>
            <w:gridSpan w:val="2"/>
            <w:tcBorders>
              <w:top w:val="nil"/>
              <w:left w:val="nil"/>
              <w:bottom w:val="nil"/>
              <w:right w:val="nil"/>
            </w:tcBorders>
          </w:tcPr>
          <w:p w14:paraId="196F3790" w14:textId="77777777" w:rsidR="003E3106" w:rsidRPr="000C14A4" w:rsidRDefault="004851CA">
            <w:r w:rsidRPr="000C14A4">
              <w:rPr>
                <w:sz w:val="16"/>
              </w:rPr>
              <w:t>semi-upright</w:t>
            </w:r>
          </w:p>
        </w:tc>
        <w:tc>
          <w:tcPr>
            <w:tcW w:w="1750" w:type="pct"/>
            <w:gridSpan w:val="2"/>
            <w:tcBorders>
              <w:top w:val="nil"/>
              <w:left w:val="nil"/>
              <w:bottom w:val="nil"/>
              <w:right w:val="nil"/>
            </w:tcBorders>
          </w:tcPr>
          <w:p w14:paraId="5AB34EA0" w14:textId="77777777" w:rsidR="003E3106" w:rsidRPr="000C14A4" w:rsidRDefault="004851CA">
            <w:r w:rsidRPr="000C14A4">
              <w:rPr>
                <w:sz w:val="16"/>
              </w:rPr>
              <w:t>Comtesse de Paris</w:t>
            </w:r>
          </w:p>
        </w:tc>
        <w:tc>
          <w:tcPr>
            <w:tcW w:w="500" w:type="pct"/>
            <w:tcBorders>
              <w:top w:val="nil"/>
              <w:left w:val="nil"/>
              <w:bottom w:val="nil"/>
            </w:tcBorders>
          </w:tcPr>
          <w:p w14:paraId="2BDC3C9F" w14:textId="77777777" w:rsidR="003E3106" w:rsidRPr="000C14A4" w:rsidRDefault="004851CA">
            <w:r w:rsidRPr="000C14A4">
              <w:rPr>
                <w:sz w:val="16"/>
              </w:rPr>
              <w:t>3   [  ]</w:t>
            </w:r>
          </w:p>
        </w:tc>
      </w:tr>
      <w:tr w:rsidR="003E3106" w:rsidRPr="000C14A4" w14:paraId="2EEDB7D4" w14:textId="77777777">
        <w:trPr>
          <w:trHeight w:val="300"/>
        </w:trPr>
        <w:tc>
          <w:tcPr>
            <w:tcW w:w="400" w:type="pct"/>
            <w:tcBorders>
              <w:top w:val="nil"/>
              <w:bottom w:val="nil"/>
              <w:right w:val="nil"/>
            </w:tcBorders>
          </w:tcPr>
          <w:p w14:paraId="3572D995" w14:textId="77777777" w:rsidR="003E3106" w:rsidRPr="000C14A4" w:rsidRDefault="003E3106"/>
        </w:tc>
        <w:tc>
          <w:tcPr>
            <w:tcW w:w="2350" w:type="pct"/>
            <w:gridSpan w:val="2"/>
            <w:tcBorders>
              <w:top w:val="nil"/>
              <w:left w:val="nil"/>
              <w:bottom w:val="nil"/>
              <w:right w:val="nil"/>
            </w:tcBorders>
          </w:tcPr>
          <w:p w14:paraId="121207EB" w14:textId="77777777" w:rsidR="003E3106" w:rsidRPr="000C14A4" w:rsidRDefault="004851CA">
            <w:r w:rsidRPr="000C14A4">
              <w:rPr>
                <w:sz w:val="16"/>
              </w:rPr>
              <w:t>spreading</w:t>
            </w:r>
          </w:p>
        </w:tc>
        <w:tc>
          <w:tcPr>
            <w:tcW w:w="1750" w:type="pct"/>
            <w:gridSpan w:val="2"/>
            <w:tcBorders>
              <w:top w:val="nil"/>
              <w:left w:val="nil"/>
              <w:bottom w:val="nil"/>
              <w:right w:val="nil"/>
            </w:tcBorders>
          </w:tcPr>
          <w:p w14:paraId="58C66D3B" w14:textId="77777777" w:rsidR="003E3106" w:rsidRPr="000C14A4" w:rsidRDefault="004851CA">
            <w:r w:rsidRPr="000C14A4">
              <w:rPr>
                <w:sz w:val="16"/>
              </w:rPr>
              <w:t>Coscia, Williams’ Bon Chrétien</w:t>
            </w:r>
          </w:p>
        </w:tc>
        <w:tc>
          <w:tcPr>
            <w:tcW w:w="500" w:type="pct"/>
            <w:tcBorders>
              <w:top w:val="nil"/>
              <w:left w:val="nil"/>
              <w:bottom w:val="nil"/>
            </w:tcBorders>
          </w:tcPr>
          <w:p w14:paraId="4F594660" w14:textId="77777777" w:rsidR="003E3106" w:rsidRPr="000C14A4" w:rsidRDefault="004851CA">
            <w:r w:rsidRPr="000C14A4">
              <w:rPr>
                <w:sz w:val="16"/>
              </w:rPr>
              <w:t>4   [  ]</w:t>
            </w:r>
          </w:p>
        </w:tc>
      </w:tr>
      <w:tr w:rsidR="003E3106" w:rsidRPr="000C14A4" w14:paraId="560E00FF" w14:textId="77777777">
        <w:trPr>
          <w:trHeight w:val="300"/>
        </w:trPr>
        <w:tc>
          <w:tcPr>
            <w:tcW w:w="400" w:type="pct"/>
            <w:tcBorders>
              <w:top w:val="nil"/>
              <w:bottom w:val="nil"/>
              <w:right w:val="nil"/>
            </w:tcBorders>
          </w:tcPr>
          <w:p w14:paraId="70B20985" w14:textId="77777777" w:rsidR="003E3106" w:rsidRPr="000C14A4" w:rsidRDefault="003E3106"/>
        </w:tc>
        <w:tc>
          <w:tcPr>
            <w:tcW w:w="2350" w:type="pct"/>
            <w:gridSpan w:val="2"/>
            <w:tcBorders>
              <w:top w:val="nil"/>
              <w:left w:val="nil"/>
              <w:bottom w:val="nil"/>
              <w:right w:val="nil"/>
            </w:tcBorders>
          </w:tcPr>
          <w:p w14:paraId="7924146C" w14:textId="77777777" w:rsidR="003E3106" w:rsidRPr="000C14A4" w:rsidRDefault="004851CA">
            <w:r w:rsidRPr="000C14A4">
              <w:rPr>
                <w:sz w:val="16"/>
              </w:rPr>
              <w:t>drooping</w:t>
            </w:r>
          </w:p>
        </w:tc>
        <w:tc>
          <w:tcPr>
            <w:tcW w:w="1750" w:type="pct"/>
            <w:gridSpan w:val="2"/>
            <w:tcBorders>
              <w:top w:val="nil"/>
              <w:left w:val="nil"/>
              <w:bottom w:val="nil"/>
              <w:right w:val="nil"/>
            </w:tcBorders>
          </w:tcPr>
          <w:p w14:paraId="78305CA8" w14:textId="77777777" w:rsidR="003E3106" w:rsidRPr="000C14A4" w:rsidRDefault="004851CA">
            <w:r w:rsidRPr="000C14A4">
              <w:rPr>
                <w:sz w:val="16"/>
              </w:rPr>
              <w:t>Président Héron</w:t>
            </w:r>
          </w:p>
        </w:tc>
        <w:tc>
          <w:tcPr>
            <w:tcW w:w="500" w:type="pct"/>
            <w:tcBorders>
              <w:top w:val="nil"/>
              <w:left w:val="nil"/>
              <w:bottom w:val="nil"/>
            </w:tcBorders>
          </w:tcPr>
          <w:p w14:paraId="725F88BF" w14:textId="77777777" w:rsidR="003E3106" w:rsidRPr="000C14A4" w:rsidRDefault="004851CA">
            <w:r w:rsidRPr="000C14A4">
              <w:rPr>
                <w:sz w:val="16"/>
              </w:rPr>
              <w:t>5   [  ]</w:t>
            </w:r>
          </w:p>
        </w:tc>
      </w:tr>
      <w:tr w:rsidR="003E3106" w:rsidRPr="000C14A4" w14:paraId="55976B0D" w14:textId="77777777">
        <w:trPr>
          <w:trHeight w:val="300"/>
        </w:trPr>
        <w:tc>
          <w:tcPr>
            <w:tcW w:w="400" w:type="pct"/>
            <w:tcBorders>
              <w:top w:val="nil"/>
              <w:bottom w:val="nil"/>
              <w:right w:val="nil"/>
            </w:tcBorders>
          </w:tcPr>
          <w:p w14:paraId="724908FB" w14:textId="77777777" w:rsidR="003E3106" w:rsidRPr="000C14A4" w:rsidRDefault="003E3106"/>
        </w:tc>
        <w:tc>
          <w:tcPr>
            <w:tcW w:w="2350" w:type="pct"/>
            <w:gridSpan w:val="2"/>
            <w:tcBorders>
              <w:top w:val="nil"/>
              <w:left w:val="nil"/>
              <w:bottom w:val="nil"/>
              <w:right w:val="nil"/>
            </w:tcBorders>
          </w:tcPr>
          <w:p w14:paraId="76EA76EC" w14:textId="77777777" w:rsidR="003E3106" w:rsidRPr="000C14A4" w:rsidRDefault="004851CA">
            <w:r w:rsidRPr="000C14A4">
              <w:rPr>
                <w:sz w:val="16"/>
              </w:rPr>
              <w:t>weeping</w:t>
            </w:r>
          </w:p>
        </w:tc>
        <w:tc>
          <w:tcPr>
            <w:tcW w:w="1750" w:type="pct"/>
            <w:gridSpan w:val="2"/>
            <w:tcBorders>
              <w:top w:val="nil"/>
              <w:left w:val="nil"/>
              <w:bottom w:val="nil"/>
              <w:right w:val="nil"/>
            </w:tcBorders>
          </w:tcPr>
          <w:p w14:paraId="1BE131C0" w14:textId="77777777" w:rsidR="003E3106" w:rsidRPr="000C14A4" w:rsidRDefault="004851CA">
            <w:r w:rsidRPr="000C14A4">
              <w:rPr>
                <w:sz w:val="16"/>
              </w:rPr>
              <w:t>Dessertnaja, Packham’s Triumph</w:t>
            </w:r>
          </w:p>
        </w:tc>
        <w:tc>
          <w:tcPr>
            <w:tcW w:w="500" w:type="pct"/>
            <w:tcBorders>
              <w:top w:val="nil"/>
              <w:left w:val="nil"/>
              <w:bottom w:val="nil"/>
            </w:tcBorders>
          </w:tcPr>
          <w:p w14:paraId="293E4986" w14:textId="77777777" w:rsidR="003E3106" w:rsidRPr="000C14A4" w:rsidRDefault="004851CA">
            <w:r w:rsidRPr="000C14A4">
              <w:rPr>
                <w:sz w:val="16"/>
              </w:rPr>
              <w:t>6   [  ]</w:t>
            </w:r>
          </w:p>
        </w:tc>
      </w:tr>
      <w:tr w:rsidR="003E3106" w:rsidRPr="000C14A4" w14:paraId="2FAFF8AC" w14:textId="77777777">
        <w:trPr>
          <w:trHeight w:val="500"/>
        </w:trPr>
        <w:tc>
          <w:tcPr>
            <w:tcW w:w="400" w:type="pct"/>
            <w:tcBorders>
              <w:top w:val="nil"/>
              <w:bottom w:val="nil"/>
              <w:right w:val="nil"/>
            </w:tcBorders>
          </w:tcPr>
          <w:p w14:paraId="2CF2B59B" w14:textId="77777777" w:rsidR="003E3106" w:rsidRPr="000C14A4" w:rsidRDefault="004851CA">
            <w:r w:rsidRPr="000C14A4">
              <w:rPr>
                <w:b/>
                <w:sz w:val="16"/>
              </w:rPr>
              <w:t>5.2</w:t>
            </w:r>
          </w:p>
          <w:p w14:paraId="762DB3A7" w14:textId="77777777" w:rsidR="003E3106" w:rsidRPr="000C14A4" w:rsidRDefault="004851CA">
            <w:r w:rsidRPr="000C14A4">
              <w:rPr>
                <w:b/>
                <w:sz w:val="16"/>
              </w:rPr>
              <w:t>(9)</w:t>
            </w:r>
          </w:p>
        </w:tc>
        <w:tc>
          <w:tcPr>
            <w:tcW w:w="2350" w:type="pct"/>
            <w:gridSpan w:val="2"/>
            <w:tcBorders>
              <w:top w:val="nil"/>
              <w:left w:val="nil"/>
              <w:bottom w:val="nil"/>
              <w:right w:val="nil"/>
            </w:tcBorders>
          </w:tcPr>
          <w:p w14:paraId="5251FE49" w14:textId="77777777" w:rsidR="003E3106" w:rsidRPr="000C14A4" w:rsidRDefault="004851CA">
            <w:pPr>
              <w:spacing w:beforeAutospacing="1" w:afterAutospacing="1"/>
              <w:divId w:val="1"/>
              <w:rPr>
                <w:b/>
                <w:sz w:val="16"/>
              </w:rPr>
            </w:pPr>
            <w:r w:rsidRPr="000C14A4">
              <w:rPr>
                <w:b/>
                <w:sz w:val="16"/>
              </w:rPr>
              <w:t>Young shoot: density of pubescence</w:t>
            </w:r>
          </w:p>
        </w:tc>
        <w:tc>
          <w:tcPr>
            <w:tcW w:w="1750" w:type="pct"/>
            <w:gridSpan w:val="2"/>
            <w:tcBorders>
              <w:top w:val="nil"/>
              <w:left w:val="nil"/>
              <w:bottom w:val="nil"/>
              <w:right w:val="nil"/>
            </w:tcBorders>
          </w:tcPr>
          <w:p w14:paraId="2E9510A9" w14:textId="77777777" w:rsidR="003E3106" w:rsidRPr="000C14A4" w:rsidRDefault="003E3106"/>
        </w:tc>
        <w:tc>
          <w:tcPr>
            <w:tcW w:w="500" w:type="pct"/>
            <w:tcBorders>
              <w:top w:val="nil"/>
              <w:left w:val="nil"/>
              <w:bottom w:val="nil"/>
            </w:tcBorders>
          </w:tcPr>
          <w:p w14:paraId="27ACEA94" w14:textId="77777777" w:rsidR="003E3106" w:rsidRPr="000C14A4" w:rsidRDefault="003E3106"/>
        </w:tc>
      </w:tr>
      <w:tr w:rsidR="003E3106" w:rsidRPr="000C14A4" w14:paraId="42759CA5" w14:textId="77777777">
        <w:trPr>
          <w:trHeight w:val="300"/>
        </w:trPr>
        <w:tc>
          <w:tcPr>
            <w:tcW w:w="400" w:type="pct"/>
            <w:tcBorders>
              <w:top w:val="nil"/>
              <w:bottom w:val="nil"/>
              <w:right w:val="nil"/>
            </w:tcBorders>
          </w:tcPr>
          <w:p w14:paraId="0CE3AE36" w14:textId="77777777" w:rsidR="003E3106" w:rsidRPr="000C14A4" w:rsidRDefault="003E3106"/>
        </w:tc>
        <w:tc>
          <w:tcPr>
            <w:tcW w:w="2350" w:type="pct"/>
            <w:gridSpan w:val="2"/>
            <w:tcBorders>
              <w:top w:val="nil"/>
              <w:left w:val="nil"/>
              <w:bottom w:val="nil"/>
              <w:right w:val="nil"/>
            </w:tcBorders>
          </w:tcPr>
          <w:p w14:paraId="159F0B49" w14:textId="77777777" w:rsidR="003E3106" w:rsidRPr="000C14A4" w:rsidRDefault="004851CA">
            <w:r w:rsidRPr="000C14A4">
              <w:rPr>
                <w:sz w:val="16"/>
              </w:rPr>
              <w:t>absent or very sparse</w:t>
            </w:r>
          </w:p>
        </w:tc>
        <w:tc>
          <w:tcPr>
            <w:tcW w:w="1750" w:type="pct"/>
            <w:gridSpan w:val="2"/>
            <w:tcBorders>
              <w:top w:val="nil"/>
              <w:left w:val="nil"/>
              <w:bottom w:val="nil"/>
              <w:right w:val="nil"/>
            </w:tcBorders>
          </w:tcPr>
          <w:p w14:paraId="1180B5CE" w14:textId="77777777" w:rsidR="003E3106" w:rsidRPr="000C14A4" w:rsidRDefault="004851CA">
            <w:r w:rsidRPr="000C14A4">
              <w:rPr>
                <w:sz w:val="16"/>
              </w:rPr>
              <w:t>Red Druz</w:t>
            </w:r>
          </w:p>
        </w:tc>
        <w:tc>
          <w:tcPr>
            <w:tcW w:w="500" w:type="pct"/>
            <w:tcBorders>
              <w:top w:val="nil"/>
              <w:left w:val="nil"/>
              <w:bottom w:val="nil"/>
            </w:tcBorders>
          </w:tcPr>
          <w:p w14:paraId="11CB61DA" w14:textId="77777777" w:rsidR="003E3106" w:rsidRPr="000C14A4" w:rsidRDefault="004851CA">
            <w:r w:rsidRPr="000C14A4">
              <w:rPr>
                <w:sz w:val="16"/>
              </w:rPr>
              <w:t>1   [  ]</w:t>
            </w:r>
          </w:p>
        </w:tc>
      </w:tr>
      <w:tr w:rsidR="003E3106" w:rsidRPr="000C14A4" w14:paraId="6AABA8E4" w14:textId="77777777">
        <w:trPr>
          <w:trHeight w:val="300"/>
        </w:trPr>
        <w:tc>
          <w:tcPr>
            <w:tcW w:w="400" w:type="pct"/>
            <w:tcBorders>
              <w:top w:val="nil"/>
              <w:bottom w:val="nil"/>
              <w:right w:val="nil"/>
            </w:tcBorders>
          </w:tcPr>
          <w:p w14:paraId="3507457A" w14:textId="77777777" w:rsidR="003E3106" w:rsidRPr="000C14A4" w:rsidRDefault="003E3106"/>
        </w:tc>
        <w:tc>
          <w:tcPr>
            <w:tcW w:w="2350" w:type="pct"/>
            <w:gridSpan w:val="2"/>
            <w:tcBorders>
              <w:top w:val="nil"/>
              <w:left w:val="nil"/>
              <w:bottom w:val="nil"/>
              <w:right w:val="nil"/>
            </w:tcBorders>
          </w:tcPr>
          <w:p w14:paraId="7301237F" w14:textId="77777777" w:rsidR="003E3106" w:rsidRPr="000C14A4" w:rsidRDefault="004851CA">
            <w:r w:rsidRPr="000C14A4">
              <w:rPr>
                <w:sz w:val="16"/>
              </w:rPr>
              <w:t>sparse</w:t>
            </w:r>
          </w:p>
        </w:tc>
        <w:tc>
          <w:tcPr>
            <w:tcW w:w="1750" w:type="pct"/>
            <w:gridSpan w:val="2"/>
            <w:tcBorders>
              <w:top w:val="nil"/>
              <w:left w:val="nil"/>
              <w:bottom w:val="nil"/>
              <w:right w:val="nil"/>
            </w:tcBorders>
          </w:tcPr>
          <w:p w14:paraId="0DBBB899" w14:textId="77777777" w:rsidR="003E3106" w:rsidRPr="000C14A4" w:rsidRDefault="004851CA">
            <w:r w:rsidRPr="000C14A4">
              <w:rPr>
                <w:sz w:val="16"/>
              </w:rPr>
              <w:t>Amfora, Concorde, Lombacad</w:t>
            </w:r>
          </w:p>
        </w:tc>
        <w:tc>
          <w:tcPr>
            <w:tcW w:w="500" w:type="pct"/>
            <w:tcBorders>
              <w:top w:val="nil"/>
              <w:left w:val="nil"/>
              <w:bottom w:val="nil"/>
            </w:tcBorders>
          </w:tcPr>
          <w:p w14:paraId="75A589FD" w14:textId="77777777" w:rsidR="003E3106" w:rsidRPr="000C14A4" w:rsidRDefault="004851CA">
            <w:r w:rsidRPr="000C14A4">
              <w:rPr>
                <w:sz w:val="16"/>
              </w:rPr>
              <w:t>2   [  ]</w:t>
            </w:r>
          </w:p>
        </w:tc>
      </w:tr>
      <w:tr w:rsidR="003E3106" w:rsidRPr="000C14A4" w14:paraId="1C74AD9F" w14:textId="77777777">
        <w:trPr>
          <w:trHeight w:val="300"/>
        </w:trPr>
        <w:tc>
          <w:tcPr>
            <w:tcW w:w="400" w:type="pct"/>
            <w:tcBorders>
              <w:top w:val="nil"/>
              <w:bottom w:val="nil"/>
              <w:right w:val="nil"/>
            </w:tcBorders>
          </w:tcPr>
          <w:p w14:paraId="567B27F1" w14:textId="77777777" w:rsidR="003E3106" w:rsidRPr="000C14A4" w:rsidRDefault="003E3106"/>
        </w:tc>
        <w:tc>
          <w:tcPr>
            <w:tcW w:w="2350" w:type="pct"/>
            <w:gridSpan w:val="2"/>
            <w:tcBorders>
              <w:top w:val="nil"/>
              <w:left w:val="nil"/>
              <w:bottom w:val="nil"/>
              <w:right w:val="nil"/>
            </w:tcBorders>
          </w:tcPr>
          <w:p w14:paraId="4DB81EB8" w14:textId="77777777" w:rsidR="003E3106" w:rsidRPr="000C14A4" w:rsidRDefault="004851CA">
            <w:r w:rsidRPr="000C14A4">
              <w:rPr>
                <w:sz w:val="16"/>
              </w:rPr>
              <w:t>medium</w:t>
            </w:r>
          </w:p>
        </w:tc>
        <w:tc>
          <w:tcPr>
            <w:tcW w:w="1750" w:type="pct"/>
            <w:gridSpan w:val="2"/>
            <w:tcBorders>
              <w:top w:val="nil"/>
              <w:left w:val="nil"/>
              <w:bottom w:val="nil"/>
              <w:right w:val="nil"/>
            </w:tcBorders>
          </w:tcPr>
          <w:p w14:paraId="2B7F4E57" w14:textId="77777777" w:rsidR="003E3106" w:rsidRPr="000C14A4" w:rsidRDefault="004851CA">
            <w:r w:rsidRPr="000C14A4">
              <w:rPr>
                <w:sz w:val="16"/>
              </w:rPr>
              <w:t>Hortensia</w:t>
            </w:r>
          </w:p>
        </w:tc>
        <w:tc>
          <w:tcPr>
            <w:tcW w:w="500" w:type="pct"/>
            <w:tcBorders>
              <w:top w:val="nil"/>
              <w:left w:val="nil"/>
              <w:bottom w:val="nil"/>
            </w:tcBorders>
          </w:tcPr>
          <w:p w14:paraId="4DED1CBF" w14:textId="77777777" w:rsidR="003E3106" w:rsidRPr="000C14A4" w:rsidRDefault="004851CA">
            <w:r w:rsidRPr="000C14A4">
              <w:rPr>
                <w:sz w:val="16"/>
              </w:rPr>
              <w:t>3   [  ]</w:t>
            </w:r>
          </w:p>
        </w:tc>
      </w:tr>
      <w:tr w:rsidR="003E3106" w:rsidRPr="000C14A4" w14:paraId="12D8C939" w14:textId="77777777">
        <w:trPr>
          <w:trHeight w:val="300"/>
        </w:trPr>
        <w:tc>
          <w:tcPr>
            <w:tcW w:w="400" w:type="pct"/>
            <w:tcBorders>
              <w:top w:val="nil"/>
              <w:bottom w:val="nil"/>
              <w:right w:val="nil"/>
            </w:tcBorders>
          </w:tcPr>
          <w:p w14:paraId="43356542" w14:textId="77777777" w:rsidR="003E3106" w:rsidRPr="000C14A4" w:rsidRDefault="003E3106"/>
        </w:tc>
        <w:tc>
          <w:tcPr>
            <w:tcW w:w="2350" w:type="pct"/>
            <w:gridSpan w:val="2"/>
            <w:tcBorders>
              <w:top w:val="nil"/>
              <w:left w:val="nil"/>
              <w:bottom w:val="nil"/>
              <w:right w:val="nil"/>
            </w:tcBorders>
          </w:tcPr>
          <w:p w14:paraId="727A6D2A" w14:textId="77777777" w:rsidR="003E3106" w:rsidRPr="000C14A4" w:rsidRDefault="004851CA">
            <w:r w:rsidRPr="000C14A4">
              <w:rPr>
                <w:sz w:val="16"/>
              </w:rPr>
              <w:t>dense</w:t>
            </w:r>
          </w:p>
        </w:tc>
        <w:tc>
          <w:tcPr>
            <w:tcW w:w="1750" w:type="pct"/>
            <w:gridSpan w:val="2"/>
            <w:tcBorders>
              <w:top w:val="nil"/>
              <w:left w:val="nil"/>
              <w:bottom w:val="nil"/>
              <w:right w:val="nil"/>
            </w:tcBorders>
          </w:tcPr>
          <w:p w14:paraId="5DBADC71" w14:textId="77777777" w:rsidR="003E3106" w:rsidRPr="000C14A4" w:rsidRDefault="004851CA">
            <w:r w:rsidRPr="000C14A4">
              <w:rPr>
                <w:sz w:val="16"/>
              </w:rPr>
              <w:t xml:space="preserve"> Armida, Dicolor</w:t>
            </w:r>
          </w:p>
        </w:tc>
        <w:tc>
          <w:tcPr>
            <w:tcW w:w="500" w:type="pct"/>
            <w:tcBorders>
              <w:top w:val="nil"/>
              <w:left w:val="nil"/>
              <w:bottom w:val="nil"/>
            </w:tcBorders>
          </w:tcPr>
          <w:p w14:paraId="64A7C260" w14:textId="77777777" w:rsidR="003E3106" w:rsidRPr="000C14A4" w:rsidRDefault="004851CA">
            <w:r w:rsidRPr="000C14A4">
              <w:rPr>
                <w:sz w:val="16"/>
              </w:rPr>
              <w:t>4   [  ]</w:t>
            </w:r>
          </w:p>
        </w:tc>
      </w:tr>
      <w:tr w:rsidR="003E3106" w:rsidRPr="000C14A4" w14:paraId="783AEE2E" w14:textId="77777777">
        <w:trPr>
          <w:trHeight w:val="300"/>
        </w:trPr>
        <w:tc>
          <w:tcPr>
            <w:tcW w:w="400" w:type="pct"/>
            <w:tcBorders>
              <w:top w:val="nil"/>
              <w:bottom w:val="nil"/>
              <w:right w:val="nil"/>
            </w:tcBorders>
          </w:tcPr>
          <w:p w14:paraId="21AC5C36" w14:textId="77777777" w:rsidR="003E3106" w:rsidRPr="000C14A4" w:rsidRDefault="003E3106"/>
        </w:tc>
        <w:tc>
          <w:tcPr>
            <w:tcW w:w="2350" w:type="pct"/>
            <w:gridSpan w:val="2"/>
            <w:tcBorders>
              <w:top w:val="nil"/>
              <w:left w:val="nil"/>
              <w:bottom w:val="nil"/>
              <w:right w:val="nil"/>
            </w:tcBorders>
          </w:tcPr>
          <w:p w14:paraId="6C5A488D" w14:textId="77777777" w:rsidR="003E3106" w:rsidRPr="000C14A4" w:rsidRDefault="004851CA">
            <w:r w:rsidRPr="000C14A4">
              <w:rPr>
                <w:sz w:val="16"/>
              </w:rPr>
              <w:t>very dense</w:t>
            </w:r>
          </w:p>
        </w:tc>
        <w:tc>
          <w:tcPr>
            <w:tcW w:w="1750" w:type="pct"/>
            <w:gridSpan w:val="2"/>
            <w:tcBorders>
              <w:top w:val="nil"/>
              <w:left w:val="nil"/>
              <w:bottom w:val="nil"/>
              <w:right w:val="nil"/>
            </w:tcBorders>
          </w:tcPr>
          <w:p w14:paraId="5E9E2742" w14:textId="77777777" w:rsidR="003E3106" w:rsidRPr="000C14A4" w:rsidRDefault="004851CA">
            <w:r w:rsidRPr="000C14A4">
              <w:rPr>
                <w:sz w:val="16"/>
              </w:rPr>
              <w:t>Comtesse de Paris, RNA 0801</w:t>
            </w:r>
          </w:p>
        </w:tc>
        <w:tc>
          <w:tcPr>
            <w:tcW w:w="500" w:type="pct"/>
            <w:tcBorders>
              <w:top w:val="nil"/>
              <w:left w:val="nil"/>
              <w:bottom w:val="nil"/>
            </w:tcBorders>
          </w:tcPr>
          <w:p w14:paraId="7454E750" w14:textId="77777777" w:rsidR="003E3106" w:rsidRPr="000C14A4" w:rsidRDefault="004851CA">
            <w:r w:rsidRPr="000C14A4">
              <w:rPr>
                <w:sz w:val="16"/>
              </w:rPr>
              <w:t>5   [  ]</w:t>
            </w:r>
          </w:p>
        </w:tc>
      </w:tr>
      <w:tr w:rsidR="003E3106" w:rsidRPr="000C14A4" w14:paraId="3473A045" w14:textId="77777777">
        <w:trPr>
          <w:trHeight w:val="500"/>
        </w:trPr>
        <w:tc>
          <w:tcPr>
            <w:tcW w:w="400" w:type="pct"/>
            <w:tcBorders>
              <w:top w:val="nil"/>
              <w:bottom w:val="nil"/>
              <w:right w:val="nil"/>
            </w:tcBorders>
          </w:tcPr>
          <w:p w14:paraId="07D06050" w14:textId="77777777" w:rsidR="003E3106" w:rsidRPr="000C14A4" w:rsidRDefault="004851CA">
            <w:r w:rsidRPr="000C14A4">
              <w:rPr>
                <w:b/>
                <w:sz w:val="16"/>
              </w:rPr>
              <w:t>5.3</w:t>
            </w:r>
          </w:p>
          <w:p w14:paraId="600B8B71" w14:textId="77777777" w:rsidR="003E3106" w:rsidRPr="000C14A4" w:rsidRDefault="004851CA">
            <w:r w:rsidRPr="000C14A4">
              <w:rPr>
                <w:b/>
                <w:sz w:val="16"/>
              </w:rPr>
              <w:t>(20)</w:t>
            </w:r>
          </w:p>
        </w:tc>
        <w:tc>
          <w:tcPr>
            <w:tcW w:w="2350" w:type="pct"/>
            <w:gridSpan w:val="2"/>
            <w:tcBorders>
              <w:top w:val="nil"/>
              <w:left w:val="nil"/>
              <w:bottom w:val="nil"/>
              <w:right w:val="nil"/>
            </w:tcBorders>
          </w:tcPr>
          <w:p w14:paraId="35F1589A" w14:textId="77777777" w:rsidR="003E3106" w:rsidRPr="000C14A4" w:rsidRDefault="004851CA">
            <w:pPr>
              <w:spacing w:beforeAutospacing="1" w:afterAutospacing="1"/>
              <w:divId w:val="1"/>
              <w:rPr>
                <w:b/>
                <w:sz w:val="16"/>
              </w:rPr>
            </w:pPr>
            <w:r w:rsidRPr="000C14A4">
              <w:rPr>
                <w:b/>
                <w:sz w:val="16"/>
              </w:rPr>
              <w:t>Petiole: presence of stipules</w:t>
            </w:r>
          </w:p>
        </w:tc>
        <w:tc>
          <w:tcPr>
            <w:tcW w:w="1750" w:type="pct"/>
            <w:gridSpan w:val="2"/>
            <w:tcBorders>
              <w:top w:val="nil"/>
              <w:left w:val="nil"/>
              <w:bottom w:val="nil"/>
              <w:right w:val="nil"/>
            </w:tcBorders>
          </w:tcPr>
          <w:p w14:paraId="06E0CAAA" w14:textId="77777777" w:rsidR="003E3106" w:rsidRPr="000C14A4" w:rsidRDefault="003E3106"/>
        </w:tc>
        <w:tc>
          <w:tcPr>
            <w:tcW w:w="500" w:type="pct"/>
            <w:tcBorders>
              <w:top w:val="nil"/>
              <w:left w:val="nil"/>
              <w:bottom w:val="nil"/>
            </w:tcBorders>
          </w:tcPr>
          <w:p w14:paraId="78CB9081" w14:textId="77777777" w:rsidR="003E3106" w:rsidRPr="000C14A4" w:rsidRDefault="003E3106"/>
        </w:tc>
      </w:tr>
      <w:tr w:rsidR="003E3106" w:rsidRPr="000C14A4" w14:paraId="49425F19" w14:textId="77777777">
        <w:trPr>
          <w:trHeight w:val="300"/>
        </w:trPr>
        <w:tc>
          <w:tcPr>
            <w:tcW w:w="400" w:type="pct"/>
            <w:tcBorders>
              <w:top w:val="nil"/>
              <w:bottom w:val="nil"/>
              <w:right w:val="nil"/>
            </w:tcBorders>
          </w:tcPr>
          <w:p w14:paraId="52D85733" w14:textId="77777777" w:rsidR="003E3106" w:rsidRPr="000C14A4" w:rsidRDefault="003E3106"/>
        </w:tc>
        <w:tc>
          <w:tcPr>
            <w:tcW w:w="2350" w:type="pct"/>
            <w:gridSpan w:val="2"/>
            <w:tcBorders>
              <w:top w:val="nil"/>
              <w:left w:val="nil"/>
              <w:bottom w:val="nil"/>
              <w:right w:val="nil"/>
            </w:tcBorders>
          </w:tcPr>
          <w:p w14:paraId="50961B17" w14:textId="77777777" w:rsidR="003E3106" w:rsidRPr="000C14A4" w:rsidRDefault="004851CA">
            <w:r w:rsidRPr="000C14A4">
              <w:rPr>
                <w:sz w:val="16"/>
              </w:rPr>
              <w:t>absent</w:t>
            </w:r>
          </w:p>
        </w:tc>
        <w:tc>
          <w:tcPr>
            <w:tcW w:w="1750" w:type="pct"/>
            <w:gridSpan w:val="2"/>
            <w:tcBorders>
              <w:top w:val="nil"/>
              <w:left w:val="nil"/>
              <w:bottom w:val="nil"/>
              <w:right w:val="nil"/>
            </w:tcBorders>
          </w:tcPr>
          <w:p w14:paraId="299A19D9" w14:textId="77777777" w:rsidR="003E3106" w:rsidRPr="000C14A4" w:rsidRDefault="004851CA">
            <w:r w:rsidRPr="000C14A4">
              <w:rPr>
                <w:sz w:val="16"/>
              </w:rPr>
              <w:t>Harrow Delight</w:t>
            </w:r>
          </w:p>
        </w:tc>
        <w:tc>
          <w:tcPr>
            <w:tcW w:w="500" w:type="pct"/>
            <w:tcBorders>
              <w:top w:val="nil"/>
              <w:left w:val="nil"/>
              <w:bottom w:val="nil"/>
            </w:tcBorders>
          </w:tcPr>
          <w:p w14:paraId="17DE612B" w14:textId="77777777" w:rsidR="003E3106" w:rsidRPr="000C14A4" w:rsidRDefault="004851CA">
            <w:r w:rsidRPr="000C14A4">
              <w:rPr>
                <w:sz w:val="16"/>
              </w:rPr>
              <w:t>1   [  ]</w:t>
            </w:r>
          </w:p>
        </w:tc>
      </w:tr>
      <w:tr w:rsidR="003E3106" w:rsidRPr="000C14A4" w14:paraId="25DEADE5" w14:textId="77777777">
        <w:trPr>
          <w:trHeight w:val="300"/>
        </w:trPr>
        <w:tc>
          <w:tcPr>
            <w:tcW w:w="400" w:type="pct"/>
            <w:tcBorders>
              <w:top w:val="nil"/>
              <w:bottom w:val="nil"/>
              <w:right w:val="nil"/>
            </w:tcBorders>
          </w:tcPr>
          <w:p w14:paraId="12472FEE" w14:textId="77777777" w:rsidR="003E3106" w:rsidRPr="000C14A4" w:rsidRDefault="003E3106"/>
        </w:tc>
        <w:tc>
          <w:tcPr>
            <w:tcW w:w="2350" w:type="pct"/>
            <w:gridSpan w:val="2"/>
            <w:tcBorders>
              <w:top w:val="nil"/>
              <w:left w:val="nil"/>
              <w:bottom w:val="nil"/>
              <w:right w:val="nil"/>
            </w:tcBorders>
          </w:tcPr>
          <w:p w14:paraId="50067BE0" w14:textId="77777777" w:rsidR="003E3106" w:rsidRPr="000C14A4" w:rsidRDefault="004851CA">
            <w:r w:rsidRPr="000C14A4">
              <w:rPr>
                <w:sz w:val="16"/>
              </w:rPr>
              <w:t>present</w:t>
            </w:r>
          </w:p>
        </w:tc>
        <w:tc>
          <w:tcPr>
            <w:tcW w:w="1750" w:type="pct"/>
            <w:gridSpan w:val="2"/>
            <w:tcBorders>
              <w:top w:val="nil"/>
              <w:left w:val="nil"/>
              <w:bottom w:val="nil"/>
              <w:right w:val="nil"/>
            </w:tcBorders>
          </w:tcPr>
          <w:p w14:paraId="23CB25FB" w14:textId="77777777" w:rsidR="003E3106" w:rsidRPr="000C14A4" w:rsidRDefault="004851CA">
            <w:r w:rsidRPr="000C14A4">
              <w:rPr>
                <w:sz w:val="16"/>
              </w:rPr>
              <w:t>Celina, Conference, Dicolor</w:t>
            </w:r>
          </w:p>
        </w:tc>
        <w:tc>
          <w:tcPr>
            <w:tcW w:w="500" w:type="pct"/>
            <w:tcBorders>
              <w:top w:val="nil"/>
              <w:left w:val="nil"/>
              <w:bottom w:val="nil"/>
            </w:tcBorders>
          </w:tcPr>
          <w:p w14:paraId="437CCD59" w14:textId="77777777" w:rsidR="003E3106" w:rsidRPr="000C14A4" w:rsidRDefault="004851CA">
            <w:r w:rsidRPr="000C14A4">
              <w:rPr>
                <w:sz w:val="16"/>
              </w:rPr>
              <w:t>9   [  ]</w:t>
            </w:r>
          </w:p>
        </w:tc>
      </w:tr>
      <w:tr w:rsidR="003E3106" w:rsidRPr="000C14A4" w14:paraId="05FC9747" w14:textId="77777777">
        <w:trPr>
          <w:trHeight w:val="500"/>
        </w:trPr>
        <w:tc>
          <w:tcPr>
            <w:tcW w:w="400" w:type="pct"/>
            <w:tcBorders>
              <w:top w:val="nil"/>
              <w:bottom w:val="nil"/>
              <w:right w:val="nil"/>
            </w:tcBorders>
          </w:tcPr>
          <w:p w14:paraId="6AC1E682" w14:textId="77777777" w:rsidR="003E3106" w:rsidRPr="000C14A4" w:rsidRDefault="004851CA">
            <w:r w:rsidRPr="000C14A4">
              <w:rPr>
                <w:b/>
                <w:sz w:val="16"/>
              </w:rPr>
              <w:t>5.4</w:t>
            </w:r>
          </w:p>
          <w:p w14:paraId="2BB4EB89" w14:textId="77777777" w:rsidR="003E3106" w:rsidRPr="000C14A4" w:rsidRDefault="004851CA">
            <w:r w:rsidRPr="000C14A4">
              <w:rPr>
                <w:b/>
                <w:sz w:val="16"/>
              </w:rPr>
              <w:t>(29)</w:t>
            </w:r>
          </w:p>
        </w:tc>
        <w:tc>
          <w:tcPr>
            <w:tcW w:w="2350" w:type="pct"/>
            <w:gridSpan w:val="2"/>
            <w:tcBorders>
              <w:top w:val="nil"/>
              <w:left w:val="nil"/>
              <w:bottom w:val="nil"/>
              <w:right w:val="nil"/>
            </w:tcBorders>
          </w:tcPr>
          <w:p w14:paraId="56BCA63C" w14:textId="77777777" w:rsidR="003E3106" w:rsidRPr="000C14A4" w:rsidRDefault="004851CA">
            <w:pPr>
              <w:spacing w:beforeAutospacing="1" w:afterAutospacing="1"/>
              <w:divId w:val="1"/>
              <w:rPr>
                <w:b/>
                <w:sz w:val="16"/>
              </w:rPr>
            </w:pPr>
            <w:r w:rsidRPr="000C14A4">
              <w:rPr>
                <w:b/>
                <w:sz w:val="16"/>
              </w:rPr>
              <w:t>Fruit: weight</w:t>
            </w:r>
          </w:p>
        </w:tc>
        <w:tc>
          <w:tcPr>
            <w:tcW w:w="1750" w:type="pct"/>
            <w:gridSpan w:val="2"/>
            <w:tcBorders>
              <w:top w:val="nil"/>
              <w:left w:val="nil"/>
              <w:bottom w:val="nil"/>
              <w:right w:val="nil"/>
            </w:tcBorders>
          </w:tcPr>
          <w:p w14:paraId="1E421FDE" w14:textId="77777777" w:rsidR="003E3106" w:rsidRPr="000C14A4" w:rsidRDefault="003E3106"/>
        </w:tc>
        <w:tc>
          <w:tcPr>
            <w:tcW w:w="500" w:type="pct"/>
            <w:tcBorders>
              <w:top w:val="nil"/>
              <w:left w:val="nil"/>
              <w:bottom w:val="nil"/>
            </w:tcBorders>
          </w:tcPr>
          <w:p w14:paraId="69CD59D8" w14:textId="77777777" w:rsidR="003E3106" w:rsidRPr="000C14A4" w:rsidRDefault="003E3106"/>
        </w:tc>
      </w:tr>
      <w:tr w:rsidR="003E3106" w:rsidRPr="000C14A4" w14:paraId="17C38DB3" w14:textId="77777777">
        <w:trPr>
          <w:trHeight w:val="300"/>
        </w:trPr>
        <w:tc>
          <w:tcPr>
            <w:tcW w:w="400" w:type="pct"/>
            <w:tcBorders>
              <w:top w:val="nil"/>
              <w:bottom w:val="nil"/>
              <w:right w:val="nil"/>
            </w:tcBorders>
          </w:tcPr>
          <w:p w14:paraId="4644302C" w14:textId="77777777" w:rsidR="003E3106" w:rsidRPr="000C14A4" w:rsidRDefault="003E3106"/>
        </w:tc>
        <w:tc>
          <w:tcPr>
            <w:tcW w:w="2350" w:type="pct"/>
            <w:gridSpan w:val="2"/>
            <w:tcBorders>
              <w:top w:val="nil"/>
              <w:left w:val="nil"/>
              <w:bottom w:val="nil"/>
              <w:right w:val="nil"/>
            </w:tcBorders>
          </w:tcPr>
          <w:p w14:paraId="40F8D65C" w14:textId="77777777" w:rsidR="003E3106" w:rsidRPr="000C14A4" w:rsidRDefault="004851CA">
            <w:r w:rsidRPr="000C14A4">
              <w:rPr>
                <w:sz w:val="16"/>
              </w:rPr>
              <w:t>very low</w:t>
            </w:r>
          </w:p>
        </w:tc>
        <w:tc>
          <w:tcPr>
            <w:tcW w:w="1750" w:type="pct"/>
            <w:gridSpan w:val="2"/>
            <w:tcBorders>
              <w:top w:val="nil"/>
              <w:left w:val="nil"/>
              <w:bottom w:val="nil"/>
              <w:right w:val="nil"/>
            </w:tcBorders>
          </w:tcPr>
          <w:p w14:paraId="2544611D" w14:textId="77777777" w:rsidR="003E3106" w:rsidRPr="000C14A4" w:rsidRDefault="003E3106"/>
        </w:tc>
        <w:tc>
          <w:tcPr>
            <w:tcW w:w="500" w:type="pct"/>
            <w:tcBorders>
              <w:top w:val="nil"/>
              <w:left w:val="nil"/>
              <w:bottom w:val="nil"/>
            </w:tcBorders>
          </w:tcPr>
          <w:p w14:paraId="4B4E5945" w14:textId="77777777" w:rsidR="003E3106" w:rsidRPr="000C14A4" w:rsidRDefault="004851CA">
            <w:r w:rsidRPr="000C14A4">
              <w:rPr>
                <w:sz w:val="16"/>
              </w:rPr>
              <w:t>1   [  ]</w:t>
            </w:r>
          </w:p>
        </w:tc>
      </w:tr>
      <w:tr w:rsidR="003E3106" w:rsidRPr="000C14A4" w14:paraId="48F07B0E" w14:textId="77777777">
        <w:trPr>
          <w:trHeight w:val="300"/>
        </w:trPr>
        <w:tc>
          <w:tcPr>
            <w:tcW w:w="400" w:type="pct"/>
            <w:tcBorders>
              <w:top w:val="nil"/>
              <w:bottom w:val="nil"/>
              <w:right w:val="nil"/>
            </w:tcBorders>
          </w:tcPr>
          <w:p w14:paraId="441FD981" w14:textId="77777777" w:rsidR="003E3106" w:rsidRPr="000C14A4" w:rsidRDefault="003E3106"/>
        </w:tc>
        <w:tc>
          <w:tcPr>
            <w:tcW w:w="2350" w:type="pct"/>
            <w:gridSpan w:val="2"/>
            <w:tcBorders>
              <w:top w:val="nil"/>
              <w:left w:val="nil"/>
              <w:bottom w:val="nil"/>
              <w:right w:val="nil"/>
            </w:tcBorders>
          </w:tcPr>
          <w:p w14:paraId="14E7FCA9" w14:textId="77777777" w:rsidR="003E3106" w:rsidRPr="000C14A4" w:rsidRDefault="004851CA">
            <w:r w:rsidRPr="000C14A4">
              <w:rPr>
                <w:sz w:val="16"/>
              </w:rPr>
              <w:t>very low to low</w:t>
            </w:r>
          </w:p>
        </w:tc>
        <w:tc>
          <w:tcPr>
            <w:tcW w:w="1750" w:type="pct"/>
            <w:gridSpan w:val="2"/>
            <w:tcBorders>
              <w:top w:val="nil"/>
              <w:left w:val="nil"/>
              <w:bottom w:val="nil"/>
              <w:right w:val="nil"/>
            </w:tcBorders>
          </w:tcPr>
          <w:p w14:paraId="22D4AE39" w14:textId="77777777" w:rsidR="003E3106" w:rsidRPr="000C14A4" w:rsidRDefault="004851CA">
            <w:r w:rsidRPr="000C14A4">
              <w:rPr>
                <w:sz w:val="16"/>
              </w:rPr>
              <w:t>Doyenné de Juillet, Petersbirne</w:t>
            </w:r>
          </w:p>
        </w:tc>
        <w:tc>
          <w:tcPr>
            <w:tcW w:w="500" w:type="pct"/>
            <w:tcBorders>
              <w:top w:val="nil"/>
              <w:left w:val="nil"/>
              <w:bottom w:val="nil"/>
            </w:tcBorders>
          </w:tcPr>
          <w:p w14:paraId="542C777B" w14:textId="77777777" w:rsidR="003E3106" w:rsidRPr="000C14A4" w:rsidRDefault="004851CA">
            <w:r w:rsidRPr="000C14A4">
              <w:rPr>
                <w:sz w:val="16"/>
              </w:rPr>
              <w:t>2   [  ]</w:t>
            </w:r>
          </w:p>
        </w:tc>
      </w:tr>
      <w:tr w:rsidR="003E3106" w:rsidRPr="000C14A4" w14:paraId="7A8C97A1" w14:textId="77777777">
        <w:trPr>
          <w:trHeight w:val="300"/>
        </w:trPr>
        <w:tc>
          <w:tcPr>
            <w:tcW w:w="400" w:type="pct"/>
            <w:tcBorders>
              <w:top w:val="nil"/>
              <w:bottom w:val="nil"/>
              <w:right w:val="nil"/>
            </w:tcBorders>
          </w:tcPr>
          <w:p w14:paraId="4CADABF7" w14:textId="77777777" w:rsidR="003E3106" w:rsidRPr="000C14A4" w:rsidRDefault="003E3106"/>
        </w:tc>
        <w:tc>
          <w:tcPr>
            <w:tcW w:w="2350" w:type="pct"/>
            <w:gridSpan w:val="2"/>
            <w:tcBorders>
              <w:top w:val="nil"/>
              <w:left w:val="nil"/>
              <w:bottom w:val="nil"/>
              <w:right w:val="nil"/>
            </w:tcBorders>
          </w:tcPr>
          <w:p w14:paraId="3DAB0171" w14:textId="77777777" w:rsidR="003E3106" w:rsidRPr="000C14A4" w:rsidRDefault="004851CA">
            <w:r w:rsidRPr="000C14A4">
              <w:rPr>
                <w:sz w:val="16"/>
              </w:rPr>
              <w:t>low</w:t>
            </w:r>
          </w:p>
        </w:tc>
        <w:tc>
          <w:tcPr>
            <w:tcW w:w="1750" w:type="pct"/>
            <w:gridSpan w:val="2"/>
            <w:tcBorders>
              <w:top w:val="nil"/>
              <w:left w:val="nil"/>
              <w:bottom w:val="nil"/>
              <w:right w:val="nil"/>
            </w:tcBorders>
          </w:tcPr>
          <w:p w14:paraId="6463164E" w14:textId="77777777" w:rsidR="003E3106" w:rsidRPr="000C14A4" w:rsidRDefault="004851CA">
            <w:r w:rsidRPr="000C14A4">
              <w:rPr>
                <w:sz w:val="16"/>
              </w:rPr>
              <w:t>Coscia, Harrow Sweet</w:t>
            </w:r>
          </w:p>
        </w:tc>
        <w:tc>
          <w:tcPr>
            <w:tcW w:w="500" w:type="pct"/>
            <w:tcBorders>
              <w:top w:val="nil"/>
              <w:left w:val="nil"/>
              <w:bottom w:val="nil"/>
            </w:tcBorders>
          </w:tcPr>
          <w:p w14:paraId="485B8866" w14:textId="77777777" w:rsidR="003E3106" w:rsidRPr="000C14A4" w:rsidRDefault="004851CA">
            <w:r w:rsidRPr="000C14A4">
              <w:rPr>
                <w:sz w:val="16"/>
              </w:rPr>
              <w:t>3   [  ]</w:t>
            </w:r>
          </w:p>
        </w:tc>
      </w:tr>
      <w:tr w:rsidR="003E3106" w:rsidRPr="000C14A4" w14:paraId="164D8F26" w14:textId="77777777">
        <w:trPr>
          <w:trHeight w:val="300"/>
        </w:trPr>
        <w:tc>
          <w:tcPr>
            <w:tcW w:w="400" w:type="pct"/>
            <w:tcBorders>
              <w:top w:val="nil"/>
              <w:bottom w:val="nil"/>
              <w:right w:val="nil"/>
            </w:tcBorders>
          </w:tcPr>
          <w:p w14:paraId="7EA1EEE0" w14:textId="77777777" w:rsidR="003E3106" w:rsidRPr="000C14A4" w:rsidRDefault="003E3106"/>
        </w:tc>
        <w:tc>
          <w:tcPr>
            <w:tcW w:w="2350" w:type="pct"/>
            <w:gridSpan w:val="2"/>
            <w:tcBorders>
              <w:top w:val="nil"/>
              <w:left w:val="nil"/>
              <w:bottom w:val="nil"/>
              <w:right w:val="nil"/>
            </w:tcBorders>
          </w:tcPr>
          <w:p w14:paraId="2555FD17" w14:textId="77777777" w:rsidR="003E3106" w:rsidRPr="000C14A4" w:rsidRDefault="004851CA">
            <w:r w:rsidRPr="000C14A4">
              <w:rPr>
                <w:sz w:val="16"/>
              </w:rPr>
              <w:t>low to medium</w:t>
            </w:r>
          </w:p>
        </w:tc>
        <w:tc>
          <w:tcPr>
            <w:tcW w:w="1750" w:type="pct"/>
            <w:gridSpan w:val="2"/>
            <w:tcBorders>
              <w:top w:val="nil"/>
              <w:left w:val="nil"/>
              <w:bottom w:val="nil"/>
              <w:right w:val="nil"/>
            </w:tcBorders>
          </w:tcPr>
          <w:p w14:paraId="6EDB1C9E" w14:textId="77777777" w:rsidR="003E3106" w:rsidRPr="000C14A4" w:rsidRDefault="004851CA">
            <w:pPr>
              <w:rPr>
                <w:lang w:val="fr-FR"/>
              </w:rPr>
            </w:pPr>
            <w:r w:rsidRPr="000C14A4">
              <w:rPr>
                <w:sz w:val="16"/>
                <w:lang w:val="fr-FR"/>
              </w:rPr>
              <w:t xml:space="preserve">Louise Bonne d'Avranches, Madame </w:t>
            </w:r>
            <w:proofErr w:type="spellStart"/>
            <w:r w:rsidRPr="000C14A4">
              <w:rPr>
                <w:sz w:val="16"/>
                <w:lang w:val="fr-FR"/>
              </w:rPr>
              <w:t>Verté</w:t>
            </w:r>
            <w:proofErr w:type="spellEnd"/>
          </w:p>
        </w:tc>
        <w:tc>
          <w:tcPr>
            <w:tcW w:w="500" w:type="pct"/>
            <w:tcBorders>
              <w:top w:val="nil"/>
              <w:left w:val="nil"/>
              <w:bottom w:val="nil"/>
            </w:tcBorders>
          </w:tcPr>
          <w:p w14:paraId="66E5BB41" w14:textId="77777777" w:rsidR="003E3106" w:rsidRPr="000C14A4" w:rsidRDefault="004851CA">
            <w:r w:rsidRPr="000C14A4">
              <w:rPr>
                <w:sz w:val="16"/>
              </w:rPr>
              <w:t>4</w:t>
            </w:r>
            <w:proofErr w:type="gramStart"/>
            <w:r w:rsidRPr="000C14A4">
              <w:rPr>
                <w:sz w:val="16"/>
              </w:rPr>
              <w:t xml:space="preserve">   [  ]</w:t>
            </w:r>
            <w:proofErr w:type="gramEnd"/>
          </w:p>
        </w:tc>
      </w:tr>
      <w:tr w:rsidR="003E3106" w:rsidRPr="000C14A4" w14:paraId="170CEF8C" w14:textId="77777777">
        <w:trPr>
          <w:trHeight w:val="300"/>
        </w:trPr>
        <w:tc>
          <w:tcPr>
            <w:tcW w:w="400" w:type="pct"/>
            <w:tcBorders>
              <w:top w:val="nil"/>
              <w:bottom w:val="nil"/>
              <w:right w:val="nil"/>
            </w:tcBorders>
          </w:tcPr>
          <w:p w14:paraId="387952D0" w14:textId="77777777" w:rsidR="003E3106" w:rsidRPr="000C14A4" w:rsidRDefault="003E3106"/>
        </w:tc>
        <w:tc>
          <w:tcPr>
            <w:tcW w:w="2350" w:type="pct"/>
            <w:gridSpan w:val="2"/>
            <w:tcBorders>
              <w:top w:val="nil"/>
              <w:left w:val="nil"/>
              <w:bottom w:val="nil"/>
              <w:right w:val="nil"/>
            </w:tcBorders>
          </w:tcPr>
          <w:p w14:paraId="216ABD45" w14:textId="77777777" w:rsidR="003E3106" w:rsidRPr="000C14A4" w:rsidRDefault="004851CA">
            <w:r w:rsidRPr="000C14A4">
              <w:rPr>
                <w:sz w:val="16"/>
              </w:rPr>
              <w:t>medium</w:t>
            </w:r>
          </w:p>
        </w:tc>
        <w:tc>
          <w:tcPr>
            <w:tcW w:w="1750" w:type="pct"/>
            <w:gridSpan w:val="2"/>
            <w:tcBorders>
              <w:top w:val="nil"/>
              <w:left w:val="nil"/>
              <w:bottom w:val="nil"/>
              <w:right w:val="nil"/>
            </w:tcBorders>
          </w:tcPr>
          <w:p w14:paraId="16EBD364" w14:textId="77777777" w:rsidR="003E3106" w:rsidRPr="000C14A4" w:rsidRDefault="004851CA">
            <w:r w:rsidRPr="000C14A4">
              <w:rPr>
                <w:sz w:val="16"/>
              </w:rPr>
              <w:t>Celina, Dicolor, Rafzas</w:t>
            </w:r>
          </w:p>
        </w:tc>
        <w:tc>
          <w:tcPr>
            <w:tcW w:w="500" w:type="pct"/>
            <w:tcBorders>
              <w:top w:val="nil"/>
              <w:left w:val="nil"/>
              <w:bottom w:val="nil"/>
            </w:tcBorders>
          </w:tcPr>
          <w:p w14:paraId="70195634" w14:textId="77777777" w:rsidR="003E3106" w:rsidRPr="000C14A4" w:rsidRDefault="004851CA">
            <w:r w:rsidRPr="000C14A4">
              <w:rPr>
                <w:sz w:val="16"/>
              </w:rPr>
              <w:t>5   [  ]</w:t>
            </w:r>
          </w:p>
        </w:tc>
      </w:tr>
      <w:tr w:rsidR="003E3106" w:rsidRPr="000C14A4" w14:paraId="2A786FBD" w14:textId="77777777">
        <w:trPr>
          <w:trHeight w:val="300"/>
        </w:trPr>
        <w:tc>
          <w:tcPr>
            <w:tcW w:w="400" w:type="pct"/>
            <w:tcBorders>
              <w:top w:val="nil"/>
              <w:bottom w:val="nil"/>
              <w:right w:val="nil"/>
            </w:tcBorders>
          </w:tcPr>
          <w:p w14:paraId="664E7BA3" w14:textId="77777777" w:rsidR="003E3106" w:rsidRPr="000C14A4" w:rsidRDefault="003E3106"/>
        </w:tc>
        <w:tc>
          <w:tcPr>
            <w:tcW w:w="2350" w:type="pct"/>
            <w:gridSpan w:val="2"/>
            <w:tcBorders>
              <w:top w:val="nil"/>
              <w:left w:val="nil"/>
              <w:bottom w:val="nil"/>
              <w:right w:val="nil"/>
            </w:tcBorders>
          </w:tcPr>
          <w:p w14:paraId="6BEA1BBE" w14:textId="77777777" w:rsidR="003E3106" w:rsidRPr="000C14A4" w:rsidRDefault="004851CA">
            <w:r w:rsidRPr="000C14A4">
              <w:rPr>
                <w:sz w:val="16"/>
              </w:rPr>
              <w:t>medium to high</w:t>
            </w:r>
          </w:p>
        </w:tc>
        <w:tc>
          <w:tcPr>
            <w:tcW w:w="1750" w:type="pct"/>
            <w:gridSpan w:val="2"/>
            <w:tcBorders>
              <w:top w:val="nil"/>
              <w:left w:val="nil"/>
              <w:bottom w:val="nil"/>
              <w:right w:val="nil"/>
            </w:tcBorders>
          </w:tcPr>
          <w:p w14:paraId="0F3727B6" w14:textId="77777777" w:rsidR="003E3106" w:rsidRPr="000C14A4" w:rsidRDefault="004851CA">
            <w:r w:rsidRPr="000C14A4">
              <w:rPr>
                <w:sz w:val="16"/>
              </w:rPr>
              <w:t>Bohemia, Williams’ Bon Chrétien</w:t>
            </w:r>
          </w:p>
        </w:tc>
        <w:tc>
          <w:tcPr>
            <w:tcW w:w="500" w:type="pct"/>
            <w:tcBorders>
              <w:top w:val="nil"/>
              <w:left w:val="nil"/>
              <w:bottom w:val="nil"/>
            </w:tcBorders>
          </w:tcPr>
          <w:p w14:paraId="51FB22F2" w14:textId="77777777" w:rsidR="003E3106" w:rsidRPr="000C14A4" w:rsidRDefault="004851CA">
            <w:r w:rsidRPr="000C14A4">
              <w:rPr>
                <w:sz w:val="16"/>
              </w:rPr>
              <w:t>6   [  ]</w:t>
            </w:r>
          </w:p>
        </w:tc>
      </w:tr>
      <w:tr w:rsidR="003E3106" w:rsidRPr="000C14A4" w14:paraId="4A4497B1" w14:textId="77777777">
        <w:trPr>
          <w:trHeight w:val="300"/>
        </w:trPr>
        <w:tc>
          <w:tcPr>
            <w:tcW w:w="400" w:type="pct"/>
            <w:tcBorders>
              <w:top w:val="nil"/>
              <w:bottom w:val="nil"/>
              <w:right w:val="nil"/>
            </w:tcBorders>
          </w:tcPr>
          <w:p w14:paraId="6963669F" w14:textId="77777777" w:rsidR="003E3106" w:rsidRPr="000C14A4" w:rsidRDefault="003E3106"/>
        </w:tc>
        <w:tc>
          <w:tcPr>
            <w:tcW w:w="2350" w:type="pct"/>
            <w:gridSpan w:val="2"/>
            <w:tcBorders>
              <w:top w:val="nil"/>
              <w:left w:val="nil"/>
              <w:bottom w:val="nil"/>
              <w:right w:val="nil"/>
            </w:tcBorders>
          </w:tcPr>
          <w:p w14:paraId="2564CE1C" w14:textId="77777777" w:rsidR="003E3106" w:rsidRPr="000C14A4" w:rsidRDefault="004851CA">
            <w:r w:rsidRPr="000C14A4">
              <w:rPr>
                <w:sz w:val="16"/>
              </w:rPr>
              <w:t>high</w:t>
            </w:r>
          </w:p>
        </w:tc>
        <w:tc>
          <w:tcPr>
            <w:tcW w:w="1750" w:type="pct"/>
            <w:gridSpan w:val="2"/>
            <w:tcBorders>
              <w:top w:val="nil"/>
              <w:left w:val="nil"/>
              <w:bottom w:val="nil"/>
              <w:right w:val="nil"/>
            </w:tcBorders>
          </w:tcPr>
          <w:p w14:paraId="2743D4AD" w14:textId="77777777" w:rsidR="003E3106" w:rsidRPr="000C14A4" w:rsidRDefault="004851CA">
            <w:r w:rsidRPr="000C14A4">
              <w:rPr>
                <w:sz w:val="16"/>
              </w:rPr>
              <w:t>Beko, Sierra</w:t>
            </w:r>
          </w:p>
        </w:tc>
        <w:tc>
          <w:tcPr>
            <w:tcW w:w="500" w:type="pct"/>
            <w:tcBorders>
              <w:top w:val="nil"/>
              <w:left w:val="nil"/>
              <w:bottom w:val="nil"/>
            </w:tcBorders>
          </w:tcPr>
          <w:p w14:paraId="7042B5C7" w14:textId="77777777" w:rsidR="003E3106" w:rsidRPr="000C14A4" w:rsidRDefault="004851CA">
            <w:r w:rsidRPr="000C14A4">
              <w:rPr>
                <w:sz w:val="16"/>
              </w:rPr>
              <w:t>7   [  ]</w:t>
            </w:r>
          </w:p>
        </w:tc>
      </w:tr>
      <w:tr w:rsidR="003E3106" w:rsidRPr="000C14A4" w14:paraId="577E1F94" w14:textId="77777777">
        <w:trPr>
          <w:trHeight w:val="300"/>
        </w:trPr>
        <w:tc>
          <w:tcPr>
            <w:tcW w:w="400" w:type="pct"/>
            <w:tcBorders>
              <w:top w:val="nil"/>
              <w:bottom w:val="nil"/>
              <w:right w:val="nil"/>
            </w:tcBorders>
          </w:tcPr>
          <w:p w14:paraId="447C39A4" w14:textId="77777777" w:rsidR="003E3106" w:rsidRPr="000C14A4" w:rsidRDefault="003E3106"/>
        </w:tc>
        <w:tc>
          <w:tcPr>
            <w:tcW w:w="2350" w:type="pct"/>
            <w:gridSpan w:val="2"/>
            <w:tcBorders>
              <w:top w:val="nil"/>
              <w:left w:val="nil"/>
              <w:bottom w:val="nil"/>
              <w:right w:val="nil"/>
            </w:tcBorders>
          </w:tcPr>
          <w:p w14:paraId="6CBC2856" w14:textId="77777777" w:rsidR="003E3106" w:rsidRPr="000C14A4" w:rsidRDefault="004851CA">
            <w:r w:rsidRPr="000C14A4">
              <w:rPr>
                <w:sz w:val="16"/>
              </w:rPr>
              <w:t>high to very high</w:t>
            </w:r>
          </w:p>
        </w:tc>
        <w:tc>
          <w:tcPr>
            <w:tcW w:w="1750" w:type="pct"/>
            <w:gridSpan w:val="2"/>
            <w:tcBorders>
              <w:top w:val="nil"/>
              <w:left w:val="nil"/>
              <w:bottom w:val="nil"/>
              <w:right w:val="nil"/>
            </w:tcBorders>
          </w:tcPr>
          <w:p w14:paraId="09644A54" w14:textId="77777777" w:rsidR="003E3106" w:rsidRPr="000C14A4" w:rsidRDefault="004851CA">
            <w:r w:rsidRPr="000C14A4">
              <w:rPr>
                <w:sz w:val="16"/>
              </w:rPr>
              <w:t xml:space="preserve"> Oksana</w:t>
            </w:r>
          </w:p>
        </w:tc>
        <w:tc>
          <w:tcPr>
            <w:tcW w:w="500" w:type="pct"/>
            <w:tcBorders>
              <w:top w:val="nil"/>
              <w:left w:val="nil"/>
              <w:bottom w:val="nil"/>
            </w:tcBorders>
          </w:tcPr>
          <w:p w14:paraId="67843F52" w14:textId="77777777" w:rsidR="003E3106" w:rsidRPr="000C14A4" w:rsidRDefault="004851CA">
            <w:r w:rsidRPr="000C14A4">
              <w:rPr>
                <w:sz w:val="16"/>
              </w:rPr>
              <w:t>8   [  ]</w:t>
            </w:r>
          </w:p>
        </w:tc>
      </w:tr>
      <w:tr w:rsidR="003E3106" w:rsidRPr="000C14A4" w14:paraId="79595BE6" w14:textId="77777777">
        <w:trPr>
          <w:trHeight w:val="300"/>
        </w:trPr>
        <w:tc>
          <w:tcPr>
            <w:tcW w:w="400" w:type="pct"/>
            <w:tcBorders>
              <w:top w:val="nil"/>
              <w:bottom w:val="nil"/>
              <w:right w:val="nil"/>
            </w:tcBorders>
          </w:tcPr>
          <w:p w14:paraId="1C8E5519" w14:textId="77777777" w:rsidR="003E3106" w:rsidRPr="000C14A4" w:rsidRDefault="003E3106"/>
        </w:tc>
        <w:tc>
          <w:tcPr>
            <w:tcW w:w="2350" w:type="pct"/>
            <w:gridSpan w:val="2"/>
            <w:tcBorders>
              <w:top w:val="nil"/>
              <w:left w:val="nil"/>
              <w:bottom w:val="nil"/>
              <w:right w:val="nil"/>
            </w:tcBorders>
          </w:tcPr>
          <w:p w14:paraId="1B635BE1" w14:textId="77777777" w:rsidR="003E3106" w:rsidRPr="000C14A4" w:rsidRDefault="004851CA">
            <w:r w:rsidRPr="000C14A4">
              <w:rPr>
                <w:sz w:val="16"/>
              </w:rPr>
              <w:t>very high</w:t>
            </w:r>
          </w:p>
        </w:tc>
        <w:tc>
          <w:tcPr>
            <w:tcW w:w="1750" w:type="pct"/>
            <w:gridSpan w:val="2"/>
            <w:tcBorders>
              <w:top w:val="nil"/>
              <w:left w:val="nil"/>
              <w:bottom w:val="nil"/>
              <w:right w:val="nil"/>
            </w:tcBorders>
          </w:tcPr>
          <w:p w14:paraId="4DC87844" w14:textId="77777777" w:rsidR="003E3106" w:rsidRPr="000C14A4" w:rsidRDefault="004851CA">
            <w:r w:rsidRPr="000C14A4">
              <w:rPr>
                <w:sz w:val="16"/>
              </w:rPr>
              <w:t>Lombacad</w:t>
            </w:r>
          </w:p>
        </w:tc>
        <w:tc>
          <w:tcPr>
            <w:tcW w:w="500" w:type="pct"/>
            <w:tcBorders>
              <w:top w:val="nil"/>
              <w:left w:val="nil"/>
              <w:bottom w:val="nil"/>
            </w:tcBorders>
          </w:tcPr>
          <w:p w14:paraId="1EBAA504" w14:textId="77777777" w:rsidR="003E3106" w:rsidRPr="000C14A4" w:rsidRDefault="004851CA">
            <w:r w:rsidRPr="000C14A4">
              <w:rPr>
                <w:sz w:val="16"/>
              </w:rPr>
              <w:t>9   [  ]</w:t>
            </w:r>
          </w:p>
        </w:tc>
      </w:tr>
      <w:tr w:rsidR="003E3106" w:rsidRPr="000C14A4" w14:paraId="3D7BB136" w14:textId="77777777">
        <w:trPr>
          <w:trHeight w:val="500"/>
        </w:trPr>
        <w:tc>
          <w:tcPr>
            <w:tcW w:w="400" w:type="pct"/>
            <w:tcBorders>
              <w:top w:val="nil"/>
              <w:bottom w:val="nil"/>
              <w:right w:val="nil"/>
            </w:tcBorders>
          </w:tcPr>
          <w:p w14:paraId="74277166" w14:textId="77777777" w:rsidR="003E3106" w:rsidRPr="000C14A4" w:rsidRDefault="004851CA">
            <w:r w:rsidRPr="000C14A4">
              <w:rPr>
                <w:b/>
                <w:sz w:val="16"/>
              </w:rPr>
              <w:t>5.5</w:t>
            </w:r>
          </w:p>
          <w:p w14:paraId="28365728" w14:textId="77777777" w:rsidR="003E3106" w:rsidRPr="000C14A4" w:rsidRDefault="004851CA">
            <w:r w:rsidRPr="000C14A4">
              <w:rPr>
                <w:b/>
                <w:sz w:val="16"/>
              </w:rPr>
              <w:t>(33)</w:t>
            </w:r>
          </w:p>
        </w:tc>
        <w:tc>
          <w:tcPr>
            <w:tcW w:w="2350" w:type="pct"/>
            <w:gridSpan w:val="2"/>
            <w:tcBorders>
              <w:top w:val="nil"/>
              <w:left w:val="nil"/>
              <w:bottom w:val="nil"/>
              <w:right w:val="nil"/>
            </w:tcBorders>
          </w:tcPr>
          <w:p w14:paraId="47BA722C" w14:textId="77777777" w:rsidR="003E3106" w:rsidRPr="000C14A4" w:rsidRDefault="004851CA">
            <w:pPr>
              <w:spacing w:beforeAutospacing="1" w:afterAutospacing="1"/>
              <w:divId w:val="1"/>
              <w:rPr>
                <w:b/>
                <w:sz w:val="16"/>
              </w:rPr>
            </w:pPr>
            <w:r w:rsidRPr="000C14A4">
              <w:rPr>
                <w:b/>
                <w:sz w:val="16"/>
              </w:rPr>
              <w:t>Fruit: position of maximum diameter</w:t>
            </w:r>
          </w:p>
        </w:tc>
        <w:tc>
          <w:tcPr>
            <w:tcW w:w="1750" w:type="pct"/>
            <w:gridSpan w:val="2"/>
            <w:tcBorders>
              <w:top w:val="nil"/>
              <w:left w:val="nil"/>
              <w:bottom w:val="nil"/>
              <w:right w:val="nil"/>
            </w:tcBorders>
          </w:tcPr>
          <w:p w14:paraId="56BAD740" w14:textId="77777777" w:rsidR="003E3106" w:rsidRPr="000C14A4" w:rsidRDefault="003E3106"/>
        </w:tc>
        <w:tc>
          <w:tcPr>
            <w:tcW w:w="500" w:type="pct"/>
            <w:tcBorders>
              <w:top w:val="nil"/>
              <w:left w:val="nil"/>
              <w:bottom w:val="nil"/>
            </w:tcBorders>
          </w:tcPr>
          <w:p w14:paraId="58E0A736" w14:textId="77777777" w:rsidR="003E3106" w:rsidRPr="000C14A4" w:rsidRDefault="003E3106"/>
        </w:tc>
      </w:tr>
      <w:tr w:rsidR="003E3106" w:rsidRPr="000C14A4" w14:paraId="72DE1E67" w14:textId="77777777">
        <w:trPr>
          <w:trHeight w:val="300"/>
        </w:trPr>
        <w:tc>
          <w:tcPr>
            <w:tcW w:w="400" w:type="pct"/>
            <w:tcBorders>
              <w:top w:val="nil"/>
              <w:bottom w:val="nil"/>
              <w:right w:val="nil"/>
            </w:tcBorders>
          </w:tcPr>
          <w:p w14:paraId="4D4A425A" w14:textId="77777777" w:rsidR="003E3106" w:rsidRPr="000C14A4" w:rsidRDefault="003E3106"/>
        </w:tc>
        <w:tc>
          <w:tcPr>
            <w:tcW w:w="2350" w:type="pct"/>
            <w:gridSpan w:val="2"/>
            <w:tcBorders>
              <w:top w:val="nil"/>
              <w:left w:val="nil"/>
              <w:bottom w:val="nil"/>
              <w:right w:val="nil"/>
            </w:tcBorders>
          </w:tcPr>
          <w:p w14:paraId="34E05974" w14:textId="77777777" w:rsidR="003E3106" w:rsidRPr="000C14A4" w:rsidRDefault="004851CA">
            <w:r w:rsidRPr="000C14A4">
              <w:rPr>
                <w:sz w:val="16"/>
              </w:rPr>
              <w:t>in middle</w:t>
            </w:r>
          </w:p>
        </w:tc>
        <w:tc>
          <w:tcPr>
            <w:tcW w:w="1750" w:type="pct"/>
            <w:gridSpan w:val="2"/>
            <w:tcBorders>
              <w:top w:val="nil"/>
              <w:left w:val="nil"/>
              <w:bottom w:val="nil"/>
              <w:right w:val="nil"/>
            </w:tcBorders>
          </w:tcPr>
          <w:p w14:paraId="1DD47A0E" w14:textId="77777777" w:rsidR="003E3106" w:rsidRPr="000C14A4" w:rsidRDefault="004851CA">
            <w:pPr>
              <w:rPr>
                <w:lang w:val="nl-NL"/>
              </w:rPr>
            </w:pPr>
            <w:proofErr w:type="spellStart"/>
            <w:r w:rsidRPr="000C14A4">
              <w:rPr>
                <w:sz w:val="16"/>
                <w:lang w:val="nl-NL"/>
              </w:rPr>
              <w:t>Delwilsap</w:t>
            </w:r>
            <w:proofErr w:type="spellEnd"/>
            <w:r w:rsidRPr="000C14A4">
              <w:rPr>
                <w:sz w:val="16"/>
                <w:lang w:val="nl-NL"/>
              </w:rPr>
              <w:t xml:space="preserve">, </w:t>
            </w:r>
            <w:proofErr w:type="spellStart"/>
            <w:r w:rsidRPr="000C14A4">
              <w:rPr>
                <w:sz w:val="16"/>
                <w:lang w:val="nl-NL"/>
              </w:rPr>
              <w:t>Rafzas</w:t>
            </w:r>
            <w:proofErr w:type="spellEnd"/>
            <w:r w:rsidRPr="000C14A4">
              <w:rPr>
                <w:sz w:val="16"/>
                <w:lang w:val="nl-NL"/>
              </w:rPr>
              <w:t xml:space="preserve">, Rode </w:t>
            </w:r>
            <w:proofErr w:type="spellStart"/>
            <w:r w:rsidRPr="000C14A4">
              <w:rPr>
                <w:sz w:val="16"/>
                <w:lang w:val="nl-NL"/>
              </w:rPr>
              <w:t>Doyenne</w:t>
            </w:r>
            <w:proofErr w:type="spellEnd"/>
            <w:r w:rsidRPr="000C14A4">
              <w:rPr>
                <w:sz w:val="16"/>
                <w:lang w:val="nl-NL"/>
              </w:rPr>
              <w:t xml:space="preserve"> van Doorn</w:t>
            </w:r>
          </w:p>
        </w:tc>
        <w:tc>
          <w:tcPr>
            <w:tcW w:w="500" w:type="pct"/>
            <w:tcBorders>
              <w:top w:val="nil"/>
              <w:left w:val="nil"/>
              <w:bottom w:val="nil"/>
            </w:tcBorders>
          </w:tcPr>
          <w:p w14:paraId="7B5B266D" w14:textId="77777777" w:rsidR="003E3106" w:rsidRPr="000C14A4" w:rsidRDefault="004851CA">
            <w:r w:rsidRPr="000C14A4">
              <w:rPr>
                <w:sz w:val="16"/>
              </w:rPr>
              <w:t>1</w:t>
            </w:r>
            <w:proofErr w:type="gramStart"/>
            <w:r w:rsidRPr="000C14A4">
              <w:rPr>
                <w:sz w:val="16"/>
              </w:rPr>
              <w:t xml:space="preserve">   [  ]</w:t>
            </w:r>
            <w:proofErr w:type="gramEnd"/>
          </w:p>
        </w:tc>
      </w:tr>
      <w:tr w:rsidR="003E3106" w:rsidRPr="000C14A4" w14:paraId="66CDFC19" w14:textId="77777777">
        <w:trPr>
          <w:trHeight w:val="300"/>
        </w:trPr>
        <w:tc>
          <w:tcPr>
            <w:tcW w:w="400" w:type="pct"/>
            <w:tcBorders>
              <w:top w:val="nil"/>
              <w:bottom w:val="nil"/>
              <w:right w:val="nil"/>
            </w:tcBorders>
          </w:tcPr>
          <w:p w14:paraId="4E414A88" w14:textId="77777777" w:rsidR="003E3106" w:rsidRPr="000C14A4" w:rsidRDefault="003E3106"/>
        </w:tc>
        <w:tc>
          <w:tcPr>
            <w:tcW w:w="2350" w:type="pct"/>
            <w:gridSpan w:val="2"/>
            <w:tcBorders>
              <w:top w:val="nil"/>
              <w:left w:val="nil"/>
              <w:bottom w:val="nil"/>
              <w:right w:val="nil"/>
            </w:tcBorders>
          </w:tcPr>
          <w:p w14:paraId="39D519A6" w14:textId="77777777" w:rsidR="003E3106" w:rsidRPr="000C14A4" w:rsidRDefault="004851CA">
            <w:r w:rsidRPr="000C14A4">
              <w:rPr>
                <w:sz w:val="16"/>
              </w:rPr>
              <w:t>slightly towards calyx</w:t>
            </w:r>
          </w:p>
        </w:tc>
        <w:tc>
          <w:tcPr>
            <w:tcW w:w="1750" w:type="pct"/>
            <w:gridSpan w:val="2"/>
            <w:tcBorders>
              <w:top w:val="nil"/>
              <w:left w:val="nil"/>
              <w:bottom w:val="nil"/>
              <w:right w:val="nil"/>
            </w:tcBorders>
          </w:tcPr>
          <w:p w14:paraId="3F45D1C4" w14:textId="77777777" w:rsidR="003E3106" w:rsidRPr="000C14A4" w:rsidRDefault="004851CA">
            <w:pPr>
              <w:rPr>
                <w:lang w:val="es-ES"/>
              </w:rPr>
            </w:pPr>
            <w:r w:rsidRPr="000C14A4">
              <w:rPr>
                <w:sz w:val="16"/>
                <w:lang w:val="es-ES"/>
              </w:rPr>
              <w:t xml:space="preserve">Celina, CH 201, Red </w:t>
            </w:r>
            <w:proofErr w:type="spellStart"/>
            <w:r w:rsidRPr="000C14A4">
              <w:rPr>
                <w:sz w:val="16"/>
                <w:lang w:val="es-ES"/>
              </w:rPr>
              <w:t>Druz</w:t>
            </w:r>
            <w:proofErr w:type="spellEnd"/>
            <w:r w:rsidRPr="000C14A4">
              <w:rPr>
                <w:sz w:val="16"/>
                <w:lang w:val="es-ES"/>
              </w:rPr>
              <w:t>, Uta</w:t>
            </w:r>
          </w:p>
        </w:tc>
        <w:tc>
          <w:tcPr>
            <w:tcW w:w="500" w:type="pct"/>
            <w:tcBorders>
              <w:top w:val="nil"/>
              <w:left w:val="nil"/>
              <w:bottom w:val="nil"/>
            </w:tcBorders>
          </w:tcPr>
          <w:p w14:paraId="748D2B95" w14:textId="77777777" w:rsidR="003E3106" w:rsidRPr="000C14A4" w:rsidRDefault="004851CA">
            <w:r w:rsidRPr="000C14A4">
              <w:rPr>
                <w:sz w:val="16"/>
              </w:rPr>
              <w:t>2</w:t>
            </w:r>
            <w:proofErr w:type="gramStart"/>
            <w:r w:rsidRPr="000C14A4">
              <w:rPr>
                <w:sz w:val="16"/>
              </w:rPr>
              <w:t xml:space="preserve">   [  ]</w:t>
            </w:r>
            <w:proofErr w:type="gramEnd"/>
          </w:p>
        </w:tc>
      </w:tr>
      <w:tr w:rsidR="003E3106" w:rsidRPr="000C14A4" w14:paraId="583B3AC0" w14:textId="77777777">
        <w:trPr>
          <w:trHeight w:val="300"/>
        </w:trPr>
        <w:tc>
          <w:tcPr>
            <w:tcW w:w="400" w:type="pct"/>
            <w:tcBorders>
              <w:top w:val="nil"/>
              <w:bottom w:val="nil"/>
              <w:right w:val="nil"/>
            </w:tcBorders>
          </w:tcPr>
          <w:p w14:paraId="074D266C" w14:textId="77777777" w:rsidR="003E3106" w:rsidRPr="000C14A4" w:rsidRDefault="003E3106"/>
        </w:tc>
        <w:tc>
          <w:tcPr>
            <w:tcW w:w="2350" w:type="pct"/>
            <w:gridSpan w:val="2"/>
            <w:tcBorders>
              <w:top w:val="nil"/>
              <w:left w:val="nil"/>
              <w:bottom w:val="nil"/>
              <w:right w:val="nil"/>
            </w:tcBorders>
          </w:tcPr>
          <w:p w14:paraId="35C7C0D2" w14:textId="77777777" w:rsidR="003E3106" w:rsidRPr="000C14A4" w:rsidRDefault="004851CA">
            <w:r w:rsidRPr="000C14A4">
              <w:rPr>
                <w:sz w:val="16"/>
              </w:rPr>
              <w:t>clearly towards calyx</w:t>
            </w:r>
          </w:p>
        </w:tc>
        <w:tc>
          <w:tcPr>
            <w:tcW w:w="1750" w:type="pct"/>
            <w:gridSpan w:val="2"/>
            <w:tcBorders>
              <w:top w:val="nil"/>
              <w:left w:val="nil"/>
              <w:bottom w:val="nil"/>
              <w:right w:val="nil"/>
            </w:tcBorders>
          </w:tcPr>
          <w:p w14:paraId="4B3D0BFC" w14:textId="77777777" w:rsidR="003E3106" w:rsidRPr="000C14A4" w:rsidRDefault="004851CA">
            <w:r w:rsidRPr="000C14A4">
              <w:rPr>
                <w:sz w:val="16"/>
              </w:rPr>
              <w:t>Delwini, Jaco, Moonglow</w:t>
            </w:r>
          </w:p>
        </w:tc>
        <w:tc>
          <w:tcPr>
            <w:tcW w:w="500" w:type="pct"/>
            <w:tcBorders>
              <w:top w:val="nil"/>
              <w:left w:val="nil"/>
              <w:bottom w:val="nil"/>
            </w:tcBorders>
          </w:tcPr>
          <w:p w14:paraId="00019845" w14:textId="77777777" w:rsidR="003E3106" w:rsidRPr="000C14A4" w:rsidRDefault="004851CA">
            <w:r w:rsidRPr="000C14A4">
              <w:rPr>
                <w:sz w:val="16"/>
              </w:rPr>
              <w:t>3   [  ]</w:t>
            </w:r>
          </w:p>
        </w:tc>
      </w:tr>
      <w:tr w:rsidR="003E3106" w:rsidRPr="000C14A4" w14:paraId="6BBB1E94" w14:textId="77777777">
        <w:trPr>
          <w:trHeight w:val="300"/>
        </w:trPr>
        <w:tc>
          <w:tcPr>
            <w:tcW w:w="400" w:type="pct"/>
            <w:tcBorders>
              <w:top w:val="nil"/>
              <w:bottom w:val="basicThinLines" w:sz="4" w:space="0" w:color="auto"/>
              <w:right w:val="nil"/>
            </w:tcBorders>
          </w:tcPr>
          <w:p w14:paraId="7349AD9E" w14:textId="77777777" w:rsidR="003E3106" w:rsidRPr="000C14A4" w:rsidRDefault="003E3106"/>
        </w:tc>
        <w:tc>
          <w:tcPr>
            <w:tcW w:w="2350" w:type="pct"/>
            <w:gridSpan w:val="2"/>
            <w:tcBorders>
              <w:top w:val="nil"/>
              <w:left w:val="nil"/>
              <w:bottom w:val="basicThinLines" w:sz="4" w:space="0" w:color="auto"/>
              <w:right w:val="nil"/>
            </w:tcBorders>
          </w:tcPr>
          <w:p w14:paraId="6C96743E" w14:textId="77777777" w:rsidR="003E3106" w:rsidRPr="000C14A4" w:rsidRDefault="003E3106"/>
        </w:tc>
        <w:tc>
          <w:tcPr>
            <w:tcW w:w="1750" w:type="pct"/>
            <w:gridSpan w:val="2"/>
            <w:tcBorders>
              <w:top w:val="nil"/>
              <w:left w:val="nil"/>
              <w:bottom w:val="basicThinLines" w:sz="4" w:space="0" w:color="auto"/>
              <w:right w:val="nil"/>
            </w:tcBorders>
          </w:tcPr>
          <w:p w14:paraId="62F65373" w14:textId="77777777" w:rsidR="003E3106" w:rsidRPr="000C14A4" w:rsidRDefault="003E3106"/>
        </w:tc>
        <w:tc>
          <w:tcPr>
            <w:tcW w:w="500" w:type="pct"/>
            <w:tcBorders>
              <w:top w:val="nil"/>
              <w:left w:val="nil"/>
              <w:bottom w:val="basicThinLines" w:sz="4" w:space="0" w:color="auto"/>
            </w:tcBorders>
          </w:tcPr>
          <w:p w14:paraId="1EEC5665" w14:textId="77777777" w:rsidR="003E3106" w:rsidRPr="000C14A4" w:rsidRDefault="003E3106"/>
        </w:tc>
      </w:tr>
    </w:tbl>
    <w:p w14:paraId="04911552" w14:textId="77777777" w:rsidR="003E3106" w:rsidRPr="000C14A4" w:rsidRDefault="003E3106">
      <w:pPr>
        <w:jc w:val="left"/>
        <w:sectPr w:rsidR="003E3106" w:rsidRPr="000C14A4">
          <w:headerReference w:type="even" r:id="rId125"/>
          <w:headerReference w:type="default" r:id="rId126"/>
          <w:footerReference w:type="even" r:id="rId127"/>
          <w:footerReference w:type="default" r:id="rId128"/>
          <w:headerReference w:type="first" r:id="rId129"/>
          <w:footerReference w:type="first" r:id="rId130"/>
          <w:pgSz w:w="11906" w:h="16838"/>
          <w:pgMar w:top="400" w:right="960" w:bottom="400" w:left="960" w:header="510" w:footer="720" w:gutter="0"/>
          <w:cols w:space="720"/>
        </w:sect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797"/>
        <w:gridCol w:w="2694"/>
        <w:gridCol w:w="1995"/>
        <w:gridCol w:w="998"/>
        <w:gridCol w:w="2494"/>
        <w:gridCol w:w="998"/>
      </w:tblGrid>
      <w:tr w:rsidR="003E3106" w:rsidRPr="000C14A4" w14:paraId="6F69D902" w14:textId="77777777">
        <w:trPr>
          <w:trHeight w:val="400"/>
        </w:trPr>
        <w:tc>
          <w:tcPr>
            <w:tcW w:w="1750" w:type="pct"/>
            <w:gridSpan w:val="2"/>
            <w:vAlign w:val="bottom"/>
          </w:tcPr>
          <w:p w14:paraId="4CEBA083" w14:textId="77777777" w:rsidR="003E3106" w:rsidRPr="000C14A4" w:rsidRDefault="004851CA">
            <w:r w:rsidRPr="000C14A4">
              <w:lastRenderedPageBreak/>
              <w:t>TECHNICAL QUESTIONNAIRE</w:t>
            </w:r>
          </w:p>
        </w:tc>
        <w:tc>
          <w:tcPr>
            <w:tcW w:w="1500" w:type="pct"/>
            <w:gridSpan w:val="2"/>
            <w:vAlign w:val="bottom"/>
          </w:tcPr>
          <w:p w14:paraId="0679A480" w14:textId="77777777" w:rsidR="003E3106" w:rsidRPr="000C14A4" w:rsidRDefault="004851CA">
            <w:r w:rsidRPr="000C14A4">
              <w:t>Page {x} of {y}</w:t>
            </w:r>
          </w:p>
        </w:tc>
        <w:tc>
          <w:tcPr>
            <w:tcW w:w="1750" w:type="pct"/>
            <w:gridSpan w:val="2"/>
            <w:shd w:val="clear" w:color="auto" w:fill="DFDFD7"/>
            <w:vAlign w:val="bottom"/>
          </w:tcPr>
          <w:p w14:paraId="03A86CFD" w14:textId="77777777" w:rsidR="003E3106" w:rsidRPr="000C14A4" w:rsidRDefault="004851CA">
            <w:r w:rsidRPr="000C14A4">
              <w:t>Reference Number:</w:t>
            </w:r>
          </w:p>
        </w:tc>
      </w:tr>
      <w:tr w:rsidR="003E3106" w:rsidRPr="000C14A4" w14:paraId="78C6D377" w14:textId="77777777">
        <w:tblPrEx>
          <w:jc w:val="center"/>
        </w:tblPrEx>
        <w:trPr>
          <w:trHeight w:val="200"/>
          <w:tblHeader/>
          <w:jc w:val="center"/>
        </w:trPr>
        <w:tc>
          <w:tcPr>
            <w:tcW w:w="400" w:type="pct"/>
            <w:tcBorders>
              <w:right w:val="nil"/>
            </w:tcBorders>
            <w:shd w:val="clear" w:color="auto" w:fill="DFDFD7"/>
          </w:tcPr>
          <w:p w14:paraId="4AB71D48" w14:textId="77777777" w:rsidR="003E3106" w:rsidRPr="000C14A4" w:rsidRDefault="003E3106"/>
        </w:tc>
        <w:tc>
          <w:tcPr>
            <w:tcW w:w="2350" w:type="pct"/>
            <w:gridSpan w:val="2"/>
            <w:tcBorders>
              <w:left w:val="nil"/>
              <w:right w:val="nil"/>
            </w:tcBorders>
            <w:shd w:val="clear" w:color="auto" w:fill="DFDFD7"/>
          </w:tcPr>
          <w:p w14:paraId="6DEB4139" w14:textId="77777777" w:rsidR="003E3106" w:rsidRPr="000C14A4" w:rsidRDefault="003E3106"/>
          <w:p w14:paraId="75322163" w14:textId="77777777" w:rsidR="003E3106" w:rsidRPr="000C14A4" w:rsidRDefault="004851CA">
            <w:r w:rsidRPr="000C14A4">
              <w:rPr>
                <w:sz w:val="16"/>
              </w:rPr>
              <w:t>Characteristics</w:t>
            </w:r>
          </w:p>
          <w:p w14:paraId="1F37D292" w14:textId="77777777" w:rsidR="003E3106" w:rsidRPr="000C14A4" w:rsidRDefault="003E3106"/>
        </w:tc>
        <w:tc>
          <w:tcPr>
            <w:tcW w:w="1750" w:type="pct"/>
            <w:gridSpan w:val="2"/>
            <w:tcBorders>
              <w:left w:val="nil"/>
              <w:right w:val="nil"/>
            </w:tcBorders>
            <w:shd w:val="clear" w:color="auto" w:fill="DFDFD7"/>
          </w:tcPr>
          <w:p w14:paraId="3B95EB67" w14:textId="77777777" w:rsidR="003E3106" w:rsidRPr="000C14A4" w:rsidRDefault="003E3106"/>
          <w:p w14:paraId="0174A963" w14:textId="77777777" w:rsidR="003E3106" w:rsidRPr="000C14A4" w:rsidRDefault="004851CA">
            <w:r w:rsidRPr="000C14A4">
              <w:rPr>
                <w:sz w:val="16"/>
              </w:rPr>
              <w:t>Example Varieties</w:t>
            </w:r>
          </w:p>
        </w:tc>
        <w:tc>
          <w:tcPr>
            <w:tcW w:w="500" w:type="pct"/>
            <w:tcBorders>
              <w:left w:val="nil"/>
            </w:tcBorders>
            <w:shd w:val="clear" w:color="auto" w:fill="DFDFD7"/>
          </w:tcPr>
          <w:p w14:paraId="7392DBB5" w14:textId="77777777" w:rsidR="003E3106" w:rsidRPr="000C14A4" w:rsidRDefault="003E3106"/>
          <w:p w14:paraId="6403970E" w14:textId="77777777" w:rsidR="003E3106" w:rsidRPr="000C14A4" w:rsidRDefault="004851CA">
            <w:r w:rsidRPr="000C14A4">
              <w:rPr>
                <w:sz w:val="16"/>
              </w:rPr>
              <w:t>Note</w:t>
            </w:r>
          </w:p>
        </w:tc>
      </w:tr>
      <w:tr w:rsidR="003E3106" w:rsidRPr="000C14A4" w14:paraId="6DFA9005" w14:textId="77777777">
        <w:trPr>
          <w:trHeight w:val="500"/>
        </w:trPr>
        <w:tc>
          <w:tcPr>
            <w:tcW w:w="400" w:type="pct"/>
            <w:tcBorders>
              <w:bottom w:val="nil"/>
              <w:right w:val="nil"/>
            </w:tcBorders>
          </w:tcPr>
          <w:p w14:paraId="7EAB8532" w14:textId="77777777" w:rsidR="003E3106" w:rsidRPr="000C14A4" w:rsidRDefault="004851CA">
            <w:r w:rsidRPr="000C14A4">
              <w:rPr>
                <w:b/>
                <w:sz w:val="16"/>
              </w:rPr>
              <w:t>5.6</w:t>
            </w:r>
          </w:p>
          <w:p w14:paraId="1521D0DE" w14:textId="77777777" w:rsidR="003E3106" w:rsidRPr="000C14A4" w:rsidRDefault="004851CA">
            <w:r w:rsidRPr="000C14A4">
              <w:rPr>
                <w:b/>
                <w:sz w:val="16"/>
              </w:rPr>
              <w:t>(35)</w:t>
            </w:r>
          </w:p>
        </w:tc>
        <w:tc>
          <w:tcPr>
            <w:tcW w:w="2350" w:type="pct"/>
            <w:gridSpan w:val="2"/>
            <w:tcBorders>
              <w:left w:val="nil"/>
              <w:bottom w:val="nil"/>
              <w:right w:val="nil"/>
            </w:tcBorders>
          </w:tcPr>
          <w:p w14:paraId="4D56984F" w14:textId="77777777" w:rsidR="003E3106" w:rsidRPr="000C14A4" w:rsidRDefault="004851CA">
            <w:pPr>
              <w:spacing w:beforeAutospacing="1" w:afterAutospacing="1"/>
              <w:divId w:val="1"/>
              <w:rPr>
                <w:b/>
                <w:sz w:val="16"/>
              </w:rPr>
            </w:pPr>
            <w:r w:rsidRPr="000C14A4">
              <w:rPr>
                <w:b/>
                <w:sz w:val="16"/>
              </w:rPr>
              <w:t>Fruit: profile of sides</w:t>
            </w:r>
          </w:p>
        </w:tc>
        <w:tc>
          <w:tcPr>
            <w:tcW w:w="1750" w:type="pct"/>
            <w:gridSpan w:val="2"/>
            <w:tcBorders>
              <w:left w:val="nil"/>
              <w:bottom w:val="nil"/>
              <w:right w:val="nil"/>
            </w:tcBorders>
          </w:tcPr>
          <w:p w14:paraId="0E1DE95E" w14:textId="77777777" w:rsidR="003E3106" w:rsidRPr="000C14A4" w:rsidRDefault="003E3106"/>
        </w:tc>
        <w:tc>
          <w:tcPr>
            <w:tcW w:w="500" w:type="pct"/>
            <w:tcBorders>
              <w:left w:val="nil"/>
              <w:bottom w:val="nil"/>
            </w:tcBorders>
          </w:tcPr>
          <w:p w14:paraId="2C8E6662" w14:textId="77777777" w:rsidR="003E3106" w:rsidRPr="000C14A4" w:rsidRDefault="003E3106"/>
        </w:tc>
      </w:tr>
      <w:tr w:rsidR="003E3106" w:rsidRPr="000C14A4" w14:paraId="591F9515" w14:textId="77777777">
        <w:trPr>
          <w:trHeight w:val="300"/>
        </w:trPr>
        <w:tc>
          <w:tcPr>
            <w:tcW w:w="400" w:type="pct"/>
            <w:tcBorders>
              <w:top w:val="nil"/>
              <w:bottom w:val="nil"/>
              <w:right w:val="nil"/>
            </w:tcBorders>
          </w:tcPr>
          <w:p w14:paraId="40740887" w14:textId="77777777" w:rsidR="003E3106" w:rsidRPr="000C14A4" w:rsidRDefault="003E3106"/>
        </w:tc>
        <w:tc>
          <w:tcPr>
            <w:tcW w:w="2350" w:type="pct"/>
            <w:gridSpan w:val="2"/>
            <w:tcBorders>
              <w:top w:val="nil"/>
              <w:left w:val="nil"/>
              <w:bottom w:val="nil"/>
              <w:right w:val="nil"/>
            </w:tcBorders>
          </w:tcPr>
          <w:p w14:paraId="3E77EE7F" w14:textId="77777777" w:rsidR="003E3106" w:rsidRPr="000C14A4" w:rsidRDefault="004851CA">
            <w:r w:rsidRPr="000C14A4">
              <w:rPr>
                <w:sz w:val="16"/>
              </w:rPr>
              <w:t>concave</w:t>
            </w:r>
          </w:p>
        </w:tc>
        <w:tc>
          <w:tcPr>
            <w:tcW w:w="1750" w:type="pct"/>
            <w:gridSpan w:val="2"/>
            <w:tcBorders>
              <w:top w:val="nil"/>
              <w:left w:val="nil"/>
              <w:bottom w:val="nil"/>
              <w:right w:val="nil"/>
            </w:tcBorders>
          </w:tcPr>
          <w:p w14:paraId="1A05549B" w14:textId="77777777" w:rsidR="003E3106" w:rsidRPr="000C14A4" w:rsidRDefault="004851CA">
            <w:r w:rsidRPr="000C14A4">
              <w:rPr>
                <w:sz w:val="16"/>
              </w:rPr>
              <w:t>Beko, Concorde, Uta</w:t>
            </w:r>
          </w:p>
        </w:tc>
        <w:tc>
          <w:tcPr>
            <w:tcW w:w="500" w:type="pct"/>
            <w:tcBorders>
              <w:top w:val="nil"/>
              <w:left w:val="nil"/>
              <w:bottom w:val="nil"/>
            </w:tcBorders>
          </w:tcPr>
          <w:p w14:paraId="598B8950" w14:textId="77777777" w:rsidR="003E3106" w:rsidRPr="000C14A4" w:rsidRDefault="004851CA">
            <w:r w:rsidRPr="000C14A4">
              <w:rPr>
                <w:sz w:val="16"/>
              </w:rPr>
              <w:t>1   [  ]</w:t>
            </w:r>
          </w:p>
        </w:tc>
      </w:tr>
      <w:tr w:rsidR="003E3106" w:rsidRPr="000C14A4" w14:paraId="77C5255F" w14:textId="77777777">
        <w:trPr>
          <w:trHeight w:val="300"/>
        </w:trPr>
        <w:tc>
          <w:tcPr>
            <w:tcW w:w="400" w:type="pct"/>
            <w:tcBorders>
              <w:top w:val="nil"/>
              <w:bottom w:val="nil"/>
              <w:right w:val="nil"/>
            </w:tcBorders>
          </w:tcPr>
          <w:p w14:paraId="2BA72A5C" w14:textId="77777777" w:rsidR="003E3106" w:rsidRPr="000C14A4" w:rsidRDefault="003E3106"/>
        </w:tc>
        <w:tc>
          <w:tcPr>
            <w:tcW w:w="2350" w:type="pct"/>
            <w:gridSpan w:val="2"/>
            <w:tcBorders>
              <w:top w:val="nil"/>
              <w:left w:val="nil"/>
              <w:bottom w:val="nil"/>
              <w:right w:val="nil"/>
            </w:tcBorders>
          </w:tcPr>
          <w:p w14:paraId="4710DC32" w14:textId="77777777" w:rsidR="003E3106" w:rsidRPr="000C14A4" w:rsidRDefault="004851CA">
            <w:r w:rsidRPr="000C14A4">
              <w:rPr>
                <w:sz w:val="16"/>
              </w:rPr>
              <w:t>straight</w:t>
            </w:r>
          </w:p>
        </w:tc>
        <w:tc>
          <w:tcPr>
            <w:tcW w:w="1750" w:type="pct"/>
            <w:gridSpan w:val="2"/>
            <w:tcBorders>
              <w:top w:val="nil"/>
              <w:left w:val="nil"/>
              <w:bottom w:val="nil"/>
              <w:right w:val="nil"/>
            </w:tcBorders>
          </w:tcPr>
          <w:p w14:paraId="6CDC3CA8" w14:textId="77777777" w:rsidR="003E3106" w:rsidRPr="000C14A4" w:rsidRDefault="004851CA">
            <w:r w:rsidRPr="000C14A4">
              <w:rPr>
                <w:sz w:val="16"/>
              </w:rPr>
              <w:t>CH 201, Dicolor, Elektra</w:t>
            </w:r>
          </w:p>
        </w:tc>
        <w:tc>
          <w:tcPr>
            <w:tcW w:w="500" w:type="pct"/>
            <w:tcBorders>
              <w:top w:val="nil"/>
              <w:left w:val="nil"/>
              <w:bottom w:val="nil"/>
            </w:tcBorders>
          </w:tcPr>
          <w:p w14:paraId="580FF8B5" w14:textId="77777777" w:rsidR="003E3106" w:rsidRPr="000C14A4" w:rsidRDefault="004851CA">
            <w:r w:rsidRPr="000C14A4">
              <w:rPr>
                <w:sz w:val="16"/>
              </w:rPr>
              <w:t>2   [  ]</w:t>
            </w:r>
          </w:p>
        </w:tc>
      </w:tr>
      <w:tr w:rsidR="003E3106" w:rsidRPr="000C14A4" w14:paraId="35167E6E" w14:textId="77777777">
        <w:trPr>
          <w:trHeight w:val="300"/>
        </w:trPr>
        <w:tc>
          <w:tcPr>
            <w:tcW w:w="400" w:type="pct"/>
            <w:tcBorders>
              <w:top w:val="nil"/>
              <w:bottom w:val="nil"/>
              <w:right w:val="nil"/>
            </w:tcBorders>
          </w:tcPr>
          <w:p w14:paraId="6137A3BF" w14:textId="77777777" w:rsidR="003E3106" w:rsidRPr="000C14A4" w:rsidRDefault="003E3106"/>
        </w:tc>
        <w:tc>
          <w:tcPr>
            <w:tcW w:w="2350" w:type="pct"/>
            <w:gridSpan w:val="2"/>
            <w:tcBorders>
              <w:top w:val="nil"/>
              <w:left w:val="nil"/>
              <w:bottom w:val="nil"/>
              <w:right w:val="nil"/>
            </w:tcBorders>
          </w:tcPr>
          <w:p w14:paraId="2E91C881" w14:textId="77777777" w:rsidR="003E3106" w:rsidRPr="000C14A4" w:rsidRDefault="004851CA">
            <w:r w:rsidRPr="000C14A4">
              <w:rPr>
                <w:sz w:val="16"/>
              </w:rPr>
              <w:t>convex</w:t>
            </w:r>
          </w:p>
        </w:tc>
        <w:tc>
          <w:tcPr>
            <w:tcW w:w="1750" w:type="pct"/>
            <w:gridSpan w:val="2"/>
            <w:tcBorders>
              <w:top w:val="nil"/>
              <w:left w:val="nil"/>
              <w:bottom w:val="nil"/>
              <w:right w:val="nil"/>
            </w:tcBorders>
          </w:tcPr>
          <w:p w14:paraId="29C5C8D8" w14:textId="77777777" w:rsidR="003E3106" w:rsidRPr="000C14A4" w:rsidRDefault="004851CA">
            <w:r w:rsidRPr="000C14A4">
              <w:rPr>
                <w:sz w:val="16"/>
              </w:rPr>
              <w:t>Bay 6485, Cape Rose ARC 1, Celina</w:t>
            </w:r>
          </w:p>
        </w:tc>
        <w:tc>
          <w:tcPr>
            <w:tcW w:w="500" w:type="pct"/>
            <w:tcBorders>
              <w:top w:val="nil"/>
              <w:left w:val="nil"/>
              <w:bottom w:val="nil"/>
            </w:tcBorders>
          </w:tcPr>
          <w:p w14:paraId="23B6C0FD" w14:textId="77777777" w:rsidR="003E3106" w:rsidRPr="000C14A4" w:rsidRDefault="004851CA">
            <w:r w:rsidRPr="000C14A4">
              <w:rPr>
                <w:sz w:val="16"/>
              </w:rPr>
              <w:t>3   [  ]</w:t>
            </w:r>
          </w:p>
        </w:tc>
      </w:tr>
      <w:tr w:rsidR="003E3106" w:rsidRPr="000C14A4" w14:paraId="76109B07" w14:textId="77777777">
        <w:trPr>
          <w:trHeight w:val="500"/>
        </w:trPr>
        <w:tc>
          <w:tcPr>
            <w:tcW w:w="400" w:type="pct"/>
            <w:tcBorders>
              <w:top w:val="nil"/>
              <w:bottom w:val="nil"/>
              <w:right w:val="nil"/>
            </w:tcBorders>
          </w:tcPr>
          <w:p w14:paraId="3AFD179B" w14:textId="77777777" w:rsidR="003E3106" w:rsidRPr="000C14A4" w:rsidRDefault="004851CA">
            <w:r w:rsidRPr="000C14A4">
              <w:rPr>
                <w:b/>
                <w:sz w:val="16"/>
              </w:rPr>
              <w:t>5.7</w:t>
            </w:r>
          </w:p>
          <w:p w14:paraId="1A7F6064" w14:textId="77777777" w:rsidR="003E3106" w:rsidRPr="000C14A4" w:rsidRDefault="004851CA">
            <w:r w:rsidRPr="000C14A4">
              <w:rPr>
                <w:b/>
                <w:sz w:val="16"/>
              </w:rPr>
              <w:t>(36)</w:t>
            </w:r>
          </w:p>
        </w:tc>
        <w:tc>
          <w:tcPr>
            <w:tcW w:w="2350" w:type="pct"/>
            <w:gridSpan w:val="2"/>
            <w:tcBorders>
              <w:top w:val="nil"/>
              <w:left w:val="nil"/>
              <w:bottom w:val="nil"/>
              <w:right w:val="nil"/>
            </w:tcBorders>
          </w:tcPr>
          <w:p w14:paraId="23A18FF5" w14:textId="77777777" w:rsidR="003E3106" w:rsidRPr="000C14A4" w:rsidRDefault="004851CA">
            <w:pPr>
              <w:spacing w:beforeAutospacing="1" w:afterAutospacing="1"/>
              <w:divId w:val="1"/>
              <w:rPr>
                <w:b/>
                <w:sz w:val="16"/>
              </w:rPr>
            </w:pPr>
            <w:r w:rsidRPr="000C14A4">
              <w:rPr>
                <w:b/>
                <w:sz w:val="16"/>
              </w:rPr>
              <w:t>Fruit: ground color of skin</w:t>
            </w:r>
          </w:p>
        </w:tc>
        <w:tc>
          <w:tcPr>
            <w:tcW w:w="1750" w:type="pct"/>
            <w:gridSpan w:val="2"/>
            <w:tcBorders>
              <w:top w:val="nil"/>
              <w:left w:val="nil"/>
              <w:bottom w:val="nil"/>
              <w:right w:val="nil"/>
            </w:tcBorders>
          </w:tcPr>
          <w:p w14:paraId="081C6341" w14:textId="77777777" w:rsidR="003E3106" w:rsidRPr="000C14A4" w:rsidRDefault="003E3106"/>
        </w:tc>
        <w:tc>
          <w:tcPr>
            <w:tcW w:w="500" w:type="pct"/>
            <w:tcBorders>
              <w:top w:val="nil"/>
              <w:left w:val="nil"/>
              <w:bottom w:val="nil"/>
            </w:tcBorders>
          </w:tcPr>
          <w:p w14:paraId="44185F66" w14:textId="77777777" w:rsidR="003E3106" w:rsidRPr="000C14A4" w:rsidRDefault="003E3106"/>
        </w:tc>
      </w:tr>
      <w:tr w:rsidR="003E3106" w:rsidRPr="000C14A4" w14:paraId="3AE68AAB" w14:textId="77777777">
        <w:trPr>
          <w:trHeight w:val="300"/>
        </w:trPr>
        <w:tc>
          <w:tcPr>
            <w:tcW w:w="400" w:type="pct"/>
            <w:tcBorders>
              <w:top w:val="nil"/>
              <w:bottom w:val="nil"/>
              <w:right w:val="nil"/>
            </w:tcBorders>
          </w:tcPr>
          <w:p w14:paraId="7618469D" w14:textId="77777777" w:rsidR="003E3106" w:rsidRPr="000C14A4" w:rsidRDefault="003E3106"/>
        </w:tc>
        <w:tc>
          <w:tcPr>
            <w:tcW w:w="2350" w:type="pct"/>
            <w:gridSpan w:val="2"/>
            <w:tcBorders>
              <w:top w:val="nil"/>
              <w:left w:val="nil"/>
              <w:bottom w:val="nil"/>
              <w:right w:val="nil"/>
            </w:tcBorders>
          </w:tcPr>
          <w:p w14:paraId="1C59E49B" w14:textId="77777777" w:rsidR="003E3106" w:rsidRPr="000C14A4" w:rsidRDefault="004851CA">
            <w:r w:rsidRPr="000C14A4">
              <w:rPr>
                <w:sz w:val="16"/>
              </w:rPr>
              <w:t>not visible</w:t>
            </w:r>
          </w:p>
        </w:tc>
        <w:tc>
          <w:tcPr>
            <w:tcW w:w="1750" w:type="pct"/>
            <w:gridSpan w:val="2"/>
            <w:tcBorders>
              <w:top w:val="nil"/>
              <w:left w:val="nil"/>
              <w:bottom w:val="nil"/>
              <w:right w:val="nil"/>
            </w:tcBorders>
          </w:tcPr>
          <w:p w14:paraId="3FA3D39E" w14:textId="77777777" w:rsidR="003E3106" w:rsidRPr="000C14A4" w:rsidRDefault="004851CA">
            <w:r w:rsidRPr="000C14A4">
              <w:rPr>
                <w:sz w:val="16"/>
              </w:rPr>
              <w:t>Uta</w:t>
            </w:r>
          </w:p>
        </w:tc>
        <w:tc>
          <w:tcPr>
            <w:tcW w:w="500" w:type="pct"/>
            <w:tcBorders>
              <w:top w:val="nil"/>
              <w:left w:val="nil"/>
              <w:bottom w:val="nil"/>
            </w:tcBorders>
          </w:tcPr>
          <w:p w14:paraId="0AFA2EEA" w14:textId="77777777" w:rsidR="003E3106" w:rsidRPr="000C14A4" w:rsidRDefault="004851CA">
            <w:r w:rsidRPr="000C14A4">
              <w:rPr>
                <w:sz w:val="16"/>
              </w:rPr>
              <w:t>1   [  ]</w:t>
            </w:r>
          </w:p>
        </w:tc>
      </w:tr>
      <w:tr w:rsidR="003E3106" w:rsidRPr="000C14A4" w14:paraId="793EDD97" w14:textId="77777777">
        <w:trPr>
          <w:trHeight w:val="300"/>
        </w:trPr>
        <w:tc>
          <w:tcPr>
            <w:tcW w:w="400" w:type="pct"/>
            <w:tcBorders>
              <w:top w:val="nil"/>
              <w:bottom w:val="nil"/>
              <w:right w:val="nil"/>
            </w:tcBorders>
          </w:tcPr>
          <w:p w14:paraId="39629CC9" w14:textId="77777777" w:rsidR="003E3106" w:rsidRPr="000C14A4" w:rsidRDefault="003E3106"/>
        </w:tc>
        <w:tc>
          <w:tcPr>
            <w:tcW w:w="2350" w:type="pct"/>
            <w:gridSpan w:val="2"/>
            <w:tcBorders>
              <w:top w:val="nil"/>
              <w:left w:val="nil"/>
              <w:bottom w:val="nil"/>
              <w:right w:val="nil"/>
            </w:tcBorders>
          </w:tcPr>
          <w:p w14:paraId="17259C9F" w14:textId="77777777" w:rsidR="003E3106" w:rsidRPr="000C14A4" w:rsidRDefault="004851CA">
            <w:r w:rsidRPr="000C14A4">
              <w:rPr>
                <w:sz w:val="16"/>
              </w:rPr>
              <w:t>green</w:t>
            </w:r>
          </w:p>
        </w:tc>
        <w:tc>
          <w:tcPr>
            <w:tcW w:w="1750" w:type="pct"/>
            <w:gridSpan w:val="2"/>
            <w:tcBorders>
              <w:top w:val="nil"/>
              <w:left w:val="nil"/>
              <w:bottom w:val="nil"/>
              <w:right w:val="nil"/>
            </w:tcBorders>
          </w:tcPr>
          <w:p w14:paraId="18F62BD3" w14:textId="77777777" w:rsidR="003E3106" w:rsidRPr="000C14A4" w:rsidRDefault="004851CA">
            <w:r w:rsidRPr="000C14A4">
              <w:rPr>
                <w:sz w:val="16"/>
              </w:rPr>
              <w:t>Delwini, Isolda</w:t>
            </w:r>
          </w:p>
        </w:tc>
        <w:tc>
          <w:tcPr>
            <w:tcW w:w="500" w:type="pct"/>
            <w:tcBorders>
              <w:top w:val="nil"/>
              <w:left w:val="nil"/>
              <w:bottom w:val="nil"/>
            </w:tcBorders>
          </w:tcPr>
          <w:p w14:paraId="36FBE9A3" w14:textId="77777777" w:rsidR="003E3106" w:rsidRPr="000C14A4" w:rsidRDefault="004851CA">
            <w:r w:rsidRPr="000C14A4">
              <w:rPr>
                <w:sz w:val="16"/>
              </w:rPr>
              <w:t>2   [  ]</w:t>
            </w:r>
          </w:p>
        </w:tc>
      </w:tr>
      <w:tr w:rsidR="003E3106" w:rsidRPr="000C14A4" w14:paraId="2DF50F1E" w14:textId="77777777">
        <w:trPr>
          <w:trHeight w:val="300"/>
        </w:trPr>
        <w:tc>
          <w:tcPr>
            <w:tcW w:w="400" w:type="pct"/>
            <w:tcBorders>
              <w:top w:val="nil"/>
              <w:bottom w:val="nil"/>
              <w:right w:val="nil"/>
            </w:tcBorders>
          </w:tcPr>
          <w:p w14:paraId="7BC7DFB7" w14:textId="77777777" w:rsidR="003E3106" w:rsidRPr="000C14A4" w:rsidRDefault="003E3106"/>
        </w:tc>
        <w:tc>
          <w:tcPr>
            <w:tcW w:w="2350" w:type="pct"/>
            <w:gridSpan w:val="2"/>
            <w:tcBorders>
              <w:top w:val="nil"/>
              <w:left w:val="nil"/>
              <w:bottom w:val="nil"/>
              <w:right w:val="nil"/>
            </w:tcBorders>
          </w:tcPr>
          <w:p w14:paraId="3DDE650B" w14:textId="77777777" w:rsidR="003E3106" w:rsidRPr="000C14A4" w:rsidRDefault="004851CA">
            <w:r w:rsidRPr="000C14A4">
              <w:rPr>
                <w:sz w:val="16"/>
              </w:rPr>
              <w:t>yellow green</w:t>
            </w:r>
          </w:p>
        </w:tc>
        <w:tc>
          <w:tcPr>
            <w:tcW w:w="1750" w:type="pct"/>
            <w:gridSpan w:val="2"/>
            <w:tcBorders>
              <w:top w:val="nil"/>
              <w:left w:val="nil"/>
              <w:bottom w:val="nil"/>
              <w:right w:val="nil"/>
            </w:tcBorders>
          </w:tcPr>
          <w:p w14:paraId="17D730B0" w14:textId="77777777" w:rsidR="003E3106" w:rsidRPr="000C14A4" w:rsidRDefault="004851CA">
            <w:r w:rsidRPr="000C14A4">
              <w:rPr>
                <w:sz w:val="16"/>
              </w:rPr>
              <w:t>Concorde, Dicolor</w:t>
            </w:r>
          </w:p>
        </w:tc>
        <w:tc>
          <w:tcPr>
            <w:tcW w:w="500" w:type="pct"/>
            <w:tcBorders>
              <w:top w:val="nil"/>
              <w:left w:val="nil"/>
              <w:bottom w:val="nil"/>
            </w:tcBorders>
          </w:tcPr>
          <w:p w14:paraId="357393AC" w14:textId="77777777" w:rsidR="003E3106" w:rsidRPr="000C14A4" w:rsidRDefault="004851CA">
            <w:r w:rsidRPr="000C14A4">
              <w:rPr>
                <w:sz w:val="16"/>
              </w:rPr>
              <w:t>3   [  ]</w:t>
            </w:r>
          </w:p>
        </w:tc>
      </w:tr>
      <w:tr w:rsidR="003E3106" w:rsidRPr="000C14A4" w14:paraId="5189DF30" w14:textId="77777777">
        <w:trPr>
          <w:trHeight w:val="300"/>
        </w:trPr>
        <w:tc>
          <w:tcPr>
            <w:tcW w:w="400" w:type="pct"/>
            <w:tcBorders>
              <w:top w:val="nil"/>
              <w:bottom w:val="nil"/>
              <w:right w:val="nil"/>
            </w:tcBorders>
          </w:tcPr>
          <w:p w14:paraId="2D51BF60" w14:textId="77777777" w:rsidR="003E3106" w:rsidRPr="000C14A4" w:rsidRDefault="003E3106"/>
        </w:tc>
        <w:tc>
          <w:tcPr>
            <w:tcW w:w="2350" w:type="pct"/>
            <w:gridSpan w:val="2"/>
            <w:tcBorders>
              <w:top w:val="nil"/>
              <w:left w:val="nil"/>
              <w:bottom w:val="nil"/>
              <w:right w:val="nil"/>
            </w:tcBorders>
          </w:tcPr>
          <w:p w14:paraId="342798AC" w14:textId="77777777" w:rsidR="003E3106" w:rsidRPr="000C14A4" w:rsidRDefault="004851CA">
            <w:r w:rsidRPr="000C14A4">
              <w:rPr>
                <w:sz w:val="16"/>
              </w:rPr>
              <w:t>yellow</w:t>
            </w:r>
          </w:p>
        </w:tc>
        <w:tc>
          <w:tcPr>
            <w:tcW w:w="1750" w:type="pct"/>
            <w:gridSpan w:val="2"/>
            <w:tcBorders>
              <w:top w:val="nil"/>
              <w:left w:val="nil"/>
              <w:bottom w:val="nil"/>
              <w:right w:val="nil"/>
            </w:tcBorders>
          </w:tcPr>
          <w:p w14:paraId="6E18CD4E" w14:textId="77777777" w:rsidR="003E3106" w:rsidRPr="000C14A4" w:rsidRDefault="004851CA">
            <w:r w:rsidRPr="000C14A4">
              <w:rPr>
                <w:sz w:val="16"/>
              </w:rPr>
              <w:t>Abbé Fétel, Deldap, Rafzas</w:t>
            </w:r>
          </w:p>
        </w:tc>
        <w:tc>
          <w:tcPr>
            <w:tcW w:w="500" w:type="pct"/>
            <w:tcBorders>
              <w:top w:val="nil"/>
              <w:left w:val="nil"/>
              <w:bottom w:val="nil"/>
            </w:tcBorders>
          </w:tcPr>
          <w:p w14:paraId="48892CD6" w14:textId="77777777" w:rsidR="003E3106" w:rsidRPr="000C14A4" w:rsidRDefault="004851CA">
            <w:r w:rsidRPr="000C14A4">
              <w:rPr>
                <w:sz w:val="16"/>
              </w:rPr>
              <w:t>4   [  ]</w:t>
            </w:r>
          </w:p>
        </w:tc>
      </w:tr>
      <w:tr w:rsidR="003E3106" w:rsidRPr="000C14A4" w14:paraId="61C8A4A5" w14:textId="77777777">
        <w:trPr>
          <w:trHeight w:val="500"/>
        </w:trPr>
        <w:tc>
          <w:tcPr>
            <w:tcW w:w="400" w:type="pct"/>
            <w:tcBorders>
              <w:top w:val="nil"/>
              <w:bottom w:val="nil"/>
              <w:right w:val="nil"/>
            </w:tcBorders>
          </w:tcPr>
          <w:p w14:paraId="31441F49" w14:textId="77777777" w:rsidR="003E3106" w:rsidRPr="000C14A4" w:rsidRDefault="004851CA">
            <w:r w:rsidRPr="000C14A4">
              <w:rPr>
                <w:b/>
                <w:sz w:val="16"/>
              </w:rPr>
              <w:t>5.8</w:t>
            </w:r>
          </w:p>
          <w:p w14:paraId="1D710E1C" w14:textId="77777777" w:rsidR="003E3106" w:rsidRPr="000C14A4" w:rsidRDefault="004851CA">
            <w:r w:rsidRPr="000C14A4">
              <w:rPr>
                <w:b/>
                <w:sz w:val="16"/>
              </w:rPr>
              <w:t>(37)</w:t>
            </w:r>
          </w:p>
        </w:tc>
        <w:tc>
          <w:tcPr>
            <w:tcW w:w="2350" w:type="pct"/>
            <w:gridSpan w:val="2"/>
            <w:tcBorders>
              <w:top w:val="nil"/>
              <w:left w:val="nil"/>
              <w:bottom w:val="nil"/>
              <w:right w:val="nil"/>
            </w:tcBorders>
          </w:tcPr>
          <w:p w14:paraId="153712CE" w14:textId="77777777" w:rsidR="003E3106" w:rsidRPr="000C14A4" w:rsidRDefault="004851CA">
            <w:pPr>
              <w:spacing w:beforeAutospacing="1" w:afterAutospacing="1"/>
              <w:divId w:val="1"/>
              <w:rPr>
                <w:b/>
                <w:sz w:val="16"/>
              </w:rPr>
            </w:pPr>
            <w:r w:rsidRPr="000C14A4">
              <w:rPr>
                <w:b/>
                <w:sz w:val="16"/>
              </w:rPr>
              <w:t>Fruit: hue of over color</w:t>
            </w:r>
          </w:p>
        </w:tc>
        <w:tc>
          <w:tcPr>
            <w:tcW w:w="1750" w:type="pct"/>
            <w:gridSpan w:val="2"/>
            <w:tcBorders>
              <w:top w:val="nil"/>
              <w:left w:val="nil"/>
              <w:bottom w:val="nil"/>
              <w:right w:val="nil"/>
            </w:tcBorders>
          </w:tcPr>
          <w:p w14:paraId="7CD91903" w14:textId="77777777" w:rsidR="003E3106" w:rsidRPr="000C14A4" w:rsidRDefault="003E3106"/>
        </w:tc>
        <w:tc>
          <w:tcPr>
            <w:tcW w:w="500" w:type="pct"/>
            <w:tcBorders>
              <w:top w:val="nil"/>
              <w:left w:val="nil"/>
              <w:bottom w:val="nil"/>
            </w:tcBorders>
          </w:tcPr>
          <w:p w14:paraId="2FA1806D" w14:textId="77777777" w:rsidR="003E3106" w:rsidRPr="000C14A4" w:rsidRDefault="003E3106"/>
        </w:tc>
      </w:tr>
      <w:tr w:rsidR="003E3106" w:rsidRPr="000C14A4" w14:paraId="3996FD2A" w14:textId="77777777">
        <w:trPr>
          <w:trHeight w:val="300"/>
        </w:trPr>
        <w:tc>
          <w:tcPr>
            <w:tcW w:w="400" w:type="pct"/>
            <w:tcBorders>
              <w:top w:val="nil"/>
              <w:bottom w:val="nil"/>
              <w:right w:val="nil"/>
            </w:tcBorders>
          </w:tcPr>
          <w:p w14:paraId="69613FFB" w14:textId="77777777" w:rsidR="003E3106" w:rsidRPr="000C14A4" w:rsidRDefault="003E3106"/>
        </w:tc>
        <w:tc>
          <w:tcPr>
            <w:tcW w:w="2350" w:type="pct"/>
            <w:gridSpan w:val="2"/>
            <w:tcBorders>
              <w:top w:val="nil"/>
              <w:left w:val="nil"/>
              <w:bottom w:val="nil"/>
              <w:right w:val="nil"/>
            </w:tcBorders>
          </w:tcPr>
          <w:p w14:paraId="52E06B8E" w14:textId="77777777" w:rsidR="003E3106" w:rsidRPr="000C14A4" w:rsidRDefault="004851CA">
            <w:r w:rsidRPr="000C14A4">
              <w:rPr>
                <w:sz w:val="16"/>
              </w:rPr>
              <w:t>orange</w:t>
            </w:r>
          </w:p>
        </w:tc>
        <w:tc>
          <w:tcPr>
            <w:tcW w:w="1750" w:type="pct"/>
            <w:gridSpan w:val="2"/>
            <w:tcBorders>
              <w:top w:val="nil"/>
              <w:left w:val="nil"/>
              <w:bottom w:val="nil"/>
              <w:right w:val="nil"/>
            </w:tcBorders>
          </w:tcPr>
          <w:p w14:paraId="068B0B98" w14:textId="77777777" w:rsidR="003E3106" w:rsidRPr="000C14A4" w:rsidRDefault="004851CA">
            <w:r w:rsidRPr="000C14A4">
              <w:rPr>
                <w:sz w:val="16"/>
              </w:rPr>
              <w:t>Concorde, Uta</w:t>
            </w:r>
          </w:p>
        </w:tc>
        <w:tc>
          <w:tcPr>
            <w:tcW w:w="500" w:type="pct"/>
            <w:tcBorders>
              <w:top w:val="nil"/>
              <w:left w:val="nil"/>
              <w:bottom w:val="nil"/>
            </w:tcBorders>
          </w:tcPr>
          <w:p w14:paraId="1F487401" w14:textId="77777777" w:rsidR="003E3106" w:rsidRPr="000C14A4" w:rsidRDefault="004851CA">
            <w:r w:rsidRPr="000C14A4">
              <w:rPr>
                <w:sz w:val="16"/>
              </w:rPr>
              <w:t>1   [  ]</w:t>
            </w:r>
          </w:p>
        </w:tc>
      </w:tr>
      <w:tr w:rsidR="003E3106" w:rsidRPr="000C14A4" w14:paraId="24187EE4" w14:textId="77777777">
        <w:trPr>
          <w:trHeight w:val="300"/>
        </w:trPr>
        <w:tc>
          <w:tcPr>
            <w:tcW w:w="400" w:type="pct"/>
            <w:tcBorders>
              <w:top w:val="nil"/>
              <w:bottom w:val="nil"/>
              <w:right w:val="nil"/>
            </w:tcBorders>
          </w:tcPr>
          <w:p w14:paraId="707B13F0" w14:textId="77777777" w:rsidR="003E3106" w:rsidRPr="000C14A4" w:rsidRDefault="003E3106"/>
        </w:tc>
        <w:tc>
          <w:tcPr>
            <w:tcW w:w="2350" w:type="pct"/>
            <w:gridSpan w:val="2"/>
            <w:tcBorders>
              <w:top w:val="nil"/>
              <w:left w:val="nil"/>
              <w:bottom w:val="nil"/>
              <w:right w:val="nil"/>
            </w:tcBorders>
          </w:tcPr>
          <w:p w14:paraId="3CB8DCAB" w14:textId="77777777" w:rsidR="003E3106" w:rsidRPr="000C14A4" w:rsidRDefault="004851CA">
            <w:r w:rsidRPr="000C14A4">
              <w:rPr>
                <w:sz w:val="16"/>
              </w:rPr>
              <w:t>orange red</w:t>
            </w:r>
          </w:p>
        </w:tc>
        <w:tc>
          <w:tcPr>
            <w:tcW w:w="1750" w:type="pct"/>
            <w:gridSpan w:val="2"/>
            <w:tcBorders>
              <w:top w:val="nil"/>
              <w:left w:val="nil"/>
              <w:bottom w:val="nil"/>
              <w:right w:val="nil"/>
            </w:tcBorders>
          </w:tcPr>
          <w:p w14:paraId="1AF656FA" w14:textId="77777777" w:rsidR="003E3106" w:rsidRPr="000C14A4" w:rsidRDefault="004851CA">
            <w:r w:rsidRPr="000C14A4">
              <w:rPr>
                <w:sz w:val="16"/>
              </w:rPr>
              <w:t>Bohemica, Elektra</w:t>
            </w:r>
          </w:p>
        </w:tc>
        <w:tc>
          <w:tcPr>
            <w:tcW w:w="500" w:type="pct"/>
            <w:tcBorders>
              <w:top w:val="nil"/>
              <w:left w:val="nil"/>
              <w:bottom w:val="nil"/>
            </w:tcBorders>
          </w:tcPr>
          <w:p w14:paraId="777379E7" w14:textId="77777777" w:rsidR="003E3106" w:rsidRPr="000C14A4" w:rsidRDefault="004851CA">
            <w:r w:rsidRPr="000C14A4">
              <w:rPr>
                <w:sz w:val="16"/>
              </w:rPr>
              <w:t>2   [  ]</w:t>
            </w:r>
          </w:p>
        </w:tc>
      </w:tr>
      <w:tr w:rsidR="003E3106" w:rsidRPr="000C14A4" w14:paraId="5CFF3355" w14:textId="77777777">
        <w:trPr>
          <w:trHeight w:val="300"/>
        </w:trPr>
        <w:tc>
          <w:tcPr>
            <w:tcW w:w="400" w:type="pct"/>
            <w:tcBorders>
              <w:top w:val="nil"/>
              <w:bottom w:val="nil"/>
              <w:right w:val="nil"/>
            </w:tcBorders>
          </w:tcPr>
          <w:p w14:paraId="5AC8C0ED" w14:textId="77777777" w:rsidR="003E3106" w:rsidRPr="000C14A4" w:rsidRDefault="003E3106"/>
        </w:tc>
        <w:tc>
          <w:tcPr>
            <w:tcW w:w="2350" w:type="pct"/>
            <w:gridSpan w:val="2"/>
            <w:tcBorders>
              <w:top w:val="nil"/>
              <w:left w:val="nil"/>
              <w:bottom w:val="nil"/>
              <w:right w:val="nil"/>
            </w:tcBorders>
          </w:tcPr>
          <w:p w14:paraId="629E249A" w14:textId="77777777" w:rsidR="003E3106" w:rsidRPr="000C14A4" w:rsidRDefault="004851CA">
            <w:r w:rsidRPr="000C14A4">
              <w:rPr>
                <w:sz w:val="16"/>
              </w:rPr>
              <w:t>pink red</w:t>
            </w:r>
          </w:p>
        </w:tc>
        <w:tc>
          <w:tcPr>
            <w:tcW w:w="1750" w:type="pct"/>
            <w:gridSpan w:val="2"/>
            <w:tcBorders>
              <w:top w:val="nil"/>
              <w:left w:val="nil"/>
              <w:bottom w:val="nil"/>
              <w:right w:val="nil"/>
            </w:tcBorders>
          </w:tcPr>
          <w:p w14:paraId="67EF2659" w14:textId="77777777" w:rsidR="003E3106" w:rsidRPr="000C14A4" w:rsidRDefault="004851CA">
            <w:r w:rsidRPr="000C14A4">
              <w:rPr>
                <w:sz w:val="16"/>
              </w:rPr>
              <w:t>Cape Rose ARC 1</w:t>
            </w:r>
          </w:p>
        </w:tc>
        <w:tc>
          <w:tcPr>
            <w:tcW w:w="500" w:type="pct"/>
            <w:tcBorders>
              <w:top w:val="nil"/>
              <w:left w:val="nil"/>
              <w:bottom w:val="nil"/>
            </w:tcBorders>
          </w:tcPr>
          <w:p w14:paraId="5C9F0E94" w14:textId="77777777" w:rsidR="003E3106" w:rsidRPr="000C14A4" w:rsidRDefault="004851CA">
            <w:r w:rsidRPr="000C14A4">
              <w:rPr>
                <w:sz w:val="16"/>
              </w:rPr>
              <w:t>3   [  ]</w:t>
            </w:r>
          </w:p>
        </w:tc>
      </w:tr>
      <w:tr w:rsidR="003E3106" w:rsidRPr="000C14A4" w14:paraId="4D79FC5E" w14:textId="77777777">
        <w:trPr>
          <w:trHeight w:val="300"/>
        </w:trPr>
        <w:tc>
          <w:tcPr>
            <w:tcW w:w="400" w:type="pct"/>
            <w:tcBorders>
              <w:top w:val="nil"/>
              <w:bottom w:val="nil"/>
              <w:right w:val="nil"/>
            </w:tcBorders>
          </w:tcPr>
          <w:p w14:paraId="45612F7A" w14:textId="77777777" w:rsidR="003E3106" w:rsidRPr="000C14A4" w:rsidRDefault="003E3106"/>
        </w:tc>
        <w:tc>
          <w:tcPr>
            <w:tcW w:w="2350" w:type="pct"/>
            <w:gridSpan w:val="2"/>
            <w:tcBorders>
              <w:top w:val="nil"/>
              <w:left w:val="nil"/>
              <w:bottom w:val="nil"/>
              <w:right w:val="nil"/>
            </w:tcBorders>
          </w:tcPr>
          <w:p w14:paraId="3C672EDE" w14:textId="77777777" w:rsidR="003E3106" w:rsidRPr="000C14A4" w:rsidRDefault="004851CA">
            <w:r w:rsidRPr="000C14A4">
              <w:rPr>
                <w:sz w:val="16"/>
              </w:rPr>
              <w:t>red</w:t>
            </w:r>
          </w:p>
        </w:tc>
        <w:tc>
          <w:tcPr>
            <w:tcW w:w="1750" w:type="pct"/>
            <w:gridSpan w:val="2"/>
            <w:tcBorders>
              <w:top w:val="nil"/>
              <w:left w:val="nil"/>
              <w:bottom w:val="nil"/>
              <w:right w:val="nil"/>
            </w:tcBorders>
          </w:tcPr>
          <w:p w14:paraId="5D7DC26E" w14:textId="77777777" w:rsidR="003E3106" w:rsidRPr="000C14A4" w:rsidRDefault="004851CA">
            <w:r w:rsidRPr="000C14A4">
              <w:rPr>
                <w:sz w:val="16"/>
              </w:rPr>
              <w:t>CH 201, Dicolor</w:t>
            </w:r>
          </w:p>
        </w:tc>
        <w:tc>
          <w:tcPr>
            <w:tcW w:w="500" w:type="pct"/>
            <w:tcBorders>
              <w:top w:val="nil"/>
              <w:left w:val="nil"/>
              <w:bottom w:val="nil"/>
            </w:tcBorders>
          </w:tcPr>
          <w:p w14:paraId="3C98D040" w14:textId="77777777" w:rsidR="003E3106" w:rsidRPr="000C14A4" w:rsidRDefault="004851CA">
            <w:r w:rsidRPr="000C14A4">
              <w:rPr>
                <w:sz w:val="16"/>
              </w:rPr>
              <w:t>4   [  ]</w:t>
            </w:r>
          </w:p>
        </w:tc>
      </w:tr>
      <w:tr w:rsidR="003E3106" w:rsidRPr="000C14A4" w14:paraId="73936430" w14:textId="77777777">
        <w:trPr>
          <w:trHeight w:val="300"/>
        </w:trPr>
        <w:tc>
          <w:tcPr>
            <w:tcW w:w="400" w:type="pct"/>
            <w:tcBorders>
              <w:top w:val="nil"/>
              <w:bottom w:val="nil"/>
              <w:right w:val="nil"/>
            </w:tcBorders>
          </w:tcPr>
          <w:p w14:paraId="5BD3892C" w14:textId="77777777" w:rsidR="003E3106" w:rsidRPr="000C14A4" w:rsidRDefault="003E3106"/>
        </w:tc>
        <w:tc>
          <w:tcPr>
            <w:tcW w:w="2350" w:type="pct"/>
            <w:gridSpan w:val="2"/>
            <w:tcBorders>
              <w:top w:val="nil"/>
              <w:left w:val="nil"/>
              <w:bottom w:val="nil"/>
              <w:right w:val="nil"/>
            </w:tcBorders>
          </w:tcPr>
          <w:p w14:paraId="5D4253D2" w14:textId="77777777" w:rsidR="003E3106" w:rsidRPr="000C14A4" w:rsidRDefault="004851CA">
            <w:r w:rsidRPr="000C14A4">
              <w:rPr>
                <w:sz w:val="16"/>
              </w:rPr>
              <w:t>purple</w:t>
            </w:r>
          </w:p>
        </w:tc>
        <w:tc>
          <w:tcPr>
            <w:tcW w:w="1750" w:type="pct"/>
            <w:gridSpan w:val="2"/>
            <w:tcBorders>
              <w:top w:val="nil"/>
              <w:left w:val="nil"/>
              <w:bottom w:val="nil"/>
              <w:right w:val="nil"/>
            </w:tcBorders>
          </w:tcPr>
          <w:p w14:paraId="54967C46" w14:textId="77777777" w:rsidR="003E3106" w:rsidRPr="000C14A4" w:rsidRDefault="004851CA">
            <w:r w:rsidRPr="000C14A4">
              <w:rPr>
                <w:sz w:val="16"/>
              </w:rPr>
              <w:t>Celina, Lombacad, Radana, Rode Doyenne van Doorn</w:t>
            </w:r>
          </w:p>
        </w:tc>
        <w:tc>
          <w:tcPr>
            <w:tcW w:w="500" w:type="pct"/>
            <w:tcBorders>
              <w:top w:val="nil"/>
              <w:left w:val="nil"/>
              <w:bottom w:val="nil"/>
            </w:tcBorders>
          </w:tcPr>
          <w:p w14:paraId="2C2A733B" w14:textId="77777777" w:rsidR="003E3106" w:rsidRPr="000C14A4" w:rsidRDefault="004851CA">
            <w:r w:rsidRPr="000C14A4">
              <w:rPr>
                <w:sz w:val="16"/>
              </w:rPr>
              <w:t>5   [  ]</w:t>
            </w:r>
          </w:p>
        </w:tc>
      </w:tr>
      <w:tr w:rsidR="003E3106" w:rsidRPr="000C14A4" w14:paraId="42257CB4" w14:textId="77777777">
        <w:trPr>
          <w:trHeight w:val="500"/>
        </w:trPr>
        <w:tc>
          <w:tcPr>
            <w:tcW w:w="400" w:type="pct"/>
            <w:tcBorders>
              <w:top w:val="nil"/>
              <w:bottom w:val="nil"/>
              <w:right w:val="nil"/>
            </w:tcBorders>
          </w:tcPr>
          <w:p w14:paraId="787789C2" w14:textId="77777777" w:rsidR="003E3106" w:rsidRPr="000C14A4" w:rsidRDefault="004851CA">
            <w:r w:rsidRPr="000C14A4">
              <w:rPr>
                <w:b/>
                <w:sz w:val="16"/>
              </w:rPr>
              <w:t>5.9</w:t>
            </w:r>
          </w:p>
          <w:p w14:paraId="1CECCF4A" w14:textId="77777777" w:rsidR="003E3106" w:rsidRPr="000C14A4" w:rsidRDefault="004851CA">
            <w:r w:rsidRPr="000C14A4">
              <w:rPr>
                <w:b/>
                <w:sz w:val="16"/>
              </w:rPr>
              <w:t>(39)</w:t>
            </w:r>
          </w:p>
        </w:tc>
        <w:tc>
          <w:tcPr>
            <w:tcW w:w="2350" w:type="pct"/>
            <w:gridSpan w:val="2"/>
            <w:tcBorders>
              <w:top w:val="nil"/>
              <w:left w:val="nil"/>
              <w:bottom w:val="nil"/>
              <w:right w:val="nil"/>
            </w:tcBorders>
          </w:tcPr>
          <w:p w14:paraId="43D90E71" w14:textId="77777777" w:rsidR="003E3106" w:rsidRPr="000C14A4" w:rsidRDefault="004851CA">
            <w:pPr>
              <w:spacing w:beforeAutospacing="1" w:afterAutospacing="1"/>
              <w:divId w:val="1"/>
              <w:rPr>
                <w:b/>
                <w:sz w:val="16"/>
              </w:rPr>
            </w:pPr>
            <w:r w:rsidRPr="000C14A4">
              <w:rPr>
                <w:b/>
                <w:sz w:val="16"/>
              </w:rPr>
              <w:t>Fruit: relative area of over color</w:t>
            </w:r>
          </w:p>
        </w:tc>
        <w:tc>
          <w:tcPr>
            <w:tcW w:w="1750" w:type="pct"/>
            <w:gridSpan w:val="2"/>
            <w:tcBorders>
              <w:top w:val="nil"/>
              <w:left w:val="nil"/>
              <w:bottom w:val="nil"/>
              <w:right w:val="nil"/>
            </w:tcBorders>
          </w:tcPr>
          <w:p w14:paraId="790BE69B" w14:textId="77777777" w:rsidR="003E3106" w:rsidRPr="000C14A4" w:rsidRDefault="003E3106"/>
        </w:tc>
        <w:tc>
          <w:tcPr>
            <w:tcW w:w="500" w:type="pct"/>
            <w:tcBorders>
              <w:top w:val="nil"/>
              <w:left w:val="nil"/>
              <w:bottom w:val="nil"/>
            </w:tcBorders>
          </w:tcPr>
          <w:p w14:paraId="589AB52E" w14:textId="77777777" w:rsidR="003E3106" w:rsidRPr="000C14A4" w:rsidRDefault="003E3106"/>
        </w:tc>
      </w:tr>
      <w:tr w:rsidR="003E3106" w:rsidRPr="000C14A4" w14:paraId="6366B398" w14:textId="77777777">
        <w:trPr>
          <w:trHeight w:val="300"/>
        </w:trPr>
        <w:tc>
          <w:tcPr>
            <w:tcW w:w="400" w:type="pct"/>
            <w:tcBorders>
              <w:top w:val="nil"/>
              <w:bottom w:val="nil"/>
              <w:right w:val="nil"/>
            </w:tcBorders>
          </w:tcPr>
          <w:p w14:paraId="332DDACF" w14:textId="77777777" w:rsidR="003E3106" w:rsidRPr="000C14A4" w:rsidRDefault="003E3106"/>
        </w:tc>
        <w:tc>
          <w:tcPr>
            <w:tcW w:w="2350" w:type="pct"/>
            <w:gridSpan w:val="2"/>
            <w:tcBorders>
              <w:top w:val="nil"/>
              <w:left w:val="nil"/>
              <w:bottom w:val="nil"/>
              <w:right w:val="nil"/>
            </w:tcBorders>
          </w:tcPr>
          <w:p w14:paraId="013013BD" w14:textId="77777777" w:rsidR="003E3106" w:rsidRPr="000C14A4" w:rsidRDefault="004851CA">
            <w:r w:rsidRPr="000C14A4">
              <w:rPr>
                <w:sz w:val="16"/>
              </w:rPr>
              <w:t>absent or very small</w:t>
            </w:r>
          </w:p>
        </w:tc>
        <w:tc>
          <w:tcPr>
            <w:tcW w:w="1750" w:type="pct"/>
            <w:gridSpan w:val="2"/>
            <w:tcBorders>
              <w:top w:val="nil"/>
              <w:left w:val="nil"/>
              <w:bottom w:val="nil"/>
              <w:right w:val="nil"/>
            </w:tcBorders>
          </w:tcPr>
          <w:p w14:paraId="2C71F9A7" w14:textId="77777777" w:rsidR="003E3106" w:rsidRPr="000C14A4" w:rsidRDefault="004851CA">
            <w:r w:rsidRPr="000C14A4">
              <w:rPr>
                <w:sz w:val="16"/>
              </w:rPr>
              <w:t>Beko, Oksana, Uta</w:t>
            </w:r>
          </w:p>
        </w:tc>
        <w:tc>
          <w:tcPr>
            <w:tcW w:w="500" w:type="pct"/>
            <w:tcBorders>
              <w:top w:val="nil"/>
              <w:left w:val="nil"/>
              <w:bottom w:val="nil"/>
            </w:tcBorders>
          </w:tcPr>
          <w:p w14:paraId="2B8333CB" w14:textId="77777777" w:rsidR="003E3106" w:rsidRPr="000C14A4" w:rsidRDefault="004851CA">
            <w:r w:rsidRPr="000C14A4">
              <w:rPr>
                <w:sz w:val="16"/>
              </w:rPr>
              <w:t>1   [  ]</w:t>
            </w:r>
          </w:p>
        </w:tc>
      </w:tr>
      <w:tr w:rsidR="003E3106" w:rsidRPr="000C14A4" w14:paraId="762782AC" w14:textId="77777777">
        <w:trPr>
          <w:trHeight w:val="300"/>
        </w:trPr>
        <w:tc>
          <w:tcPr>
            <w:tcW w:w="400" w:type="pct"/>
            <w:tcBorders>
              <w:top w:val="nil"/>
              <w:bottom w:val="nil"/>
              <w:right w:val="nil"/>
            </w:tcBorders>
          </w:tcPr>
          <w:p w14:paraId="7604C34B" w14:textId="77777777" w:rsidR="003E3106" w:rsidRPr="000C14A4" w:rsidRDefault="003E3106"/>
        </w:tc>
        <w:tc>
          <w:tcPr>
            <w:tcW w:w="2350" w:type="pct"/>
            <w:gridSpan w:val="2"/>
            <w:tcBorders>
              <w:top w:val="nil"/>
              <w:left w:val="nil"/>
              <w:bottom w:val="nil"/>
              <w:right w:val="nil"/>
            </w:tcBorders>
          </w:tcPr>
          <w:p w14:paraId="2FC4FA26" w14:textId="77777777" w:rsidR="003E3106" w:rsidRPr="000C14A4" w:rsidRDefault="004851CA">
            <w:r w:rsidRPr="000C14A4">
              <w:rPr>
                <w:sz w:val="16"/>
              </w:rPr>
              <w:t>very small to small</w:t>
            </w:r>
          </w:p>
        </w:tc>
        <w:tc>
          <w:tcPr>
            <w:tcW w:w="1750" w:type="pct"/>
            <w:gridSpan w:val="2"/>
            <w:tcBorders>
              <w:top w:val="nil"/>
              <w:left w:val="nil"/>
              <w:bottom w:val="nil"/>
              <w:right w:val="nil"/>
            </w:tcBorders>
          </w:tcPr>
          <w:p w14:paraId="32BD5ED8" w14:textId="77777777" w:rsidR="003E3106" w:rsidRPr="000C14A4" w:rsidRDefault="004851CA">
            <w:r w:rsidRPr="000C14A4">
              <w:rPr>
                <w:sz w:val="16"/>
              </w:rPr>
              <w:t>Concorde, Delwimor</w:t>
            </w:r>
          </w:p>
        </w:tc>
        <w:tc>
          <w:tcPr>
            <w:tcW w:w="500" w:type="pct"/>
            <w:tcBorders>
              <w:top w:val="nil"/>
              <w:left w:val="nil"/>
              <w:bottom w:val="nil"/>
            </w:tcBorders>
          </w:tcPr>
          <w:p w14:paraId="25EC528C" w14:textId="77777777" w:rsidR="003E3106" w:rsidRPr="000C14A4" w:rsidRDefault="004851CA">
            <w:r w:rsidRPr="000C14A4">
              <w:rPr>
                <w:sz w:val="16"/>
              </w:rPr>
              <w:t>2   [  ]</w:t>
            </w:r>
          </w:p>
        </w:tc>
      </w:tr>
      <w:tr w:rsidR="003E3106" w:rsidRPr="000C14A4" w14:paraId="63D995C9" w14:textId="77777777">
        <w:trPr>
          <w:trHeight w:val="300"/>
        </w:trPr>
        <w:tc>
          <w:tcPr>
            <w:tcW w:w="400" w:type="pct"/>
            <w:tcBorders>
              <w:top w:val="nil"/>
              <w:bottom w:val="nil"/>
              <w:right w:val="nil"/>
            </w:tcBorders>
          </w:tcPr>
          <w:p w14:paraId="64CCFB11" w14:textId="77777777" w:rsidR="003E3106" w:rsidRPr="000C14A4" w:rsidRDefault="003E3106"/>
        </w:tc>
        <w:tc>
          <w:tcPr>
            <w:tcW w:w="2350" w:type="pct"/>
            <w:gridSpan w:val="2"/>
            <w:tcBorders>
              <w:top w:val="nil"/>
              <w:left w:val="nil"/>
              <w:bottom w:val="nil"/>
              <w:right w:val="nil"/>
            </w:tcBorders>
          </w:tcPr>
          <w:p w14:paraId="26C89B50" w14:textId="77777777" w:rsidR="003E3106" w:rsidRPr="000C14A4" w:rsidRDefault="004851CA">
            <w:r w:rsidRPr="000C14A4">
              <w:rPr>
                <w:sz w:val="16"/>
              </w:rPr>
              <w:t>small</w:t>
            </w:r>
          </w:p>
        </w:tc>
        <w:tc>
          <w:tcPr>
            <w:tcW w:w="1750" w:type="pct"/>
            <w:gridSpan w:val="2"/>
            <w:tcBorders>
              <w:top w:val="nil"/>
              <w:left w:val="nil"/>
              <w:bottom w:val="nil"/>
              <w:right w:val="nil"/>
            </w:tcBorders>
          </w:tcPr>
          <w:p w14:paraId="78FB0142" w14:textId="77777777" w:rsidR="003E3106" w:rsidRPr="000C14A4" w:rsidRDefault="004851CA">
            <w:r w:rsidRPr="000C14A4">
              <w:rPr>
                <w:sz w:val="16"/>
              </w:rPr>
              <w:t>David</w:t>
            </w:r>
          </w:p>
        </w:tc>
        <w:tc>
          <w:tcPr>
            <w:tcW w:w="500" w:type="pct"/>
            <w:tcBorders>
              <w:top w:val="nil"/>
              <w:left w:val="nil"/>
              <w:bottom w:val="nil"/>
            </w:tcBorders>
          </w:tcPr>
          <w:p w14:paraId="506C3FD4" w14:textId="77777777" w:rsidR="003E3106" w:rsidRPr="000C14A4" w:rsidRDefault="004851CA">
            <w:r w:rsidRPr="000C14A4">
              <w:rPr>
                <w:sz w:val="16"/>
              </w:rPr>
              <w:t>3   [  ]</w:t>
            </w:r>
          </w:p>
        </w:tc>
      </w:tr>
      <w:tr w:rsidR="003E3106" w:rsidRPr="000C14A4" w14:paraId="213185F1" w14:textId="77777777">
        <w:trPr>
          <w:trHeight w:val="300"/>
        </w:trPr>
        <w:tc>
          <w:tcPr>
            <w:tcW w:w="400" w:type="pct"/>
            <w:tcBorders>
              <w:top w:val="nil"/>
              <w:bottom w:val="nil"/>
              <w:right w:val="nil"/>
            </w:tcBorders>
          </w:tcPr>
          <w:p w14:paraId="2D541DD5" w14:textId="77777777" w:rsidR="003E3106" w:rsidRPr="000C14A4" w:rsidRDefault="003E3106"/>
        </w:tc>
        <w:tc>
          <w:tcPr>
            <w:tcW w:w="2350" w:type="pct"/>
            <w:gridSpan w:val="2"/>
            <w:tcBorders>
              <w:top w:val="nil"/>
              <w:left w:val="nil"/>
              <w:bottom w:val="nil"/>
              <w:right w:val="nil"/>
            </w:tcBorders>
          </w:tcPr>
          <w:p w14:paraId="0F0937BE" w14:textId="77777777" w:rsidR="003E3106" w:rsidRPr="000C14A4" w:rsidRDefault="004851CA">
            <w:r w:rsidRPr="000C14A4">
              <w:rPr>
                <w:sz w:val="16"/>
              </w:rPr>
              <w:t>small to medium</w:t>
            </w:r>
          </w:p>
        </w:tc>
        <w:tc>
          <w:tcPr>
            <w:tcW w:w="1750" w:type="pct"/>
            <w:gridSpan w:val="2"/>
            <w:tcBorders>
              <w:top w:val="nil"/>
              <w:left w:val="nil"/>
              <w:bottom w:val="nil"/>
              <w:right w:val="nil"/>
            </w:tcBorders>
          </w:tcPr>
          <w:p w14:paraId="6FAC32D0" w14:textId="77777777" w:rsidR="003E3106" w:rsidRPr="000C14A4" w:rsidRDefault="004851CA">
            <w:r w:rsidRPr="000C14A4">
              <w:rPr>
                <w:sz w:val="16"/>
              </w:rPr>
              <w:t>Isolda, Red Druz</w:t>
            </w:r>
          </w:p>
        </w:tc>
        <w:tc>
          <w:tcPr>
            <w:tcW w:w="500" w:type="pct"/>
            <w:tcBorders>
              <w:top w:val="nil"/>
              <w:left w:val="nil"/>
              <w:bottom w:val="nil"/>
            </w:tcBorders>
          </w:tcPr>
          <w:p w14:paraId="3C2637A5" w14:textId="77777777" w:rsidR="003E3106" w:rsidRPr="000C14A4" w:rsidRDefault="004851CA">
            <w:r w:rsidRPr="000C14A4">
              <w:rPr>
                <w:sz w:val="16"/>
              </w:rPr>
              <w:t>4   [  ]</w:t>
            </w:r>
          </w:p>
        </w:tc>
      </w:tr>
      <w:tr w:rsidR="003E3106" w:rsidRPr="000C14A4" w14:paraId="71E52D33" w14:textId="77777777">
        <w:trPr>
          <w:trHeight w:val="300"/>
        </w:trPr>
        <w:tc>
          <w:tcPr>
            <w:tcW w:w="400" w:type="pct"/>
            <w:tcBorders>
              <w:top w:val="nil"/>
              <w:bottom w:val="nil"/>
              <w:right w:val="nil"/>
            </w:tcBorders>
          </w:tcPr>
          <w:p w14:paraId="03EC2F98" w14:textId="77777777" w:rsidR="003E3106" w:rsidRPr="000C14A4" w:rsidRDefault="003E3106"/>
        </w:tc>
        <w:tc>
          <w:tcPr>
            <w:tcW w:w="2350" w:type="pct"/>
            <w:gridSpan w:val="2"/>
            <w:tcBorders>
              <w:top w:val="nil"/>
              <w:left w:val="nil"/>
              <w:bottom w:val="nil"/>
              <w:right w:val="nil"/>
            </w:tcBorders>
          </w:tcPr>
          <w:p w14:paraId="16EA80CF" w14:textId="77777777" w:rsidR="003E3106" w:rsidRPr="000C14A4" w:rsidRDefault="004851CA">
            <w:r w:rsidRPr="000C14A4">
              <w:rPr>
                <w:sz w:val="16"/>
              </w:rPr>
              <w:t>medium</w:t>
            </w:r>
          </w:p>
        </w:tc>
        <w:tc>
          <w:tcPr>
            <w:tcW w:w="1750" w:type="pct"/>
            <w:gridSpan w:val="2"/>
            <w:tcBorders>
              <w:top w:val="nil"/>
              <w:left w:val="nil"/>
              <w:bottom w:val="nil"/>
              <w:right w:val="nil"/>
            </w:tcBorders>
          </w:tcPr>
          <w:p w14:paraId="3D5C4D95" w14:textId="77777777" w:rsidR="003E3106" w:rsidRPr="000C14A4" w:rsidRDefault="004851CA">
            <w:r w:rsidRPr="000C14A4">
              <w:rPr>
                <w:sz w:val="16"/>
              </w:rPr>
              <w:t>CH 201</w:t>
            </w:r>
          </w:p>
        </w:tc>
        <w:tc>
          <w:tcPr>
            <w:tcW w:w="500" w:type="pct"/>
            <w:tcBorders>
              <w:top w:val="nil"/>
              <w:left w:val="nil"/>
              <w:bottom w:val="nil"/>
            </w:tcBorders>
          </w:tcPr>
          <w:p w14:paraId="19191271" w14:textId="77777777" w:rsidR="003E3106" w:rsidRPr="000C14A4" w:rsidRDefault="004851CA">
            <w:r w:rsidRPr="000C14A4">
              <w:rPr>
                <w:sz w:val="16"/>
              </w:rPr>
              <w:t>5   [  ]</w:t>
            </w:r>
          </w:p>
        </w:tc>
      </w:tr>
      <w:tr w:rsidR="003E3106" w:rsidRPr="000C14A4" w14:paraId="36F25473" w14:textId="77777777">
        <w:trPr>
          <w:trHeight w:val="300"/>
        </w:trPr>
        <w:tc>
          <w:tcPr>
            <w:tcW w:w="400" w:type="pct"/>
            <w:tcBorders>
              <w:top w:val="nil"/>
              <w:bottom w:val="nil"/>
              <w:right w:val="nil"/>
            </w:tcBorders>
          </w:tcPr>
          <w:p w14:paraId="0003E78E" w14:textId="77777777" w:rsidR="003E3106" w:rsidRPr="000C14A4" w:rsidRDefault="003E3106"/>
        </w:tc>
        <w:tc>
          <w:tcPr>
            <w:tcW w:w="2350" w:type="pct"/>
            <w:gridSpan w:val="2"/>
            <w:tcBorders>
              <w:top w:val="nil"/>
              <w:left w:val="nil"/>
              <w:bottom w:val="nil"/>
              <w:right w:val="nil"/>
            </w:tcBorders>
          </w:tcPr>
          <w:p w14:paraId="30D6E6F6" w14:textId="77777777" w:rsidR="003E3106" w:rsidRPr="000C14A4" w:rsidRDefault="004851CA">
            <w:r w:rsidRPr="000C14A4">
              <w:rPr>
                <w:sz w:val="16"/>
              </w:rPr>
              <w:t>medium to large</w:t>
            </w:r>
          </w:p>
        </w:tc>
        <w:tc>
          <w:tcPr>
            <w:tcW w:w="1750" w:type="pct"/>
            <w:gridSpan w:val="2"/>
            <w:tcBorders>
              <w:top w:val="nil"/>
              <w:left w:val="nil"/>
              <w:bottom w:val="nil"/>
              <w:right w:val="nil"/>
            </w:tcBorders>
          </w:tcPr>
          <w:p w14:paraId="3F6743EF" w14:textId="77777777" w:rsidR="003E3106" w:rsidRPr="000C14A4" w:rsidRDefault="004851CA">
            <w:r w:rsidRPr="000C14A4">
              <w:rPr>
                <w:sz w:val="16"/>
              </w:rPr>
              <w:t>Elektra, Thimo</w:t>
            </w:r>
          </w:p>
        </w:tc>
        <w:tc>
          <w:tcPr>
            <w:tcW w:w="500" w:type="pct"/>
            <w:tcBorders>
              <w:top w:val="nil"/>
              <w:left w:val="nil"/>
              <w:bottom w:val="nil"/>
            </w:tcBorders>
          </w:tcPr>
          <w:p w14:paraId="77A603F2" w14:textId="77777777" w:rsidR="003E3106" w:rsidRPr="000C14A4" w:rsidRDefault="004851CA">
            <w:r w:rsidRPr="000C14A4">
              <w:rPr>
                <w:sz w:val="16"/>
              </w:rPr>
              <w:t>6   [  ]</w:t>
            </w:r>
          </w:p>
        </w:tc>
      </w:tr>
      <w:tr w:rsidR="003E3106" w:rsidRPr="000C14A4" w14:paraId="24BCC3D8" w14:textId="77777777">
        <w:trPr>
          <w:trHeight w:val="300"/>
        </w:trPr>
        <w:tc>
          <w:tcPr>
            <w:tcW w:w="400" w:type="pct"/>
            <w:tcBorders>
              <w:top w:val="nil"/>
              <w:bottom w:val="nil"/>
              <w:right w:val="nil"/>
            </w:tcBorders>
          </w:tcPr>
          <w:p w14:paraId="099E8B3C" w14:textId="77777777" w:rsidR="003E3106" w:rsidRPr="000C14A4" w:rsidRDefault="003E3106"/>
        </w:tc>
        <w:tc>
          <w:tcPr>
            <w:tcW w:w="2350" w:type="pct"/>
            <w:gridSpan w:val="2"/>
            <w:tcBorders>
              <w:top w:val="nil"/>
              <w:left w:val="nil"/>
              <w:bottom w:val="nil"/>
              <w:right w:val="nil"/>
            </w:tcBorders>
          </w:tcPr>
          <w:p w14:paraId="22502CE7" w14:textId="77777777" w:rsidR="003E3106" w:rsidRPr="000C14A4" w:rsidRDefault="004851CA">
            <w:r w:rsidRPr="000C14A4">
              <w:rPr>
                <w:sz w:val="16"/>
              </w:rPr>
              <w:t>large</w:t>
            </w:r>
          </w:p>
        </w:tc>
        <w:tc>
          <w:tcPr>
            <w:tcW w:w="1750" w:type="pct"/>
            <w:gridSpan w:val="2"/>
            <w:tcBorders>
              <w:top w:val="nil"/>
              <w:left w:val="nil"/>
              <w:bottom w:val="nil"/>
              <w:right w:val="nil"/>
            </w:tcBorders>
          </w:tcPr>
          <w:p w14:paraId="78D764EB" w14:textId="77777777" w:rsidR="003E3106" w:rsidRPr="000C14A4" w:rsidRDefault="004851CA">
            <w:pPr>
              <w:rPr>
                <w:lang w:val="nl-NL"/>
              </w:rPr>
            </w:pPr>
            <w:proofErr w:type="spellStart"/>
            <w:r w:rsidRPr="000C14A4">
              <w:rPr>
                <w:sz w:val="16"/>
                <w:lang w:val="nl-NL"/>
              </w:rPr>
              <w:t>Celina</w:t>
            </w:r>
            <w:proofErr w:type="spellEnd"/>
            <w:r w:rsidRPr="000C14A4">
              <w:rPr>
                <w:sz w:val="16"/>
                <w:lang w:val="nl-NL"/>
              </w:rPr>
              <w:t xml:space="preserve">, Rode </w:t>
            </w:r>
            <w:proofErr w:type="spellStart"/>
            <w:r w:rsidRPr="000C14A4">
              <w:rPr>
                <w:sz w:val="16"/>
                <w:lang w:val="nl-NL"/>
              </w:rPr>
              <w:t>Doyenne</w:t>
            </w:r>
            <w:proofErr w:type="spellEnd"/>
            <w:r w:rsidRPr="000C14A4">
              <w:rPr>
                <w:sz w:val="16"/>
                <w:lang w:val="nl-NL"/>
              </w:rPr>
              <w:t xml:space="preserve"> van Doorn</w:t>
            </w:r>
          </w:p>
        </w:tc>
        <w:tc>
          <w:tcPr>
            <w:tcW w:w="500" w:type="pct"/>
            <w:tcBorders>
              <w:top w:val="nil"/>
              <w:left w:val="nil"/>
              <w:bottom w:val="nil"/>
            </w:tcBorders>
          </w:tcPr>
          <w:p w14:paraId="7A4784C0" w14:textId="77777777" w:rsidR="003E3106" w:rsidRPr="000C14A4" w:rsidRDefault="004851CA">
            <w:r w:rsidRPr="000C14A4">
              <w:rPr>
                <w:sz w:val="16"/>
              </w:rPr>
              <w:t>7</w:t>
            </w:r>
            <w:proofErr w:type="gramStart"/>
            <w:r w:rsidRPr="000C14A4">
              <w:rPr>
                <w:sz w:val="16"/>
              </w:rPr>
              <w:t xml:space="preserve">   [  ]</w:t>
            </w:r>
            <w:proofErr w:type="gramEnd"/>
          </w:p>
        </w:tc>
      </w:tr>
      <w:tr w:rsidR="003E3106" w:rsidRPr="000C14A4" w14:paraId="086376B3" w14:textId="77777777">
        <w:trPr>
          <w:trHeight w:val="300"/>
        </w:trPr>
        <w:tc>
          <w:tcPr>
            <w:tcW w:w="400" w:type="pct"/>
            <w:tcBorders>
              <w:top w:val="nil"/>
              <w:bottom w:val="nil"/>
              <w:right w:val="nil"/>
            </w:tcBorders>
          </w:tcPr>
          <w:p w14:paraId="78B20650" w14:textId="77777777" w:rsidR="003E3106" w:rsidRPr="000C14A4" w:rsidRDefault="003E3106"/>
        </w:tc>
        <w:tc>
          <w:tcPr>
            <w:tcW w:w="2350" w:type="pct"/>
            <w:gridSpan w:val="2"/>
            <w:tcBorders>
              <w:top w:val="nil"/>
              <w:left w:val="nil"/>
              <w:bottom w:val="nil"/>
              <w:right w:val="nil"/>
            </w:tcBorders>
          </w:tcPr>
          <w:p w14:paraId="60A92AE3" w14:textId="77777777" w:rsidR="003E3106" w:rsidRPr="000C14A4" w:rsidRDefault="004851CA">
            <w:r w:rsidRPr="000C14A4">
              <w:rPr>
                <w:sz w:val="16"/>
              </w:rPr>
              <w:t>large to very large</w:t>
            </w:r>
          </w:p>
        </w:tc>
        <w:tc>
          <w:tcPr>
            <w:tcW w:w="1750" w:type="pct"/>
            <w:gridSpan w:val="2"/>
            <w:tcBorders>
              <w:top w:val="nil"/>
              <w:left w:val="nil"/>
              <w:bottom w:val="nil"/>
              <w:right w:val="nil"/>
            </w:tcBorders>
          </w:tcPr>
          <w:p w14:paraId="54DF422C" w14:textId="77777777" w:rsidR="003E3106" w:rsidRPr="000C14A4" w:rsidRDefault="004851CA">
            <w:r w:rsidRPr="000C14A4">
              <w:rPr>
                <w:sz w:val="16"/>
              </w:rPr>
              <w:t>Bay 6485, Dicolor, Royal Forelle</w:t>
            </w:r>
          </w:p>
        </w:tc>
        <w:tc>
          <w:tcPr>
            <w:tcW w:w="500" w:type="pct"/>
            <w:tcBorders>
              <w:top w:val="nil"/>
              <w:left w:val="nil"/>
              <w:bottom w:val="nil"/>
            </w:tcBorders>
          </w:tcPr>
          <w:p w14:paraId="13FA678E" w14:textId="77777777" w:rsidR="003E3106" w:rsidRPr="000C14A4" w:rsidRDefault="004851CA">
            <w:r w:rsidRPr="000C14A4">
              <w:rPr>
                <w:sz w:val="16"/>
              </w:rPr>
              <w:t>8   [  ]</w:t>
            </w:r>
          </w:p>
        </w:tc>
      </w:tr>
      <w:tr w:rsidR="003E3106" w:rsidRPr="000C14A4" w14:paraId="4629A0F0" w14:textId="77777777">
        <w:trPr>
          <w:trHeight w:val="300"/>
        </w:trPr>
        <w:tc>
          <w:tcPr>
            <w:tcW w:w="400" w:type="pct"/>
            <w:tcBorders>
              <w:top w:val="nil"/>
              <w:bottom w:val="nil"/>
              <w:right w:val="nil"/>
            </w:tcBorders>
          </w:tcPr>
          <w:p w14:paraId="6ACD68C6" w14:textId="77777777" w:rsidR="003E3106" w:rsidRPr="000C14A4" w:rsidRDefault="003E3106"/>
        </w:tc>
        <w:tc>
          <w:tcPr>
            <w:tcW w:w="2350" w:type="pct"/>
            <w:gridSpan w:val="2"/>
            <w:tcBorders>
              <w:top w:val="nil"/>
              <w:left w:val="nil"/>
              <w:bottom w:val="nil"/>
              <w:right w:val="nil"/>
            </w:tcBorders>
          </w:tcPr>
          <w:p w14:paraId="65395329" w14:textId="77777777" w:rsidR="003E3106" w:rsidRPr="000C14A4" w:rsidRDefault="004851CA">
            <w:r w:rsidRPr="000C14A4">
              <w:rPr>
                <w:sz w:val="16"/>
              </w:rPr>
              <w:t>very large</w:t>
            </w:r>
          </w:p>
        </w:tc>
        <w:tc>
          <w:tcPr>
            <w:tcW w:w="1750" w:type="pct"/>
            <w:gridSpan w:val="2"/>
            <w:tcBorders>
              <w:top w:val="nil"/>
              <w:left w:val="nil"/>
              <w:bottom w:val="nil"/>
              <w:right w:val="nil"/>
            </w:tcBorders>
          </w:tcPr>
          <w:p w14:paraId="63384700" w14:textId="77777777" w:rsidR="003E3106" w:rsidRPr="000C14A4" w:rsidRDefault="004851CA">
            <w:r w:rsidRPr="000C14A4">
              <w:rPr>
                <w:sz w:val="16"/>
              </w:rPr>
              <w:t>Canal Red, Reddie, Starkrimson</w:t>
            </w:r>
          </w:p>
        </w:tc>
        <w:tc>
          <w:tcPr>
            <w:tcW w:w="500" w:type="pct"/>
            <w:tcBorders>
              <w:top w:val="nil"/>
              <w:left w:val="nil"/>
              <w:bottom w:val="nil"/>
            </w:tcBorders>
          </w:tcPr>
          <w:p w14:paraId="0108B58D" w14:textId="77777777" w:rsidR="003E3106" w:rsidRPr="000C14A4" w:rsidRDefault="004851CA">
            <w:r w:rsidRPr="000C14A4">
              <w:rPr>
                <w:sz w:val="16"/>
              </w:rPr>
              <w:t>9   [  ]</w:t>
            </w:r>
          </w:p>
        </w:tc>
      </w:tr>
      <w:tr w:rsidR="003E3106" w:rsidRPr="000C14A4" w14:paraId="3C12CF3E" w14:textId="77777777">
        <w:trPr>
          <w:trHeight w:val="500"/>
        </w:trPr>
        <w:tc>
          <w:tcPr>
            <w:tcW w:w="400" w:type="pct"/>
            <w:tcBorders>
              <w:top w:val="nil"/>
              <w:bottom w:val="nil"/>
              <w:right w:val="nil"/>
            </w:tcBorders>
          </w:tcPr>
          <w:p w14:paraId="460FF24D" w14:textId="77777777" w:rsidR="003E3106" w:rsidRPr="000C14A4" w:rsidRDefault="004851CA">
            <w:r w:rsidRPr="000C14A4">
              <w:rPr>
                <w:b/>
                <w:sz w:val="16"/>
              </w:rPr>
              <w:t>5.10</w:t>
            </w:r>
          </w:p>
          <w:p w14:paraId="6CCF547A" w14:textId="77777777" w:rsidR="003E3106" w:rsidRPr="000C14A4" w:rsidRDefault="004851CA">
            <w:r w:rsidRPr="000C14A4">
              <w:rPr>
                <w:b/>
                <w:sz w:val="16"/>
              </w:rPr>
              <w:t>(40)</w:t>
            </w:r>
          </w:p>
        </w:tc>
        <w:tc>
          <w:tcPr>
            <w:tcW w:w="2350" w:type="pct"/>
            <w:gridSpan w:val="2"/>
            <w:tcBorders>
              <w:top w:val="nil"/>
              <w:left w:val="nil"/>
              <w:bottom w:val="nil"/>
              <w:right w:val="nil"/>
            </w:tcBorders>
          </w:tcPr>
          <w:p w14:paraId="68E8CAB9" w14:textId="77777777" w:rsidR="003E3106" w:rsidRPr="000C14A4" w:rsidRDefault="004851CA">
            <w:pPr>
              <w:spacing w:beforeAutospacing="1" w:afterAutospacing="1"/>
              <w:divId w:val="1"/>
              <w:rPr>
                <w:b/>
                <w:sz w:val="16"/>
              </w:rPr>
            </w:pPr>
            <w:r w:rsidRPr="000C14A4">
              <w:rPr>
                <w:b/>
                <w:sz w:val="16"/>
              </w:rPr>
              <w:t>Fruit: pattern of over color</w:t>
            </w:r>
          </w:p>
        </w:tc>
        <w:tc>
          <w:tcPr>
            <w:tcW w:w="1750" w:type="pct"/>
            <w:gridSpan w:val="2"/>
            <w:tcBorders>
              <w:top w:val="nil"/>
              <w:left w:val="nil"/>
              <w:bottom w:val="nil"/>
              <w:right w:val="nil"/>
            </w:tcBorders>
          </w:tcPr>
          <w:p w14:paraId="45B60588" w14:textId="77777777" w:rsidR="003E3106" w:rsidRPr="000C14A4" w:rsidRDefault="003E3106"/>
        </w:tc>
        <w:tc>
          <w:tcPr>
            <w:tcW w:w="500" w:type="pct"/>
            <w:tcBorders>
              <w:top w:val="nil"/>
              <w:left w:val="nil"/>
              <w:bottom w:val="nil"/>
            </w:tcBorders>
          </w:tcPr>
          <w:p w14:paraId="72FF0294" w14:textId="77777777" w:rsidR="003E3106" w:rsidRPr="000C14A4" w:rsidRDefault="003E3106"/>
        </w:tc>
      </w:tr>
      <w:tr w:rsidR="003E3106" w:rsidRPr="000C14A4" w14:paraId="32956DD8" w14:textId="77777777">
        <w:trPr>
          <w:trHeight w:val="300"/>
        </w:trPr>
        <w:tc>
          <w:tcPr>
            <w:tcW w:w="400" w:type="pct"/>
            <w:tcBorders>
              <w:top w:val="nil"/>
              <w:bottom w:val="nil"/>
              <w:right w:val="nil"/>
            </w:tcBorders>
          </w:tcPr>
          <w:p w14:paraId="38A55185" w14:textId="77777777" w:rsidR="003E3106" w:rsidRPr="000C14A4" w:rsidRDefault="003E3106"/>
        </w:tc>
        <w:tc>
          <w:tcPr>
            <w:tcW w:w="2350" w:type="pct"/>
            <w:gridSpan w:val="2"/>
            <w:tcBorders>
              <w:top w:val="nil"/>
              <w:left w:val="nil"/>
              <w:bottom w:val="nil"/>
              <w:right w:val="nil"/>
            </w:tcBorders>
          </w:tcPr>
          <w:p w14:paraId="3935268C" w14:textId="77777777" w:rsidR="003E3106" w:rsidRPr="000C14A4" w:rsidRDefault="004851CA">
            <w:r w:rsidRPr="000C14A4">
              <w:rPr>
                <w:sz w:val="16"/>
              </w:rPr>
              <w:t>only solid flush</w:t>
            </w:r>
          </w:p>
        </w:tc>
        <w:tc>
          <w:tcPr>
            <w:tcW w:w="1750" w:type="pct"/>
            <w:gridSpan w:val="2"/>
            <w:tcBorders>
              <w:top w:val="nil"/>
              <w:left w:val="nil"/>
              <w:bottom w:val="nil"/>
              <w:right w:val="nil"/>
            </w:tcBorders>
          </w:tcPr>
          <w:p w14:paraId="47148A6C" w14:textId="77777777" w:rsidR="003E3106" w:rsidRPr="000C14A4" w:rsidRDefault="003E3106"/>
        </w:tc>
        <w:tc>
          <w:tcPr>
            <w:tcW w:w="500" w:type="pct"/>
            <w:tcBorders>
              <w:top w:val="nil"/>
              <w:left w:val="nil"/>
              <w:bottom w:val="nil"/>
            </w:tcBorders>
          </w:tcPr>
          <w:p w14:paraId="7A0F2899" w14:textId="77777777" w:rsidR="003E3106" w:rsidRPr="000C14A4" w:rsidRDefault="004851CA">
            <w:r w:rsidRPr="000C14A4">
              <w:rPr>
                <w:sz w:val="16"/>
              </w:rPr>
              <w:t>1   [  ]</w:t>
            </w:r>
          </w:p>
        </w:tc>
      </w:tr>
      <w:tr w:rsidR="003E3106" w:rsidRPr="000C14A4" w14:paraId="1820BF60" w14:textId="77777777">
        <w:trPr>
          <w:trHeight w:val="300"/>
        </w:trPr>
        <w:tc>
          <w:tcPr>
            <w:tcW w:w="400" w:type="pct"/>
            <w:tcBorders>
              <w:top w:val="nil"/>
              <w:bottom w:val="nil"/>
              <w:right w:val="nil"/>
            </w:tcBorders>
          </w:tcPr>
          <w:p w14:paraId="29A3BF7A" w14:textId="77777777" w:rsidR="003E3106" w:rsidRPr="000C14A4" w:rsidRDefault="003E3106"/>
        </w:tc>
        <w:tc>
          <w:tcPr>
            <w:tcW w:w="2350" w:type="pct"/>
            <w:gridSpan w:val="2"/>
            <w:tcBorders>
              <w:top w:val="nil"/>
              <w:left w:val="nil"/>
              <w:bottom w:val="nil"/>
              <w:right w:val="nil"/>
            </w:tcBorders>
          </w:tcPr>
          <w:p w14:paraId="09F57427" w14:textId="77777777" w:rsidR="003E3106" w:rsidRPr="000C14A4" w:rsidRDefault="004851CA">
            <w:r w:rsidRPr="000C14A4">
              <w:rPr>
                <w:sz w:val="16"/>
              </w:rPr>
              <w:t>solid flush with stripes</w:t>
            </w:r>
          </w:p>
        </w:tc>
        <w:tc>
          <w:tcPr>
            <w:tcW w:w="1750" w:type="pct"/>
            <w:gridSpan w:val="2"/>
            <w:tcBorders>
              <w:top w:val="nil"/>
              <w:left w:val="nil"/>
              <w:bottom w:val="nil"/>
              <w:right w:val="nil"/>
            </w:tcBorders>
          </w:tcPr>
          <w:p w14:paraId="2875C4ED" w14:textId="77777777" w:rsidR="003E3106" w:rsidRPr="000C14A4" w:rsidRDefault="003E3106"/>
        </w:tc>
        <w:tc>
          <w:tcPr>
            <w:tcW w:w="500" w:type="pct"/>
            <w:tcBorders>
              <w:top w:val="nil"/>
              <w:left w:val="nil"/>
              <w:bottom w:val="nil"/>
            </w:tcBorders>
          </w:tcPr>
          <w:p w14:paraId="491079E2" w14:textId="77777777" w:rsidR="003E3106" w:rsidRPr="000C14A4" w:rsidRDefault="004851CA">
            <w:r w:rsidRPr="000C14A4">
              <w:rPr>
                <w:sz w:val="16"/>
              </w:rPr>
              <w:t>2   [  ]</w:t>
            </w:r>
          </w:p>
        </w:tc>
      </w:tr>
      <w:tr w:rsidR="003E3106" w:rsidRPr="000C14A4" w14:paraId="01AF571B" w14:textId="77777777">
        <w:trPr>
          <w:trHeight w:val="300"/>
        </w:trPr>
        <w:tc>
          <w:tcPr>
            <w:tcW w:w="400" w:type="pct"/>
            <w:tcBorders>
              <w:top w:val="nil"/>
              <w:bottom w:val="nil"/>
              <w:right w:val="nil"/>
            </w:tcBorders>
          </w:tcPr>
          <w:p w14:paraId="3B5A8B69" w14:textId="77777777" w:rsidR="003E3106" w:rsidRPr="000C14A4" w:rsidRDefault="003E3106"/>
        </w:tc>
        <w:tc>
          <w:tcPr>
            <w:tcW w:w="2350" w:type="pct"/>
            <w:gridSpan w:val="2"/>
            <w:tcBorders>
              <w:top w:val="nil"/>
              <w:left w:val="nil"/>
              <w:bottom w:val="nil"/>
              <w:right w:val="nil"/>
            </w:tcBorders>
          </w:tcPr>
          <w:p w14:paraId="1BA30434" w14:textId="77777777" w:rsidR="003E3106" w:rsidRPr="000C14A4" w:rsidRDefault="004851CA">
            <w:r w:rsidRPr="000C14A4">
              <w:rPr>
                <w:sz w:val="16"/>
              </w:rPr>
              <w:t>only stripes</w:t>
            </w:r>
          </w:p>
        </w:tc>
        <w:tc>
          <w:tcPr>
            <w:tcW w:w="1750" w:type="pct"/>
            <w:gridSpan w:val="2"/>
            <w:tcBorders>
              <w:top w:val="nil"/>
              <w:left w:val="nil"/>
              <w:bottom w:val="nil"/>
              <w:right w:val="nil"/>
            </w:tcBorders>
          </w:tcPr>
          <w:p w14:paraId="57E4F630" w14:textId="77777777" w:rsidR="003E3106" w:rsidRPr="000C14A4" w:rsidRDefault="003E3106"/>
        </w:tc>
        <w:tc>
          <w:tcPr>
            <w:tcW w:w="500" w:type="pct"/>
            <w:tcBorders>
              <w:top w:val="nil"/>
              <w:left w:val="nil"/>
              <w:bottom w:val="nil"/>
            </w:tcBorders>
          </w:tcPr>
          <w:p w14:paraId="05C56B3B" w14:textId="77777777" w:rsidR="003E3106" w:rsidRPr="000C14A4" w:rsidRDefault="004851CA">
            <w:r w:rsidRPr="000C14A4">
              <w:rPr>
                <w:sz w:val="16"/>
              </w:rPr>
              <w:t>3   [  ]</w:t>
            </w:r>
          </w:p>
        </w:tc>
      </w:tr>
      <w:tr w:rsidR="003E3106" w:rsidRPr="000C14A4" w14:paraId="261380A1" w14:textId="77777777">
        <w:trPr>
          <w:trHeight w:val="300"/>
        </w:trPr>
        <w:tc>
          <w:tcPr>
            <w:tcW w:w="400" w:type="pct"/>
            <w:tcBorders>
              <w:top w:val="nil"/>
              <w:bottom w:val="nil"/>
              <w:right w:val="nil"/>
            </w:tcBorders>
          </w:tcPr>
          <w:p w14:paraId="3EAD61C7" w14:textId="77777777" w:rsidR="003E3106" w:rsidRPr="000C14A4" w:rsidRDefault="003E3106"/>
        </w:tc>
        <w:tc>
          <w:tcPr>
            <w:tcW w:w="2350" w:type="pct"/>
            <w:gridSpan w:val="2"/>
            <w:tcBorders>
              <w:top w:val="nil"/>
              <w:left w:val="nil"/>
              <w:bottom w:val="nil"/>
              <w:right w:val="nil"/>
            </w:tcBorders>
          </w:tcPr>
          <w:p w14:paraId="1C8CE743" w14:textId="77777777" w:rsidR="003E3106" w:rsidRPr="000C14A4" w:rsidRDefault="004851CA">
            <w:r w:rsidRPr="000C14A4">
              <w:rPr>
                <w:sz w:val="16"/>
              </w:rPr>
              <w:t>flushed and mottled</w:t>
            </w:r>
          </w:p>
        </w:tc>
        <w:tc>
          <w:tcPr>
            <w:tcW w:w="1750" w:type="pct"/>
            <w:gridSpan w:val="2"/>
            <w:tcBorders>
              <w:top w:val="nil"/>
              <w:left w:val="nil"/>
              <w:bottom w:val="nil"/>
              <w:right w:val="nil"/>
            </w:tcBorders>
          </w:tcPr>
          <w:p w14:paraId="6490C942" w14:textId="77777777" w:rsidR="003E3106" w:rsidRPr="000C14A4" w:rsidRDefault="003E3106"/>
        </w:tc>
        <w:tc>
          <w:tcPr>
            <w:tcW w:w="500" w:type="pct"/>
            <w:tcBorders>
              <w:top w:val="nil"/>
              <w:left w:val="nil"/>
              <w:bottom w:val="nil"/>
            </w:tcBorders>
          </w:tcPr>
          <w:p w14:paraId="2185D39A" w14:textId="77777777" w:rsidR="003E3106" w:rsidRPr="000C14A4" w:rsidRDefault="004851CA">
            <w:r w:rsidRPr="000C14A4">
              <w:rPr>
                <w:sz w:val="16"/>
              </w:rPr>
              <w:t>4   [  ]</w:t>
            </w:r>
          </w:p>
        </w:tc>
      </w:tr>
      <w:tr w:rsidR="003E3106" w:rsidRPr="000C14A4" w14:paraId="14EA0168" w14:textId="77777777">
        <w:trPr>
          <w:trHeight w:val="300"/>
        </w:trPr>
        <w:tc>
          <w:tcPr>
            <w:tcW w:w="400" w:type="pct"/>
            <w:tcBorders>
              <w:top w:val="nil"/>
              <w:bottom w:val="basicThinLines" w:sz="4" w:space="0" w:color="auto"/>
              <w:right w:val="nil"/>
            </w:tcBorders>
          </w:tcPr>
          <w:p w14:paraId="553A777B" w14:textId="77777777" w:rsidR="003E3106" w:rsidRPr="000C14A4" w:rsidRDefault="003E3106"/>
        </w:tc>
        <w:tc>
          <w:tcPr>
            <w:tcW w:w="2350" w:type="pct"/>
            <w:gridSpan w:val="2"/>
            <w:tcBorders>
              <w:top w:val="nil"/>
              <w:left w:val="nil"/>
              <w:bottom w:val="basicThinLines" w:sz="4" w:space="0" w:color="auto"/>
              <w:right w:val="nil"/>
            </w:tcBorders>
          </w:tcPr>
          <w:p w14:paraId="3F067F1A" w14:textId="77777777" w:rsidR="003E3106" w:rsidRPr="000C14A4" w:rsidRDefault="003E3106"/>
        </w:tc>
        <w:tc>
          <w:tcPr>
            <w:tcW w:w="1750" w:type="pct"/>
            <w:gridSpan w:val="2"/>
            <w:tcBorders>
              <w:top w:val="nil"/>
              <w:left w:val="nil"/>
              <w:bottom w:val="basicThinLines" w:sz="4" w:space="0" w:color="auto"/>
              <w:right w:val="nil"/>
            </w:tcBorders>
          </w:tcPr>
          <w:p w14:paraId="7746E4FB" w14:textId="77777777" w:rsidR="003E3106" w:rsidRPr="000C14A4" w:rsidRDefault="003E3106"/>
        </w:tc>
        <w:tc>
          <w:tcPr>
            <w:tcW w:w="500" w:type="pct"/>
            <w:tcBorders>
              <w:top w:val="nil"/>
              <w:left w:val="nil"/>
              <w:bottom w:val="basicThinLines" w:sz="4" w:space="0" w:color="auto"/>
            </w:tcBorders>
          </w:tcPr>
          <w:p w14:paraId="75CB5788" w14:textId="77777777" w:rsidR="003E3106" w:rsidRPr="000C14A4" w:rsidRDefault="003E3106"/>
        </w:tc>
      </w:tr>
    </w:tbl>
    <w:p w14:paraId="7044B624" w14:textId="77777777" w:rsidR="003E3106" w:rsidRPr="000C14A4" w:rsidRDefault="003E3106">
      <w:pPr>
        <w:sectPr w:rsidR="003E3106" w:rsidRPr="000C14A4">
          <w:headerReference w:type="even" r:id="rId131"/>
          <w:headerReference w:type="default" r:id="rId132"/>
          <w:footerReference w:type="even" r:id="rId133"/>
          <w:footerReference w:type="default" r:id="rId134"/>
          <w:headerReference w:type="first" r:id="rId135"/>
          <w:footerReference w:type="first" r:id="rId136"/>
          <w:pgSz w:w="11906" w:h="16838"/>
          <w:pgMar w:top="400" w:right="960" w:bottom="400" w:left="960" w:header="510" w:footer="720" w:gutter="0"/>
          <w:cols w:space="720"/>
        </w:sect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797"/>
        <w:gridCol w:w="2694"/>
        <w:gridCol w:w="1995"/>
        <w:gridCol w:w="998"/>
        <w:gridCol w:w="2494"/>
        <w:gridCol w:w="998"/>
      </w:tblGrid>
      <w:tr w:rsidR="003E3106" w:rsidRPr="000C14A4" w14:paraId="5A43C696" w14:textId="77777777">
        <w:trPr>
          <w:trHeight w:val="400"/>
        </w:trPr>
        <w:tc>
          <w:tcPr>
            <w:tcW w:w="1750" w:type="pct"/>
            <w:gridSpan w:val="2"/>
            <w:vAlign w:val="bottom"/>
          </w:tcPr>
          <w:p w14:paraId="170C683C" w14:textId="77777777" w:rsidR="003E3106" w:rsidRPr="000C14A4" w:rsidRDefault="004851CA">
            <w:r w:rsidRPr="000C14A4">
              <w:lastRenderedPageBreak/>
              <w:t>TECHNICAL QUESTIONNAIRE</w:t>
            </w:r>
          </w:p>
        </w:tc>
        <w:tc>
          <w:tcPr>
            <w:tcW w:w="1500" w:type="pct"/>
            <w:gridSpan w:val="2"/>
            <w:vAlign w:val="bottom"/>
          </w:tcPr>
          <w:p w14:paraId="520781AA" w14:textId="77777777" w:rsidR="003E3106" w:rsidRPr="000C14A4" w:rsidRDefault="004851CA">
            <w:r w:rsidRPr="000C14A4">
              <w:t>Page {x} of {y}</w:t>
            </w:r>
          </w:p>
        </w:tc>
        <w:tc>
          <w:tcPr>
            <w:tcW w:w="1750" w:type="pct"/>
            <w:gridSpan w:val="2"/>
            <w:shd w:val="clear" w:color="auto" w:fill="DFDFD7"/>
            <w:vAlign w:val="bottom"/>
          </w:tcPr>
          <w:p w14:paraId="0506359F" w14:textId="77777777" w:rsidR="003E3106" w:rsidRPr="000C14A4" w:rsidRDefault="004851CA">
            <w:r w:rsidRPr="000C14A4">
              <w:t>Reference Number:</w:t>
            </w:r>
          </w:p>
        </w:tc>
      </w:tr>
      <w:tr w:rsidR="003E3106" w:rsidRPr="000C14A4" w14:paraId="4564BC4E" w14:textId="77777777">
        <w:tblPrEx>
          <w:jc w:val="center"/>
        </w:tblPrEx>
        <w:trPr>
          <w:trHeight w:val="200"/>
          <w:tblHeader/>
          <w:jc w:val="center"/>
        </w:trPr>
        <w:tc>
          <w:tcPr>
            <w:tcW w:w="400" w:type="pct"/>
            <w:tcBorders>
              <w:right w:val="nil"/>
            </w:tcBorders>
            <w:shd w:val="clear" w:color="auto" w:fill="DFDFD7"/>
          </w:tcPr>
          <w:p w14:paraId="752660AD" w14:textId="77777777" w:rsidR="003E3106" w:rsidRPr="000C14A4" w:rsidRDefault="003E3106"/>
        </w:tc>
        <w:tc>
          <w:tcPr>
            <w:tcW w:w="2350" w:type="pct"/>
            <w:gridSpan w:val="2"/>
            <w:tcBorders>
              <w:left w:val="nil"/>
              <w:right w:val="nil"/>
            </w:tcBorders>
            <w:shd w:val="clear" w:color="auto" w:fill="DFDFD7"/>
          </w:tcPr>
          <w:p w14:paraId="5C57B42C" w14:textId="77777777" w:rsidR="003E3106" w:rsidRPr="000C14A4" w:rsidRDefault="003E3106"/>
          <w:p w14:paraId="2BA7E868" w14:textId="77777777" w:rsidR="003E3106" w:rsidRPr="000C14A4" w:rsidRDefault="004851CA">
            <w:r w:rsidRPr="000C14A4">
              <w:rPr>
                <w:sz w:val="16"/>
              </w:rPr>
              <w:t>Characteristics</w:t>
            </w:r>
          </w:p>
          <w:p w14:paraId="638BB140" w14:textId="77777777" w:rsidR="003E3106" w:rsidRPr="000C14A4" w:rsidRDefault="003E3106"/>
        </w:tc>
        <w:tc>
          <w:tcPr>
            <w:tcW w:w="1750" w:type="pct"/>
            <w:gridSpan w:val="2"/>
            <w:tcBorders>
              <w:left w:val="nil"/>
              <w:right w:val="nil"/>
            </w:tcBorders>
            <w:shd w:val="clear" w:color="auto" w:fill="DFDFD7"/>
          </w:tcPr>
          <w:p w14:paraId="011BCB6E" w14:textId="77777777" w:rsidR="003E3106" w:rsidRPr="000C14A4" w:rsidRDefault="003E3106"/>
          <w:p w14:paraId="2257F302" w14:textId="77777777" w:rsidR="003E3106" w:rsidRPr="000C14A4" w:rsidRDefault="004851CA">
            <w:r w:rsidRPr="000C14A4">
              <w:rPr>
                <w:sz w:val="16"/>
              </w:rPr>
              <w:t>Example Varieties</w:t>
            </w:r>
          </w:p>
        </w:tc>
        <w:tc>
          <w:tcPr>
            <w:tcW w:w="500" w:type="pct"/>
            <w:tcBorders>
              <w:left w:val="nil"/>
            </w:tcBorders>
            <w:shd w:val="clear" w:color="auto" w:fill="DFDFD7"/>
          </w:tcPr>
          <w:p w14:paraId="23126879" w14:textId="77777777" w:rsidR="003E3106" w:rsidRPr="000C14A4" w:rsidRDefault="003E3106"/>
          <w:p w14:paraId="143EB9A5" w14:textId="77777777" w:rsidR="003E3106" w:rsidRPr="000C14A4" w:rsidRDefault="004851CA">
            <w:r w:rsidRPr="000C14A4">
              <w:rPr>
                <w:sz w:val="16"/>
              </w:rPr>
              <w:t>Note</w:t>
            </w:r>
          </w:p>
        </w:tc>
      </w:tr>
      <w:tr w:rsidR="003E3106" w:rsidRPr="000C14A4" w14:paraId="7565BE5F" w14:textId="77777777">
        <w:trPr>
          <w:trHeight w:val="500"/>
        </w:trPr>
        <w:tc>
          <w:tcPr>
            <w:tcW w:w="400" w:type="pct"/>
            <w:tcBorders>
              <w:bottom w:val="nil"/>
              <w:right w:val="nil"/>
            </w:tcBorders>
          </w:tcPr>
          <w:p w14:paraId="4498D7DC" w14:textId="77777777" w:rsidR="003E3106" w:rsidRPr="000C14A4" w:rsidRDefault="004851CA">
            <w:r w:rsidRPr="000C14A4">
              <w:rPr>
                <w:b/>
                <w:sz w:val="16"/>
              </w:rPr>
              <w:t>5.11</w:t>
            </w:r>
          </w:p>
          <w:p w14:paraId="369DFB13" w14:textId="77777777" w:rsidR="003E3106" w:rsidRPr="000C14A4" w:rsidRDefault="004851CA">
            <w:r w:rsidRPr="000C14A4">
              <w:rPr>
                <w:b/>
                <w:sz w:val="16"/>
              </w:rPr>
              <w:t>(55)</w:t>
            </w:r>
          </w:p>
        </w:tc>
        <w:tc>
          <w:tcPr>
            <w:tcW w:w="2350" w:type="pct"/>
            <w:gridSpan w:val="2"/>
            <w:tcBorders>
              <w:left w:val="nil"/>
              <w:bottom w:val="nil"/>
              <w:right w:val="nil"/>
            </w:tcBorders>
          </w:tcPr>
          <w:p w14:paraId="65B5CDCF" w14:textId="77777777" w:rsidR="003E3106" w:rsidRPr="000C14A4" w:rsidRDefault="004851CA">
            <w:pPr>
              <w:spacing w:beforeAutospacing="1" w:afterAutospacing="1"/>
              <w:divId w:val="1"/>
              <w:rPr>
                <w:b/>
                <w:sz w:val="16"/>
              </w:rPr>
            </w:pPr>
            <w:r w:rsidRPr="000C14A4">
              <w:rPr>
                <w:b/>
                <w:sz w:val="16"/>
              </w:rPr>
              <w:t>Fruit: color of flesh</w:t>
            </w:r>
          </w:p>
        </w:tc>
        <w:tc>
          <w:tcPr>
            <w:tcW w:w="1750" w:type="pct"/>
            <w:gridSpan w:val="2"/>
            <w:tcBorders>
              <w:left w:val="nil"/>
              <w:bottom w:val="nil"/>
              <w:right w:val="nil"/>
            </w:tcBorders>
          </w:tcPr>
          <w:p w14:paraId="0AA56A19" w14:textId="77777777" w:rsidR="003E3106" w:rsidRPr="000C14A4" w:rsidRDefault="003E3106"/>
        </w:tc>
        <w:tc>
          <w:tcPr>
            <w:tcW w:w="500" w:type="pct"/>
            <w:tcBorders>
              <w:left w:val="nil"/>
              <w:bottom w:val="nil"/>
            </w:tcBorders>
          </w:tcPr>
          <w:p w14:paraId="06E40A24" w14:textId="77777777" w:rsidR="003E3106" w:rsidRPr="000C14A4" w:rsidRDefault="003E3106"/>
        </w:tc>
      </w:tr>
      <w:tr w:rsidR="003E3106" w:rsidRPr="000C14A4" w14:paraId="0BB996E6" w14:textId="77777777">
        <w:trPr>
          <w:trHeight w:val="300"/>
        </w:trPr>
        <w:tc>
          <w:tcPr>
            <w:tcW w:w="400" w:type="pct"/>
            <w:tcBorders>
              <w:top w:val="nil"/>
              <w:bottom w:val="nil"/>
              <w:right w:val="nil"/>
            </w:tcBorders>
          </w:tcPr>
          <w:p w14:paraId="5B4544A9" w14:textId="77777777" w:rsidR="003E3106" w:rsidRPr="000C14A4" w:rsidRDefault="003E3106"/>
        </w:tc>
        <w:tc>
          <w:tcPr>
            <w:tcW w:w="2350" w:type="pct"/>
            <w:gridSpan w:val="2"/>
            <w:tcBorders>
              <w:top w:val="nil"/>
              <w:left w:val="nil"/>
              <w:bottom w:val="nil"/>
              <w:right w:val="nil"/>
            </w:tcBorders>
          </w:tcPr>
          <w:p w14:paraId="0B67F4DE" w14:textId="77777777" w:rsidR="003E3106" w:rsidRPr="000C14A4" w:rsidRDefault="004851CA">
            <w:r w:rsidRPr="000C14A4">
              <w:rPr>
                <w:sz w:val="16"/>
              </w:rPr>
              <w:t>white</w:t>
            </w:r>
          </w:p>
        </w:tc>
        <w:tc>
          <w:tcPr>
            <w:tcW w:w="1750" w:type="pct"/>
            <w:gridSpan w:val="2"/>
            <w:tcBorders>
              <w:top w:val="nil"/>
              <w:left w:val="nil"/>
              <w:bottom w:val="nil"/>
              <w:right w:val="nil"/>
            </w:tcBorders>
          </w:tcPr>
          <w:p w14:paraId="2E29AA96" w14:textId="77777777" w:rsidR="003E3106" w:rsidRPr="000C14A4" w:rsidRDefault="003E3106"/>
        </w:tc>
        <w:tc>
          <w:tcPr>
            <w:tcW w:w="500" w:type="pct"/>
            <w:tcBorders>
              <w:top w:val="nil"/>
              <w:left w:val="nil"/>
              <w:bottom w:val="nil"/>
            </w:tcBorders>
          </w:tcPr>
          <w:p w14:paraId="0F821057" w14:textId="77777777" w:rsidR="003E3106" w:rsidRPr="000C14A4" w:rsidRDefault="004851CA">
            <w:r w:rsidRPr="000C14A4">
              <w:rPr>
                <w:sz w:val="16"/>
              </w:rPr>
              <w:t>1   [  ]</w:t>
            </w:r>
          </w:p>
        </w:tc>
      </w:tr>
      <w:tr w:rsidR="003E3106" w:rsidRPr="000C14A4" w14:paraId="41593A57" w14:textId="77777777">
        <w:trPr>
          <w:trHeight w:val="300"/>
        </w:trPr>
        <w:tc>
          <w:tcPr>
            <w:tcW w:w="400" w:type="pct"/>
            <w:tcBorders>
              <w:top w:val="nil"/>
              <w:bottom w:val="nil"/>
              <w:right w:val="nil"/>
            </w:tcBorders>
          </w:tcPr>
          <w:p w14:paraId="69DEBF5B" w14:textId="77777777" w:rsidR="003E3106" w:rsidRPr="000C14A4" w:rsidRDefault="003E3106"/>
        </w:tc>
        <w:tc>
          <w:tcPr>
            <w:tcW w:w="2350" w:type="pct"/>
            <w:gridSpan w:val="2"/>
            <w:tcBorders>
              <w:top w:val="nil"/>
              <w:left w:val="nil"/>
              <w:bottom w:val="nil"/>
              <w:right w:val="nil"/>
            </w:tcBorders>
          </w:tcPr>
          <w:p w14:paraId="2160030B" w14:textId="77777777" w:rsidR="003E3106" w:rsidRPr="000C14A4" w:rsidRDefault="004851CA">
            <w:r w:rsidRPr="000C14A4">
              <w:rPr>
                <w:sz w:val="16"/>
              </w:rPr>
              <w:t>greenish</w:t>
            </w:r>
          </w:p>
        </w:tc>
        <w:tc>
          <w:tcPr>
            <w:tcW w:w="1750" w:type="pct"/>
            <w:gridSpan w:val="2"/>
            <w:tcBorders>
              <w:top w:val="nil"/>
              <w:left w:val="nil"/>
              <w:bottom w:val="nil"/>
              <w:right w:val="nil"/>
            </w:tcBorders>
          </w:tcPr>
          <w:p w14:paraId="7B616F92" w14:textId="77777777" w:rsidR="003E3106" w:rsidRPr="000C14A4" w:rsidRDefault="003E3106"/>
        </w:tc>
        <w:tc>
          <w:tcPr>
            <w:tcW w:w="500" w:type="pct"/>
            <w:tcBorders>
              <w:top w:val="nil"/>
              <w:left w:val="nil"/>
              <w:bottom w:val="nil"/>
            </w:tcBorders>
          </w:tcPr>
          <w:p w14:paraId="6402252E" w14:textId="77777777" w:rsidR="003E3106" w:rsidRPr="000C14A4" w:rsidRDefault="004851CA">
            <w:r w:rsidRPr="000C14A4">
              <w:rPr>
                <w:sz w:val="16"/>
              </w:rPr>
              <w:t>2   [  ]</w:t>
            </w:r>
          </w:p>
        </w:tc>
      </w:tr>
      <w:tr w:rsidR="003E3106" w:rsidRPr="000C14A4" w14:paraId="34342925" w14:textId="77777777">
        <w:trPr>
          <w:trHeight w:val="300"/>
        </w:trPr>
        <w:tc>
          <w:tcPr>
            <w:tcW w:w="400" w:type="pct"/>
            <w:tcBorders>
              <w:top w:val="nil"/>
              <w:bottom w:val="nil"/>
              <w:right w:val="nil"/>
            </w:tcBorders>
          </w:tcPr>
          <w:p w14:paraId="171FF346" w14:textId="77777777" w:rsidR="003E3106" w:rsidRPr="000C14A4" w:rsidRDefault="003E3106"/>
        </w:tc>
        <w:tc>
          <w:tcPr>
            <w:tcW w:w="2350" w:type="pct"/>
            <w:gridSpan w:val="2"/>
            <w:tcBorders>
              <w:top w:val="nil"/>
              <w:left w:val="nil"/>
              <w:bottom w:val="nil"/>
              <w:right w:val="nil"/>
            </w:tcBorders>
          </w:tcPr>
          <w:p w14:paraId="3FC48BD6" w14:textId="77777777" w:rsidR="003E3106" w:rsidRPr="000C14A4" w:rsidRDefault="004851CA">
            <w:r w:rsidRPr="000C14A4">
              <w:rPr>
                <w:sz w:val="16"/>
              </w:rPr>
              <w:t>yellowish</w:t>
            </w:r>
          </w:p>
        </w:tc>
        <w:tc>
          <w:tcPr>
            <w:tcW w:w="1750" w:type="pct"/>
            <w:gridSpan w:val="2"/>
            <w:tcBorders>
              <w:top w:val="nil"/>
              <w:left w:val="nil"/>
              <w:bottom w:val="nil"/>
              <w:right w:val="nil"/>
            </w:tcBorders>
          </w:tcPr>
          <w:p w14:paraId="72356E8D" w14:textId="77777777" w:rsidR="003E3106" w:rsidRPr="000C14A4" w:rsidRDefault="003E3106"/>
        </w:tc>
        <w:tc>
          <w:tcPr>
            <w:tcW w:w="500" w:type="pct"/>
            <w:tcBorders>
              <w:top w:val="nil"/>
              <w:left w:val="nil"/>
              <w:bottom w:val="nil"/>
            </w:tcBorders>
          </w:tcPr>
          <w:p w14:paraId="06DF00F3" w14:textId="77777777" w:rsidR="003E3106" w:rsidRPr="000C14A4" w:rsidRDefault="004851CA">
            <w:r w:rsidRPr="000C14A4">
              <w:rPr>
                <w:sz w:val="16"/>
              </w:rPr>
              <w:t>3   [  ]</w:t>
            </w:r>
          </w:p>
        </w:tc>
      </w:tr>
      <w:tr w:rsidR="003E3106" w:rsidRPr="000C14A4" w14:paraId="2E5AF676" w14:textId="77777777">
        <w:trPr>
          <w:trHeight w:val="300"/>
        </w:trPr>
        <w:tc>
          <w:tcPr>
            <w:tcW w:w="400" w:type="pct"/>
            <w:tcBorders>
              <w:top w:val="nil"/>
              <w:bottom w:val="nil"/>
              <w:right w:val="nil"/>
            </w:tcBorders>
          </w:tcPr>
          <w:p w14:paraId="501B3320" w14:textId="77777777" w:rsidR="003E3106" w:rsidRPr="000C14A4" w:rsidRDefault="003E3106"/>
        </w:tc>
        <w:tc>
          <w:tcPr>
            <w:tcW w:w="2350" w:type="pct"/>
            <w:gridSpan w:val="2"/>
            <w:tcBorders>
              <w:top w:val="nil"/>
              <w:left w:val="nil"/>
              <w:bottom w:val="nil"/>
              <w:right w:val="nil"/>
            </w:tcBorders>
          </w:tcPr>
          <w:p w14:paraId="3E8545CA" w14:textId="77777777" w:rsidR="003E3106" w:rsidRPr="000C14A4" w:rsidRDefault="004851CA">
            <w:r w:rsidRPr="000C14A4">
              <w:rPr>
                <w:sz w:val="16"/>
              </w:rPr>
              <w:t>pinkish</w:t>
            </w:r>
          </w:p>
        </w:tc>
        <w:tc>
          <w:tcPr>
            <w:tcW w:w="1750" w:type="pct"/>
            <w:gridSpan w:val="2"/>
            <w:tcBorders>
              <w:top w:val="nil"/>
              <w:left w:val="nil"/>
              <w:bottom w:val="nil"/>
              <w:right w:val="nil"/>
            </w:tcBorders>
          </w:tcPr>
          <w:p w14:paraId="19D33731" w14:textId="77777777" w:rsidR="003E3106" w:rsidRPr="000C14A4" w:rsidRDefault="003E3106"/>
        </w:tc>
        <w:tc>
          <w:tcPr>
            <w:tcW w:w="500" w:type="pct"/>
            <w:tcBorders>
              <w:top w:val="nil"/>
              <w:left w:val="nil"/>
              <w:bottom w:val="nil"/>
            </w:tcBorders>
          </w:tcPr>
          <w:p w14:paraId="56F9205A" w14:textId="77777777" w:rsidR="003E3106" w:rsidRPr="000C14A4" w:rsidRDefault="004851CA">
            <w:r w:rsidRPr="000C14A4">
              <w:rPr>
                <w:sz w:val="16"/>
              </w:rPr>
              <w:t>4   [  ]</w:t>
            </w:r>
          </w:p>
        </w:tc>
      </w:tr>
      <w:tr w:rsidR="003E3106" w:rsidRPr="000C14A4" w14:paraId="26568AEF" w14:textId="77777777">
        <w:trPr>
          <w:trHeight w:val="300"/>
        </w:trPr>
        <w:tc>
          <w:tcPr>
            <w:tcW w:w="400" w:type="pct"/>
            <w:tcBorders>
              <w:top w:val="nil"/>
              <w:bottom w:val="nil"/>
              <w:right w:val="nil"/>
            </w:tcBorders>
          </w:tcPr>
          <w:p w14:paraId="72ADD791" w14:textId="77777777" w:rsidR="003E3106" w:rsidRPr="000C14A4" w:rsidRDefault="003E3106"/>
        </w:tc>
        <w:tc>
          <w:tcPr>
            <w:tcW w:w="2350" w:type="pct"/>
            <w:gridSpan w:val="2"/>
            <w:tcBorders>
              <w:top w:val="nil"/>
              <w:left w:val="nil"/>
              <w:bottom w:val="nil"/>
              <w:right w:val="nil"/>
            </w:tcBorders>
          </w:tcPr>
          <w:p w14:paraId="1233D98D" w14:textId="77777777" w:rsidR="003E3106" w:rsidRPr="000C14A4" w:rsidRDefault="004851CA">
            <w:r w:rsidRPr="000C14A4">
              <w:rPr>
                <w:sz w:val="16"/>
              </w:rPr>
              <w:t>reddish</w:t>
            </w:r>
          </w:p>
        </w:tc>
        <w:tc>
          <w:tcPr>
            <w:tcW w:w="1750" w:type="pct"/>
            <w:gridSpan w:val="2"/>
            <w:tcBorders>
              <w:top w:val="nil"/>
              <w:left w:val="nil"/>
              <w:bottom w:val="nil"/>
              <w:right w:val="nil"/>
            </w:tcBorders>
          </w:tcPr>
          <w:p w14:paraId="6A2DC412" w14:textId="77777777" w:rsidR="003E3106" w:rsidRPr="000C14A4" w:rsidRDefault="003E3106"/>
        </w:tc>
        <w:tc>
          <w:tcPr>
            <w:tcW w:w="500" w:type="pct"/>
            <w:tcBorders>
              <w:top w:val="nil"/>
              <w:left w:val="nil"/>
              <w:bottom w:val="nil"/>
            </w:tcBorders>
          </w:tcPr>
          <w:p w14:paraId="78C7DC2C" w14:textId="77777777" w:rsidR="003E3106" w:rsidRPr="000C14A4" w:rsidRDefault="004851CA">
            <w:r w:rsidRPr="000C14A4">
              <w:rPr>
                <w:sz w:val="16"/>
              </w:rPr>
              <w:t>5   [  ]</w:t>
            </w:r>
          </w:p>
        </w:tc>
      </w:tr>
      <w:tr w:rsidR="003E3106" w:rsidRPr="000C14A4" w14:paraId="3054817C" w14:textId="77777777">
        <w:trPr>
          <w:trHeight w:val="500"/>
        </w:trPr>
        <w:tc>
          <w:tcPr>
            <w:tcW w:w="400" w:type="pct"/>
            <w:tcBorders>
              <w:top w:val="nil"/>
              <w:bottom w:val="nil"/>
              <w:right w:val="nil"/>
            </w:tcBorders>
          </w:tcPr>
          <w:p w14:paraId="611CAB8B" w14:textId="77777777" w:rsidR="003E3106" w:rsidRPr="000C14A4" w:rsidRDefault="004851CA">
            <w:r w:rsidRPr="000C14A4">
              <w:rPr>
                <w:b/>
                <w:sz w:val="16"/>
              </w:rPr>
              <w:t>5.12</w:t>
            </w:r>
          </w:p>
          <w:p w14:paraId="23EDE098" w14:textId="77777777" w:rsidR="003E3106" w:rsidRPr="000C14A4" w:rsidRDefault="004851CA">
            <w:r w:rsidRPr="000C14A4">
              <w:rPr>
                <w:b/>
                <w:sz w:val="16"/>
              </w:rPr>
              <w:t>(57)</w:t>
            </w:r>
          </w:p>
        </w:tc>
        <w:tc>
          <w:tcPr>
            <w:tcW w:w="2350" w:type="pct"/>
            <w:gridSpan w:val="2"/>
            <w:tcBorders>
              <w:top w:val="nil"/>
              <w:left w:val="nil"/>
              <w:bottom w:val="nil"/>
              <w:right w:val="nil"/>
            </w:tcBorders>
          </w:tcPr>
          <w:p w14:paraId="77CDECAD" w14:textId="77777777" w:rsidR="003E3106" w:rsidRPr="000C14A4" w:rsidRDefault="004851CA">
            <w:pPr>
              <w:spacing w:beforeAutospacing="1" w:afterAutospacing="1"/>
              <w:divId w:val="1"/>
              <w:rPr>
                <w:b/>
                <w:sz w:val="16"/>
              </w:rPr>
            </w:pPr>
            <w:r w:rsidRPr="000C14A4">
              <w:rPr>
                <w:b/>
                <w:sz w:val="16"/>
              </w:rPr>
              <w:t>Time of beginning of flowering</w:t>
            </w:r>
          </w:p>
        </w:tc>
        <w:tc>
          <w:tcPr>
            <w:tcW w:w="1750" w:type="pct"/>
            <w:gridSpan w:val="2"/>
            <w:tcBorders>
              <w:top w:val="nil"/>
              <w:left w:val="nil"/>
              <w:bottom w:val="nil"/>
              <w:right w:val="nil"/>
            </w:tcBorders>
          </w:tcPr>
          <w:p w14:paraId="31FD914D" w14:textId="77777777" w:rsidR="003E3106" w:rsidRPr="000C14A4" w:rsidRDefault="003E3106"/>
        </w:tc>
        <w:tc>
          <w:tcPr>
            <w:tcW w:w="500" w:type="pct"/>
            <w:tcBorders>
              <w:top w:val="nil"/>
              <w:left w:val="nil"/>
              <w:bottom w:val="nil"/>
            </w:tcBorders>
          </w:tcPr>
          <w:p w14:paraId="67BBF28A" w14:textId="77777777" w:rsidR="003E3106" w:rsidRPr="000C14A4" w:rsidRDefault="003E3106"/>
        </w:tc>
      </w:tr>
      <w:tr w:rsidR="003E3106" w:rsidRPr="000C14A4" w14:paraId="5A2A6E28" w14:textId="77777777">
        <w:trPr>
          <w:trHeight w:val="300"/>
        </w:trPr>
        <w:tc>
          <w:tcPr>
            <w:tcW w:w="400" w:type="pct"/>
            <w:tcBorders>
              <w:top w:val="nil"/>
              <w:bottom w:val="nil"/>
              <w:right w:val="nil"/>
            </w:tcBorders>
          </w:tcPr>
          <w:p w14:paraId="34F8345C" w14:textId="77777777" w:rsidR="003E3106" w:rsidRPr="000C14A4" w:rsidRDefault="003E3106"/>
        </w:tc>
        <w:tc>
          <w:tcPr>
            <w:tcW w:w="2350" w:type="pct"/>
            <w:gridSpan w:val="2"/>
            <w:tcBorders>
              <w:top w:val="nil"/>
              <w:left w:val="nil"/>
              <w:bottom w:val="nil"/>
              <w:right w:val="nil"/>
            </w:tcBorders>
          </w:tcPr>
          <w:p w14:paraId="30FD7DBF" w14:textId="77777777" w:rsidR="003E3106" w:rsidRPr="000C14A4" w:rsidRDefault="004851CA">
            <w:r w:rsidRPr="000C14A4">
              <w:rPr>
                <w:sz w:val="16"/>
              </w:rPr>
              <w:t>very early</w:t>
            </w:r>
          </w:p>
        </w:tc>
        <w:tc>
          <w:tcPr>
            <w:tcW w:w="1750" w:type="pct"/>
            <w:gridSpan w:val="2"/>
            <w:tcBorders>
              <w:top w:val="nil"/>
              <w:left w:val="nil"/>
              <w:bottom w:val="nil"/>
              <w:right w:val="nil"/>
            </w:tcBorders>
          </w:tcPr>
          <w:p w14:paraId="07CDD771" w14:textId="77777777" w:rsidR="003E3106" w:rsidRPr="000C14A4" w:rsidRDefault="004851CA">
            <w:r w:rsidRPr="000C14A4">
              <w:rPr>
                <w:sz w:val="16"/>
              </w:rPr>
              <w:t>Tema</w:t>
            </w:r>
          </w:p>
        </w:tc>
        <w:tc>
          <w:tcPr>
            <w:tcW w:w="500" w:type="pct"/>
            <w:tcBorders>
              <w:top w:val="nil"/>
              <w:left w:val="nil"/>
              <w:bottom w:val="nil"/>
            </w:tcBorders>
          </w:tcPr>
          <w:p w14:paraId="7ECEAF5D" w14:textId="77777777" w:rsidR="003E3106" w:rsidRPr="000C14A4" w:rsidRDefault="004851CA">
            <w:r w:rsidRPr="000C14A4">
              <w:rPr>
                <w:sz w:val="16"/>
              </w:rPr>
              <w:t>1   [  ]</w:t>
            </w:r>
          </w:p>
        </w:tc>
      </w:tr>
      <w:tr w:rsidR="003E3106" w:rsidRPr="000C14A4" w14:paraId="3B76148D" w14:textId="77777777">
        <w:trPr>
          <w:trHeight w:val="300"/>
        </w:trPr>
        <w:tc>
          <w:tcPr>
            <w:tcW w:w="400" w:type="pct"/>
            <w:tcBorders>
              <w:top w:val="nil"/>
              <w:bottom w:val="nil"/>
              <w:right w:val="nil"/>
            </w:tcBorders>
          </w:tcPr>
          <w:p w14:paraId="28D0D99C" w14:textId="77777777" w:rsidR="003E3106" w:rsidRPr="000C14A4" w:rsidRDefault="003E3106"/>
        </w:tc>
        <w:tc>
          <w:tcPr>
            <w:tcW w:w="2350" w:type="pct"/>
            <w:gridSpan w:val="2"/>
            <w:tcBorders>
              <w:top w:val="nil"/>
              <w:left w:val="nil"/>
              <w:bottom w:val="nil"/>
              <w:right w:val="nil"/>
            </w:tcBorders>
          </w:tcPr>
          <w:p w14:paraId="6F3910C8" w14:textId="77777777" w:rsidR="003E3106" w:rsidRPr="000C14A4" w:rsidRDefault="004851CA">
            <w:r w:rsidRPr="000C14A4">
              <w:rPr>
                <w:sz w:val="16"/>
              </w:rPr>
              <w:t>very early to early</w:t>
            </w:r>
          </w:p>
        </w:tc>
        <w:tc>
          <w:tcPr>
            <w:tcW w:w="1750" w:type="pct"/>
            <w:gridSpan w:val="2"/>
            <w:tcBorders>
              <w:top w:val="nil"/>
              <w:left w:val="nil"/>
              <w:bottom w:val="nil"/>
              <w:right w:val="nil"/>
            </w:tcBorders>
          </w:tcPr>
          <w:p w14:paraId="7B45C40F" w14:textId="77777777" w:rsidR="003E3106" w:rsidRPr="000C14A4" w:rsidRDefault="004851CA">
            <w:r w:rsidRPr="000C14A4">
              <w:rPr>
                <w:sz w:val="16"/>
              </w:rPr>
              <w:t>Oksana</w:t>
            </w:r>
          </w:p>
        </w:tc>
        <w:tc>
          <w:tcPr>
            <w:tcW w:w="500" w:type="pct"/>
            <w:tcBorders>
              <w:top w:val="nil"/>
              <w:left w:val="nil"/>
              <w:bottom w:val="nil"/>
            </w:tcBorders>
          </w:tcPr>
          <w:p w14:paraId="3E7F79F2" w14:textId="77777777" w:rsidR="003E3106" w:rsidRPr="000C14A4" w:rsidRDefault="004851CA">
            <w:r w:rsidRPr="000C14A4">
              <w:rPr>
                <w:sz w:val="16"/>
              </w:rPr>
              <w:t>2   [  ]</w:t>
            </w:r>
          </w:p>
        </w:tc>
      </w:tr>
      <w:tr w:rsidR="003E3106" w:rsidRPr="000C14A4" w14:paraId="29355370" w14:textId="77777777">
        <w:trPr>
          <w:trHeight w:val="300"/>
        </w:trPr>
        <w:tc>
          <w:tcPr>
            <w:tcW w:w="400" w:type="pct"/>
            <w:tcBorders>
              <w:top w:val="nil"/>
              <w:bottom w:val="nil"/>
              <w:right w:val="nil"/>
            </w:tcBorders>
          </w:tcPr>
          <w:p w14:paraId="3BFF44AF" w14:textId="77777777" w:rsidR="003E3106" w:rsidRPr="000C14A4" w:rsidRDefault="003E3106"/>
        </w:tc>
        <w:tc>
          <w:tcPr>
            <w:tcW w:w="2350" w:type="pct"/>
            <w:gridSpan w:val="2"/>
            <w:tcBorders>
              <w:top w:val="nil"/>
              <w:left w:val="nil"/>
              <w:bottom w:val="nil"/>
              <w:right w:val="nil"/>
            </w:tcBorders>
          </w:tcPr>
          <w:p w14:paraId="4AFAB0C9" w14:textId="77777777" w:rsidR="003E3106" w:rsidRPr="000C14A4" w:rsidRDefault="004851CA">
            <w:r w:rsidRPr="000C14A4">
              <w:rPr>
                <w:sz w:val="16"/>
              </w:rPr>
              <w:t>early</w:t>
            </w:r>
          </w:p>
        </w:tc>
        <w:tc>
          <w:tcPr>
            <w:tcW w:w="1750" w:type="pct"/>
            <w:gridSpan w:val="2"/>
            <w:tcBorders>
              <w:top w:val="nil"/>
              <w:left w:val="nil"/>
              <w:bottom w:val="nil"/>
              <w:right w:val="nil"/>
            </w:tcBorders>
          </w:tcPr>
          <w:p w14:paraId="0E5CE63D" w14:textId="77777777" w:rsidR="003E3106" w:rsidRPr="000C14A4" w:rsidRDefault="004851CA">
            <w:r w:rsidRPr="000C14A4">
              <w:rPr>
                <w:sz w:val="16"/>
              </w:rPr>
              <w:t>Comtesse de Paris, Coscia, Rafzas</w:t>
            </w:r>
          </w:p>
        </w:tc>
        <w:tc>
          <w:tcPr>
            <w:tcW w:w="500" w:type="pct"/>
            <w:tcBorders>
              <w:top w:val="nil"/>
              <w:left w:val="nil"/>
              <w:bottom w:val="nil"/>
            </w:tcBorders>
          </w:tcPr>
          <w:p w14:paraId="1CF9761F" w14:textId="77777777" w:rsidR="003E3106" w:rsidRPr="000C14A4" w:rsidRDefault="004851CA">
            <w:r w:rsidRPr="000C14A4">
              <w:rPr>
                <w:sz w:val="16"/>
              </w:rPr>
              <w:t>3   [  ]</w:t>
            </w:r>
          </w:p>
        </w:tc>
      </w:tr>
      <w:tr w:rsidR="003E3106" w:rsidRPr="000C14A4" w14:paraId="1A496704" w14:textId="77777777">
        <w:trPr>
          <w:trHeight w:val="300"/>
        </w:trPr>
        <w:tc>
          <w:tcPr>
            <w:tcW w:w="400" w:type="pct"/>
            <w:tcBorders>
              <w:top w:val="nil"/>
              <w:bottom w:val="nil"/>
              <w:right w:val="nil"/>
            </w:tcBorders>
          </w:tcPr>
          <w:p w14:paraId="7DCEB0CC" w14:textId="77777777" w:rsidR="003E3106" w:rsidRPr="000C14A4" w:rsidRDefault="003E3106"/>
        </w:tc>
        <w:tc>
          <w:tcPr>
            <w:tcW w:w="2350" w:type="pct"/>
            <w:gridSpan w:val="2"/>
            <w:tcBorders>
              <w:top w:val="nil"/>
              <w:left w:val="nil"/>
              <w:bottom w:val="nil"/>
              <w:right w:val="nil"/>
            </w:tcBorders>
          </w:tcPr>
          <w:p w14:paraId="7D617C64" w14:textId="77777777" w:rsidR="003E3106" w:rsidRPr="000C14A4" w:rsidRDefault="004851CA">
            <w:r w:rsidRPr="000C14A4">
              <w:rPr>
                <w:sz w:val="16"/>
              </w:rPr>
              <w:t>early to medium</w:t>
            </w:r>
          </w:p>
        </w:tc>
        <w:tc>
          <w:tcPr>
            <w:tcW w:w="1750" w:type="pct"/>
            <w:gridSpan w:val="2"/>
            <w:tcBorders>
              <w:top w:val="nil"/>
              <w:left w:val="nil"/>
              <w:bottom w:val="nil"/>
              <w:right w:val="nil"/>
            </w:tcBorders>
          </w:tcPr>
          <w:p w14:paraId="1FEDF2F4" w14:textId="77777777" w:rsidR="003E3106" w:rsidRPr="000C14A4" w:rsidRDefault="004851CA">
            <w:r w:rsidRPr="000C14A4">
              <w:rPr>
                <w:sz w:val="16"/>
              </w:rPr>
              <w:t>Roksolana</w:t>
            </w:r>
          </w:p>
        </w:tc>
        <w:tc>
          <w:tcPr>
            <w:tcW w:w="500" w:type="pct"/>
            <w:tcBorders>
              <w:top w:val="nil"/>
              <w:left w:val="nil"/>
              <w:bottom w:val="nil"/>
            </w:tcBorders>
          </w:tcPr>
          <w:p w14:paraId="068E4067" w14:textId="77777777" w:rsidR="003E3106" w:rsidRPr="000C14A4" w:rsidRDefault="004851CA">
            <w:r w:rsidRPr="000C14A4">
              <w:rPr>
                <w:sz w:val="16"/>
              </w:rPr>
              <w:t>4   [  ]</w:t>
            </w:r>
          </w:p>
        </w:tc>
      </w:tr>
      <w:tr w:rsidR="003E3106" w:rsidRPr="000C14A4" w14:paraId="028B0EDE" w14:textId="77777777">
        <w:trPr>
          <w:trHeight w:val="300"/>
        </w:trPr>
        <w:tc>
          <w:tcPr>
            <w:tcW w:w="400" w:type="pct"/>
            <w:tcBorders>
              <w:top w:val="nil"/>
              <w:bottom w:val="nil"/>
              <w:right w:val="nil"/>
            </w:tcBorders>
          </w:tcPr>
          <w:p w14:paraId="0D01D5C1" w14:textId="77777777" w:rsidR="003E3106" w:rsidRPr="000C14A4" w:rsidRDefault="003E3106"/>
        </w:tc>
        <w:tc>
          <w:tcPr>
            <w:tcW w:w="2350" w:type="pct"/>
            <w:gridSpan w:val="2"/>
            <w:tcBorders>
              <w:top w:val="nil"/>
              <w:left w:val="nil"/>
              <w:bottom w:val="nil"/>
              <w:right w:val="nil"/>
            </w:tcBorders>
          </w:tcPr>
          <w:p w14:paraId="1A7203AA" w14:textId="77777777" w:rsidR="003E3106" w:rsidRPr="000C14A4" w:rsidRDefault="004851CA">
            <w:r w:rsidRPr="000C14A4">
              <w:rPr>
                <w:sz w:val="16"/>
              </w:rPr>
              <w:t>medium</w:t>
            </w:r>
          </w:p>
        </w:tc>
        <w:tc>
          <w:tcPr>
            <w:tcW w:w="1750" w:type="pct"/>
            <w:gridSpan w:val="2"/>
            <w:tcBorders>
              <w:top w:val="nil"/>
              <w:left w:val="nil"/>
              <w:bottom w:val="nil"/>
              <w:right w:val="nil"/>
            </w:tcBorders>
          </w:tcPr>
          <w:p w14:paraId="23034D3A" w14:textId="77777777" w:rsidR="003E3106" w:rsidRPr="000C14A4" w:rsidRDefault="004851CA">
            <w:r w:rsidRPr="000C14A4">
              <w:rPr>
                <w:sz w:val="16"/>
              </w:rPr>
              <w:t>Bay 6474, Bay 6485, Cape Rose ARC 1, Uta</w:t>
            </w:r>
          </w:p>
        </w:tc>
        <w:tc>
          <w:tcPr>
            <w:tcW w:w="500" w:type="pct"/>
            <w:tcBorders>
              <w:top w:val="nil"/>
              <w:left w:val="nil"/>
              <w:bottom w:val="nil"/>
            </w:tcBorders>
          </w:tcPr>
          <w:p w14:paraId="50B673F3" w14:textId="77777777" w:rsidR="003E3106" w:rsidRPr="000C14A4" w:rsidRDefault="004851CA">
            <w:r w:rsidRPr="000C14A4">
              <w:rPr>
                <w:sz w:val="16"/>
              </w:rPr>
              <w:t>5   [  ]</w:t>
            </w:r>
          </w:p>
        </w:tc>
      </w:tr>
      <w:tr w:rsidR="003E3106" w:rsidRPr="000C14A4" w14:paraId="630D5588" w14:textId="77777777">
        <w:trPr>
          <w:trHeight w:val="300"/>
        </w:trPr>
        <w:tc>
          <w:tcPr>
            <w:tcW w:w="400" w:type="pct"/>
            <w:tcBorders>
              <w:top w:val="nil"/>
              <w:bottom w:val="nil"/>
              <w:right w:val="nil"/>
            </w:tcBorders>
          </w:tcPr>
          <w:p w14:paraId="2BC6091B" w14:textId="77777777" w:rsidR="003E3106" w:rsidRPr="000C14A4" w:rsidRDefault="003E3106"/>
        </w:tc>
        <w:tc>
          <w:tcPr>
            <w:tcW w:w="2350" w:type="pct"/>
            <w:gridSpan w:val="2"/>
            <w:tcBorders>
              <w:top w:val="nil"/>
              <w:left w:val="nil"/>
              <w:bottom w:val="nil"/>
              <w:right w:val="nil"/>
            </w:tcBorders>
          </w:tcPr>
          <w:p w14:paraId="67581BF6" w14:textId="77777777" w:rsidR="003E3106" w:rsidRPr="000C14A4" w:rsidRDefault="004851CA">
            <w:r w:rsidRPr="000C14A4">
              <w:rPr>
                <w:sz w:val="16"/>
              </w:rPr>
              <w:t>medium to late</w:t>
            </w:r>
          </w:p>
        </w:tc>
        <w:tc>
          <w:tcPr>
            <w:tcW w:w="1750" w:type="pct"/>
            <w:gridSpan w:val="2"/>
            <w:tcBorders>
              <w:top w:val="nil"/>
              <w:left w:val="nil"/>
              <w:bottom w:val="nil"/>
              <w:right w:val="nil"/>
            </w:tcBorders>
          </w:tcPr>
          <w:p w14:paraId="3A35A454" w14:textId="77777777" w:rsidR="003E3106" w:rsidRPr="000C14A4" w:rsidRDefault="004851CA">
            <w:r w:rsidRPr="000C14A4">
              <w:rPr>
                <w:sz w:val="16"/>
              </w:rPr>
              <w:t>Delwini, Reddie</w:t>
            </w:r>
          </w:p>
        </w:tc>
        <w:tc>
          <w:tcPr>
            <w:tcW w:w="500" w:type="pct"/>
            <w:tcBorders>
              <w:top w:val="nil"/>
              <w:left w:val="nil"/>
              <w:bottom w:val="nil"/>
            </w:tcBorders>
          </w:tcPr>
          <w:p w14:paraId="36EDFCF0" w14:textId="77777777" w:rsidR="003E3106" w:rsidRPr="000C14A4" w:rsidRDefault="004851CA">
            <w:r w:rsidRPr="000C14A4">
              <w:rPr>
                <w:sz w:val="16"/>
              </w:rPr>
              <w:t>6   [  ]</w:t>
            </w:r>
          </w:p>
        </w:tc>
      </w:tr>
      <w:tr w:rsidR="003E3106" w:rsidRPr="000C14A4" w14:paraId="1ADC15EB" w14:textId="77777777">
        <w:trPr>
          <w:trHeight w:val="300"/>
        </w:trPr>
        <w:tc>
          <w:tcPr>
            <w:tcW w:w="400" w:type="pct"/>
            <w:tcBorders>
              <w:top w:val="nil"/>
              <w:bottom w:val="nil"/>
              <w:right w:val="nil"/>
            </w:tcBorders>
          </w:tcPr>
          <w:p w14:paraId="11973427" w14:textId="77777777" w:rsidR="003E3106" w:rsidRPr="000C14A4" w:rsidRDefault="003E3106"/>
        </w:tc>
        <w:tc>
          <w:tcPr>
            <w:tcW w:w="2350" w:type="pct"/>
            <w:gridSpan w:val="2"/>
            <w:tcBorders>
              <w:top w:val="nil"/>
              <w:left w:val="nil"/>
              <w:bottom w:val="nil"/>
              <w:right w:val="nil"/>
            </w:tcBorders>
          </w:tcPr>
          <w:p w14:paraId="70B8654D" w14:textId="77777777" w:rsidR="003E3106" w:rsidRPr="000C14A4" w:rsidRDefault="004851CA">
            <w:r w:rsidRPr="000C14A4">
              <w:rPr>
                <w:sz w:val="16"/>
              </w:rPr>
              <w:t>late</w:t>
            </w:r>
          </w:p>
        </w:tc>
        <w:tc>
          <w:tcPr>
            <w:tcW w:w="1750" w:type="pct"/>
            <w:gridSpan w:val="2"/>
            <w:tcBorders>
              <w:top w:val="nil"/>
              <w:left w:val="nil"/>
              <w:bottom w:val="nil"/>
              <w:right w:val="nil"/>
            </w:tcBorders>
          </w:tcPr>
          <w:p w14:paraId="6D133075" w14:textId="77777777" w:rsidR="003E3106" w:rsidRPr="000C14A4" w:rsidRDefault="004851CA">
            <w:r w:rsidRPr="000C14A4">
              <w:rPr>
                <w:sz w:val="16"/>
              </w:rPr>
              <w:t>Rode Doyenne van Doorn</w:t>
            </w:r>
          </w:p>
        </w:tc>
        <w:tc>
          <w:tcPr>
            <w:tcW w:w="500" w:type="pct"/>
            <w:tcBorders>
              <w:top w:val="nil"/>
              <w:left w:val="nil"/>
              <w:bottom w:val="nil"/>
            </w:tcBorders>
          </w:tcPr>
          <w:p w14:paraId="1436F184" w14:textId="77777777" w:rsidR="003E3106" w:rsidRPr="000C14A4" w:rsidRDefault="004851CA">
            <w:r w:rsidRPr="000C14A4">
              <w:rPr>
                <w:sz w:val="16"/>
              </w:rPr>
              <w:t>7   [  ]</w:t>
            </w:r>
          </w:p>
        </w:tc>
      </w:tr>
      <w:tr w:rsidR="003E3106" w:rsidRPr="000C14A4" w14:paraId="61EB9600" w14:textId="77777777">
        <w:trPr>
          <w:trHeight w:val="300"/>
        </w:trPr>
        <w:tc>
          <w:tcPr>
            <w:tcW w:w="400" w:type="pct"/>
            <w:tcBorders>
              <w:top w:val="nil"/>
              <w:bottom w:val="nil"/>
              <w:right w:val="nil"/>
            </w:tcBorders>
          </w:tcPr>
          <w:p w14:paraId="08419E5C" w14:textId="77777777" w:rsidR="003E3106" w:rsidRPr="000C14A4" w:rsidRDefault="003E3106"/>
        </w:tc>
        <w:tc>
          <w:tcPr>
            <w:tcW w:w="2350" w:type="pct"/>
            <w:gridSpan w:val="2"/>
            <w:tcBorders>
              <w:top w:val="nil"/>
              <w:left w:val="nil"/>
              <w:bottom w:val="nil"/>
              <w:right w:val="nil"/>
            </w:tcBorders>
          </w:tcPr>
          <w:p w14:paraId="5864D58F" w14:textId="77777777" w:rsidR="003E3106" w:rsidRPr="000C14A4" w:rsidRDefault="004851CA">
            <w:r w:rsidRPr="000C14A4">
              <w:rPr>
                <w:sz w:val="16"/>
              </w:rPr>
              <w:t>late to very late</w:t>
            </w:r>
          </w:p>
        </w:tc>
        <w:tc>
          <w:tcPr>
            <w:tcW w:w="1750" w:type="pct"/>
            <w:gridSpan w:val="2"/>
            <w:tcBorders>
              <w:top w:val="nil"/>
              <w:left w:val="nil"/>
              <w:bottom w:val="nil"/>
              <w:right w:val="nil"/>
            </w:tcBorders>
          </w:tcPr>
          <w:p w14:paraId="2F61BA3F" w14:textId="77777777" w:rsidR="003E3106" w:rsidRPr="000C14A4" w:rsidRDefault="004851CA">
            <w:r w:rsidRPr="000C14A4">
              <w:rPr>
                <w:sz w:val="16"/>
              </w:rPr>
              <w:t>Radana</w:t>
            </w:r>
          </w:p>
        </w:tc>
        <w:tc>
          <w:tcPr>
            <w:tcW w:w="500" w:type="pct"/>
            <w:tcBorders>
              <w:top w:val="nil"/>
              <w:left w:val="nil"/>
              <w:bottom w:val="nil"/>
            </w:tcBorders>
          </w:tcPr>
          <w:p w14:paraId="5332E0EC" w14:textId="77777777" w:rsidR="003E3106" w:rsidRPr="000C14A4" w:rsidRDefault="004851CA">
            <w:r w:rsidRPr="000C14A4">
              <w:rPr>
                <w:sz w:val="16"/>
              </w:rPr>
              <w:t>8   [  ]</w:t>
            </w:r>
          </w:p>
        </w:tc>
      </w:tr>
      <w:tr w:rsidR="003E3106" w:rsidRPr="000C14A4" w14:paraId="704DBF0E" w14:textId="77777777">
        <w:trPr>
          <w:trHeight w:val="300"/>
        </w:trPr>
        <w:tc>
          <w:tcPr>
            <w:tcW w:w="400" w:type="pct"/>
            <w:tcBorders>
              <w:top w:val="nil"/>
              <w:bottom w:val="nil"/>
              <w:right w:val="nil"/>
            </w:tcBorders>
          </w:tcPr>
          <w:p w14:paraId="25E656CB" w14:textId="77777777" w:rsidR="003E3106" w:rsidRPr="000C14A4" w:rsidRDefault="003E3106"/>
        </w:tc>
        <w:tc>
          <w:tcPr>
            <w:tcW w:w="2350" w:type="pct"/>
            <w:gridSpan w:val="2"/>
            <w:tcBorders>
              <w:top w:val="nil"/>
              <w:left w:val="nil"/>
              <w:bottom w:val="nil"/>
              <w:right w:val="nil"/>
            </w:tcBorders>
          </w:tcPr>
          <w:p w14:paraId="109C6697" w14:textId="77777777" w:rsidR="003E3106" w:rsidRPr="000C14A4" w:rsidRDefault="004851CA">
            <w:r w:rsidRPr="000C14A4">
              <w:rPr>
                <w:sz w:val="16"/>
              </w:rPr>
              <w:t>very late</w:t>
            </w:r>
          </w:p>
        </w:tc>
        <w:tc>
          <w:tcPr>
            <w:tcW w:w="1750" w:type="pct"/>
            <w:gridSpan w:val="2"/>
            <w:tcBorders>
              <w:top w:val="nil"/>
              <w:left w:val="nil"/>
              <w:bottom w:val="nil"/>
              <w:right w:val="nil"/>
            </w:tcBorders>
          </w:tcPr>
          <w:p w14:paraId="5B187536" w14:textId="77777777" w:rsidR="003E3106" w:rsidRPr="000C14A4" w:rsidRDefault="003E3106"/>
        </w:tc>
        <w:tc>
          <w:tcPr>
            <w:tcW w:w="500" w:type="pct"/>
            <w:tcBorders>
              <w:top w:val="nil"/>
              <w:left w:val="nil"/>
              <w:bottom w:val="nil"/>
            </w:tcBorders>
          </w:tcPr>
          <w:p w14:paraId="545587F6" w14:textId="77777777" w:rsidR="003E3106" w:rsidRPr="000C14A4" w:rsidRDefault="004851CA">
            <w:r w:rsidRPr="000C14A4">
              <w:rPr>
                <w:sz w:val="16"/>
              </w:rPr>
              <w:t>9   [  ]</w:t>
            </w:r>
          </w:p>
        </w:tc>
      </w:tr>
      <w:tr w:rsidR="003E3106" w:rsidRPr="000C14A4" w14:paraId="44A3D923" w14:textId="77777777">
        <w:trPr>
          <w:trHeight w:val="500"/>
        </w:trPr>
        <w:tc>
          <w:tcPr>
            <w:tcW w:w="400" w:type="pct"/>
            <w:tcBorders>
              <w:top w:val="nil"/>
              <w:bottom w:val="nil"/>
              <w:right w:val="nil"/>
            </w:tcBorders>
          </w:tcPr>
          <w:p w14:paraId="71A7825B" w14:textId="77777777" w:rsidR="003E3106" w:rsidRPr="000C14A4" w:rsidRDefault="004851CA">
            <w:r w:rsidRPr="000C14A4">
              <w:rPr>
                <w:b/>
                <w:sz w:val="16"/>
              </w:rPr>
              <w:t>5.13</w:t>
            </w:r>
          </w:p>
          <w:p w14:paraId="4240CA14" w14:textId="77777777" w:rsidR="003E3106" w:rsidRPr="000C14A4" w:rsidRDefault="004851CA">
            <w:r w:rsidRPr="000C14A4">
              <w:rPr>
                <w:b/>
                <w:sz w:val="16"/>
              </w:rPr>
              <w:t>(58)</w:t>
            </w:r>
          </w:p>
        </w:tc>
        <w:tc>
          <w:tcPr>
            <w:tcW w:w="2350" w:type="pct"/>
            <w:gridSpan w:val="2"/>
            <w:tcBorders>
              <w:top w:val="nil"/>
              <w:left w:val="nil"/>
              <w:bottom w:val="nil"/>
              <w:right w:val="nil"/>
            </w:tcBorders>
          </w:tcPr>
          <w:p w14:paraId="4A954632" w14:textId="77777777" w:rsidR="003E3106" w:rsidRPr="000C14A4" w:rsidRDefault="004851CA">
            <w:pPr>
              <w:spacing w:beforeAutospacing="1" w:afterAutospacing="1"/>
              <w:divId w:val="1"/>
              <w:rPr>
                <w:b/>
                <w:sz w:val="16"/>
              </w:rPr>
            </w:pPr>
            <w:r w:rsidRPr="000C14A4">
              <w:rPr>
                <w:b/>
                <w:sz w:val="16"/>
              </w:rPr>
              <w:t>Time of harvest maturity</w:t>
            </w:r>
          </w:p>
        </w:tc>
        <w:tc>
          <w:tcPr>
            <w:tcW w:w="1750" w:type="pct"/>
            <w:gridSpan w:val="2"/>
            <w:tcBorders>
              <w:top w:val="nil"/>
              <w:left w:val="nil"/>
              <w:bottom w:val="nil"/>
              <w:right w:val="nil"/>
            </w:tcBorders>
          </w:tcPr>
          <w:p w14:paraId="5BB2B957" w14:textId="77777777" w:rsidR="003E3106" w:rsidRPr="000C14A4" w:rsidRDefault="003E3106"/>
        </w:tc>
        <w:tc>
          <w:tcPr>
            <w:tcW w:w="500" w:type="pct"/>
            <w:tcBorders>
              <w:top w:val="nil"/>
              <w:left w:val="nil"/>
              <w:bottom w:val="nil"/>
            </w:tcBorders>
          </w:tcPr>
          <w:p w14:paraId="727D1BE3" w14:textId="77777777" w:rsidR="003E3106" w:rsidRPr="000C14A4" w:rsidRDefault="003E3106"/>
        </w:tc>
      </w:tr>
      <w:tr w:rsidR="003E3106" w:rsidRPr="000C14A4" w14:paraId="26DB927C" w14:textId="77777777">
        <w:trPr>
          <w:trHeight w:val="300"/>
        </w:trPr>
        <w:tc>
          <w:tcPr>
            <w:tcW w:w="400" w:type="pct"/>
            <w:tcBorders>
              <w:top w:val="nil"/>
              <w:bottom w:val="nil"/>
              <w:right w:val="nil"/>
            </w:tcBorders>
          </w:tcPr>
          <w:p w14:paraId="5CCDEF5A" w14:textId="77777777" w:rsidR="003E3106" w:rsidRPr="000C14A4" w:rsidRDefault="003E3106"/>
        </w:tc>
        <w:tc>
          <w:tcPr>
            <w:tcW w:w="2350" w:type="pct"/>
            <w:gridSpan w:val="2"/>
            <w:tcBorders>
              <w:top w:val="nil"/>
              <w:left w:val="nil"/>
              <w:bottom w:val="nil"/>
              <w:right w:val="nil"/>
            </w:tcBorders>
          </w:tcPr>
          <w:p w14:paraId="63642F27" w14:textId="77777777" w:rsidR="003E3106" w:rsidRPr="000C14A4" w:rsidRDefault="004851CA">
            <w:r w:rsidRPr="000C14A4">
              <w:rPr>
                <w:sz w:val="16"/>
              </w:rPr>
              <w:t>extremely early</w:t>
            </w:r>
          </w:p>
        </w:tc>
        <w:tc>
          <w:tcPr>
            <w:tcW w:w="1750" w:type="pct"/>
            <w:gridSpan w:val="2"/>
            <w:tcBorders>
              <w:top w:val="nil"/>
              <w:left w:val="nil"/>
              <w:bottom w:val="nil"/>
              <w:right w:val="nil"/>
            </w:tcBorders>
          </w:tcPr>
          <w:p w14:paraId="1571D4BF" w14:textId="77777777" w:rsidR="003E3106" w:rsidRPr="000C14A4" w:rsidRDefault="003E3106"/>
        </w:tc>
        <w:tc>
          <w:tcPr>
            <w:tcW w:w="500" w:type="pct"/>
            <w:tcBorders>
              <w:top w:val="nil"/>
              <w:left w:val="nil"/>
              <w:bottom w:val="nil"/>
            </w:tcBorders>
          </w:tcPr>
          <w:p w14:paraId="4AFB543D" w14:textId="77777777" w:rsidR="003E3106" w:rsidRPr="000C14A4" w:rsidRDefault="004851CA">
            <w:r w:rsidRPr="000C14A4">
              <w:rPr>
                <w:sz w:val="16"/>
              </w:rPr>
              <w:t>1   [  ]</w:t>
            </w:r>
          </w:p>
        </w:tc>
      </w:tr>
      <w:tr w:rsidR="003E3106" w:rsidRPr="000C14A4" w14:paraId="1DECCE6D" w14:textId="77777777">
        <w:trPr>
          <w:trHeight w:val="300"/>
        </w:trPr>
        <w:tc>
          <w:tcPr>
            <w:tcW w:w="400" w:type="pct"/>
            <w:tcBorders>
              <w:top w:val="nil"/>
              <w:bottom w:val="nil"/>
              <w:right w:val="nil"/>
            </w:tcBorders>
          </w:tcPr>
          <w:p w14:paraId="508F6F38" w14:textId="77777777" w:rsidR="003E3106" w:rsidRPr="000C14A4" w:rsidRDefault="003E3106"/>
        </w:tc>
        <w:tc>
          <w:tcPr>
            <w:tcW w:w="2350" w:type="pct"/>
            <w:gridSpan w:val="2"/>
            <w:tcBorders>
              <w:top w:val="nil"/>
              <w:left w:val="nil"/>
              <w:bottom w:val="nil"/>
              <w:right w:val="nil"/>
            </w:tcBorders>
          </w:tcPr>
          <w:p w14:paraId="29AA9ED2" w14:textId="77777777" w:rsidR="003E3106" w:rsidRPr="000C14A4" w:rsidRDefault="004851CA">
            <w:r w:rsidRPr="000C14A4">
              <w:rPr>
                <w:sz w:val="16"/>
              </w:rPr>
              <w:t>extremely early to very early</w:t>
            </w:r>
          </w:p>
        </w:tc>
        <w:tc>
          <w:tcPr>
            <w:tcW w:w="1750" w:type="pct"/>
            <w:gridSpan w:val="2"/>
            <w:tcBorders>
              <w:top w:val="nil"/>
              <w:left w:val="nil"/>
              <w:bottom w:val="nil"/>
              <w:right w:val="nil"/>
            </w:tcBorders>
          </w:tcPr>
          <w:p w14:paraId="119BB236" w14:textId="77777777" w:rsidR="003E3106" w:rsidRPr="000C14A4" w:rsidRDefault="004851CA">
            <w:pPr>
              <w:rPr>
                <w:lang w:val="fr-FR"/>
              </w:rPr>
            </w:pPr>
            <w:r w:rsidRPr="000C14A4">
              <w:rPr>
                <w:sz w:val="16"/>
                <w:lang w:val="fr-FR"/>
              </w:rPr>
              <w:t xml:space="preserve">Bella di Giugno, </w:t>
            </w:r>
            <w:proofErr w:type="spellStart"/>
            <w:r w:rsidRPr="000C14A4">
              <w:rPr>
                <w:sz w:val="16"/>
                <w:lang w:val="fr-FR"/>
              </w:rPr>
              <w:t>Delfrap</w:t>
            </w:r>
            <w:proofErr w:type="spellEnd"/>
            <w:r w:rsidRPr="000C14A4">
              <w:rPr>
                <w:sz w:val="16"/>
                <w:lang w:val="fr-FR"/>
              </w:rPr>
              <w:t xml:space="preserve">, Doyenné de </w:t>
            </w:r>
            <w:proofErr w:type="gramStart"/>
            <w:r w:rsidRPr="000C14A4">
              <w:rPr>
                <w:sz w:val="16"/>
                <w:lang w:val="fr-FR"/>
              </w:rPr>
              <w:t>Juillet</w:t>
            </w:r>
            <w:proofErr w:type="gramEnd"/>
          </w:p>
        </w:tc>
        <w:tc>
          <w:tcPr>
            <w:tcW w:w="500" w:type="pct"/>
            <w:tcBorders>
              <w:top w:val="nil"/>
              <w:left w:val="nil"/>
              <w:bottom w:val="nil"/>
            </w:tcBorders>
          </w:tcPr>
          <w:p w14:paraId="1D1085E1" w14:textId="77777777" w:rsidR="003E3106" w:rsidRPr="000C14A4" w:rsidRDefault="004851CA">
            <w:r w:rsidRPr="000C14A4">
              <w:rPr>
                <w:sz w:val="16"/>
              </w:rPr>
              <w:t>2</w:t>
            </w:r>
            <w:proofErr w:type="gramStart"/>
            <w:r w:rsidRPr="000C14A4">
              <w:rPr>
                <w:sz w:val="16"/>
              </w:rPr>
              <w:t xml:space="preserve">   [  ]</w:t>
            </w:r>
            <w:proofErr w:type="gramEnd"/>
          </w:p>
        </w:tc>
      </w:tr>
      <w:tr w:rsidR="003E3106" w:rsidRPr="000C14A4" w14:paraId="09321A31" w14:textId="77777777">
        <w:trPr>
          <w:trHeight w:val="300"/>
        </w:trPr>
        <w:tc>
          <w:tcPr>
            <w:tcW w:w="400" w:type="pct"/>
            <w:tcBorders>
              <w:top w:val="nil"/>
              <w:bottom w:val="nil"/>
              <w:right w:val="nil"/>
            </w:tcBorders>
          </w:tcPr>
          <w:p w14:paraId="20B7DC3A" w14:textId="77777777" w:rsidR="003E3106" w:rsidRPr="000C14A4" w:rsidRDefault="003E3106"/>
        </w:tc>
        <w:tc>
          <w:tcPr>
            <w:tcW w:w="2350" w:type="pct"/>
            <w:gridSpan w:val="2"/>
            <w:tcBorders>
              <w:top w:val="nil"/>
              <w:left w:val="nil"/>
              <w:bottom w:val="nil"/>
              <w:right w:val="nil"/>
            </w:tcBorders>
          </w:tcPr>
          <w:p w14:paraId="4888727D" w14:textId="77777777" w:rsidR="003E3106" w:rsidRPr="000C14A4" w:rsidRDefault="004851CA">
            <w:r w:rsidRPr="000C14A4">
              <w:rPr>
                <w:sz w:val="16"/>
              </w:rPr>
              <w:t>very early</w:t>
            </w:r>
          </w:p>
        </w:tc>
        <w:tc>
          <w:tcPr>
            <w:tcW w:w="1750" w:type="pct"/>
            <w:gridSpan w:val="2"/>
            <w:tcBorders>
              <w:top w:val="nil"/>
              <w:left w:val="nil"/>
              <w:bottom w:val="nil"/>
              <w:right w:val="nil"/>
            </w:tcBorders>
          </w:tcPr>
          <w:p w14:paraId="359D01F3" w14:textId="77777777" w:rsidR="003E3106" w:rsidRPr="000C14A4" w:rsidRDefault="004851CA">
            <w:r w:rsidRPr="000C14A4">
              <w:rPr>
                <w:sz w:val="16"/>
              </w:rPr>
              <w:t>Colorée de Juillet</w:t>
            </w:r>
          </w:p>
        </w:tc>
        <w:tc>
          <w:tcPr>
            <w:tcW w:w="500" w:type="pct"/>
            <w:tcBorders>
              <w:top w:val="nil"/>
              <w:left w:val="nil"/>
              <w:bottom w:val="nil"/>
            </w:tcBorders>
          </w:tcPr>
          <w:p w14:paraId="63608744" w14:textId="77777777" w:rsidR="003E3106" w:rsidRPr="000C14A4" w:rsidRDefault="004851CA">
            <w:r w:rsidRPr="000C14A4">
              <w:rPr>
                <w:sz w:val="16"/>
              </w:rPr>
              <w:t>3   [  ]</w:t>
            </w:r>
          </w:p>
        </w:tc>
      </w:tr>
      <w:tr w:rsidR="003E3106" w:rsidRPr="000C14A4" w14:paraId="20CA2EE4" w14:textId="77777777">
        <w:trPr>
          <w:trHeight w:val="300"/>
        </w:trPr>
        <w:tc>
          <w:tcPr>
            <w:tcW w:w="400" w:type="pct"/>
            <w:tcBorders>
              <w:top w:val="nil"/>
              <w:bottom w:val="nil"/>
              <w:right w:val="nil"/>
            </w:tcBorders>
          </w:tcPr>
          <w:p w14:paraId="62237F26" w14:textId="77777777" w:rsidR="003E3106" w:rsidRPr="000C14A4" w:rsidRDefault="003E3106"/>
        </w:tc>
        <w:tc>
          <w:tcPr>
            <w:tcW w:w="2350" w:type="pct"/>
            <w:gridSpan w:val="2"/>
            <w:tcBorders>
              <w:top w:val="nil"/>
              <w:left w:val="nil"/>
              <w:bottom w:val="nil"/>
              <w:right w:val="nil"/>
            </w:tcBorders>
          </w:tcPr>
          <w:p w14:paraId="06D1BB3C" w14:textId="77777777" w:rsidR="003E3106" w:rsidRPr="000C14A4" w:rsidRDefault="004851CA">
            <w:r w:rsidRPr="000C14A4">
              <w:rPr>
                <w:sz w:val="16"/>
              </w:rPr>
              <w:t>very early to early</w:t>
            </w:r>
          </w:p>
        </w:tc>
        <w:tc>
          <w:tcPr>
            <w:tcW w:w="1750" w:type="pct"/>
            <w:gridSpan w:val="2"/>
            <w:tcBorders>
              <w:top w:val="nil"/>
              <w:left w:val="nil"/>
              <w:bottom w:val="nil"/>
              <w:right w:val="nil"/>
            </w:tcBorders>
          </w:tcPr>
          <w:p w14:paraId="3708ABE3" w14:textId="77777777" w:rsidR="003E3106" w:rsidRPr="000C14A4" w:rsidRDefault="004851CA">
            <w:r w:rsidRPr="000C14A4">
              <w:rPr>
                <w:sz w:val="16"/>
              </w:rPr>
              <w:t>Harrow Delight</w:t>
            </w:r>
          </w:p>
        </w:tc>
        <w:tc>
          <w:tcPr>
            <w:tcW w:w="500" w:type="pct"/>
            <w:tcBorders>
              <w:top w:val="nil"/>
              <w:left w:val="nil"/>
              <w:bottom w:val="nil"/>
            </w:tcBorders>
          </w:tcPr>
          <w:p w14:paraId="62B6FB0E" w14:textId="77777777" w:rsidR="003E3106" w:rsidRPr="000C14A4" w:rsidRDefault="004851CA">
            <w:r w:rsidRPr="000C14A4">
              <w:rPr>
                <w:sz w:val="16"/>
              </w:rPr>
              <w:t>4   [  ]</w:t>
            </w:r>
          </w:p>
        </w:tc>
      </w:tr>
      <w:tr w:rsidR="003E3106" w:rsidRPr="000C14A4" w14:paraId="5298A03A" w14:textId="77777777">
        <w:trPr>
          <w:trHeight w:val="300"/>
        </w:trPr>
        <w:tc>
          <w:tcPr>
            <w:tcW w:w="400" w:type="pct"/>
            <w:tcBorders>
              <w:top w:val="nil"/>
              <w:bottom w:val="nil"/>
              <w:right w:val="nil"/>
            </w:tcBorders>
          </w:tcPr>
          <w:p w14:paraId="07759C66" w14:textId="77777777" w:rsidR="003E3106" w:rsidRPr="000C14A4" w:rsidRDefault="003E3106"/>
        </w:tc>
        <w:tc>
          <w:tcPr>
            <w:tcW w:w="2350" w:type="pct"/>
            <w:gridSpan w:val="2"/>
            <w:tcBorders>
              <w:top w:val="nil"/>
              <w:left w:val="nil"/>
              <w:bottom w:val="nil"/>
              <w:right w:val="nil"/>
            </w:tcBorders>
          </w:tcPr>
          <w:p w14:paraId="45FDB80A" w14:textId="77777777" w:rsidR="003E3106" w:rsidRPr="000C14A4" w:rsidRDefault="004851CA">
            <w:r w:rsidRPr="000C14A4">
              <w:rPr>
                <w:sz w:val="16"/>
              </w:rPr>
              <w:t>early</w:t>
            </w:r>
          </w:p>
        </w:tc>
        <w:tc>
          <w:tcPr>
            <w:tcW w:w="1750" w:type="pct"/>
            <w:gridSpan w:val="2"/>
            <w:tcBorders>
              <w:top w:val="nil"/>
              <w:left w:val="nil"/>
              <w:bottom w:val="nil"/>
              <w:right w:val="nil"/>
            </w:tcBorders>
          </w:tcPr>
          <w:p w14:paraId="318A404F" w14:textId="77777777" w:rsidR="003E3106" w:rsidRPr="000C14A4" w:rsidRDefault="004851CA">
            <w:r w:rsidRPr="000C14A4">
              <w:rPr>
                <w:sz w:val="16"/>
              </w:rPr>
              <w:t>Harvest Queen, Radana</w:t>
            </w:r>
          </w:p>
        </w:tc>
        <w:tc>
          <w:tcPr>
            <w:tcW w:w="500" w:type="pct"/>
            <w:tcBorders>
              <w:top w:val="nil"/>
              <w:left w:val="nil"/>
              <w:bottom w:val="nil"/>
            </w:tcBorders>
          </w:tcPr>
          <w:p w14:paraId="1FD1E706" w14:textId="77777777" w:rsidR="003E3106" w:rsidRPr="000C14A4" w:rsidRDefault="004851CA">
            <w:r w:rsidRPr="000C14A4">
              <w:rPr>
                <w:sz w:val="16"/>
              </w:rPr>
              <w:t>5   [  ]</w:t>
            </w:r>
          </w:p>
        </w:tc>
      </w:tr>
      <w:tr w:rsidR="003E3106" w:rsidRPr="000C14A4" w14:paraId="3B2A521B" w14:textId="77777777">
        <w:trPr>
          <w:trHeight w:val="300"/>
        </w:trPr>
        <w:tc>
          <w:tcPr>
            <w:tcW w:w="400" w:type="pct"/>
            <w:tcBorders>
              <w:top w:val="nil"/>
              <w:bottom w:val="nil"/>
              <w:right w:val="nil"/>
            </w:tcBorders>
          </w:tcPr>
          <w:p w14:paraId="4447C31C" w14:textId="77777777" w:rsidR="003E3106" w:rsidRPr="000C14A4" w:rsidRDefault="003E3106"/>
        </w:tc>
        <w:tc>
          <w:tcPr>
            <w:tcW w:w="2350" w:type="pct"/>
            <w:gridSpan w:val="2"/>
            <w:tcBorders>
              <w:top w:val="nil"/>
              <w:left w:val="nil"/>
              <w:bottom w:val="nil"/>
              <w:right w:val="nil"/>
            </w:tcBorders>
          </w:tcPr>
          <w:p w14:paraId="1014F48C" w14:textId="77777777" w:rsidR="003E3106" w:rsidRPr="000C14A4" w:rsidRDefault="004851CA">
            <w:r w:rsidRPr="000C14A4">
              <w:rPr>
                <w:sz w:val="16"/>
              </w:rPr>
              <w:t>early to medium</w:t>
            </w:r>
          </w:p>
        </w:tc>
        <w:tc>
          <w:tcPr>
            <w:tcW w:w="1750" w:type="pct"/>
            <w:gridSpan w:val="2"/>
            <w:tcBorders>
              <w:top w:val="nil"/>
              <w:left w:val="nil"/>
              <w:bottom w:val="nil"/>
              <w:right w:val="nil"/>
            </w:tcBorders>
          </w:tcPr>
          <w:p w14:paraId="0EF65D81" w14:textId="77777777" w:rsidR="003E3106" w:rsidRPr="000C14A4" w:rsidRDefault="004851CA">
            <w:r w:rsidRPr="000C14A4">
              <w:rPr>
                <w:sz w:val="16"/>
              </w:rPr>
              <w:t>Celina, Rafzas, Reddie</w:t>
            </w:r>
          </w:p>
        </w:tc>
        <w:tc>
          <w:tcPr>
            <w:tcW w:w="500" w:type="pct"/>
            <w:tcBorders>
              <w:top w:val="nil"/>
              <w:left w:val="nil"/>
              <w:bottom w:val="nil"/>
            </w:tcBorders>
          </w:tcPr>
          <w:p w14:paraId="1C6DCBA6" w14:textId="77777777" w:rsidR="003E3106" w:rsidRPr="000C14A4" w:rsidRDefault="004851CA">
            <w:r w:rsidRPr="000C14A4">
              <w:rPr>
                <w:sz w:val="16"/>
              </w:rPr>
              <w:t>6   [  ]</w:t>
            </w:r>
          </w:p>
        </w:tc>
      </w:tr>
      <w:tr w:rsidR="003E3106" w:rsidRPr="000C14A4" w14:paraId="38AD1E01" w14:textId="77777777">
        <w:trPr>
          <w:trHeight w:val="300"/>
        </w:trPr>
        <w:tc>
          <w:tcPr>
            <w:tcW w:w="400" w:type="pct"/>
            <w:tcBorders>
              <w:top w:val="nil"/>
              <w:bottom w:val="nil"/>
              <w:right w:val="nil"/>
            </w:tcBorders>
          </w:tcPr>
          <w:p w14:paraId="619CB57E" w14:textId="77777777" w:rsidR="003E3106" w:rsidRPr="000C14A4" w:rsidRDefault="003E3106"/>
        </w:tc>
        <w:tc>
          <w:tcPr>
            <w:tcW w:w="2350" w:type="pct"/>
            <w:gridSpan w:val="2"/>
            <w:tcBorders>
              <w:top w:val="nil"/>
              <w:left w:val="nil"/>
              <w:bottom w:val="nil"/>
              <w:right w:val="nil"/>
            </w:tcBorders>
          </w:tcPr>
          <w:p w14:paraId="53EB7AE3" w14:textId="77777777" w:rsidR="003E3106" w:rsidRPr="000C14A4" w:rsidRDefault="004851CA">
            <w:r w:rsidRPr="000C14A4">
              <w:rPr>
                <w:sz w:val="16"/>
              </w:rPr>
              <w:t>medium</w:t>
            </w:r>
          </w:p>
        </w:tc>
        <w:tc>
          <w:tcPr>
            <w:tcW w:w="1750" w:type="pct"/>
            <w:gridSpan w:val="2"/>
            <w:tcBorders>
              <w:top w:val="nil"/>
              <w:left w:val="nil"/>
              <w:bottom w:val="nil"/>
              <w:right w:val="nil"/>
            </w:tcBorders>
          </w:tcPr>
          <w:p w14:paraId="0BD647AF" w14:textId="77777777" w:rsidR="003E3106" w:rsidRPr="000C14A4" w:rsidRDefault="004851CA">
            <w:r w:rsidRPr="000C14A4">
              <w:rPr>
                <w:sz w:val="16"/>
              </w:rPr>
              <w:t>Cape Rose ARC 1, HW 624</w:t>
            </w:r>
          </w:p>
        </w:tc>
        <w:tc>
          <w:tcPr>
            <w:tcW w:w="500" w:type="pct"/>
            <w:tcBorders>
              <w:top w:val="nil"/>
              <w:left w:val="nil"/>
              <w:bottom w:val="nil"/>
            </w:tcBorders>
          </w:tcPr>
          <w:p w14:paraId="3688C9A9" w14:textId="77777777" w:rsidR="003E3106" w:rsidRPr="000C14A4" w:rsidRDefault="004851CA">
            <w:r w:rsidRPr="000C14A4">
              <w:rPr>
                <w:sz w:val="16"/>
              </w:rPr>
              <w:t>7   [  ]</w:t>
            </w:r>
          </w:p>
        </w:tc>
      </w:tr>
      <w:tr w:rsidR="003E3106" w:rsidRPr="000C14A4" w14:paraId="0B84F5E4" w14:textId="77777777">
        <w:trPr>
          <w:trHeight w:val="300"/>
        </w:trPr>
        <w:tc>
          <w:tcPr>
            <w:tcW w:w="400" w:type="pct"/>
            <w:tcBorders>
              <w:top w:val="nil"/>
              <w:bottom w:val="nil"/>
              <w:right w:val="nil"/>
            </w:tcBorders>
          </w:tcPr>
          <w:p w14:paraId="6464DC63" w14:textId="77777777" w:rsidR="003E3106" w:rsidRPr="000C14A4" w:rsidRDefault="003E3106"/>
        </w:tc>
        <w:tc>
          <w:tcPr>
            <w:tcW w:w="2350" w:type="pct"/>
            <w:gridSpan w:val="2"/>
            <w:tcBorders>
              <w:top w:val="nil"/>
              <w:left w:val="nil"/>
              <w:bottom w:val="nil"/>
              <w:right w:val="nil"/>
            </w:tcBorders>
          </w:tcPr>
          <w:p w14:paraId="0C679B82" w14:textId="77777777" w:rsidR="003E3106" w:rsidRPr="000C14A4" w:rsidRDefault="004851CA">
            <w:r w:rsidRPr="000C14A4">
              <w:rPr>
                <w:sz w:val="16"/>
              </w:rPr>
              <w:t>medium to late</w:t>
            </w:r>
          </w:p>
        </w:tc>
        <w:tc>
          <w:tcPr>
            <w:tcW w:w="1750" w:type="pct"/>
            <w:gridSpan w:val="2"/>
            <w:tcBorders>
              <w:top w:val="nil"/>
              <w:left w:val="nil"/>
              <w:bottom w:val="nil"/>
              <w:right w:val="nil"/>
            </w:tcBorders>
          </w:tcPr>
          <w:p w14:paraId="7DC58006" w14:textId="77777777" w:rsidR="003E3106" w:rsidRPr="000C14A4" w:rsidRDefault="004851CA">
            <w:r w:rsidRPr="000C14A4">
              <w:rPr>
                <w:sz w:val="16"/>
              </w:rPr>
              <w:t>Harrow Sweet, Moonglow, Red Druz</w:t>
            </w:r>
          </w:p>
        </w:tc>
        <w:tc>
          <w:tcPr>
            <w:tcW w:w="500" w:type="pct"/>
            <w:tcBorders>
              <w:top w:val="nil"/>
              <w:left w:val="nil"/>
              <w:bottom w:val="nil"/>
            </w:tcBorders>
          </w:tcPr>
          <w:p w14:paraId="1CCD500E" w14:textId="77777777" w:rsidR="003E3106" w:rsidRPr="000C14A4" w:rsidRDefault="004851CA">
            <w:r w:rsidRPr="000C14A4">
              <w:rPr>
                <w:sz w:val="16"/>
              </w:rPr>
              <w:t>8   [  ]</w:t>
            </w:r>
          </w:p>
        </w:tc>
      </w:tr>
      <w:tr w:rsidR="003E3106" w:rsidRPr="000C14A4" w14:paraId="2A3FFC70" w14:textId="77777777">
        <w:trPr>
          <w:trHeight w:val="300"/>
        </w:trPr>
        <w:tc>
          <w:tcPr>
            <w:tcW w:w="400" w:type="pct"/>
            <w:tcBorders>
              <w:top w:val="nil"/>
              <w:bottom w:val="nil"/>
              <w:right w:val="nil"/>
            </w:tcBorders>
          </w:tcPr>
          <w:p w14:paraId="06D9E647" w14:textId="77777777" w:rsidR="003E3106" w:rsidRPr="000C14A4" w:rsidRDefault="003E3106"/>
        </w:tc>
        <w:tc>
          <w:tcPr>
            <w:tcW w:w="2350" w:type="pct"/>
            <w:gridSpan w:val="2"/>
            <w:tcBorders>
              <w:top w:val="nil"/>
              <w:left w:val="nil"/>
              <w:bottom w:val="nil"/>
              <w:right w:val="nil"/>
            </w:tcBorders>
          </w:tcPr>
          <w:p w14:paraId="7063D8FA" w14:textId="77777777" w:rsidR="003E3106" w:rsidRPr="000C14A4" w:rsidRDefault="004851CA">
            <w:r w:rsidRPr="000C14A4">
              <w:rPr>
                <w:sz w:val="16"/>
              </w:rPr>
              <w:t>late</w:t>
            </w:r>
          </w:p>
        </w:tc>
        <w:tc>
          <w:tcPr>
            <w:tcW w:w="1750" w:type="pct"/>
            <w:gridSpan w:val="2"/>
            <w:tcBorders>
              <w:top w:val="nil"/>
              <w:left w:val="nil"/>
              <w:bottom w:val="nil"/>
              <w:right w:val="nil"/>
            </w:tcBorders>
          </w:tcPr>
          <w:p w14:paraId="4187EEF3" w14:textId="77777777" w:rsidR="003E3106" w:rsidRPr="000C14A4" w:rsidRDefault="004851CA">
            <w:r w:rsidRPr="000C14A4">
              <w:rPr>
                <w:sz w:val="16"/>
              </w:rPr>
              <w:t>Beko, Conference, Lombacad</w:t>
            </w:r>
          </w:p>
        </w:tc>
        <w:tc>
          <w:tcPr>
            <w:tcW w:w="500" w:type="pct"/>
            <w:tcBorders>
              <w:top w:val="nil"/>
              <w:left w:val="nil"/>
              <w:bottom w:val="nil"/>
            </w:tcBorders>
          </w:tcPr>
          <w:p w14:paraId="16E6AB22" w14:textId="77777777" w:rsidR="003E3106" w:rsidRPr="000C14A4" w:rsidRDefault="004851CA">
            <w:r w:rsidRPr="000C14A4">
              <w:rPr>
                <w:sz w:val="16"/>
              </w:rPr>
              <w:t>9   [  ]</w:t>
            </w:r>
          </w:p>
        </w:tc>
      </w:tr>
      <w:tr w:rsidR="003E3106" w:rsidRPr="000C14A4" w14:paraId="50F37648" w14:textId="77777777">
        <w:trPr>
          <w:trHeight w:val="300"/>
        </w:trPr>
        <w:tc>
          <w:tcPr>
            <w:tcW w:w="400" w:type="pct"/>
            <w:tcBorders>
              <w:top w:val="nil"/>
              <w:bottom w:val="nil"/>
              <w:right w:val="nil"/>
            </w:tcBorders>
          </w:tcPr>
          <w:p w14:paraId="73C41A4B" w14:textId="77777777" w:rsidR="003E3106" w:rsidRPr="000C14A4" w:rsidRDefault="003E3106"/>
        </w:tc>
        <w:tc>
          <w:tcPr>
            <w:tcW w:w="2350" w:type="pct"/>
            <w:gridSpan w:val="2"/>
            <w:tcBorders>
              <w:top w:val="nil"/>
              <w:left w:val="nil"/>
              <w:bottom w:val="nil"/>
              <w:right w:val="nil"/>
            </w:tcBorders>
          </w:tcPr>
          <w:p w14:paraId="4531A5A2" w14:textId="77777777" w:rsidR="003E3106" w:rsidRPr="000C14A4" w:rsidRDefault="004851CA">
            <w:r w:rsidRPr="000C14A4">
              <w:rPr>
                <w:sz w:val="16"/>
              </w:rPr>
              <w:t>late to very late</w:t>
            </w:r>
          </w:p>
        </w:tc>
        <w:tc>
          <w:tcPr>
            <w:tcW w:w="1750" w:type="pct"/>
            <w:gridSpan w:val="2"/>
            <w:tcBorders>
              <w:top w:val="nil"/>
              <w:left w:val="nil"/>
              <w:bottom w:val="nil"/>
              <w:right w:val="nil"/>
            </w:tcBorders>
          </w:tcPr>
          <w:p w14:paraId="1CAC1165" w14:textId="77777777" w:rsidR="003E3106" w:rsidRPr="000C14A4" w:rsidRDefault="004851CA">
            <w:r w:rsidRPr="000C14A4">
              <w:rPr>
                <w:sz w:val="16"/>
              </w:rPr>
              <w:t>CH 201, Concorde, Dicolor</w:t>
            </w:r>
          </w:p>
        </w:tc>
        <w:tc>
          <w:tcPr>
            <w:tcW w:w="500" w:type="pct"/>
            <w:tcBorders>
              <w:top w:val="nil"/>
              <w:left w:val="nil"/>
              <w:bottom w:val="nil"/>
            </w:tcBorders>
          </w:tcPr>
          <w:p w14:paraId="1024057E" w14:textId="77777777" w:rsidR="003E3106" w:rsidRPr="000C14A4" w:rsidRDefault="004851CA">
            <w:r w:rsidRPr="000C14A4">
              <w:rPr>
                <w:sz w:val="16"/>
              </w:rPr>
              <w:t>10   [  ]</w:t>
            </w:r>
          </w:p>
        </w:tc>
      </w:tr>
      <w:tr w:rsidR="003E3106" w:rsidRPr="000C14A4" w14:paraId="52C48C3B" w14:textId="77777777">
        <w:trPr>
          <w:trHeight w:val="300"/>
        </w:trPr>
        <w:tc>
          <w:tcPr>
            <w:tcW w:w="400" w:type="pct"/>
            <w:tcBorders>
              <w:top w:val="nil"/>
              <w:bottom w:val="nil"/>
              <w:right w:val="nil"/>
            </w:tcBorders>
          </w:tcPr>
          <w:p w14:paraId="270D9B3F" w14:textId="77777777" w:rsidR="003E3106" w:rsidRPr="000C14A4" w:rsidRDefault="003E3106"/>
        </w:tc>
        <w:tc>
          <w:tcPr>
            <w:tcW w:w="2350" w:type="pct"/>
            <w:gridSpan w:val="2"/>
            <w:tcBorders>
              <w:top w:val="nil"/>
              <w:left w:val="nil"/>
              <w:bottom w:val="nil"/>
              <w:right w:val="nil"/>
            </w:tcBorders>
          </w:tcPr>
          <w:p w14:paraId="500999BA" w14:textId="77777777" w:rsidR="003E3106" w:rsidRPr="000C14A4" w:rsidRDefault="004851CA">
            <w:r w:rsidRPr="000C14A4">
              <w:rPr>
                <w:sz w:val="16"/>
              </w:rPr>
              <w:t>very late</w:t>
            </w:r>
          </w:p>
        </w:tc>
        <w:tc>
          <w:tcPr>
            <w:tcW w:w="1750" w:type="pct"/>
            <w:gridSpan w:val="2"/>
            <w:tcBorders>
              <w:top w:val="nil"/>
              <w:left w:val="nil"/>
              <w:bottom w:val="nil"/>
              <w:right w:val="nil"/>
            </w:tcBorders>
          </w:tcPr>
          <w:p w14:paraId="1B5B463F" w14:textId="77777777" w:rsidR="003E3106" w:rsidRPr="000C14A4" w:rsidRDefault="004851CA">
            <w:r w:rsidRPr="000C14A4">
              <w:rPr>
                <w:sz w:val="16"/>
              </w:rPr>
              <w:t>Bay 6474, Oksana, Roksolana, Uta</w:t>
            </w:r>
          </w:p>
        </w:tc>
        <w:tc>
          <w:tcPr>
            <w:tcW w:w="500" w:type="pct"/>
            <w:tcBorders>
              <w:top w:val="nil"/>
              <w:left w:val="nil"/>
              <w:bottom w:val="nil"/>
            </w:tcBorders>
          </w:tcPr>
          <w:p w14:paraId="17A291EA" w14:textId="77777777" w:rsidR="003E3106" w:rsidRPr="000C14A4" w:rsidRDefault="004851CA">
            <w:r w:rsidRPr="000C14A4">
              <w:rPr>
                <w:sz w:val="16"/>
              </w:rPr>
              <w:t>11   [  ]</w:t>
            </w:r>
          </w:p>
        </w:tc>
      </w:tr>
      <w:tr w:rsidR="003E3106" w:rsidRPr="000C14A4" w14:paraId="55736266" w14:textId="77777777">
        <w:trPr>
          <w:trHeight w:val="300"/>
        </w:trPr>
        <w:tc>
          <w:tcPr>
            <w:tcW w:w="400" w:type="pct"/>
            <w:tcBorders>
              <w:top w:val="nil"/>
              <w:bottom w:val="nil"/>
              <w:right w:val="nil"/>
            </w:tcBorders>
          </w:tcPr>
          <w:p w14:paraId="5944A58C" w14:textId="77777777" w:rsidR="003E3106" w:rsidRPr="000C14A4" w:rsidRDefault="003E3106"/>
        </w:tc>
        <w:tc>
          <w:tcPr>
            <w:tcW w:w="2350" w:type="pct"/>
            <w:gridSpan w:val="2"/>
            <w:tcBorders>
              <w:top w:val="nil"/>
              <w:left w:val="nil"/>
              <w:bottom w:val="nil"/>
              <w:right w:val="nil"/>
            </w:tcBorders>
          </w:tcPr>
          <w:p w14:paraId="398FDE33" w14:textId="77777777" w:rsidR="003E3106" w:rsidRPr="000C14A4" w:rsidRDefault="004851CA">
            <w:r w:rsidRPr="000C14A4">
              <w:rPr>
                <w:sz w:val="16"/>
              </w:rPr>
              <w:t>very late to extremely late</w:t>
            </w:r>
          </w:p>
        </w:tc>
        <w:tc>
          <w:tcPr>
            <w:tcW w:w="1750" w:type="pct"/>
            <w:gridSpan w:val="2"/>
            <w:tcBorders>
              <w:top w:val="nil"/>
              <w:left w:val="nil"/>
              <w:bottom w:val="nil"/>
              <w:right w:val="nil"/>
            </w:tcBorders>
          </w:tcPr>
          <w:p w14:paraId="5F4C2B68" w14:textId="77777777" w:rsidR="003E3106" w:rsidRPr="000C14A4" w:rsidRDefault="004851CA">
            <w:r w:rsidRPr="000C14A4">
              <w:rPr>
                <w:sz w:val="16"/>
              </w:rPr>
              <w:t>Olivier de Serres</w:t>
            </w:r>
          </w:p>
        </w:tc>
        <w:tc>
          <w:tcPr>
            <w:tcW w:w="500" w:type="pct"/>
            <w:tcBorders>
              <w:top w:val="nil"/>
              <w:left w:val="nil"/>
              <w:bottom w:val="nil"/>
            </w:tcBorders>
          </w:tcPr>
          <w:p w14:paraId="082A2FAB" w14:textId="77777777" w:rsidR="003E3106" w:rsidRPr="000C14A4" w:rsidRDefault="004851CA">
            <w:r w:rsidRPr="000C14A4">
              <w:rPr>
                <w:sz w:val="16"/>
              </w:rPr>
              <w:t>12   [  ]</w:t>
            </w:r>
          </w:p>
        </w:tc>
      </w:tr>
      <w:tr w:rsidR="003E3106" w:rsidRPr="000C14A4" w14:paraId="7729A9E3" w14:textId="77777777">
        <w:trPr>
          <w:trHeight w:val="300"/>
        </w:trPr>
        <w:tc>
          <w:tcPr>
            <w:tcW w:w="400" w:type="pct"/>
            <w:tcBorders>
              <w:top w:val="nil"/>
              <w:bottom w:val="nil"/>
              <w:right w:val="nil"/>
            </w:tcBorders>
          </w:tcPr>
          <w:p w14:paraId="4692D47F" w14:textId="77777777" w:rsidR="003E3106" w:rsidRPr="000C14A4" w:rsidRDefault="003E3106"/>
        </w:tc>
        <w:tc>
          <w:tcPr>
            <w:tcW w:w="2350" w:type="pct"/>
            <w:gridSpan w:val="2"/>
            <w:tcBorders>
              <w:top w:val="nil"/>
              <w:left w:val="nil"/>
              <w:bottom w:val="nil"/>
              <w:right w:val="nil"/>
            </w:tcBorders>
          </w:tcPr>
          <w:p w14:paraId="09EEE621" w14:textId="77777777" w:rsidR="003E3106" w:rsidRPr="000C14A4" w:rsidRDefault="004851CA">
            <w:r w:rsidRPr="000C14A4">
              <w:rPr>
                <w:sz w:val="16"/>
              </w:rPr>
              <w:t>extremely late</w:t>
            </w:r>
          </w:p>
        </w:tc>
        <w:tc>
          <w:tcPr>
            <w:tcW w:w="1750" w:type="pct"/>
            <w:gridSpan w:val="2"/>
            <w:tcBorders>
              <w:top w:val="nil"/>
              <w:left w:val="nil"/>
              <w:bottom w:val="nil"/>
              <w:right w:val="nil"/>
            </w:tcBorders>
          </w:tcPr>
          <w:p w14:paraId="2CFF393C" w14:textId="77777777" w:rsidR="003E3106" w:rsidRPr="000C14A4" w:rsidRDefault="003E3106"/>
        </w:tc>
        <w:tc>
          <w:tcPr>
            <w:tcW w:w="500" w:type="pct"/>
            <w:tcBorders>
              <w:top w:val="nil"/>
              <w:left w:val="nil"/>
              <w:bottom w:val="nil"/>
            </w:tcBorders>
          </w:tcPr>
          <w:p w14:paraId="564383F1" w14:textId="77777777" w:rsidR="003E3106" w:rsidRPr="000C14A4" w:rsidRDefault="004851CA">
            <w:r w:rsidRPr="000C14A4">
              <w:rPr>
                <w:sz w:val="16"/>
              </w:rPr>
              <w:t>13   [  ]</w:t>
            </w:r>
          </w:p>
        </w:tc>
      </w:tr>
      <w:tr w:rsidR="003E3106" w:rsidRPr="000C14A4" w14:paraId="2D447273" w14:textId="77777777">
        <w:trPr>
          <w:trHeight w:val="300"/>
        </w:trPr>
        <w:tc>
          <w:tcPr>
            <w:tcW w:w="400" w:type="pct"/>
            <w:tcBorders>
              <w:top w:val="nil"/>
              <w:bottom w:val="basicThinLines" w:sz="4" w:space="0" w:color="auto"/>
              <w:right w:val="nil"/>
            </w:tcBorders>
          </w:tcPr>
          <w:p w14:paraId="1467548A" w14:textId="77777777" w:rsidR="003E3106" w:rsidRPr="000C14A4" w:rsidRDefault="003E3106"/>
        </w:tc>
        <w:tc>
          <w:tcPr>
            <w:tcW w:w="2350" w:type="pct"/>
            <w:gridSpan w:val="2"/>
            <w:tcBorders>
              <w:top w:val="nil"/>
              <w:left w:val="nil"/>
              <w:bottom w:val="basicThinLines" w:sz="4" w:space="0" w:color="auto"/>
              <w:right w:val="nil"/>
            </w:tcBorders>
          </w:tcPr>
          <w:p w14:paraId="5B22FB56" w14:textId="77777777" w:rsidR="003E3106" w:rsidRPr="000C14A4" w:rsidRDefault="003E3106"/>
        </w:tc>
        <w:tc>
          <w:tcPr>
            <w:tcW w:w="1750" w:type="pct"/>
            <w:gridSpan w:val="2"/>
            <w:tcBorders>
              <w:top w:val="nil"/>
              <w:left w:val="nil"/>
              <w:bottom w:val="basicThinLines" w:sz="4" w:space="0" w:color="auto"/>
              <w:right w:val="nil"/>
            </w:tcBorders>
          </w:tcPr>
          <w:p w14:paraId="6810FDD6" w14:textId="77777777" w:rsidR="003E3106" w:rsidRPr="000C14A4" w:rsidRDefault="003E3106"/>
        </w:tc>
        <w:tc>
          <w:tcPr>
            <w:tcW w:w="500" w:type="pct"/>
            <w:tcBorders>
              <w:top w:val="nil"/>
              <w:left w:val="nil"/>
              <w:bottom w:val="basicThinLines" w:sz="4" w:space="0" w:color="auto"/>
            </w:tcBorders>
          </w:tcPr>
          <w:p w14:paraId="6EE6F4A6" w14:textId="77777777" w:rsidR="003E3106" w:rsidRPr="000C14A4" w:rsidRDefault="003E3106"/>
        </w:tc>
      </w:tr>
    </w:tbl>
    <w:p w14:paraId="35E78037" w14:textId="77777777" w:rsidR="003E3106" w:rsidRPr="000C14A4" w:rsidRDefault="003E3106">
      <w:pPr>
        <w:sectPr w:rsidR="003E3106" w:rsidRPr="000C14A4">
          <w:headerReference w:type="even" r:id="rId137"/>
          <w:headerReference w:type="default" r:id="rId138"/>
          <w:footerReference w:type="even" r:id="rId139"/>
          <w:footerReference w:type="default" r:id="rId140"/>
          <w:headerReference w:type="first" r:id="rId141"/>
          <w:footerReference w:type="first" r:id="rId142"/>
          <w:pgSz w:w="11906" w:h="16838"/>
          <w:pgMar w:top="400" w:right="960" w:bottom="400" w:left="960" w:header="510" w:footer="720" w:gutter="0"/>
          <w:cols w:space="720"/>
        </w:sect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797"/>
        <w:gridCol w:w="2694"/>
        <w:gridCol w:w="1995"/>
        <w:gridCol w:w="998"/>
        <w:gridCol w:w="2494"/>
        <w:gridCol w:w="998"/>
      </w:tblGrid>
      <w:tr w:rsidR="003E3106" w:rsidRPr="000C14A4" w14:paraId="0E72CBA5" w14:textId="77777777">
        <w:trPr>
          <w:trHeight w:val="400"/>
        </w:trPr>
        <w:tc>
          <w:tcPr>
            <w:tcW w:w="1750" w:type="pct"/>
            <w:gridSpan w:val="2"/>
            <w:vAlign w:val="bottom"/>
          </w:tcPr>
          <w:p w14:paraId="0D2EA10A" w14:textId="77777777" w:rsidR="003E3106" w:rsidRPr="000C14A4" w:rsidRDefault="004851CA">
            <w:r w:rsidRPr="000C14A4">
              <w:lastRenderedPageBreak/>
              <w:t>TECHNICAL QUESTIONNAIRE</w:t>
            </w:r>
          </w:p>
        </w:tc>
        <w:tc>
          <w:tcPr>
            <w:tcW w:w="1500" w:type="pct"/>
            <w:gridSpan w:val="2"/>
            <w:vAlign w:val="bottom"/>
          </w:tcPr>
          <w:p w14:paraId="50E4B50E" w14:textId="77777777" w:rsidR="003E3106" w:rsidRPr="000C14A4" w:rsidRDefault="004851CA">
            <w:r w:rsidRPr="000C14A4">
              <w:t>Page {x} of {y}</w:t>
            </w:r>
          </w:p>
        </w:tc>
        <w:tc>
          <w:tcPr>
            <w:tcW w:w="1750" w:type="pct"/>
            <w:gridSpan w:val="2"/>
            <w:shd w:val="clear" w:color="auto" w:fill="DFDFD7"/>
            <w:vAlign w:val="bottom"/>
          </w:tcPr>
          <w:p w14:paraId="7102AB4E" w14:textId="77777777" w:rsidR="003E3106" w:rsidRPr="000C14A4" w:rsidRDefault="004851CA">
            <w:r w:rsidRPr="000C14A4">
              <w:t>Reference Number:</w:t>
            </w:r>
          </w:p>
        </w:tc>
      </w:tr>
      <w:tr w:rsidR="003E3106" w:rsidRPr="000C14A4" w14:paraId="75229219" w14:textId="77777777">
        <w:tblPrEx>
          <w:jc w:val="center"/>
        </w:tblPrEx>
        <w:trPr>
          <w:trHeight w:val="200"/>
          <w:tblHeader/>
          <w:jc w:val="center"/>
        </w:trPr>
        <w:tc>
          <w:tcPr>
            <w:tcW w:w="400" w:type="pct"/>
            <w:tcBorders>
              <w:right w:val="nil"/>
            </w:tcBorders>
            <w:shd w:val="clear" w:color="auto" w:fill="DFDFD7"/>
          </w:tcPr>
          <w:p w14:paraId="64FB399A" w14:textId="77777777" w:rsidR="003E3106" w:rsidRPr="000C14A4" w:rsidRDefault="003E3106"/>
        </w:tc>
        <w:tc>
          <w:tcPr>
            <w:tcW w:w="2350" w:type="pct"/>
            <w:gridSpan w:val="2"/>
            <w:tcBorders>
              <w:left w:val="nil"/>
              <w:right w:val="nil"/>
            </w:tcBorders>
            <w:shd w:val="clear" w:color="auto" w:fill="DFDFD7"/>
          </w:tcPr>
          <w:p w14:paraId="14DDBFC9" w14:textId="77777777" w:rsidR="003E3106" w:rsidRPr="000C14A4" w:rsidRDefault="003E3106"/>
          <w:p w14:paraId="1A1338A5" w14:textId="77777777" w:rsidR="003E3106" w:rsidRPr="000C14A4" w:rsidRDefault="004851CA">
            <w:r w:rsidRPr="000C14A4">
              <w:rPr>
                <w:sz w:val="16"/>
              </w:rPr>
              <w:t>Characteristics</w:t>
            </w:r>
          </w:p>
          <w:p w14:paraId="6E70D560" w14:textId="77777777" w:rsidR="003E3106" w:rsidRPr="000C14A4" w:rsidRDefault="003E3106"/>
        </w:tc>
        <w:tc>
          <w:tcPr>
            <w:tcW w:w="1750" w:type="pct"/>
            <w:gridSpan w:val="2"/>
            <w:tcBorders>
              <w:left w:val="nil"/>
              <w:right w:val="nil"/>
            </w:tcBorders>
            <w:shd w:val="clear" w:color="auto" w:fill="DFDFD7"/>
          </w:tcPr>
          <w:p w14:paraId="79B6AFFE" w14:textId="77777777" w:rsidR="003E3106" w:rsidRPr="000C14A4" w:rsidRDefault="003E3106"/>
          <w:p w14:paraId="708AA7AB" w14:textId="77777777" w:rsidR="003E3106" w:rsidRPr="000C14A4" w:rsidRDefault="004851CA">
            <w:r w:rsidRPr="000C14A4">
              <w:rPr>
                <w:sz w:val="16"/>
              </w:rPr>
              <w:t>Example Varieties</w:t>
            </w:r>
          </w:p>
        </w:tc>
        <w:tc>
          <w:tcPr>
            <w:tcW w:w="500" w:type="pct"/>
            <w:tcBorders>
              <w:left w:val="nil"/>
            </w:tcBorders>
            <w:shd w:val="clear" w:color="auto" w:fill="DFDFD7"/>
          </w:tcPr>
          <w:p w14:paraId="124F49D4" w14:textId="77777777" w:rsidR="003E3106" w:rsidRPr="000C14A4" w:rsidRDefault="003E3106"/>
          <w:p w14:paraId="06D0037D" w14:textId="77777777" w:rsidR="003E3106" w:rsidRPr="000C14A4" w:rsidRDefault="004851CA">
            <w:r w:rsidRPr="000C14A4">
              <w:rPr>
                <w:sz w:val="16"/>
              </w:rPr>
              <w:t>Note</w:t>
            </w:r>
          </w:p>
        </w:tc>
      </w:tr>
      <w:tr w:rsidR="003E3106" w:rsidRPr="000C14A4" w14:paraId="00C0BBF7" w14:textId="77777777">
        <w:trPr>
          <w:trHeight w:val="500"/>
        </w:trPr>
        <w:tc>
          <w:tcPr>
            <w:tcW w:w="400" w:type="pct"/>
            <w:tcBorders>
              <w:bottom w:val="nil"/>
              <w:right w:val="nil"/>
            </w:tcBorders>
          </w:tcPr>
          <w:p w14:paraId="4A4BB20E" w14:textId="77777777" w:rsidR="003E3106" w:rsidRPr="000C14A4" w:rsidRDefault="004851CA">
            <w:r w:rsidRPr="000C14A4">
              <w:rPr>
                <w:b/>
                <w:sz w:val="16"/>
              </w:rPr>
              <w:t>5.14</w:t>
            </w:r>
          </w:p>
          <w:p w14:paraId="54FAAF5B" w14:textId="77777777" w:rsidR="003E3106" w:rsidRPr="000C14A4" w:rsidRDefault="004851CA">
            <w:r w:rsidRPr="000C14A4">
              <w:rPr>
                <w:b/>
                <w:sz w:val="16"/>
              </w:rPr>
              <w:t>(59)</w:t>
            </w:r>
          </w:p>
        </w:tc>
        <w:tc>
          <w:tcPr>
            <w:tcW w:w="2350" w:type="pct"/>
            <w:gridSpan w:val="2"/>
            <w:tcBorders>
              <w:left w:val="nil"/>
              <w:bottom w:val="nil"/>
              <w:right w:val="nil"/>
            </w:tcBorders>
          </w:tcPr>
          <w:p w14:paraId="302621F5" w14:textId="77777777" w:rsidR="003E3106" w:rsidRPr="000C14A4" w:rsidRDefault="004851CA">
            <w:pPr>
              <w:spacing w:beforeAutospacing="1" w:afterAutospacing="1"/>
              <w:divId w:val="1"/>
              <w:rPr>
                <w:b/>
                <w:sz w:val="16"/>
              </w:rPr>
            </w:pPr>
            <w:r w:rsidRPr="000C14A4">
              <w:rPr>
                <w:b/>
                <w:sz w:val="16"/>
              </w:rPr>
              <w:t>Time of eating maturity</w:t>
            </w:r>
          </w:p>
        </w:tc>
        <w:tc>
          <w:tcPr>
            <w:tcW w:w="1750" w:type="pct"/>
            <w:gridSpan w:val="2"/>
            <w:tcBorders>
              <w:left w:val="nil"/>
              <w:bottom w:val="nil"/>
              <w:right w:val="nil"/>
            </w:tcBorders>
          </w:tcPr>
          <w:p w14:paraId="41F17D0F" w14:textId="77777777" w:rsidR="003E3106" w:rsidRPr="000C14A4" w:rsidRDefault="003E3106"/>
        </w:tc>
        <w:tc>
          <w:tcPr>
            <w:tcW w:w="500" w:type="pct"/>
            <w:tcBorders>
              <w:left w:val="nil"/>
              <w:bottom w:val="nil"/>
            </w:tcBorders>
          </w:tcPr>
          <w:p w14:paraId="6857861C" w14:textId="77777777" w:rsidR="003E3106" w:rsidRPr="000C14A4" w:rsidRDefault="003E3106"/>
        </w:tc>
      </w:tr>
      <w:tr w:rsidR="003E3106" w:rsidRPr="000C14A4" w14:paraId="68714666" w14:textId="77777777">
        <w:trPr>
          <w:trHeight w:val="300"/>
        </w:trPr>
        <w:tc>
          <w:tcPr>
            <w:tcW w:w="400" w:type="pct"/>
            <w:tcBorders>
              <w:top w:val="nil"/>
              <w:bottom w:val="nil"/>
              <w:right w:val="nil"/>
            </w:tcBorders>
          </w:tcPr>
          <w:p w14:paraId="7CF79365" w14:textId="77777777" w:rsidR="003E3106" w:rsidRPr="000C14A4" w:rsidRDefault="003E3106"/>
        </w:tc>
        <w:tc>
          <w:tcPr>
            <w:tcW w:w="2350" w:type="pct"/>
            <w:gridSpan w:val="2"/>
            <w:tcBorders>
              <w:top w:val="nil"/>
              <w:left w:val="nil"/>
              <w:bottom w:val="nil"/>
              <w:right w:val="nil"/>
            </w:tcBorders>
          </w:tcPr>
          <w:p w14:paraId="40DE9163" w14:textId="77777777" w:rsidR="003E3106" w:rsidRPr="000C14A4" w:rsidRDefault="004851CA">
            <w:r w:rsidRPr="000C14A4">
              <w:rPr>
                <w:sz w:val="16"/>
              </w:rPr>
              <w:t>extremely early</w:t>
            </w:r>
          </w:p>
        </w:tc>
        <w:tc>
          <w:tcPr>
            <w:tcW w:w="1750" w:type="pct"/>
            <w:gridSpan w:val="2"/>
            <w:tcBorders>
              <w:top w:val="nil"/>
              <w:left w:val="nil"/>
              <w:bottom w:val="nil"/>
              <w:right w:val="nil"/>
            </w:tcBorders>
          </w:tcPr>
          <w:p w14:paraId="357C668C" w14:textId="77777777" w:rsidR="003E3106" w:rsidRPr="000C14A4" w:rsidRDefault="003E3106"/>
        </w:tc>
        <w:tc>
          <w:tcPr>
            <w:tcW w:w="500" w:type="pct"/>
            <w:tcBorders>
              <w:top w:val="nil"/>
              <w:left w:val="nil"/>
              <w:bottom w:val="nil"/>
            </w:tcBorders>
          </w:tcPr>
          <w:p w14:paraId="0076CBB3" w14:textId="77777777" w:rsidR="003E3106" w:rsidRPr="000C14A4" w:rsidRDefault="004851CA">
            <w:r w:rsidRPr="000C14A4">
              <w:rPr>
                <w:sz w:val="16"/>
              </w:rPr>
              <w:t>1   [  ]</w:t>
            </w:r>
          </w:p>
        </w:tc>
      </w:tr>
      <w:tr w:rsidR="003E3106" w:rsidRPr="000C14A4" w14:paraId="19593256" w14:textId="77777777">
        <w:trPr>
          <w:trHeight w:val="300"/>
        </w:trPr>
        <w:tc>
          <w:tcPr>
            <w:tcW w:w="400" w:type="pct"/>
            <w:tcBorders>
              <w:top w:val="nil"/>
              <w:bottom w:val="nil"/>
              <w:right w:val="nil"/>
            </w:tcBorders>
          </w:tcPr>
          <w:p w14:paraId="5CA6B5FC" w14:textId="77777777" w:rsidR="003E3106" w:rsidRPr="000C14A4" w:rsidRDefault="003E3106"/>
        </w:tc>
        <w:tc>
          <w:tcPr>
            <w:tcW w:w="2350" w:type="pct"/>
            <w:gridSpan w:val="2"/>
            <w:tcBorders>
              <w:top w:val="nil"/>
              <w:left w:val="nil"/>
              <w:bottom w:val="nil"/>
              <w:right w:val="nil"/>
            </w:tcBorders>
          </w:tcPr>
          <w:p w14:paraId="02A05E51" w14:textId="77777777" w:rsidR="003E3106" w:rsidRPr="000C14A4" w:rsidRDefault="004851CA">
            <w:r w:rsidRPr="000C14A4">
              <w:rPr>
                <w:sz w:val="16"/>
              </w:rPr>
              <w:t>extremely early to very early</w:t>
            </w:r>
          </w:p>
        </w:tc>
        <w:tc>
          <w:tcPr>
            <w:tcW w:w="1750" w:type="pct"/>
            <w:gridSpan w:val="2"/>
            <w:tcBorders>
              <w:top w:val="nil"/>
              <w:left w:val="nil"/>
              <w:bottom w:val="nil"/>
              <w:right w:val="nil"/>
            </w:tcBorders>
          </w:tcPr>
          <w:p w14:paraId="5D4EEDC4" w14:textId="77777777" w:rsidR="003E3106" w:rsidRPr="000C14A4" w:rsidRDefault="004851CA">
            <w:r w:rsidRPr="000C14A4">
              <w:rPr>
                <w:sz w:val="16"/>
              </w:rPr>
              <w:t>Doyenné de Juillet</w:t>
            </w:r>
          </w:p>
        </w:tc>
        <w:tc>
          <w:tcPr>
            <w:tcW w:w="500" w:type="pct"/>
            <w:tcBorders>
              <w:top w:val="nil"/>
              <w:left w:val="nil"/>
              <w:bottom w:val="nil"/>
            </w:tcBorders>
          </w:tcPr>
          <w:p w14:paraId="380455B7" w14:textId="77777777" w:rsidR="003E3106" w:rsidRPr="000C14A4" w:rsidRDefault="004851CA">
            <w:r w:rsidRPr="000C14A4">
              <w:rPr>
                <w:sz w:val="16"/>
              </w:rPr>
              <w:t>2   [  ]</w:t>
            </w:r>
          </w:p>
        </w:tc>
      </w:tr>
      <w:tr w:rsidR="003E3106" w:rsidRPr="000C14A4" w14:paraId="6C39FF2A" w14:textId="77777777">
        <w:trPr>
          <w:trHeight w:val="300"/>
        </w:trPr>
        <w:tc>
          <w:tcPr>
            <w:tcW w:w="400" w:type="pct"/>
            <w:tcBorders>
              <w:top w:val="nil"/>
              <w:bottom w:val="nil"/>
              <w:right w:val="nil"/>
            </w:tcBorders>
          </w:tcPr>
          <w:p w14:paraId="0DECD374" w14:textId="77777777" w:rsidR="003E3106" w:rsidRPr="000C14A4" w:rsidRDefault="003E3106"/>
        </w:tc>
        <w:tc>
          <w:tcPr>
            <w:tcW w:w="2350" w:type="pct"/>
            <w:gridSpan w:val="2"/>
            <w:tcBorders>
              <w:top w:val="nil"/>
              <w:left w:val="nil"/>
              <w:bottom w:val="nil"/>
              <w:right w:val="nil"/>
            </w:tcBorders>
          </w:tcPr>
          <w:p w14:paraId="5178C42F" w14:textId="77777777" w:rsidR="003E3106" w:rsidRPr="000C14A4" w:rsidRDefault="004851CA">
            <w:r w:rsidRPr="000C14A4">
              <w:rPr>
                <w:sz w:val="16"/>
              </w:rPr>
              <w:t>very early</w:t>
            </w:r>
          </w:p>
        </w:tc>
        <w:tc>
          <w:tcPr>
            <w:tcW w:w="1750" w:type="pct"/>
            <w:gridSpan w:val="2"/>
            <w:tcBorders>
              <w:top w:val="nil"/>
              <w:left w:val="nil"/>
              <w:bottom w:val="nil"/>
              <w:right w:val="nil"/>
            </w:tcBorders>
          </w:tcPr>
          <w:p w14:paraId="210B1E03" w14:textId="77777777" w:rsidR="003E3106" w:rsidRPr="000C14A4" w:rsidRDefault="004851CA">
            <w:r w:rsidRPr="000C14A4">
              <w:rPr>
                <w:sz w:val="16"/>
              </w:rPr>
              <w:t>Bella di Giugno</w:t>
            </w:r>
          </w:p>
        </w:tc>
        <w:tc>
          <w:tcPr>
            <w:tcW w:w="500" w:type="pct"/>
            <w:tcBorders>
              <w:top w:val="nil"/>
              <w:left w:val="nil"/>
              <w:bottom w:val="nil"/>
            </w:tcBorders>
          </w:tcPr>
          <w:p w14:paraId="428B11E3" w14:textId="77777777" w:rsidR="003E3106" w:rsidRPr="000C14A4" w:rsidRDefault="004851CA">
            <w:r w:rsidRPr="000C14A4">
              <w:rPr>
                <w:sz w:val="16"/>
              </w:rPr>
              <w:t>3   [  ]</w:t>
            </w:r>
          </w:p>
        </w:tc>
      </w:tr>
      <w:tr w:rsidR="003E3106" w:rsidRPr="000C14A4" w14:paraId="5BB35D5F" w14:textId="77777777">
        <w:trPr>
          <w:trHeight w:val="300"/>
        </w:trPr>
        <w:tc>
          <w:tcPr>
            <w:tcW w:w="400" w:type="pct"/>
            <w:tcBorders>
              <w:top w:val="nil"/>
              <w:bottom w:val="nil"/>
              <w:right w:val="nil"/>
            </w:tcBorders>
          </w:tcPr>
          <w:p w14:paraId="07FED5F6" w14:textId="77777777" w:rsidR="003E3106" w:rsidRPr="000C14A4" w:rsidRDefault="003E3106"/>
        </w:tc>
        <w:tc>
          <w:tcPr>
            <w:tcW w:w="2350" w:type="pct"/>
            <w:gridSpan w:val="2"/>
            <w:tcBorders>
              <w:top w:val="nil"/>
              <w:left w:val="nil"/>
              <w:bottom w:val="nil"/>
              <w:right w:val="nil"/>
            </w:tcBorders>
          </w:tcPr>
          <w:p w14:paraId="566300D4" w14:textId="77777777" w:rsidR="003E3106" w:rsidRPr="000C14A4" w:rsidRDefault="004851CA">
            <w:r w:rsidRPr="000C14A4">
              <w:rPr>
                <w:sz w:val="16"/>
              </w:rPr>
              <w:t>very early to early</w:t>
            </w:r>
          </w:p>
        </w:tc>
        <w:tc>
          <w:tcPr>
            <w:tcW w:w="1750" w:type="pct"/>
            <w:gridSpan w:val="2"/>
            <w:tcBorders>
              <w:top w:val="nil"/>
              <w:left w:val="nil"/>
              <w:bottom w:val="nil"/>
              <w:right w:val="nil"/>
            </w:tcBorders>
          </w:tcPr>
          <w:p w14:paraId="2F23A347" w14:textId="77777777" w:rsidR="003E3106" w:rsidRPr="000C14A4" w:rsidRDefault="004851CA">
            <w:pPr>
              <w:rPr>
                <w:lang w:val="fr-FR"/>
              </w:rPr>
            </w:pPr>
            <w:r w:rsidRPr="000C14A4">
              <w:rPr>
                <w:sz w:val="16"/>
                <w:lang w:val="fr-FR"/>
              </w:rPr>
              <w:t xml:space="preserve">Colorée de </w:t>
            </w:r>
            <w:proofErr w:type="gramStart"/>
            <w:r w:rsidRPr="000C14A4">
              <w:rPr>
                <w:sz w:val="16"/>
                <w:lang w:val="fr-FR"/>
              </w:rPr>
              <w:t>Juillet</w:t>
            </w:r>
            <w:proofErr w:type="gramEnd"/>
            <w:r w:rsidRPr="000C14A4">
              <w:rPr>
                <w:sz w:val="16"/>
                <w:lang w:val="fr-FR"/>
              </w:rPr>
              <w:t xml:space="preserve">, </w:t>
            </w:r>
            <w:proofErr w:type="spellStart"/>
            <w:r w:rsidRPr="000C14A4">
              <w:rPr>
                <w:sz w:val="16"/>
                <w:lang w:val="fr-FR"/>
              </w:rPr>
              <w:t>Delfrap</w:t>
            </w:r>
            <w:proofErr w:type="spellEnd"/>
            <w:r w:rsidRPr="000C14A4">
              <w:rPr>
                <w:sz w:val="16"/>
                <w:lang w:val="fr-FR"/>
              </w:rPr>
              <w:t>, Tristan</w:t>
            </w:r>
          </w:p>
        </w:tc>
        <w:tc>
          <w:tcPr>
            <w:tcW w:w="500" w:type="pct"/>
            <w:tcBorders>
              <w:top w:val="nil"/>
              <w:left w:val="nil"/>
              <w:bottom w:val="nil"/>
            </w:tcBorders>
          </w:tcPr>
          <w:p w14:paraId="053BA19B" w14:textId="77777777" w:rsidR="003E3106" w:rsidRPr="000C14A4" w:rsidRDefault="004851CA">
            <w:r w:rsidRPr="000C14A4">
              <w:rPr>
                <w:sz w:val="16"/>
              </w:rPr>
              <w:t>4</w:t>
            </w:r>
            <w:proofErr w:type="gramStart"/>
            <w:r w:rsidRPr="000C14A4">
              <w:rPr>
                <w:sz w:val="16"/>
              </w:rPr>
              <w:t xml:space="preserve">   [  ]</w:t>
            </w:r>
            <w:proofErr w:type="gramEnd"/>
          </w:p>
        </w:tc>
      </w:tr>
      <w:tr w:rsidR="003E3106" w:rsidRPr="000C14A4" w14:paraId="02FEA4D6" w14:textId="77777777">
        <w:trPr>
          <w:trHeight w:val="300"/>
        </w:trPr>
        <w:tc>
          <w:tcPr>
            <w:tcW w:w="400" w:type="pct"/>
            <w:tcBorders>
              <w:top w:val="nil"/>
              <w:bottom w:val="nil"/>
              <w:right w:val="nil"/>
            </w:tcBorders>
          </w:tcPr>
          <w:p w14:paraId="0B11E9D8" w14:textId="77777777" w:rsidR="003E3106" w:rsidRPr="000C14A4" w:rsidRDefault="003E3106"/>
        </w:tc>
        <w:tc>
          <w:tcPr>
            <w:tcW w:w="2350" w:type="pct"/>
            <w:gridSpan w:val="2"/>
            <w:tcBorders>
              <w:top w:val="nil"/>
              <w:left w:val="nil"/>
              <w:bottom w:val="nil"/>
              <w:right w:val="nil"/>
            </w:tcBorders>
          </w:tcPr>
          <w:p w14:paraId="4944BF43" w14:textId="77777777" w:rsidR="003E3106" w:rsidRPr="000C14A4" w:rsidRDefault="004851CA">
            <w:r w:rsidRPr="000C14A4">
              <w:rPr>
                <w:sz w:val="16"/>
              </w:rPr>
              <w:t>early</w:t>
            </w:r>
          </w:p>
        </w:tc>
        <w:tc>
          <w:tcPr>
            <w:tcW w:w="1750" w:type="pct"/>
            <w:gridSpan w:val="2"/>
            <w:tcBorders>
              <w:top w:val="nil"/>
              <w:left w:val="nil"/>
              <w:bottom w:val="nil"/>
              <w:right w:val="nil"/>
            </w:tcBorders>
          </w:tcPr>
          <w:p w14:paraId="6D6A453A" w14:textId="77777777" w:rsidR="003E3106" w:rsidRPr="000C14A4" w:rsidRDefault="004851CA">
            <w:pPr>
              <w:rPr>
                <w:lang w:val="fr-FR"/>
              </w:rPr>
            </w:pPr>
            <w:r w:rsidRPr="000C14A4">
              <w:rPr>
                <w:sz w:val="16"/>
                <w:lang w:val="fr-FR"/>
              </w:rPr>
              <w:t xml:space="preserve">Précoce de Trévoux, Radana, </w:t>
            </w:r>
            <w:proofErr w:type="spellStart"/>
            <w:r w:rsidRPr="000C14A4">
              <w:rPr>
                <w:sz w:val="16"/>
                <w:lang w:val="fr-FR"/>
              </w:rPr>
              <w:t>Starkrimson</w:t>
            </w:r>
            <w:proofErr w:type="spellEnd"/>
          </w:p>
        </w:tc>
        <w:tc>
          <w:tcPr>
            <w:tcW w:w="500" w:type="pct"/>
            <w:tcBorders>
              <w:top w:val="nil"/>
              <w:left w:val="nil"/>
              <w:bottom w:val="nil"/>
            </w:tcBorders>
          </w:tcPr>
          <w:p w14:paraId="20EEC4BF" w14:textId="77777777" w:rsidR="003E3106" w:rsidRPr="000C14A4" w:rsidRDefault="004851CA">
            <w:r w:rsidRPr="000C14A4">
              <w:rPr>
                <w:sz w:val="16"/>
              </w:rPr>
              <w:t>5</w:t>
            </w:r>
            <w:proofErr w:type="gramStart"/>
            <w:r w:rsidRPr="000C14A4">
              <w:rPr>
                <w:sz w:val="16"/>
              </w:rPr>
              <w:t xml:space="preserve">   [  ]</w:t>
            </w:r>
            <w:proofErr w:type="gramEnd"/>
          </w:p>
        </w:tc>
      </w:tr>
      <w:tr w:rsidR="003E3106" w:rsidRPr="000C14A4" w14:paraId="3378A29D" w14:textId="77777777">
        <w:trPr>
          <w:trHeight w:val="300"/>
        </w:trPr>
        <w:tc>
          <w:tcPr>
            <w:tcW w:w="400" w:type="pct"/>
            <w:tcBorders>
              <w:top w:val="nil"/>
              <w:bottom w:val="nil"/>
              <w:right w:val="nil"/>
            </w:tcBorders>
          </w:tcPr>
          <w:p w14:paraId="7E066A39" w14:textId="77777777" w:rsidR="003E3106" w:rsidRPr="000C14A4" w:rsidRDefault="003E3106"/>
        </w:tc>
        <w:tc>
          <w:tcPr>
            <w:tcW w:w="2350" w:type="pct"/>
            <w:gridSpan w:val="2"/>
            <w:tcBorders>
              <w:top w:val="nil"/>
              <w:left w:val="nil"/>
              <w:bottom w:val="nil"/>
              <w:right w:val="nil"/>
            </w:tcBorders>
          </w:tcPr>
          <w:p w14:paraId="57260DA9" w14:textId="77777777" w:rsidR="003E3106" w:rsidRPr="000C14A4" w:rsidRDefault="004851CA">
            <w:r w:rsidRPr="000C14A4">
              <w:rPr>
                <w:sz w:val="16"/>
              </w:rPr>
              <w:t>early to medium</w:t>
            </w:r>
          </w:p>
        </w:tc>
        <w:tc>
          <w:tcPr>
            <w:tcW w:w="1750" w:type="pct"/>
            <w:gridSpan w:val="2"/>
            <w:tcBorders>
              <w:top w:val="nil"/>
              <w:left w:val="nil"/>
              <w:bottom w:val="nil"/>
              <w:right w:val="nil"/>
            </w:tcBorders>
          </w:tcPr>
          <w:p w14:paraId="69E6EE06" w14:textId="77777777" w:rsidR="003E3106" w:rsidRPr="000C14A4" w:rsidRDefault="004851CA">
            <w:r w:rsidRPr="000C14A4">
              <w:rPr>
                <w:sz w:val="16"/>
              </w:rPr>
              <w:t>Cape Rose ARC 1, Rafzas, Williams’ Bon Chrétien</w:t>
            </w:r>
          </w:p>
        </w:tc>
        <w:tc>
          <w:tcPr>
            <w:tcW w:w="500" w:type="pct"/>
            <w:tcBorders>
              <w:top w:val="nil"/>
              <w:left w:val="nil"/>
              <w:bottom w:val="nil"/>
            </w:tcBorders>
          </w:tcPr>
          <w:p w14:paraId="5B465004" w14:textId="77777777" w:rsidR="003E3106" w:rsidRPr="000C14A4" w:rsidRDefault="004851CA">
            <w:r w:rsidRPr="000C14A4">
              <w:rPr>
                <w:sz w:val="16"/>
              </w:rPr>
              <w:t>6   [  ]</w:t>
            </w:r>
          </w:p>
        </w:tc>
      </w:tr>
      <w:tr w:rsidR="003E3106" w:rsidRPr="000C14A4" w14:paraId="034BD456" w14:textId="77777777">
        <w:trPr>
          <w:trHeight w:val="300"/>
        </w:trPr>
        <w:tc>
          <w:tcPr>
            <w:tcW w:w="400" w:type="pct"/>
            <w:tcBorders>
              <w:top w:val="nil"/>
              <w:bottom w:val="nil"/>
              <w:right w:val="nil"/>
            </w:tcBorders>
          </w:tcPr>
          <w:p w14:paraId="36032FDC" w14:textId="77777777" w:rsidR="003E3106" w:rsidRPr="000C14A4" w:rsidRDefault="003E3106"/>
        </w:tc>
        <w:tc>
          <w:tcPr>
            <w:tcW w:w="2350" w:type="pct"/>
            <w:gridSpan w:val="2"/>
            <w:tcBorders>
              <w:top w:val="nil"/>
              <w:left w:val="nil"/>
              <w:bottom w:val="nil"/>
              <w:right w:val="nil"/>
            </w:tcBorders>
          </w:tcPr>
          <w:p w14:paraId="334FE80F" w14:textId="77777777" w:rsidR="003E3106" w:rsidRPr="000C14A4" w:rsidRDefault="004851CA">
            <w:r w:rsidRPr="000C14A4">
              <w:rPr>
                <w:sz w:val="16"/>
              </w:rPr>
              <w:t>medium</w:t>
            </w:r>
          </w:p>
        </w:tc>
        <w:tc>
          <w:tcPr>
            <w:tcW w:w="1750" w:type="pct"/>
            <w:gridSpan w:val="2"/>
            <w:tcBorders>
              <w:top w:val="nil"/>
              <w:left w:val="nil"/>
              <w:bottom w:val="nil"/>
              <w:right w:val="nil"/>
            </w:tcBorders>
          </w:tcPr>
          <w:p w14:paraId="1B8658D3" w14:textId="77777777" w:rsidR="003E3106" w:rsidRPr="000C14A4" w:rsidRDefault="004851CA">
            <w:pPr>
              <w:rPr>
                <w:lang w:val="es-ES"/>
              </w:rPr>
            </w:pPr>
            <w:r w:rsidRPr="000C14A4">
              <w:rPr>
                <w:sz w:val="16"/>
                <w:lang w:val="es-ES"/>
              </w:rPr>
              <w:t xml:space="preserve">Delwini, Kristina, </w:t>
            </w:r>
            <w:proofErr w:type="spellStart"/>
            <w:r w:rsidRPr="000C14A4">
              <w:rPr>
                <w:sz w:val="16"/>
                <w:lang w:val="es-ES"/>
              </w:rPr>
              <w:t>Moonglow</w:t>
            </w:r>
            <w:proofErr w:type="spellEnd"/>
            <w:r w:rsidRPr="000C14A4">
              <w:rPr>
                <w:sz w:val="16"/>
                <w:lang w:val="es-ES"/>
              </w:rPr>
              <w:t xml:space="preserve">, Red </w:t>
            </w:r>
            <w:proofErr w:type="spellStart"/>
            <w:r w:rsidRPr="000C14A4">
              <w:rPr>
                <w:sz w:val="16"/>
                <w:lang w:val="es-ES"/>
              </w:rPr>
              <w:t>Druz</w:t>
            </w:r>
            <w:proofErr w:type="spellEnd"/>
          </w:p>
        </w:tc>
        <w:tc>
          <w:tcPr>
            <w:tcW w:w="500" w:type="pct"/>
            <w:tcBorders>
              <w:top w:val="nil"/>
              <w:left w:val="nil"/>
              <w:bottom w:val="nil"/>
            </w:tcBorders>
          </w:tcPr>
          <w:p w14:paraId="0C0A542C" w14:textId="77777777" w:rsidR="003E3106" w:rsidRPr="000C14A4" w:rsidRDefault="004851CA">
            <w:r w:rsidRPr="000C14A4">
              <w:rPr>
                <w:sz w:val="16"/>
              </w:rPr>
              <w:t>7</w:t>
            </w:r>
            <w:proofErr w:type="gramStart"/>
            <w:r w:rsidRPr="000C14A4">
              <w:rPr>
                <w:sz w:val="16"/>
              </w:rPr>
              <w:t xml:space="preserve">   [  ]</w:t>
            </w:r>
            <w:proofErr w:type="gramEnd"/>
          </w:p>
        </w:tc>
      </w:tr>
      <w:tr w:rsidR="003E3106" w:rsidRPr="000C14A4" w14:paraId="2F81A6AD" w14:textId="77777777">
        <w:trPr>
          <w:trHeight w:val="300"/>
        </w:trPr>
        <w:tc>
          <w:tcPr>
            <w:tcW w:w="400" w:type="pct"/>
            <w:tcBorders>
              <w:top w:val="nil"/>
              <w:bottom w:val="nil"/>
              <w:right w:val="nil"/>
            </w:tcBorders>
          </w:tcPr>
          <w:p w14:paraId="0F1D8B23" w14:textId="77777777" w:rsidR="003E3106" w:rsidRPr="000C14A4" w:rsidRDefault="003E3106"/>
        </w:tc>
        <w:tc>
          <w:tcPr>
            <w:tcW w:w="2350" w:type="pct"/>
            <w:gridSpan w:val="2"/>
            <w:tcBorders>
              <w:top w:val="nil"/>
              <w:left w:val="nil"/>
              <w:bottom w:val="nil"/>
              <w:right w:val="nil"/>
            </w:tcBorders>
          </w:tcPr>
          <w:p w14:paraId="7B6F716A" w14:textId="77777777" w:rsidR="003E3106" w:rsidRPr="000C14A4" w:rsidRDefault="004851CA">
            <w:r w:rsidRPr="000C14A4">
              <w:rPr>
                <w:sz w:val="16"/>
              </w:rPr>
              <w:t>medium to late</w:t>
            </w:r>
          </w:p>
        </w:tc>
        <w:tc>
          <w:tcPr>
            <w:tcW w:w="1750" w:type="pct"/>
            <w:gridSpan w:val="2"/>
            <w:tcBorders>
              <w:top w:val="nil"/>
              <w:left w:val="nil"/>
              <w:bottom w:val="nil"/>
              <w:right w:val="nil"/>
            </w:tcBorders>
          </w:tcPr>
          <w:p w14:paraId="7D5EED16" w14:textId="77777777" w:rsidR="003E3106" w:rsidRPr="000C14A4" w:rsidRDefault="004851CA">
            <w:r w:rsidRPr="000C14A4">
              <w:rPr>
                <w:sz w:val="16"/>
              </w:rPr>
              <w:t>Concorde, Delwimor, Lombacad</w:t>
            </w:r>
          </w:p>
        </w:tc>
        <w:tc>
          <w:tcPr>
            <w:tcW w:w="500" w:type="pct"/>
            <w:tcBorders>
              <w:top w:val="nil"/>
              <w:left w:val="nil"/>
              <w:bottom w:val="nil"/>
            </w:tcBorders>
          </w:tcPr>
          <w:p w14:paraId="3DBA4F51" w14:textId="77777777" w:rsidR="003E3106" w:rsidRPr="000C14A4" w:rsidRDefault="004851CA">
            <w:r w:rsidRPr="000C14A4">
              <w:rPr>
                <w:sz w:val="16"/>
              </w:rPr>
              <w:t>8   [  ]</w:t>
            </w:r>
          </w:p>
        </w:tc>
      </w:tr>
      <w:tr w:rsidR="003E3106" w:rsidRPr="000C14A4" w14:paraId="74F49FEE" w14:textId="77777777">
        <w:trPr>
          <w:trHeight w:val="300"/>
        </w:trPr>
        <w:tc>
          <w:tcPr>
            <w:tcW w:w="400" w:type="pct"/>
            <w:tcBorders>
              <w:top w:val="nil"/>
              <w:bottom w:val="nil"/>
              <w:right w:val="nil"/>
            </w:tcBorders>
          </w:tcPr>
          <w:p w14:paraId="1BE402EE" w14:textId="77777777" w:rsidR="003E3106" w:rsidRPr="000C14A4" w:rsidRDefault="003E3106"/>
        </w:tc>
        <w:tc>
          <w:tcPr>
            <w:tcW w:w="2350" w:type="pct"/>
            <w:gridSpan w:val="2"/>
            <w:tcBorders>
              <w:top w:val="nil"/>
              <w:left w:val="nil"/>
              <w:bottom w:val="nil"/>
              <w:right w:val="nil"/>
            </w:tcBorders>
          </w:tcPr>
          <w:p w14:paraId="15513443" w14:textId="77777777" w:rsidR="003E3106" w:rsidRPr="000C14A4" w:rsidRDefault="004851CA">
            <w:r w:rsidRPr="000C14A4">
              <w:rPr>
                <w:sz w:val="16"/>
              </w:rPr>
              <w:t>late</w:t>
            </w:r>
          </w:p>
        </w:tc>
        <w:tc>
          <w:tcPr>
            <w:tcW w:w="1750" w:type="pct"/>
            <w:gridSpan w:val="2"/>
            <w:tcBorders>
              <w:top w:val="nil"/>
              <w:left w:val="nil"/>
              <w:bottom w:val="nil"/>
              <w:right w:val="nil"/>
            </w:tcBorders>
          </w:tcPr>
          <w:p w14:paraId="674EB2F9" w14:textId="77777777" w:rsidR="003E3106" w:rsidRPr="000C14A4" w:rsidRDefault="004851CA">
            <w:pPr>
              <w:rPr>
                <w:lang w:val="fr-FR"/>
              </w:rPr>
            </w:pPr>
            <w:r w:rsidRPr="000C14A4">
              <w:rPr>
                <w:sz w:val="16"/>
                <w:lang w:val="fr-FR"/>
              </w:rPr>
              <w:t>Bay 6485, Doyenné du Comice, Uta</w:t>
            </w:r>
          </w:p>
        </w:tc>
        <w:tc>
          <w:tcPr>
            <w:tcW w:w="500" w:type="pct"/>
            <w:tcBorders>
              <w:top w:val="nil"/>
              <w:left w:val="nil"/>
              <w:bottom w:val="nil"/>
            </w:tcBorders>
          </w:tcPr>
          <w:p w14:paraId="5134E2FB" w14:textId="77777777" w:rsidR="003E3106" w:rsidRPr="000C14A4" w:rsidRDefault="004851CA">
            <w:r w:rsidRPr="000C14A4">
              <w:rPr>
                <w:sz w:val="16"/>
              </w:rPr>
              <w:t>9</w:t>
            </w:r>
            <w:proofErr w:type="gramStart"/>
            <w:r w:rsidRPr="000C14A4">
              <w:rPr>
                <w:sz w:val="16"/>
              </w:rPr>
              <w:t xml:space="preserve">   [  ]</w:t>
            </w:r>
            <w:proofErr w:type="gramEnd"/>
          </w:p>
        </w:tc>
      </w:tr>
      <w:tr w:rsidR="003E3106" w:rsidRPr="000C14A4" w14:paraId="2124F225" w14:textId="77777777">
        <w:trPr>
          <w:trHeight w:val="300"/>
        </w:trPr>
        <w:tc>
          <w:tcPr>
            <w:tcW w:w="400" w:type="pct"/>
            <w:tcBorders>
              <w:top w:val="nil"/>
              <w:bottom w:val="nil"/>
              <w:right w:val="nil"/>
            </w:tcBorders>
          </w:tcPr>
          <w:p w14:paraId="67A86B1D" w14:textId="77777777" w:rsidR="003E3106" w:rsidRPr="000C14A4" w:rsidRDefault="003E3106"/>
        </w:tc>
        <w:tc>
          <w:tcPr>
            <w:tcW w:w="2350" w:type="pct"/>
            <w:gridSpan w:val="2"/>
            <w:tcBorders>
              <w:top w:val="nil"/>
              <w:left w:val="nil"/>
              <w:bottom w:val="nil"/>
              <w:right w:val="nil"/>
            </w:tcBorders>
          </w:tcPr>
          <w:p w14:paraId="432228E7" w14:textId="77777777" w:rsidR="003E3106" w:rsidRPr="000C14A4" w:rsidRDefault="004851CA">
            <w:r w:rsidRPr="000C14A4">
              <w:rPr>
                <w:sz w:val="16"/>
              </w:rPr>
              <w:t>late to very late</w:t>
            </w:r>
          </w:p>
        </w:tc>
        <w:tc>
          <w:tcPr>
            <w:tcW w:w="1750" w:type="pct"/>
            <w:gridSpan w:val="2"/>
            <w:tcBorders>
              <w:top w:val="nil"/>
              <w:left w:val="nil"/>
              <w:bottom w:val="nil"/>
              <w:right w:val="nil"/>
            </w:tcBorders>
          </w:tcPr>
          <w:p w14:paraId="1087F8F1" w14:textId="77777777" w:rsidR="003E3106" w:rsidRPr="000C14A4" w:rsidRDefault="004851CA">
            <w:r w:rsidRPr="000C14A4">
              <w:rPr>
                <w:sz w:val="16"/>
              </w:rPr>
              <w:t>Bohemica, Curé, Olivier de Serres</w:t>
            </w:r>
          </w:p>
        </w:tc>
        <w:tc>
          <w:tcPr>
            <w:tcW w:w="500" w:type="pct"/>
            <w:tcBorders>
              <w:top w:val="nil"/>
              <w:left w:val="nil"/>
              <w:bottom w:val="nil"/>
            </w:tcBorders>
          </w:tcPr>
          <w:p w14:paraId="4B65F2EB" w14:textId="77777777" w:rsidR="003E3106" w:rsidRPr="000C14A4" w:rsidRDefault="004851CA">
            <w:r w:rsidRPr="000C14A4">
              <w:rPr>
                <w:sz w:val="16"/>
              </w:rPr>
              <w:t>10   [  ]</w:t>
            </w:r>
          </w:p>
        </w:tc>
      </w:tr>
      <w:tr w:rsidR="003E3106" w:rsidRPr="000C14A4" w14:paraId="71728E51" w14:textId="77777777">
        <w:trPr>
          <w:trHeight w:val="300"/>
        </w:trPr>
        <w:tc>
          <w:tcPr>
            <w:tcW w:w="400" w:type="pct"/>
            <w:tcBorders>
              <w:top w:val="nil"/>
              <w:bottom w:val="nil"/>
              <w:right w:val="nil"/>
            </w:tcBorders>
          </w:tcPr>
          <w:p w14:paraId="216A47F1" w14:textId="77777777" w:rsidR="003E3106" w:rsidRPr="000C14A4" w:rsidRDefault="003E3106"/>
        </w:tc>
        <w:tc>
          <w:tcPr>
            <w:tcW w:w="2350" w:type="pct"/>
            <w:gridSpan w:val="2"/>
            <w:tcBorders>
              <w:top w:val="nil"/>
              <w:left w:val="nil"/>
              <w:bottom w:val="nil"/>
              <w:right w:val="nil"/>
            </w:tcBorders>
          </w:tcPr>
          <w:p w14:paraId="05569B82" w14:textId="77777777" w:rsidR="003E3106" w:rsidRPr="000C14A4" w:rsidRDefault="004851CA">
            <w:r w:rsidRPr="000C14A4">
              <w:rPr>
                <w:sz w:val="16"/>
              </w:rPr>
              <w:t>very late</w:t>
            </w:r>
          </w:p>
        </w:tc>
        <w:tc>
          <w:tcPr>
            <w:tcW w:w="1750" w:type="pct"/>
            <w:gridSpan w:val="2"/>
            <w:tcBorders>
              <w:top w:val="nil"/>
              <w:left w:val="nil"/>
              <w:bottom w:val="nil"/>
              <w:right w:val="nil"/>
            </w:tcBorders>
          </w:tcPr>
          <w:p w14:paraId="66986B1E" w14:textId="77777777" w:rsidR="003E3106" w:rsidRPr="000C14A4" w:rsidRDefault="004851CA">
            <w:r w:rsidRPr="000C14A4">
              <w:rPr>
                <w:sz w:val="16"/>
              </w:rPr>
              <w:t>Cheremshyna</w:t>
            </w:r>
          </w:p>
        </w:tc>
        <w:tc>
          <w:tcPr>
            <w:tcW w:w="500" w:type="pct"/>
            <w:tcBorders>
              <w:top w:val="nil"/>
              <w:left w:val="nil"/>
              <w:bottom w:val="nil"/>
            </w:tcBorders>
          </w:tcPr>
          <w:p w14:paraId="00525424" w14:textId="77777777" w:rsidR="003E3106" w:rsidRPr="000C14A4" w:rsidRDefault="004851CA">
            <w:r w:rsidRPr="000C14A4">
              <w:rPr>
                <w:sz w:val="16"/>
              </w:rPr>
              <w:t>11   [  ]</w:t>
            </w:r>
          </w:p>
        </w:tc>
      </w:tr>
      <w:tr w:rsidR="003E3106" w:rsidRPr="000C14A4" w14:paraId="4349AB2C" w14:textId="77777777">
        <w:trPr>
          <w:trHeight w:val="300"/>
        </w:trPr>
        <w:tc>
          <w:tcPr>
            <w:tcW w:w="400" w:type="pct"/>
            <w:tcBorders>
              <w:top w:val="nil"/>
              <w:bottom w:val="nil"/>
              <w:right w:val="nil"/>
            </w:tcBorders>
          </w:tcPr>
          <w:p w14:paraId="52CA9DD5" w14:textId="77777777" w:rsidR="003E3106" w:rsidRPr="000C14A4" w:rsidRDefault="003E3106"/>
        </w:tc>
        <w:tc>
          <w:tcPr>
            <w:tcW w:w="2350" w:type="pct"/>
            <w:gridSpan w:val="2"/>
            <w:tcBorders>
              <w:top w:val="nil"/>
              <w:left w:val="nil"/>
              <w:bottom w:val="nil"/>
              <w:right w:val="nil"/>
            </w:tcBorders>
          </w:tcPr>
          <w:p w14:paraId="4215C587" w14:textId="77777777" w:rsidR="003E3106" w:rsidRPr="000C14A4" w:rsidRDefault="004851CA">
            <w:r w:rsidRPr="000C14A4">
              <w:rPr>
                <w:sz w:val="16"/>
              </w:rPr>
              <w:t>very late to extremely late</w:t>
            </w:r>
          </w:p>
        </w:tc>
        <w:tc>
          <w:tcPr>
            <w:tcW w:w="1750" w:type="pct"/>
            <w:gridSpan w:val="2"/>
            <w:tcBorders>
              <w:top w:val="nil"/>
              <w:left w:val="nil"/>
              <w:bottom w:val="nil"/>
              <w:right w:val="nil"/>
            </w:tcBorders>
          </w:tcPr>
          <w:p w14:paraId="58479B04" w14:textId="77777777" w:rsidR="003E3106" w:rsidRPr="000C14A4" w:rsidRDefault="004851CA">
            <w:r w:rsidRPr="000C14A4">
              <w:rPr>
                <w:sz w:val="16"/>
              </w:rPr>
              <w:t>Pervomajskaya</w:t>
            </w:r>
          </w:p>
        </w:tc>
        <w:tc>
          <w:tcPr>
            <w:tcW w:w="500" w:type="pct"/>
            <w:tcBorders>
              <w:top w:val="nil"/>
              <w:left w:val="nil"/>
              <w:bottom w:val="nil"/>
            </w:tcBorders>
          </w:tcPr>
          <w:p w14:paraId="4E12D386" w14:textId="77777777" w:rsidR="003E3106" w:rsidRPr="000C14A4" w:rsidRDefault="004851CA">
            <w:r w:rsidRPr="000C14A4">
              <w:rPr>
                <w:sz w:val="16"/>
              </w:rPr>
              <w:t>12   [  ]</w:t>
            </w:r>
          </w:p>
        </w:tc>
      </w:tr>
      <w:tr w:rsidR="003E3106" w:rsidRPr="000C14A4" w14:paraId="2FAD68E1" w14:textId="77777777">
        <w:trPr>
          <w:trHeight w:val="300"/>
        </w:trPr>
        <w:tc>
          <w:tcPr>
            <w:tcW w:w="400" w:type="pct"/>
            <w:tcBorders>
              <w:top w:val="nil"/>
              <w:bottom w:val="nil"/>
              <w:right w:val="nil"/>
            </w:tcBorders>
          </w:tcPr>
          <w:p w14:paraId="7C389B9C" w14:textId="77777777" w:rsidR="003E3106" w:rsidRPr="000C14A4" w:rsidRDefault="003E3106"/>
        </w:tc>
        <w:tc>
          <w:tcPr>
            <w:tcW w:w="2350" w:type="pct"/>
            <w:gridSpan w:val="2"/>
            <w:tcBorders>
              <w:top w:val="nil"/>
              <w:left w:val="nil"/>
              <w:bottom w:val="nil"/>
              <w:right w:val="nil"/>
            </w:tcBorders>
          </w:tcPr>
          <w:p w14:paraId="22B6ADB4" w14:textId="77777777" w:rsidR="003E3106" w:rsidRPr="000C14A4" w:rsidRDefault="004851CA">
            <w:r w:rsidRPr="000C14A4">
              <w:rPr>
                <w:sz w:val="16"/>
              </w:rPr>
              <w:t>extremely late</w:t>
            </w:r>
          </w:p>
        </w:tc>
        <w:tc>
          <w:tcPr>
            <w:tcW w:w="1750" w:type="pct"/>
            <w:gridSpan w:val="2"/>
            <w:tcBorders>
              <w:top w:val="nil"/>
              <w:left w:val="nil"/>
              <w:bottom w:val="nil"/>
              <w:right w:val="nil"/>
            </w:tcBorders>
          </w:tcPr>
          <w:p w14:paraId="553299F2" w14:textId="77777777" w:rsidR="003E3106" w:rsidRPr="000C14A4" w:rsidRDefault="003E3106"/>
        </w:tc>
        <w:tc>
          <w:tcPr>
            <w:tcW w:w="500" w:type="pct"/>
            <w:tcBorders>
              <w:top w:val="nil"/>
              <w:left w:val="nil"/>
              <w:bottom w:val="nil"/>
            </w:tcBorders>
          </w:tcPr>
          <w:p w14:paraId="1148C4AA" w14:textId="77777777" w:rsidR="003E3106" w:rsidRPr="000C14A4" w:rsidRDefault="004851CA">
            <w:r w:rsidRPr="000C14A4">
              <w:rPr>
                <w:sz w:val="16"/>
              </w:rPr>
              <w:t>13   [  ]</w:t>
            </w:r>
          </w:p>
        </w:tc>
      </w:tr>
      <w:tr w:rsidR="003E3106" w:rsidRPr="000C14A4" w14:paraId="7FD371D2" w14:textId="77777777">
        <w:trPr>
          <w:trHeight w:val="300"/>
        </w:trPr>
        <w:tc>
          <w:tcPr>
            <w:tcW w:w="400" w:type="pct"/>
            <w:tcBorders>
              <w:top w:val="nil"/>
              <w:bottom w:val="basicThinLines" w:sz="4" w:space="0" w:color="auto"/>
              <w:right w:val="nil"/>
            </w:tcBorders>
          </w:tcPr>
          <w:p w14:paraId="2A9D3F47" w14:textId="77777777" w:rsidR="003E3106" w:rsidRPr="000C14A4" w:rsidRDefault="003E3106"/>
        </w:tc>
        <w:tc>
          <w:tcPr>
            <w:tcW w:w="2350" w:type="pct"/>
            <w:gridSpan w:val="2"/>
            <w:tcBorders>
              <w:top w:val="nil"/>
              <w:left w:val="nil"/>
              <w:bottom w:val="basicThinLines" w:sz="4" w:space="0" w:color="auto"/>
              <w:right w:val="nil"/>
            </w:tcBorders>
          </w:tcPr>
          <w:p w14:paraId="6D9161D4" w14:textId="77777777" w:rsidR="003E3106" w:rsidRPr="000C14A4" w:rsidRDefault="003E3106"/>
        </w:tc>
        <w:tc>
          <w:tcPr>
            <w:tcW w:w="1750" w:type="pct"/>
            <w:gridSpan w:val="2"/>
            <w:tcBorders>
              <w:top w:val="nil"/>
              <w:left w:val="nil"/>
              <w:bottom w:val="basicThinLines" w:sz="4" w:space="0" w:color="auto"/>
              <w:right w:val="nil"/>
            </w:tcBorders>
          </w:tcPr>
          <w:p w14:paraId="7D62F673" w14:textId="77777777" w:rsidR="003E3106" w:rsidRPr="000C14A4" w:rsidRDefault="003E3106"/>
        </w:tc>
        <w:tc>
          <w:tcPr>
            <w:tcW w:w="500" w:type="pct"/>
            <w:tcBorders>
              <w:top w:val="nil"/>
              <w:left w:val="nil"/>
              <w:bottom w:val="basicThinLines" w:sz="4" w:space="0" w:color="auto"/>
            </w:tcBorders>
          </w:tcPr>
          <w:p w14:paraId="5895A478" w14:textId="77777777" w:rsidR="003E3106" w:rsidRPr="000C14A4" w:rsidRDefault="003E3106"/>
        </w:tc>
      </w:tr>
    </w:tbl>
    <w:p w14:paraId="6DC28A82" w14:textId="77777777" w:rsidR="003E3106" w:rsidRPr="000C14A4" w:rsidRDefault="004851CA">
      <w:r w:rsidRPr="000C14A4">
        <w:br w:type="page"/>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2494"/>
        <w:gridCol w:w="998"/>
        <w:gridCol w:w="1496"/>
        <w:gridCol w:w="1496"/>
        <w:gridCol w:w="998"/>
        <w:gridCol w:w="2494"/>
      </w:tblGrid>
      <w:tr w:rsidR="003E3106" w:rsidRPr="000C14A4" w14:paraId="6F906495" w14:textId="77777777">
        <w:trPr>
          <w:trHeight w:val="400"/>
        </w:trPr>
        <w:tc>
          <w:tcPr>
            <w:tcW w:w="1750" w:type="pct"/>
            <w:gridSpan w:val="2"/>
            <w:vAlign w:val="bottom"/>
          </w:tcPr>
          <w:p w14:paraId="5B489BEE" w14:textId="77777777" w:rsidR="003E3106" w:rsidRPr="000C14A4" w:rsidRDefault="004851CA">
            <w:r w:rsidRPr="000C14A4">
              <w:lastRenderedPageBreak/>
              <w:t>TECHNICAL QUESTIONNAIRE</w:t>
            </w:r>
          </w:p>
        </w:tc>
        <w:tc>
          <w:tcPr>
            <w:tcW w:w="1500" w:type="pct"/>
            <w:gridSpan w:val="2"/>
            <w:vAlign w:val="bottom"/>
          </w:tcPr>
          <w:p w14:paraId="0B92D94C" w14:textId="77777777" w:rsidR="003E3106" w:rsidRPr="000C14A4" w:rsidRDefault="004851CA">
            <w:r w:rsidRPr="000C14A4">
              <w:t>Page {x} of {y}</w:t>
            </w:r>
          </w:p>
        </w:tc>
        <w:tc>
          <w:tcPr>
            <w:tcW w:w="1750" w:type="pct"/>
            <w:gridSpan w:val="2"/>
            <w:shd w:val="clear" w:color="auto" w:fill="DFDFD7"/>
            <w:vAlign w:val="bottom"/>
          </w:tcPr>
          <w:p w14:paraId="1BA6F84D" w14:textId="77777777" w:rsidR="003E3106" w:rsidRPr="000C14A4" w:rsidRDefault="004851CA">
            <w:r w:rsidRPr="000C14A4">
              <w:t>Reference Number:</w:t>
            </w:r>
          </w:p>
        </w:tc>
      </w:tr>
      <w:tr w:rsidR="003E3106" w:rsidRPr="000C14A4" w14:paraId="009A1916" w14:textId="77777777">
        <w:tc>
          <w:tcPr>
            <w:tcW w:w="9986" w:type="dxa"/>
            <w:gridSpan w:val="6"/>
            <w:tcBorders>
              <w:top w:val="nil"/>
              <w:left w:val="nil"/>
              <w:bottom w:val="nil"/>
              <w:right w:val="nil"/>
            </w:tcBorders>
          </w:tcPr>
          <w:p w14:paraId="116F9454" w14:textId="77777777" w:rsidR="003E3106" w:rsidRPr="000C14A4" w:rsidRDefault="003E3106"/>
        </w:tc>
      </w:tr>
      <w:tr w:rsidR="003E3106" w:rsidRPr="000C14A4" w14:paraId="7573F412" w14:textId="77777777">
        <w:tc>
          <w:tcPr>
            <w:tcW w:w="9986" w:type="dxa"/>
            <w:gridSpan w:val="6"/>
          </w:tcPr>
          <w:p w14:paraId="32C107CE" w14:textId="77777777" w:rsidR="003E3106" w:rsidRPr="000C14A4" w:rsidRDefault="003E3106">
            <w:pPr>
              <w:spacing w:before="20"/>
            </w:pPr>
          </w:p>
          <w:p w14:paraId="32554720" w14:textId="77777777" w:rsidR="003E3106" w:rsidRPr="000C14A4" w:rsidRDefault="004851CA">
            <w:r w:rsidRPr="000C14A4">
              <w:rPr>
                <w:sz w:val="18"/>
              </w:rPr>
              <w:t>6. Similar varieties and differences from these varieties</w:t>
            </w:r>
          </w:p>
          <w:p w14:paraId="0C965B13" w14:textId="77777777" w:rsidR="003E3106" w:rsidRPr="000C14A4" w:rsidRDefault="003E3106">
            <w:pPr>
              <w:spacing w:before="20"/>
            </w:pPr>
          </w:p>
          <w:p w14:paraId="7F30ABD2" w14:textId="77777777" w:rsidR="003E3106" w:rsidRPr="000C14A4" w:rsidRDefault="004851CA">
            <w:pPr>
              <w:divId w:val="1"/>
            </w:pPr>
            <w:r w:rsidRPr="000C14A4">
              <w:rPr>
                <w:i/>
                <w:sz w:val="18"/>
              </w:rPr>
              <w:t>Please use the following table and box for comments to provide information on how your candidate variety differs from the variety (or varieties) which, to the best of your knowledge, is (or are) most similar. This information may help the examination authority to conduct its examination of distinctness in a more efficient way</w:t>
            </w:r>
          </w:p>
          <w:p w14:paraId="093C9D87" w14:textId="77777777" w:rsidR="003E3106" w:rsidRPr="000C14A4" w:rsidRDefault="003E3106">
            <w:pPr>
              <w:spacing w:before="20"/>
            </w:pPr>
          </w:p>
        </w:tc>
      </w:tr>
      <w:tr w:rsidR="003E3106" w:rsidRPr="000C14A4" w14:paraId="30CA2B54" w14:textId="77777777">
        <w:tblPrEx>
          <w:jc w:val="center"/>
          <w:tblCellMar>
            <w:top w:w="100" w:type="dxa"/>
            <w:left w:w="100" w:type="dxa"/>
            <w:bottom w:w="100" w:type="dxa"/>
            <w:right w:w="100" w:type="dxa"/>
          </w:tblCellMar>
        </w:tblPrEx>
        <w:trPr>
          <w:jc w:val="center"/>
        </w:trPr>
        <w:tc>
          <w:tcPr>
            <w:tcW w:w="1250" w:type="pct"/>
            <w:shd w:val="clear" w:color="auto" w:fill="DFDFD7"/>
          </w:tcPr>
          <w:p w14:paraId="7C6740EF" w14:textId="77777777" w:rsidR="003E3106" w:rsidRPr="000C14A4" w:rsidRDefault="004851CA">
            <w:pPr>
              <w:jc w:val="center"/>
              <w:divId w:val="1"/>
            </w:pPr>
            <w:r w:rsidRPr="000C14A4">
              <w:rPr>
                <w:sz w:val="18"/>
              </w:rPr>
              <w:t>Denomination(s) of variety(ies) similar to your candidate variety</w:t>
            </w:r>
          </w:p>
        </w:tc>
        <w:tc>
          <w:tcPr>
            <w:tcW w:w="1250" w:type="pct"/>
            <w:gridSpan w:val="2"/>
            <w:shd w:val="clear" w:color="auto" w:fill="DFDFD7"/>
          </w:tcPr>
          <w:p w14:paraId="20330E55" w14:textId="77777777" w:rsidR="003E3106" w:rsidRPr="000C14A4" w:rsidRDefault="004851CA">
            <w:pPr>
              <w:jc w:val="center"/>
              <w:divId w:val="1"/>
            </w:pPr>
            <w:r w:rsidRPr="000C14A4">
              <w:rPr>
                <w:sz w:val="18"/>
              </w:rPr>
              <w:t>Characteristic(s) in which your candidate variety differs from the similar variety(ies)</w:t>
            </w:r>
          </w:p>
        </w:tc>
        <w:tc>
          <w:tcPr>
            <w:tcW w:w="1250" w:type="pct"/>
            <w:gridSpan w:val="2"/>
            <w:shd w:val="clear" w:color="auto" w:fill="DFDFD7"/>
          </w:tcPr>
          <w:p w14:paraId="61B98FF2" w14:textId="77777777" w:rsidR="003E3106" w:rsidRPr="000C14A4" w:rsidRDefault="004851CA">
            <w:pPr>
              <w:jc w:val="center"/>
              <w:divId w:val="1"/>
            </w:pPr>
            <w:r w:rsidRPr="000C14A4">
              <w:rPr>
                <w:sz w:val="18"/>
              </w:rPr>
              <w:t xml:space="preserve">Describe the expression of the characteristic(s) for the </w:t>
            </w:r>
            <w:r w:rsidRPr="000C14A4">
              <w:rPr>
                <w:b/>
                <w:sz w:val="18"/>
              </w:rPr>
              <w:t>similar</w:t>
            </w:r>
            <w:r w:rsidRPr="000C14A4">
              <w:rPr>
                <w:sz w:val="18"/>
              </w:rPr>
              <w:t xml:space="preserve"> variety(ies)</w:t>
            </w:r>
          </w:p>
        </w:tc>
        <w:tc>
          <w:tcPr>
            <w:tcW w:w="1250" w:type="pct"/>
            <w:shd w:val="clear" w:color="auto" w:fill="DFDFD7"/>
          </w:tcPr>
          <w:p w14:paraId="26D4122E" w14:textId="77777777" w:rsidR="003E3106" w:rsidRPr="000C14A4" w:rsidRDefault="004851CA">
            <w:pPr>
              <w:jc w:val="center"/>
              <w:divId w:val="1"/>
            </w:pPr>
            <w:r w:rsidRPr="000C14A4">
              <w:rPr>
                <w:sz w:val="18"/>
              </w:rPr>
              <w:t xml:space="preserve">Describe the expression of the characteristic(s) for </w:t>
            </w:r>
            <w:r w:rsidRPr="000C14A4">
              <w:rPr>
                <w:b/>
                <w:sz w:val="18"/>
              </w:rPr>
              <w:t>your</w:t>
            </w:r>
            <w:r w:rsidRPr="000C14A4">
              <w:rPr>
                <w:sz w:val="18"/>
              </w:rPr>
              <w:t xml:space="preserve"> candidate variety</w:t>
            </w:r>
          </w:p>
        </w:tc>
      </w:tr>
      <w:tr w:rsidR="003E3106" w:rsidRPr="000C14A4" w14:paraId="66F4BE07" w14:textId="77777777">
        <w:tblPrEx>
          <w:tblCellMar>
            <w:top w:w="100" w:type="dxa"/>
            <w:left w:w="100" w:type="dxa"/>
            <w:bottom w:w="100" w:type="dxa"/>
            <w:right w:w="100" w:type="dxa"/>
          </w:tblCellMar>
        </w:tblPrEx>
        <w:tc>
          <w:tcPr>
            <w:tcW w:w="2496" w:type="dxa"/>
            <w:shd w:val="clear" w:color="auto" w:fill="DFDFD7"/>
          </w:tcPr>
          <w:p w14:paraId="56ED0D55" w14:textId="77777777" w:rsidR="003E3106" w:rsidRPr="000C14A4" w:rsidRDefault="004851CA">
            <w:pPr>
              <w:jc w:val="center"/>
              <w:divId w:val="1"/>
            </w:pPr>
            <w:r w:rsidRPr="000C14A4">
              <w:rPr>
                <w:i/>
                <w:sz w:val="18"/>
              </w:rPr>
              <w:t>Example</w:t>
            </w:r>
          </w:p>
        </w:tc>
        <w:tc>
          <w:tcPr>
            <w:tcW w:w="2496" w:type="dxa"/>
            <w:gridSpan w:val="2"/>
            <w:shd w:val="clear" w:color="auto" w:fill="DFDFD7"/>
          </w:tcPr>
          <w:p w14:paraId="5F254B38" w14:textId="77777777" w:rsidR="003E3106" w:rsidRPr="000C14A4" w:rsidRDefault="003E3106"/>
        </w:tc>
        <w:tc>
          <w:tcPr>
            <w:tcW w:w="2496" w:type="dxa"/>
            <w:gridSpan w:val="2"/>
            <w:shd w:val="clear" w:color="auto" w:fill="DFDFD7"/>
          </w:tcPr>
          <w:p w14:paraId="34C39F47" w14:textId="77777777" w:rsidR="003E3106" w:rsidRPr="000C14A4" w:rsidRDefault="003E3106"/>
        </w:tc>
        <w:tc>
          <w:tcPr>
            <w:tcW w:w="2496" w:type="dxa"/>
            <w:shd w:val="clear" w:color="auto" w:fill="DFDFD7"/>
          </w:tcPr>
          <w:p w14:paraId="4FC22AE7" w14:textId="77777777" w:rsidR="003E3106" w:rsidRPr="000C14A4" w:rsidRDefault="003E3106"/>
        </w:tc>
      </w:tr>
      <w:tr w:rsidR="003E3106" w:rsidRPr="000C14A4" w14:paraId="488A33F6" w14:textId="77777777">
        <w:tc>
          <w:tcPr>
            <w:tcW w:w="9986" w:type="dxa"/>
            <w:gridSpan w:val="6"/>
          </w:tcPr>
          <w:p w14:paraId="562AF1C7" w14:textId="77777777" w:rsidR="003E3106" w:rsidRPr="000C14A4" w:rsidRDefault="003E3106">
            <w:pPr>
              <w:spacing w:before="600"/>
            </w:pPr>
          </w:p>
        </w:tc>
      </w:tr>
      <w:tr w:rsidR="003E3106" w:rsidRPr="000C14A4" w14:paraId="67ECF81C" w14:textId="77777777">
        <w:tc>
          <w:tcPr>
            <w:tcW w:w="9986" w:type="dxa"/>
            <w:gridSpan w:val="6"/>
          </w:tcPr>
          <w:p w14:paraId="78F847F2" w14:textId="77777777" w:rsidR="003E3106" w:rsidRPr="000C14A4" w:rsidRDefault="003E3106">
            <w:pPr>
              <w:spacing w:before="600"/>
            </w:pPr>
          </w:p>
        </w:tc>
      </w:tr>
      <w:tr w:rsidR="003E3106" w:rsidRPr="000C14A4" w14:paraId="120F9500" w14:textId="77777777">
        <w:tc>
          <w:tcPr>
            <w:tcW w:w="9986" w:type="dxa"/>
            <w:gridSpan w:val="6"/>
          </w:tcPr>
          <w:p w14:paraId="08F74B47" w14:textId="77777777" w:rsidR="003E3106" w:rsidRPr="000C14A4" w:rsidRDefault="003E3106">
            <w:pPr>
              <w:spacing w:before="600"/>
            </w:pPr>
          </w:p>
        </w:tc>
      </w:tr>
      <w:tr w:rsidR="003E3106" w:rsidRPr="000C14A4" w14:paraId="16F572C2" w14:textId="77777777">
        <w:tc>
          <w:tcPr>
            <w:tcW w:w="9986" w:type="dxa"/>
            <w:gridSpan w:val="6"/>
          </w:tcPr>
          <w:p w14:paraId="7AD3C8EF" w14:textId="77777777" w:rsidR="003E3106" w:rsidRPr="000C14A4" w:rsidRDefault="003E3106">
            <w:pPr>
              <w:spacing w:before="20"/>
            </w:pPr>
          </w:p>
          <w:p w14:paraId="29D071E9" w14:textId="77777777" w:rsidR="003E3106" w:rsidRPr="000C14A4" w:rsidRDefault="004851CA">
            <w:r w:rsidRPr="000C14A4">
              <w:rPr>
                <w:sz w:val="18"/>
              </w:rPr>
              <w:t xml:space="preserve">          Comments</w:t>
            </w:r>
          </w:p>
          <w:p w14:paraId="3CAEBF80" w14:textId="77777777" w:rsidR="003E3106" w:rsidRPr="000C14A4" w:rsidRDefault="003E3106">
            <w:pPr>
              <w:spacing w:before="2000"/>
            </w:pPr>
          </w:p>
        </w:tc>
      </w:tr>
    </w:tbl>
    <w:p w14:paraId="61404D79" w14:textId="77777777" w:rsidR="003E3106" w:rsidRPr="000C14A4" w:rsidRDefault="003E3106">
      <w:pPr>
        <w:sectPr w:rsidR="003E3106" w:rsidRPr="000C14A4">
          <w:headerReference w:type="even" r:id="rId143"/>
          <w:headerReference w:type="default" r:id="rId144"/>
          <w:footerReference w:type="even" r:id="rId145"/>
          <w:footerReference w:type="default" r:id="rId146"/>
          <w:headerReference w:type="first" r:id="rId147"/>
          <w:footerReference w:type="first" r:id="rId148"/>
          <w:pgSz w:w="11906" w:h="16838"/>
          <w:pgMar w:top="400" w:right="960" w:bottom="400" w:left="960" w:header="510" w:footer="720" w:gutter="0"/>
          <w:cols w:space="720"/>
        </w:sect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3491"/>
        <w:gridCol w:w="2993"/>
        <w:gridCol w:w="3492"/>
      </w:tblGrid>
      <w:tr w:rsidR="003E3106" w:rsidRPr="000C14A4" w14:paraId="6514F827" w14:textId="77777777">
        <w:trPr>
          <w:trHeight w:val="400"/>
        </w:trPr>
        <w:tc>
          <w:tcPr>
            <w:tcW w:w="1750" w:type="pct"/>
            <w:vAlign w:val="bottom"/>
          </w:tcPr>
          <w:p w14:paraId="7AE9025B" w14:textId="77777777" w:rsidR="003E3106" w:rsidRPr="000C14A4" w:rsidRDefault="004851CA">
            <w:r w:rsidRPr="000C14A4">
              <w:lastRenderedPageBreak/>
              <w:t>TECHNICAL QUESTIONNAIRE</w:t>
            </w:r>
          </w:p>
        </w:tc>
        <w:tc>
          <w:tcPr>
            <w:tcW w:w="1500" w:type="pct"/>
            <w:vAlign w:val="bottom"/>
          </w:tcPr>
          <w:p w14:paraId="580C505F" w14:textId="77777777" w:rsidR="003E3106" w:rsidRPr="000C14A4" w:rsidRDefault="004851CA">
            <w:r w:rsidRPr="000C14A4">
              <w:t>Page {x} of {y}</w:t>
            </w:r>
          </w:p>
        </w:tc>
        <w:tc>
          <w:tcPr>
            <w:tcW w:w="1750" w:type="pct"/>
            <w:shd w:val="clear" w:color="auto" w:fill="DFDFD7"/>
            <w:vAlign w:val="bottom"/>
          </w:tcPr>
          <w:p w14:paraId="6B743B54" w14:textId="77777777" w:rsidR="003E3106" w:rsidRPr="000C14A4" w:rsidRDefault="004851CA">
            <w:r w:rsidRPr="000C14A4">
              <w:t>Reference Number:</w:t>
            </w:r>
          </w:p>
        </w:tc>
      </w:tr>
      <w:tr w:rsidR="003E3106" w:rsidRPr="000C14A4" w14:paraId="1D13C3E0" w14:textId="77777777">
        <w:tc>
          <w:tcPr>
            <w:tcW w:w="9986" w:type="dxa"/>
            <w:gridSpan w:val="3"/>
            <w:tcBorders>
              <w:top w:val="nil"/>
              <w:left w:val="nil"/>
              <w:bottom w:val="nil"/>
              <w:right w:val="nil"/>
            </w:tcBorders>
          </w:tcPr>
          <w:p w14:paraId="7080ED12" w14:textId="77777777" w:rsidR="003E3106" w:rsidRPr="000C14A4" w:rsidRDefault="003E3106"/>
        </w:tc>
      </w:tr>
      <w:tr w:rsidR="003E3106" w:rsidRPr="000C14A4" w14:paraId="63525B20" w14:textId="77777777">
        <w:tc>
          <w:tcPr>
            <w:tcW w:w="9986" w:type="dxa"/>
            <w:gridSpan w:val="3"/>
          </w:tcPr>
          <w:p w14:paraId="1A4E376D" w14:textId="77777777" w:rsidR="003E3106" w:rsidRPr="000C14A4" w:rsidRDefault="003E3106">
            <w:pPr>
              <w:spacing w:before="20"/>
            </w:pPr>
          </w:p>
          <w:p w14:paraId="45B11C46" w14:textId="77777777" w:rsidR="003E3106" w:rsidRPr="000C14A4" w:rsidRDefault="004851CA">
            <w:r w:rsidRPr="000C14A4">
              <w:rPr>
                <w:vertAlign w:val="superscript"/>
              </w:rPr>
              <w:t>#</w:t>
            </w:r>
            <w:r w:rsidRPr="000C14A4">
              <w:rPr>
                <w:sz w:val="18"/>
              </w:rPr>
              <w:t>7. Additional information which may help in the examination of the variety</w:t>
            </w:r>
          </w:p>
          <w:p w14:paraId="369694CE" w14:textId="77777777" w:rsidR="003E3106" w:rsidRPr="000C14A4" w:rsidRDefault="003E3106">
            <w:pPr>
              <w:spacing w:before="20"/>
            </w:pPr>
          </w:p>
          <w:p w14:paraId="49D7617A" w14:textId="77777777" w:rsidR="003E3106" w:rsidRPr="000C14A4" w:rsidRDefault="004851CA">
            <w:r w:rsidRPr="000C14A4">
              <w:rPr>
                <w:sz w:val="18"/>
              </w:rPr>
              <w:t>7.1</w:t>
            </w:r>
            <w:r w:rsidRPr="000C14A4">
              <w:rPr>
                <w:sz w:val="18"/>
              </w:rPr>
              <w:tab/>
              <w:t>In addition to the information provided in sections 5 and 6, are there any additional characteristics which may help to distinguish the variety?</w:t>
            </w:r>
          </w:p>
          <w:p w14:paraId="66C35976" w14:textId="77777777" w:rsidR="003E3106" w:rsidRPr="000C14A4" w:rsidRDefault="003E3106">
            <w:pPr>
              <w:spacing w:before="20"/>
            </w:pPr>
          </w:p>
          <w:p w14:paraId="6F4C0364" w14:textId="77777777" w:rsidR="003E3106" w:rsidRPr="000C14A4" w:rsidRDefault="004851CA">
            <w:r w:rsidRPr="000C14A4">
              <w:rPr>
                <w:sz w:val="18"/>
              </w:rPr>
              <w:tab/>
              <w:t>Yes</w:t>
            </w:r>
            <w:r w:rsidRPr="000C14A4">
              <w:rPr>
                <w:sz w:val="18"/>
              </w:rPr>
              <w:tab/>
              <w:t>[ ]</w:t>
            </w:r>
            <w:r w:rsidRPr="000C14A4">
              <w:rPr>
                <w:sz w:val="18"/>
              </w:rPr>
              <w:tab/>
            </w:r>
            <w:r w:rsidRPr="000C14A4">
              <w:rPr>
                <w:sz w:val="18"/>
              </w:rPr>
              <w:tab/>
            </w:r>
            <w:r w:rsidRPr="000C14A4">
              <w:rPr>
                <w:sz w:val="18"/>
              </w:rPr>
              <w:tab/>
              <w:t>No</w:t>
            </w:r>
            <w:r w:rsidRPr="000C14A4">
              <w:rPr>
                <w:sz w:val="18"/>
              </w:rPr>
              <w:tab/>
              <w:t>[ ]</w:t>
            </w:r>
          </w:p>
          <w:p w14:paraId="522B1960" w14:textId="77777777" w:rsidR="003E3106" w:rsidRPr="000C14A4" w:rsidRDefault="003E3106">
            <w:pPr>
              <w:spacing w:before="20"/>
            </w:pPr>
          </w:p>
          <w:p w14:paraId="5A795010" w14:textId="77777777" w:rsidR="003E3106" w:rsidRPr="000C14A4" w:rsidRDefault="004851CA">
            <w:r w:rsidRPr="000C14A4">
              <w:rPr>
                <w:sz w:val="18"/>
              </w:rPr>
              <w:tab/>
              <w:t>(If yes, please provide details)</w:t>
            </w:r>
          </w:p>
          <w:p w14:paraId="7B016DFF" w14:textId="77777777" w:rsidR="003E3106" w:rsidRPr="000C14A4" w:rsidRDefault="003E3106">
            <w:pPr>
              <w:spacing w:before="20"/>
            </w:pPr>
          </w:p>
          <w:p w14:paraId="00E5B6F8" w14:textId="77777777" w:rsidR="003E3106" w:rsidRPr="000C14A4" w:rsidRDefault="004851CA">
            <w:r w:rsidRPr="000C14A4">
              <w:rPr>
                <w:sz w:val="18"/>
              </w:rPr>
              <w:t>7.2</w:t>
            </w:r>
            <w:r w:rsidRPr="000C14A4">
              <w:rPr>
                <w:sz w:val="18"/>
              </w:rPr>
              <w:tab/>
              <w:t>Are there any special conditions for growing the variety or conducting the examination?</w:t>
            </w:r>
          </w:p>
          <w:p w14:paraId="07A8E7CB" w14:textId="77777777" w:rsidR="003E3106" w:rsidRPr="000C14A4" w:rsidRDefault="003E3106">
            <w:pPr>
              <w:spacing w:before="20"/>
            </w:pPr>
          </w:p>
          <w:p w14:paraId="75D103DA" w14:textId="77777777" w:rsidR="003E3106" w:rsidRPr="000C14A4" w:rsidRDefault="004851CA">
            <w:r w:rsidRPr="000C14A4">
              <w:rPr>
                <w:sz w:val="18"/>
              </w:rPr>
              <w:tab/>
              <w:t>Yes</w:t>
            </w:r>
            <w:r w:rsidRPr="000C14A4">
              <w:rPr>
                <w:sz w:val="18"/>
              </w:rPr>
              <w:tab/>
              <w:t>[ ]</w:t>
            </w:r>
            <w:r w:rsidRPr="000C14A4">
              <w:rPr>
                <w:sz w:val="18"/>
              </w:rPr>
              <w:tab/>
            </w:r>
            <w:r w:rsidRPr="000C14A4">
              <w:rPr>
                <w:sz w:val="18"/>
              </w:rPr>
              <w:tab/>
            </w:r>
            <w:r w:rsidRPr="000C14A4">
              <w:rPr>
                <w:sz w:val="18"/>
              </w:rPr>
              <w:tab/>
              <w:t>No</w:t>
            </w:r>
            <w:r w:rsidRPr="000C14A4">
              <w:rPr>
                <w:sz w:val="18"/>
              </w:rPr>
              <w:tab/>
              <w:t>[ ]</w:t>
            </w:r>
          </w:p>
          <w:p w14:paraId="6E8DB4DF" w14:textId="77777777" w:rsidR="003E3106" w:rsidRPr="000C14A4" w:rsidRDefault="003E3106">
            <w:pPr>
              <w:spacing w:before="20"/>
            </w:pPr>
          </w:p>
          <w:p w14:paraId="4D60BC2F" w14:textId="77777777" w:rsidR="003E3106" w:rsidRPr="000C14A4" w:rsidRDefault="004851CA">
            <w:r w:rsidRPr="000C14A4">
              <w:rPr>
                <w:sz w:val="18"/>
              </w:rPr>
              <w:tab/>
              <w:t>(If yes, please provide details)</w:t>
            </w:r>
          </w:p>
          <w:p w14:paraId="13202394" w14:textId="77777777" w:rsidR="003E3106" w:rsidRPr="000C14A4" w:rsidRDefault="003E3106">
            <w:pPr>
              <w:spacing w:before="20"/>
            </w:pPr>
          </w:p>
          <w:p w14:paraId="5301A9B3" w14:textId="77777777" w:rsidR="003E3106" w:rsidRPr="000C14A4" w:rsidRDefault="004851CA">
            <w:r w:rsidRPr="000C14A4">
              <w:rPr>
                <w:sz w:val="18"/>
              </w:rPr>
              <w:t>7.3</w:t>
            </w:r>
            <w:r w:rsidRPr="000C14A4">
              <w:rPr>
                <w:sz w:val="18"/>
              </w:rPr>
              <w:tab/>
              <w:t>Other information</w:t>
            </w:r>
          </w:p>
          <w:p w14:paraId="01D81611" w14:textId="77777777" w:rsidR="003E3106" w:rsidRPr="000C14A4" w:rsidRDefault="003E3106">
            <w:pPr>
              <w:spacing w:before="20"/>
            </w:pPr>
          </w:p>
          <w:p w14:paraId="59D33C14" w14:textId="77777777" w:rsidR="003E3106" w:rsidRPr="000C14A4" w:rsidRDefault="004851CA">
            <w:r w:rsidRPr="000C14A4">
              <w:rPr>
                <w:sz w:val="18"/>
              </w:rPr>
              <w:t>A representative color photograph of the variety displaying its main distinguishing feature(s), should accompany the Technical Questionnaire. The photograph will provide a visual illustration of the candidate variety which supplements the information provided in the Technical Questionnaire.</w:t>
            </w:r>
          </w:p>
          <w:p w14:paraId="17B4A410" w14:textId="77777777" w:rsidR="003E3106" w:rsidRPr="000C14A4" w:rsidRDefault="003E3106"/>
          <w:p w14:paraId="0806A74C" w14:textId="77777777" w:rsidR="003E3106" w:rsidRPr="000C14A4" w:rsidRDefault="004851CA">
            <w:r w:rsidRPr="000C14A4">
              <w:rPr>
                <w:sz w:val="18"/>
              </w:rPr>
              <w:t>The key points to consider when taking a photograph of the candidate variety are:</w:t>
            </w:r>
          </w:p>
          <w:p w14:paraId="024CCBE8" w14:textId="77777777" w:rsidR="003E3106" w:rsidRPr="000C14A4" w:rsidRDefault="003E3106"/>
          <w:p w14:paraId="573726B9" w14:textId="77777777" w:rsidR="003E3106" w:rsidRPr="000C14A4" w:rsidRDefault="004851CA">
            <w:r w:rsidRPr="000C14A4">
              <w:rPr>
                <w:sz w:val="18"/>
              </w:rPr>
              <w:t>• Indication of the date and geographic location</w:t>
            </w:r>
          </w:p>
          <w:p w14:paraId="79D55DD3" w14:textId="77777777" w:rsidR="003E3106" w:rsidRPr="000C14A4" w:rsidRDefault="004851CA">
            <w:r w:rsidRPr="000C14A4">
              <w:rPr>
                <w:sz w:val="18"/>
              </w:rPr>
              <w:t>• Correct labeling (breeder's reference)</w:t>
            </w:r>
          </w:p>
          <w:p w14:paraId="097D5799" w14:textId="77777777" w:rsidR="003E3106" w:rsidRPr="000C14A4" w:rsidRDefault="004851CA">
            <w:r w:rsidRPr="000C14A4">
              <w:rPr>
                <w:sz w:val="18"/>
              </w:rPr>
              <w:t>• Good quality printed photograph (minimum 10 cm x 15 cm) and/or sufficient resolution electronic format version (minimum 960 x 1280 pixels)</w:t>
            </w:r>
          </w:p>
          <w:p w14:paraId="28964A72" w14:textId="77777777" w:rsidR="003E3106" w:rsidRPr="000C14A4" w:rsidRDefault="003E3106"/>
          <w:p w14:paraId="28B2C44B" w14:textId="77777777" w:rsidR="003E3106" w:rsidRPr="000C14A4" w:rsidRDefault="004851CA">
            <w:r w:rsidRPr="000C14A4">
              <w:rPr>
                <w:sz w:val="18"/>
              </w:rPr>
              <w:t>Further guidance on providing photographs with the Technical Questionnaire is available in document TGP/7 "Development of Test Guidelines", Guidance Note 35 (http://www.upov.int/tgp/en/).</w:t>
            </w:r>
          </w:p>
          <w:p w14:paraId="6D2132A8" w14:textId="77777777" w:rsidR="003E3106" w:rsidRPr="000C14A4" w:rsidRDefault="003E3106"/>
          <w:p w14:paraId="2DA146D3" w14:textId="77777777" w:rsidR="003E3106" w:rsidRPr="000C14A4" w:rsidRDefault="004851CA">
            <w:r w:rsidRPr="000C14A4">
              <w:rPr>
                <w:sz w:val="18"/>
              </w:rPr>
              <w:t>The link provided may be deleted by members of the Union when developing authorities' own test guidelines.</w:t>
            </w:r>
          </w:p>
          <w:p w14:paraId="1F26E6CB" w14:textId="77777777" w:rsidR="003E3106" w:rsidRPr="000C14A4" w:rsidRDefault="003E3106">
            <w:pPr>
              <w:spacing w:before="20"/>
            </w:pPr>
          </w:p>
          <w:p w14:paraId="3270C0EE" w14:textId="77777777" w:rsidR="003E3106" w:rsidRPr="000C14A4" w:rsidRDefault="004851CA">
            <w:r w:rsidRPr="000C14A4">
              <w:t>- Resistance to pests and diseases</w:t>
            </w:r>
            <w:r w:rsidRPr="000C14A4">
              <w:br/>
            </w:r>
            <w:r w:rsidRPr="000C14A4">
              <w:br/>
            </w:r>
            <w:r w:rsidRPr="000C14A4">
              <w:br/>
            </w:r>
            <w:r w:rsidRPr="000C14A4">
              <w:br/>
              <w:t>- Virus status</w:t>
            </w:r>
          </w:p>
          <w:p w14:paraId="2AA6335E" w14:textId="7787DCB2" w:rsidR="003E3106" w:rsidRPr="000C14A4" w:rsidRDefault="004851CA">
            <w:pPr>
              <w:spacing w:beforeAutospacing="1" w:afterAutospacing="1"/>
              <w:jc w:val="left"/>
            </w:pPr>
            <w:r w:rsidRPr="000C14A4">
              <w:t xml:space="preserve">(a) The variety is free from all known </w:t>
            </w:r>
            <w:proofErr w:type="gramStart"/>
            <w:r w:rsidRPr="000C14A4">
              <w:t>virus</w:t>
            </w:r>
            <w:proofErr w:type="gramEnd"/>
            <w:r w:rsidRPr="000C14A4">
              <w:t xml:space="preserve"> as follows (indicate from which viruses) </w:t>
            </w:r>
            <w:r w:rsidR="00A53D1E" w:rsidRPr="000C14A4">
              <w:tab/>
            </w:r>
            <w:proofErr w:type="gramStart"/>
            <w:r w:rsidRPr="000C14A4">
              <w:t>[ ]</w:t>
            </w:r>
            <w:proofErr w:type="gramEnd"/>
          </w:p>
          <w:p w14:paraId="450D6CDF" w14:textId="77777777" w:rsidR="003E3106" w:rsidRPr="000C14A4" w:rsidRDefault="004851CA">
            <w:pPr>
              <w:spacing w:beforeAutospacing="1" w:afterAutospacing="1"/>
              <w:jc w:val="left"/>
            </w:pPr>
            <w:r w:rsidRPr="000C14A4">
              <w:t>...................................................................................................................................</w:t>
            </w:r>
          </w:p>
          <w:p w14:paraId="2F168B0B" w14:textId="7208D905" w:rsidR="003E3106" w:rsidRPr="000C14A4" w:rsidRDefault="004851CA">
            <w:pPr>
              <w:spacing w:beforeAutospacing="1" w:afterAutospacing="1"/>
              <w:jc w:val="left"/>
            </w:pPr>
            <w:r w:rsidRPr="000C14A4">
              <w:t xml:space="preserve">(b) The plant material is virus tested (indicate against which virus) </w:t>
            </w:r>
            <w:r w:rsidR="00A53D1E" w:rsidRPr="000C14A4">
              <w:tab/>
            </w:r>
            <w:r w:rsidR="00A53D1E" w:rsidRPr="000C14A4">
              <w:tab/>
            </w:r>
            <w:r w:rsidR="00A53D1E" w:rsidRPr="000C14A4">
              <w:tab/>
            </w:r>
            <w:proofErr w:type="gramStart"/>
            <w:r w:rsidRPr="000C14A4">
              <w:t>[ ]</w:t>
            </w:r>
            <w:proofErr w:type="gramEnd"/>
          </w:p>
          <w:p w14:paraId="0EE0EB48" w14:textId="77777777" w:rsidR="003E3106" w:rsidRPr="000C14A4" w:rsidRDefault="004851CA">
            <w:pPr>
              <w:spacing w:beforeAutospacing="1" w:afterAutospacing="1"/>
              <w:jc w:val="left"/>
            </w:pPr>
            <w:r w:rsidRPr="000C14A4">
              <w:t>...................................................................................................................................</w:t>
            </w:r>
          </w:p>
          <w:p w14:paraId="65AEEB2B" w14:textId="5C958223" w:rsidR="003E3106" w:rsidRPr="000C14A4" w:rsidRDefault="004851CA">
            <w:pPr>
              <w:spacing w:beforeAutospacing="1" w:afterAutospacing="1"/>
              <w:jc w:val="left"/>
            </w:pPr>
            <w:r w:rsidRPr="000C14A4">
              <w:t xml:space="preserve">(c) The virus status is unknown </w:t>
            </w:r>
            <w:r w:rsidR="00A53D1E" w:rsidRPr="000C14A4">
              <w:tab/>
            </w:r>
            <w:r w:rsidR="00A53D1E" w:rsidRPr="000C14A4">
              <w:tab/>
            </w:r>
            <w:r w:rsidR="00A53D1E" w:rsidRPr="000C14A4">
              <w:tab/>
            </w:r>
            <w:r w:rsidR="00A53D1E" w:rsidRPr="000C14A4">
              <w:tab/>
            </w:r>
            <w:r w:rsidR="00A53D1E" w:rsidRPr="000C14A4">
              <w:tab/>
            </w:r>
            <w:r w:rsidR="00A53D1E" w:rsidRPr="000C14A4">
              <w:tab/>
            </w:r>
            <w:r w:rsidR="00A53D1E" w:rsidRPr="000C14A4">
              <w:tab/>
            </w:r>
            <w:r w:rsidR="00A53D1E" w:rsidRPr="000C14A4">
              <w:tab/>
            </w:r>
            <w:proofErr w:type="gramStart"/>
            <w:r w:rsidRPr="000C14A4">
              <w:t>[ ]</w:t>
            </w:r>
            <w:proofErr w:type="gramEnd"/>
          </w:p>
          <w:p w14:paraId="0280AB70" w14:textId="77777777" w:rsidR="003E3106" w:rsidRPr="000C14A4" w:rsidRDefault="003E3106">
            <w:pPr>
              <w:spacing w:before="20"/>
            </w:pPr>
          </w:p>
          <w:p w14:paraId="1D3DA0DC" w14:textId="77777777" w:rsidR="003E3106" w:rsidRPr="000C14A4" w:rsidRDefault="003E3106"/>
          <w:p w14:paraId="6050E21A" w14:textId="77777777" w:rsidR="003E3106" w:rsidRPr="000C14A4" w:rsidRDefault="003E3106"/>
          <w:p w14:paraId="19FEE98C" w14:textId="77777777" w:rsidR="003E3106" w:rsidRPr="000C14A4" w:rsidRDefault="003E3106"/>
        </w:tc>
      </w:tr>
    </w:tbl>
    <w:p w14:paraId="697ECE76" w14:textId="77777777" w:rsidR="003E3106" w:rsidRPr="000C14A4" w:rsidRDefault="003E3106">
      <w:pPr>
        <w:sectPr w:rsidR="003E3106" w:rsidRPr="000C14A4">
          <w:headerReference w:type="even" r:id="rId149"/>
          <w:headerReference w:type="default" r:id="rId150"/>
          <w:footerReference w:type="even" r:id="rId151"/>
          <w:footerReference w:type="default" r:id="rId152"/>
          <w:headerReference w:type="first" r:id="rId153"/>
          <w:footerReference w:type="first" r:id="rId154"/>
          <w:pgSz w:w="11906" w:h="16838"/>
          <w:pgMar w:top="400" w:right="960" w:bottom="400" w:left="960" w:header="510" w:footer="720" w:gutter="0"/>
          <w:cols w:space="720"/>
        </w:sect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3108"/>
        <w:gridCol w:w="2610"/>
        <w:gridCol w:w="1349"/>
        <w:gridCol w:w="2909"/>
      </w:tblGrid>
      <w:tr w:rsidR="003E3106" w:rsidRPr="000C14A4" w14:paraId="29C571E5" w14:textId="77777777">
        <w:trPr>
          <w:trHeight w:val="400"/>
        </w:trPr>
        <w:tc>
          <w:tcPr>
            <w:tcW w:w="1750" w:type="pct"/>
            <w:vAlign w:val="bottom"/>
          </w:tcPr>
          <w:p w14:paraId="40C37E07" w14:textId="77777777" w:rsidR="003E3106" w:rsidRPr="000C14A4" w:rsidRDefault="004851CA">
            <w:r w:rsidRPr="000C14A4">
              <w:lastRenderedPageBreak/>
              <w:t>TECHNICAL QUESTIONNAIRE</w:t>
            </w:r>
          </w:p>
        </w:tc>
        <w:tc>
          <w:tcPr>
            <w:tcW w:w="1500" w:type="pct"/>
            <w:vAlign w:val="bottom"/>
          </w:tcPr>
          <w:p w14:paraId="26C6A15F" w14:textId="77777777" w:rsidR="003E3106" w:rsidRPr="000C14A4" w:rsidRDefault="004851CA">
            <w:r w:rsidRPr="000C14A4">
              <w:t>Page {x} of {y}</w:t>
            </w:r>
          </w:p>
        </w:tc>
        <w:tc>
          <w:tcPr>
            <w:tcW w:w="1750" w:type="pct"/>
            <w:gridSpan w:val="2"/>
            <w:shd w:val="clear" w:color="auto" w:fill="DFDFD7"/>
            <w:vAlign w:val="bottom"/>
          </w:tcPr>
          <w:p w14:paraId="2D297049" w14:textId="77777777" w:rsidR="003E3106" w:rsidRPr="000C14A4" w:rsidRDefault="004851CA">
            <w:r w:rsidRPr="000C14A4">
              <w:t>Reference Number:</w:t>
            </w:r>
          </w:p>
        </w:tc>
      </w:tr>
      <w:tr w:rsidR="003E3106" w:rsidRPr="000C14A4" w14:paraId="56C6CD76" w14:textId="77777777">
        <w:tc>
          <w:tcPr>
            <w:tcW w:w="9986" w:type="dxa"/>
            <w:gridSpan w:val="4"/>
            <w:tcBorders>
              <w:top w:val="nil"/>
              <w:left w:val="nil"/>
              <w:bottom w:val="nil"/>
              <w:right w:val="nil"/>
            </w:tcBorders>
          </w:tcPr>
          <w:p w14:paraId="16AF1BB6" w14:textId="77777777" w:rsidR="003E3106" w:rsidRPr="000C14A4" w:rsidRDefault="003E3106"/>
        </w:tc>
      </w:tr>
      <w:tr w:rsidR="003E3106" w:rsidRPr="000C14A4" w14:paraId="77E4E78F" w14:textId="77777777">
        <w:tc>
          <w:tcPr>
            <w:tcW w:w="9986" w:type="dxa"/>
            <w:gridSpan w:val="4"/>
          </w:tcPr>
          <w:p w14:paraId="23C5187D" w14:textId="77777777" w:rsidR="003E3106" w:rsidRPr="000C14A4" w:rsidRDefault="003E3106">
            <w:pPr>
              <w:spacing w:before="20"/>
            </w:pPr>
          </w:p>
          <w:p w14:paraId="5B49271C" w14:textId="77777777" w:rsidR="003E3106" w:rsidRPr="000C14A4" w:rsidRDefault="004851CA">
            <w:r w:rsidRPr="000C14A4">
              <w:rPr>
                <w:sz w:val="18"/>
              </w:rPr>
              <w:t>8. Authorization for release</w:t>
            </w:r>
          </w:p>
          <w:p w14:paraId="206E43C0" w14:textId="77777777" w:rsidR="003E3106" w:rsidRPr="000C14A4" w:rsidRDefault="003E3106">
            <w:pPr>
              <w:spacing w:before="20"/>
            </w:pPr>
          </w:p>
          <w:p w14:paraId="4129E9C7" w14:textId="77777777" w:rsidR="003E3106" w:rsidRPr="000C14A4" w:rsidRDefault="004851CA">
            <w:r w:rsidRPr="000C14A4">
              <w:rPr>
                <w:sz w:val="18"/>
              </w:rPr>
              <w:t xml:space="preserve">     (a)   Does the variety require prior authorization for release under legislation concerning the protection of the environment, human and animal health?</w:t>
            </w:r>
          </w:p>
          <w:p w14:paraId="7FFA46A3" w14:textId="77777777" w:rsidR="003E3106" w:rsidRPr="000C14A4" w:rsidRDefault="003E3106">
            <w:pPr>
              <w:spacing w:before="20"/>
            </w:pPr>
          </w:p>
          <w:p w14:paraId="3F74E921" w14:textId="77777777" w:rsidR="003E3106" w:rsidRPr="000C14A4" w:rsidRDefault="004851CA">
            <w:r w:rsidRPr="000C14A4">
              <w:rPr>
                <w:sz w:val="18"/>
              </w:rPr>
              <w:tab/>
              <w:t>Yes [ ]</w:t>
            </w:r>
            <w:r w:rsidRPr="000C14A4">
              <w:rPr>
                <w:sz w:val="18"/>
              </w:rPr>
              <w:tab/>
            </w:r>
            <w:r w:rsidRPr="000C14A4">
              <w:rPr>
                <w:sz w:val="18"/>
              </w:rPr>
              <w:tab/>
              <w:t>No [ ]</w:t>
            </w:r>
          </w:p>
          <w:p w14:paraId="03207208" w14:textId="77777777" w:rsidR="003E3106" w:rsidRPr="000C14A4" w:rsidRDefault="003E3106">
            <w:pPr>
              <w:spacing w:before="20"/>
            </w:pPr>
          </w:p>
          <w:p w14:paraId="0EC3449F" w14:textId="31AA575C" w:rsidR="003E3106" w:rsidRPr="000C14A4" w:rsidRDefault="004851CA">
            <w:r w:rsidRPr="000C14A4">
              <w:rPr>
                <w:sz w:val="18"/>
              </w:rPr>
              <w:t xml:space="preserve">     (b</w:t>
            </w:r>
            <w:proofErr w:type="gramStart"/>
            <w:r w:rsidRPr="000C14A4">
              <w:rPr>
                <w:sz w:val="18"/>
              </w:rPr>
              <w:t>)</w:t>
            </w:r>
            <w:r w:rsidR="00A53D1E" w:rsidRPr="000C14A4">
              <w:rPr>
                <w:sz w:val="18"/>
              </w:rPr>
              <w:t xml:space="preserve">  </w:t>
            </w:r>
            <w:r w:rsidRPr="000C14A4">
              <w:rPr>
                <w:sz w:val="18"/>
              </w:rPr>
              <w:t>Has</w:t>
            </w:r>
            <w:proofErr w:type="gramEnd"/>
            <w:r w:rsidRPr="000C14A4">
              <w:rPr>
                <w:sz w:val="18"/>
              </w:rPr>
              <w:t xml:space="preserve"> such authorization been obtained?</w:t>
            </w:r>
          </w:p>
          <w:p w14:paraId="742C4594" w14:textId="77777777" w:rsidR="003E3106" w:rsidRPr="000C14A4" w:rsidRDefault="003E3106">
            <w:pPr>
              <w:spacing w:before="20"/>
            </w:pPr>
          </w:p>
          <w:p w14:paraId="617629FC" w14:textId="77777777" w:rsidR="003E3106" w:rsidRPr="000C14A4" w:rsidRDefault="004851CA">
            <w:r w:rsidRPr="000C14A4">
              <w:rPr>
                <w:sz w:val="18"/>
              </w:rPr>
              <w:tab/>
              <w:t>Yes [ ]</w:t>
            </w:r>
            <w:r w:rsidRPr="000C14A4">
              <w:rPr>
                <w:sz w:val="18"/>
              </w:rPr>
              <w:tab/>
            </w:r>
            <w:r w:rsidRPr="000C14A4">
              <w:rPr>
                <w:sz w:val="18"/>
              </w:rPr>
              <w:tab/>
              <w:t>No [ ]</w:t>
            </w:r>
          </w:p>
          <w:p w14:paraId="0D35A60E" w14:textId="77777777" w:rsidR="003E3106" w:rsidRPr="000C14A4" w:rsidRDefault="003E3106">
            <w:pPr>
              <w:spacing w:before="20"/>
            </w:pPr>
          </w:p>
          <w:p w14:paraId="5E302413" w14:textId="77777777" w:rsidR="003E3106" w:rsidRPr="000C14A4" w:rsidRDefault="004851CA">
            <w:r w:rsidRPr="000C14A4">
              <w:rPr>
                <w:sz w:val="18"/>
              </w:rPr>
              <w:t xml:space="preserve">      If the answer to (b) is yes, please attach a copy of the authorization.</w:t>
            </w:r>
          </w:p>
        </w:tc>
      </w:tr>
      <w:tr w:rsidR="003E3106" w:rsidRPr="000C14A4" w14:paraId="25A445B5" w14:textId="77777777">
        <w:tc>
          <w:tcPr>
            <w:tcW w:w="9986" w:type="dxa"/>
            <w:gridSpan w:val="4"/>
          </w:tcPr>
          <w:p w14:paraId="2394400D" w14:textId="77777777" w:rsidR="003E3106" w:rsidRPr="000C14A4" w:rsidRDefault="003E3106">
            <w:pPr>
              <w:spacing w:before="20"/>
            </w:pPr>
          </w:p>
          <w:p w14:paraId="096A0A2B" w14:textId="77777777" w:rsidR="003E3106" w:rsidRPr="000C14A4" w:rsidRDefault="004851CA">
            <w:r w:rsidRPr="000C14A4">
              <w:rPr>
                <w:sz w:val="18"/>
              </w:rPr>
              <w:t>9. Information on plant material to be examined or submitted for examination</w:t>
            </w:r>
          </w:p>
          <w:p w14:paraId="4414C61F" w14:textId="77777777" w:rsidR="003E3106" w:rsidRPr="000C14A4" w:rsidRDefault="003E3106">
            <w:pPr>
              <w:spacing w:before="20"/>
            </w:pPr>
          </w:p>
          <w:p w14:paraId="6C017D6F" w14:textId="77777777" w:rsidR="003E3106" w:rsidRPr="000C14A4" w:rsidRDefault="004851CA">
            <w:r w:rsidRPr="000C14A4">
              <w:rPr>
                <w:sz w:val="18"/>
              </w:rPr>
              <w:t>9.1 The expression of a characteristic or several characteristics of a variety may be affected by factors, such as pests and disease, chemical treatment (e.g. growth retardants or pesticides), effects of tissue culture, different rootstocks, scions taken from different growth phases of a tree, etc.</w:t>
            </w:r>
          </w:p>
          <w:p w14:paraId="1035F3ED" w14:textId="77777777" w:rsidR="003E3106" w:rsidRPr="000C14A4" w:rsidRDefault="003E3106">
            <w:pPr>
              <w:spacing w:before="20"/>
            </w:pPr>
          </w:p>
          <w:p w14:paraId="00DB9475" w14:textId="77777777" w:rsidR="003E3106" w:rsidRPr="000C14A4" w:rsidRDefault="004851CA">
            <w:r w:rsidRPr="000C14A4">
              <w:rPr>
                <w:sz w:val="18"/>
              </w:rPr>
              <w:t>9.2 The plant material should not have undergone any treatment which would affect the expression of the characteristics of the variety, unless the competent authorities allow or request such treatment. If the plant material has undergone such treatment, full details of the treatment must be given. In this respect, please indicate below, to the best of your knowledge, if the plant material to be examined has been subjected to:</w:t>
            </w:r>
          </w:p>
          <w:p w14:paraId="02DAF951" w14:textId="77777777" w:rsidR="003E3106" w:rsidRPr="000C14A4" w:rsidRDefault="003E3106">
            <w:pPr>
              <w:spacing w:before="20"/>
            </w:pPr>
          </w:p>
          <w:p w14:paraId="259B3D5E" w14:textId="77777777" w:rsidR="003E3106" w:rsidRPr="000C14A4" w:rsidRDefault="004851CA">
            <w:pPr>
              <w:tabs>
                <w:tab w:val="left" w:pos="5670"/>
              </w:tabs>
              <w:rPr>
                <w:lang w:val="pt-BR"/>
              </w:rPr>
            </w:pPr>
            <w:r w:rsidRPr="000C14A4">
              <w:rPr>
                <w:sz w:val="18"/>
              </w:rPr>
              <w:t xml:space="preserve">         </w:t>
            </w:r>
            <w:r w:rsidRPr="000C14A4">
              <w:rPr>
                <w:sz w:val="18"/>
                <w:lang w:val="pt-BR"/>
              </w:rPr>
              <w:t xml:space="preserve">(a)      </w:t>
            </w:r>
            <w:proofErr w:type="spellStart"/>
            <w:r w:rsidRPr="000C14A4">
              <w:rPr>
                <w:sz w:val="18"/>
                <w:lang w:val="pt-BR"/>
              </w:rPr>
              <w:t>Microorganisms</w:t>
            </w:r>
            <w:proofErr w:type="spellEnd"/>
            <w:r w:rsidRPr="000C14A4">
              <w:rPr>
                <w:sz w:val="18"/>
                <w:lang w:val="pt-BR"/>
              </w:rPr>
              <w:t xml:space="preserve"> (e.g. </w:t>
            </w:r>
            <w:proofErr w:type="spellStart"/>
            <w:r w:rsidRPr="000C14A4">
              <w:rPr>
                <w:sz w:val="18"/>
                <w:lang w:val="pt-BR"/>
              </w:rPr>
              <w:t>virus</w:t>
            </w:r>
            <w:proofErr w:type="spellEnd"/>
            <w:r w:rsidRPr="000C14A4">
              <w:rPr>
                <w:sz w:val="18"/>
                <w:lang w:val="pt-BR"/>
              </w:rPr>
              <w:t xml:space="preserve">, </w:t>
            </w:r>
            <w:proofErr w:type="spellStart"/>
            <w:r w:rsidRPr="000C14A4">
              <w:rPr>
                <w:sz w:val="18"/>
                <w:lang w:val="pt-BR"/>
              </w:rPr>
              <w:t>bacteria</w:t>
            </w:r>
            <w:proofErr w:type="spellEnd"/>
            <w:r w:rsidRPr="000C14A4">
              <w:rPr>
                <w:sz w:val="18"/>
                <w:lang w:val="pt-BR"/>
              </w:rPr>
              <w:t xml:space="preserve">, </w:t>
            </w:r>
            <w:proofErr w:type="spellStart"/>
            <w:r w:rsidRPr="000C14A4">
              <w:rPr>
                <w:sz w:val="18"/>
                <w:lang w:val="pt-BR"/>
              </w:rPr>
              <w:t>phytoplasma</w:t>
            </w:r>
            <w:proofErr w:type="spellEnd"/>
            <w:r w:rsidRPr="000C14A4">
              <w:rPr>
                <w:sz w:val="18"/>
                <w:lang w:val="pt-BR"/>
              </w:rPr>
              <w:t>)</w:t>
            </w:r>
            <w:r w:rsidRPr="000C14A4">
              <w:rPr>
                <w:sz w:val="18"/>
                <w:lang w:val="pt-BR"/>
              </w:rPr>
              <w:tab/>
              <w:t xml:space="preserve">Yes </w:t>
            </w:r>
            <w:proofErr w:type="gramStart"/>
            <w:r w:rsidRPr="000C14A4">
              <w:rPr>
                <w:sz w:val="18"/>
                <w:lang w:val="pt-BR"/>
              </w:rPr>
              <w:t>[ ]</w:t>
            </w:r>
            <w:proofErr w:type="gramEnd"/>
            <w:r w:rsidRPr="000C14A4">
              <w:rPr>
                <w:sz w:val="18"/>
                <w:lang w:val="pt-BR"/>
              </w:rPr>
              <w:tab/>
            </w:r>
            <w:r w:rsidRPr="000C14A4">
              <w:rPr>
                <w:sz w:val="18"/>
                <w:lang w:val="pt-BR"/>
              </w:rPr>
              <w:tab/>
              <w:t xml:space="preserve">No </w:t>
            </w:r>
            <w:proofErr w:type="gramStart"/>
            <w:r w:rsidRPr="000C14A4">
              <w:rPr>
                <w:sz w:val="18"/>
                <w:lang w:val="pt-BR"/>
              </w:rPr>
              <w:t>[ ]</w:t>
            </w:r>
            <w:proofErr w:type="gramEnd"/>
          </w:p>
          <w:p w14:paraId="4F8E132D" w14:textId="77777777" w:rsidR="003E3106" w:rsidRPr="000C14A4" w:rsidRDefault="003E3106">
            <w:pPr>
              <w:spacing w:before="20"/>
              <w:rPr>
                <w:lang w:val="pt-BR"/>
              </w:rPr>
            </w:pPr>
          </w:p>
          <w:p w14:paraId="1882969B" w14:textId="77777777" w:rsidR="003E3106" w:rsidRPr="000C14A4" w:rsidRDefault="004851CA">
            <w:pPr>
              <w:tabs>
                <w:tab w:val="left" w:pos="5670"/>
              </w:tabs>
            </w:pPr>
            <w:r w:rsidRPr="000C14A4">
              <w:rPr>
                <w:sz w:val="18"/>
                <w:lang w:val="pt-BR"/>
              </w:rPr>
              <w:t xml:space="preserve">         </w:t>
            </w:r>
            <w:r w:rsidRPr="000C14A4">
              <w:rPr>
                <w:sz w:val="18"/>
              </w:rPr>
              <w:t>(b)      Chemical treatment (e.g. growth retardant, pesticide)</w:t>
            </w:r>
            <w:r w:rsidRPr="000C14A4">
              <w:rPr>
                <w:sz w:val="18"/>
              </w:rPr>
              <w:tab/>
              <w:t xml:space="preserve">Yes </w:t>
            </w:r>
            <w:proofErr w:type="gramStart"/>
            <w:r w:rsidRPr="000C14A4">
              <w:rPr>
                <w:sz w:val="18"/>
              </w:rPr>
              <w:t>[ ]</w:t>
            </w:r>
            <w:proofErr w:type="gramEnd"/>
            <w:r w:rsidRPr="000C14A4">
              <w:rPr>
                <w:sz w:val="18"/>
              </w:rPr>
              <w:tab/>
            </w:r>
            <w:r w:rsidRPr="000C14A4">
              <w:rPr>
                <w:sz w:val="18"/>
              </w:rPr>
              <w:tab/>
              <w:t xml:space="preserve">No </w:t>
            </w:r>
            <w:proofErr w:type="gramStart"/>
            <w:r w:rsidRPr="000C14A4">
              <w:rPr>
                <w:sz w:val="18"/>
              </w:rPr>
              <w:t>[ ]</w:t>
            </w:r>
            <w:proofErr w:type="gramEnd"/>
          </w:p>
          <w:p w14:paraId="64D86DA8" w14:textId="77777777" w:rsidR="003E3106" w:rsidRPr="000C14A4" w:rsidRDefault="003E3106">
            <w:pPr>
              <w:spacing w:before="20"/>
            </w:pPr>
          </w:p>
          <w:p w14:paraId="5DF3AC75" w14:textId="77777777" w:rsidR="003E3106" w:rsidRPr="000C14A4" w:rsidRDefault="004851CA">
            <w:pPr>
              <w:tabs>
                <w:tab w:val="left" w:pos="5670"/>
              </w:tabs>
            </w:pPr>
            <w:r w:rsidRPr="000C14A4">
              <w:rPr>
                <w:sz w:val="18"/>
              </w:rPr>
              <w:t xml:space="preserve">         (c)      Tissue culture</w:t>
            </w:r>
            <w:r w:rsidRPr="000C14A4">
              <w:rPr>
                <w:sz w:val="18"/>
              </w:rPr>
              <w:tab/>
              <w:t>Yes [ ]</w:t>
            </w:r>
            <w:r w:rsidRPr="000C14A4">
              <w:rPr>
                <w:sz w:val="18"/>
              </w:rPr>
              <w:tab/>
            </w:r>
            <w:r w:rsidRPr="000C14A4">
              <w:rPr>
                <w:sz w:val="18"/>
              </w:rPr>
              <w:tab/>
              <w:t>No [ ]</w:t>
            </w:r>
          </w:p>
          <w:p w14:paraId="682BE9F4" w14:textId="77777777" w:rsidR="003E3106" w:rsidRPr="000C14A4" w:rsidRDefault="003E3106">
            <w:pPr>
              <w:spacing w:before="20"/>
            </w:pPr>
          </w:p>
          <w:p w14:paraId="77BB3398" w14:textId="77777777" w:rsidR="003E3106" w:rsidRPr="000C14A4" w:rsidRDefault="004851CA">
            <w:pPr>
              <w:tabs>
                <w:tab w:val="left" w:pos="5670"/>
              </w:tabs>
            </w:pPr>
            <w:r w:rsidRPr="000C14A4">
              <w:rPr>
                <w:sz w:val="18"/>
              </w:rPr>
              <w:t xml:space="preserve">         (d)      Other factors</w:t>
            </w:r>
            <w:r w:rsidRPr="000C14A4">
              <w:rPr>
                <w:sz w:val="18"/>
              </w:rPr>
              <w:tab/>
              <w:t>Yes [ ]</w:t>
            </w:r>
            <w:r w:rsidRPr="000C14A4">
              <w:rPr>
                <w:sz w:val="18"/>
              </w:rPr>
              <w:tab/>
            </w:r>
            <w:r w:rsidRPr="000C14A4">
              <w:rPr>
                <w:sz w:val="18"/>
              </w:rPr>
              <w:tab/>
              <w:t>No [ ]</w:t>
            </w:r>
          </w:p>
          <w:p w14:paraId="63B73505" w14:textId="77777777" w:rsidR="003E3106" w:rsidRPr="000C14A4" w:rsidRDefault="003E3106">
            <w:pPr>
              <w:spacing w:before="20"/>
            </w:pPr>
          </w:p>
          <w:p w14:paraId="0679E2C0" w14:textId="77777777" w:rsidR="003E3106" w:rsidRPr="000C14A4" w:rsidRDefault="004851CA">
            <w:r w:rsidRPr="000C14A4">
              <w:rPr>
                <w:sz w:val="18"/>
              </w:rPr>
              <w:t xml:space="preserve">         Please provide details for where you have indicated "yes".</w:t>
            </w:r>
          </w:p>
          <w:p w14:paraId="0CFCA2BD" w14:textId="77777777" w:rsidR="003E3106" w:rsidRPr="000C14A4" w:rsidRDefault="003E3106">
            <w:pPr>
              <w:spacing w:before="20"/>
            </w:pPr>
          </w:p>
          <w:p w14:paraId="52FBEEF9" w14:textId="77777777" w:rsidR="003E3106" w:rsidRPr="000C14A4" w:rsidRDefault="004851CA">
            <w:r w:rsidRPr="000C14A4">
              <w:rPr>
                <w:sz w:val="18"/>
              </w:rPr>
              <w:t xml:space="preserve">         ____________________________________________________________</w:t>
            </w:r>
          </w:p>
          <w:p w14:paraId="260B96C8" w14:textId="77777777" w:rsidR="003E3106" w:rsidRPr="000C14A4" w:rsidRDefault="003E3106"/>
        </w:tc>
      </w:tr>
      <w:tr w:rsidR="003E3106" w:rsidRPr="000C14A4" w14:paraId="74C3FA3E" w14:textId="77777777">
        <w:tc>
          <w:tcPr>
            <w:tcW w:w="9986" w:type="dxa"/>
            <w:gridSpan w:val="4"/>
            <w:tcBorders>
              <w:bottom w:val="nil"/>
            </w:tcBorders>
          </w:tcPr>
          <w:p w14:paraId="2A12FC6F" w14:textId="77777777" w:rsidR="003E3106" w:rsidRPr="000C14A4" w:rsidRDefault="003E3106">
            <w:pPr>
              <w:spacing w:before="20"/>
            </w:pPr>
          </w:p>
          <w:p w14:paraId="356AF356" w14:textId="77777777" w:rsidR="003E3106" w:rsidRPr="000C14A4" w:rsidRDefault="004851CA">
            <w:r w:rsidRPr="000C14A4">
              <w:rPr>
                <w:sz w:val="18"/>
              </w:rPr>
              <w:t>10.</w:t>
            </w:r>
            <w:r w:rsidRPr="000C14A4">
              <w:rPr>
                <w:sz w:val="18"/>
              </w:rPr>
              <w:tab/>
              <w:t>I hereby declare that, to the best of my knowledge, the information provided in this form is correct:</w:t>
            </w:r>
          </w:p>
          <w:p w14:paraId="6305E8E1" w14:textId="77777777" w:rsidR="003E3106" w:rsidRPr="000C14A4" w:rsidRDefault="003E3106">
            <w:pPr>
              <w:spacing w:before="20"/>
            </w:pPr>
          </w:p>
        </w:tc>
      </w:tr>
      <w:tr w:rsidR="003E3106" w:rsidRPr="000C14A4" w14:paraId="47173321" w14:textId="77777777">
        <w:tblPrEx>
          <w:jc w:val="center"/>
        </w:tblPrEx>
        <w:trPr>
          <w:trHeight w:val="800"/>
          <w:jc w:val="center"/>
        </w:trPr>
        <w:tc>
          <w:tcPr>
            <w:tcW w:w="2496" w:type="dxa"/>
            <w:tcBorders>
              <w:top w:val="nil"/>
              <w:bottom w:val="nil"/>
              <w:right w:val="nil"/>
            </w:tcBorders>
          </w:tcPr>
          <w:p w14:paraId="1D641C0E" w14:textId="77777777" w:rsidR="003E3106" w:rsidRPr="000C14A4" w:rsidRDefault="003E3106">
            <w:pPr>
              <w:spacing w:before="20"/>
            </w:pPr>
          </w:p>
          <w:p w14:paraId="2494FE8F" w14:textId="77777777" w:rsidR="003E3106" w:rsidRPr="000C14A4" w:rsidRDefault="003E3106">
            <w:pPr>
              <w:spacing w:before="20"/>
            </w:pPr>
          </w:p>
          <w:p w14:paraId="02F673A4" w14:textId="77777777" w:rsidR="003E3106" w:rsidRPr="000C14A4" w:rsidRDefault="004851CA">
            <w:r w:rsidRPr="000C14A4">
              <w:rPr>
                <w:sz w:val="18"/>
              </w:rPr>
              <w:tab/>
              <w:t>Applicant's name</w:t>
            </w:r>
          </w:p>
        </w:tc>
        <w:tc>
          <w:tcPr>
            <w:tcW w:w="7488" w:type="dxa"/>
            <w:gridSpan w:val="3"/>
            <w:tcBorders>
              <w:top w:val="nil"/>
              <w:left w:val="nil"/>
              <w:bottom w:val="nil"/>
            </w:tcBorders>
          </w:tcPr>
          <w:p w14:paraId="43BF1D31" w14:textId="77777777" w:rsidR="003E3106" w:rsidRPr="000C14A4" w:rsidRDefault="003E3106">
            <w:pPr>
              <w:spacing w:before="20"/>
            </w:pPr>
          </w:p>
          <w:p w14:paraId="15CFA6A4" w14:textId="77777777" w:rsidR="003E3106" w:rsidRPr="000C14A4" w:rsidRDefault="001F1C4B">
            <w:r w:rsidRPr="000C14A4">
              <w:pict w14:anchorId="5DAE7D1F">
                <v:shape id="_x0000_s2331" type="#_x0000_t202" style="position:absolute;left:0;text-align:left;margin-left:0;margin-top:0;width:283pt;height:25pt;z-index:251666432;mso-position-horizontal:left;mso-position-vertical:center">
                  <v:textbox>
                    <w:txbxContent>
                      <w:p w14:paraId="7DD6266E" w14:textId="77777777" w:rsidR="003E3106" w:rsidRDefault="003E3106"/>
                    </w:txbxContent>
                  </v:textbox>
                </v:shape>
              </w:pict>
            </w:r>
          </w:p>
          <w:p w14:paraId="5A3890C8" w14:textId="77777777" w:rsidR="003E3106" w:rsidRPr="000C14A4" w:rsidRDefault="003E3106">
            <w:pPr>
              <w:spacing w:before="20"/>
            </w:pPr>
          </w:p>
        </w:tc>
      </w:tr>
      <w:tr w:rsidR="003E3106" w:rsidRPr="000C14A4" w14:paraId="601AC129" w14:textId="77777777">
        <w:trPr>
          <w:trHeight w:val="1000"/>
        </w:trPr>
        <w:tc>
          <w:tcPr>
            <w:tcW w:w="2496" w:type="dxa"/>
            <w:tcBorders>
              <w:top w:val="nil"/>
              <w:bottom w:val="nil"/>
              <w:right w:val="nil"/>
            </w:tcBorders>
          </w:tcPr>
          <w:p w14:paraId="60115719" w14:textId="77777777" w:rsidR="003E3106" w:rsidRPr="000C14A4" w:rsidRDefault="003E3106">
            <w:pPr>
              <w:spacing w:before="20"/>
            </w:pPr>
          </w:p>
          <w:p w14:paraId="14473952" w14:textId="77777777" w:rsidR="003E3106" w:rsidRPr="000C14A4" w:rsidRDefault="003E3106">
            <w:pPr>
              <w:spacing w:before="20"/>
            </w:pPr>
          </w:p>
          <w:p w14:paraId="0B6EAD19" w14:textId="77777777" w:rsidR="003E3106" w:rsidRPr="000C14A4" w:rsidRDefault="004851CA">
            <w:r w:rsidRPr="000C14A4">
              <w:rPr>
                <w:sz w:val="18"/>
              </w:rPr>
              <w:tab/>
              <w:t>Signature</w:t>
            </w:r>
          </w:p>
          <w:p w14:paraId="2FF3554D" w14:textId="77777777" w:rsidR="003E3106" w:rsidRPr="000C14A4" w:rsidRDefault="003E3106">
            <w:pPr>
              <w:spacing w:before="20"/>
            </w:pPr>
          </w:p>
        </w:tc>
        <w:tc>
          <w:tcPr>
            <w:tcW w:w="2496" w:type="dxa"/>
            <w:tcBorders>
              <w:top w:val="nil"/>
              <w:left w:val="nil"/>
              <w:bottom w:val="nil"/>
              <w:right w:val="nil"/>
            </w:tcBorders>
          </w:tcPr>
          <w:p w14:paraId="251C2DD0" w14:textId="77777777" w:rsidR="003E3106" w:rsidRPr="000C14A4" w:rsidRDefault="003E3106">
            <w:pPr>
              <w:spacing w:before="20"/>
            </w:pPr>
          </w:p>
          <w:p w14:paraId="451638F0" w14:textId="77777777" w:rsidR="003E3106" w:rsidRPr="000C14A4" w:rsidRDefault="001F1C4B">
            <w:r w:rsidRPr="000C14A4">
              <w:pict w14:anchorId="0A02E93A">
                <v:shape id="_x0000_s2332" type="#_x0000_t202" style="position:absolute;left:0;text-align:left;margin-left:0;margin-top:0;width:110pt;height:25pt;z-index:251667456;mso-position-horizontal:left;mso-position-vertical:center">
                  <v:textbox>
                    <w:txbxContent>
                      <w:p w14:paraId="13C53D37" w14:textId="77777777" w:rsidR="003E3106" w:rsidRDefault="003E3106"/>
                    </w:txbxContent>
                  </v:textbox>
                </v:shape>
              </w:pict>
            </w:r>
          </w:p>
          <w:p w14:paraId="009327C2" w14:textId="77777777" w:rsidR="003E3106" w:rsidRPr="000C14A4" w:rsidRDefault="003E3106">
            <w:pPr>
              <w:spacing w:before="20"/>
            </w:pPr>
          </w:p>
        </w:tc>
        <w:tc>
          <w:tcPr>
            <w:tcW w:w="100" w:type="pct"/>
            <w:tcBorders>
              <w:top w:val="nil"/>
              <w:left w:val="nil"/>
              <w:bottom w:val="nil"/>
              <w:right w:val="nil"/>
            </w:tcBorders>
          </w:tcPr>
          <w:p w14:paraId="2868E56A" w14:textId="77777777" w:rsidR="003E3106" w:rsidRPr="000C14A4" w:rsidRDefault="003E3106">
            <w:pPr>
              <w:spacing w:before="20"/>
            </w:pPr>
          </w:p>
          <w:p w14:paraId="5B35E63A" w14:textId="77777777" w:rsidR="003E3106" w:rsidRPr="000C14A4" w:rsidRDefault="003E3106">
            <w:pPr>
              <w:spacing w:before="20"/>
            </w:pPr>
          </w:p>
          <w:p w14:paraId="3DCE38CB" w14:textId="77777777" w:rsidR="003E3106" w:rsidRPr="000C14A4" w:rsidRDefault="004851CA">
            <w:r w:rsidRPr="000C14A4">
              <w:tab/>
              <w:t>Date</w:t>
            </w:r>
          </w:p>
          <w:p w14:paraId="2B658D54" w14:textId="77777777" w:rsidR="003E3106" w:rsidRPr="000C14A4" w:rsidRDefault="003E3106">
            <w:pPr>
              <w:spacing w:before="20"/>
            </w:pPr>
          </w:p>
        </w:tc>
        <w:tc>
          <w:tcPr>
            <w:tcW w:w="2496" w:type="dxa"/>
            <w:tcBorders>
              <w:top w:val="nil"/>
              <w:left w:val="nil"/>
            </w:tcBorders>
          </w:tcPr>
          <w:p w14:paraId="71EB913A" w14:textId="77777777" w:rsidR="003E3106" w:rsidRPr="000C14A4" w:rsidRDefault="003E3106">
            <w:pPr>
              <w:spacing w:before="20"/>
            </w:pPr>
          </w:p>
          <w:p w14:paraId="752F435F" w14:textId="77777777" w:rsidR="003E3106" w:rsidRPr="000C14A4" w:rsidRDefault="001F1C4B">
            <w:r w:rsidRPr="000C14A4">
              <w:pict w14:anchorId="2CBA1D2E">
                <v:shape id="_x0000_s2333" type="#_x0000_t202" style="position:absolute;left:0;text-align:left;margin-left:0;margin-top:0;width:110pt;height:25pt;z-index:251668480;mso-position-vertical:center">
                  <v:textbox>
                    <w:txbxContent>
                      <w:p w14:paraId="369652F5" w14:textId="77777777" w:rsidR="003E3106" w:rsidRDefault="003E3106"/>
                    </w:txbxContent>
                  </v:textbox>
                </v:shape>
              </w:pict>
            </w:r>
          </w:p>
          <w:p w14:paraId="31388388" w14:textId="77777777" w:rsidR="003E3106" w:rsidRPr="000C14A4" w:rsidRDefault="003E3106">
            <w:pPr>
              <w:spacing w:before="20"/>
            </w:pPr>
          </w:p>
        </w:tc>
      </w:tr>
      <w:tr w:rsidR="003E3106" w14:paraId="1B1A3726" w14:textId="77777777">
        <w:trPr>
          <w:trHeight w:val="200"/>
        </w:trPr>
        <w:tc>
          <w:tcPr>
            <w:tcW w:w="4993" w:type="dxa"/>
            <w:tcBorders>
              <w:left w:val="nil"/>
              <w:bottom w:val="nil"/>
              <w:right w:val="nil"/>
            </w:tcBorders>
          </w:tcPr>
          <w:p w14:paraId="7D712A0B" w14:textId="77777777" w:rsidR="003E3106" w:rsidRPr="000C14A4" w:rsidRDefault="003E3106"/>
        </w:tc>
        <w:tc>
          <w:tcPr>
            <w:tcW w:w="4993" w:type="dxa"/>
            <w:gridSpan w:val="3"/>
            <w:tcBorders>
              <w:left w:val="nil"/>
              <w:bottom w:val="nil"/>
              <w:right w:val="nil"/>
            </w:tcBorders>
            <w:vAlign w:val="bottom"/>
          </w:tcPr>
          <w:p w14:paraId="7966D444" w14:textId="77777777" w:rsidR="003E3106" w:rsidRPr="000C14A4" w:rsidRDefault="003E3106">
            <w:pPr>
              <w:jc w:val="right"/>
            </w:pPr>
          </w:p>
          <w:p w14:paraId="78EA20AC" w14:textId="77777777" w:rsidR="003E3106" w:rsidRPr="000C14A4" w:rsidRDefault="003E3106">
            <w:pPr>
              <w:jc w:val="right"/>
            </w:pPr>
          </w:p>
          <w:p w14:paraId="48F45CF2" w14:textId="77777777" w:rsidR="003E3106" w:rsidRPr="000C14A4" w:rsidRDefault="003E3106">
            <w:pPr>
              <w:jc w:val="right"/>
            </w:pPr>
          </w:p>
          <w:p w14:paraId="619E907F" w14:textId="77777777" w:rsidR="003E3106" w:rsidRDefault="004851CA">
            <w:pPr>
              <w:jc w:val="right"/>
            </w:pPr>
            <w:r w:rsidRPr="000C14A4">
              <w:t>[End of document]</w:t>
            </w:r>
          </w:p>
        </w:tc>
      </w:tr>
    </w:tbl>
    <w:p w14:paraId="57C26C91" w14:textId="77777777" w:rsidR="003E3106" w:rsidRDefault="003E3106"/>
    <w:sectPr w:rsidR="003E3106">
      <w:headerReference w:type="even" r:id="rId155"/>
      <w:headerReference w:type="default" r:id="rId156"/>
      <w:footerReference w:type="even" r:id="rId157"/>
      <w:footerReference w:type="default" r:id="rId158"/>
      <w:headerReference w:type="first" r:id="rId159"/>
      <w:footerReference w:type="first" r:id="rId160"/>
      <w:pgSz w:w="11906" w:h="16838"/>
      <w:pgMar w:top="400" w:right="960" w:bottom="400" w:left="960" w:header="510" w:footer="720" w:gutter="0"/>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847F623" w14:textId="77777777" w:rsidR="001F1C4B" w:rsidRDefault="001F1C4B">
      <w:r>
        <w:separator/>
      </w:r>
    </w:p>
  </w:endnote>
  <w:endnote w:type="continuationSeparator" w:id="0">
    <w:p w14:paraId="0E3FF648" w14:textId="77777777" w:rsidR="001F1C4B" w:rsidRDefault="001F1C4B">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Calibri">
    <w:panose1 w:val="020F05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33A5C7" w14:textId="77777777" w:rsidR="003E3106" w:rsidRDefault="004851CA">
    <w:r>
      <w:t xml:space="preserve">_________________________ </w:t>
    </w:r>
  </w:p>
  <w:p w14:paraId="7D6BC404" w14:textId="77777777" w:rsidR="003E3106" w:rsidRDefault="004851CA">
    <w:r>
      <w:rPr>
        <w:sz w:val="16"/>
      </w:rPr>
      <w:t>*</w:t>
    </w:r>
    <w:r>
      <w:rPr>
        <w:sz w:val="16"/>
      </w:rPr>
      <w:tab/>
      <w:t>These names were correct at the time of the introduction of these Test Guidelines but may be revised or updated. [Readers are advised to consult the UPOV Code, which can be found on the UPOV Website (www.upov.int), for the latest information.]</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989E809" w14:textId="77777777" w:rsidR="003E3106" w:rsidRDefault="003E3106"/>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F945BC5" w14:textId="77777777" w:rsidR="003E3106" w:rsidRDefault="003E3106"/>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2C5C5A8" w14:textId="77777777" w:rsidR="003E3106" w:rsidRDefault="003E3106"/>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32ED31" w14:textId="77777777" w:rsidR="003E3106" w:rsidRDefault="003E3106"/>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43CEF3" w14:textId="77777777" w:rsidR="003E3106" w:rsidRDefault="003E3106"/>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573FCA6" w14:textId="77777777" w:rsidR="003E3106" w:rsidRDefault="003E3106"/>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508DA10" w14:textId="77777777" w:rsidR="003E3106" w:rsidRDefault="003E3106"/>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1E13D7" w14:textId="77777777" w:rsidR="003E3106" w:rsidRDefault="003E3106"/>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3F2C67" w14:textId="77777777" w:rsidR="003E3106" w:rsidRDefault="003E3106"/>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0690FB" w14:textId="77777777" w:rsidR="003E3106" w:rsidRDefault="003E3106"/>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6F7292F" w14:textId="77777777" w:rsidR="003E3106" w:rsidRDefault="003E3106"/>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A1E627" w14:textId="77777777" w:rsidR="003E3106" w:rsidRDefault="003E3106"/>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C172D4E" w14:textId="77777777" w:rsidR="003E3106" w:rsidRDefault="003E3106"/>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ACFE304" w14:textId="77777777" w:rsidR="003E3106" w:rsidRDefault="003E3106"/>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BBBC19" w14:textId="77777777" w:rsidR="003E3106" w:rsidRDefault="003E3106"/>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73911FE" w14:textId="77777777" w:rsidR="003E3106" w:rsidRDefault="003E3106"/>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11898C" w14:textId="77777777" w:rsidR="003E3106" w:rsidRDefault="004851CA">
    <w:pPr>
      <w:pStyle w:val="sectionTenSubSectionSevenHeaderStyle"/>
    </w:pPr>
    <w:r>
      <w:t xml:space="preserve">_________________________ </w:t>
    </w:r>
  </w:p>
  <w:p w14:paraId="0DD6C9E1" w14:textId="77777777" w:rsidR="003E3106" w:rsidRDefault="004851CA">
    <w:pPr>
      <w:pStyle w:val="sectionTenSubSectionSevenHeaderStyle"/>
    </w:pPr>
    <w:r>
      <w:rPr>
        <w:vertAlign w:val="superscript"/>
      </w:rPr>
      <w:t>#</w:t>
    </w:r>
    <w:r>
      <w:tab/>
      <w:t>Authorities may allow certain of this information to be provided in a confidential section of the Technical Questionnaire.</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8D46181" w14:textId="77777777" w:rsidR="003E3106" w:rsidRDefault="003E3106"/>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56FB7A" w14:textId="77777777" w:rsidR="003E3106" w:rsidRDefault="003E3106"/>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DB12275" w14:textId="77777777" w:rsidR="003E3106" w:rsidRDefault="003E3106"/>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21297F6" w14:textId="77777777" w:rsidR="003E3106" w:rsidRDefault="003E3106"/>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579272" w14:textId="77777777" w:rsidR="003E3106" w:rsidRDefault="003E3106"/>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80C12F0" w14:textId="77777777" w:rsidR="003E3106" w:rsidRDefault="003E3106"/>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63D655" w14:textId="77777777" w:rsidR="003E3106" w:rsidRDefault="003E3106"/>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3A71B93" w14:textId="77777777" w:rsidR="003E3106" w:rsidRDefault="003E3106"/>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7987D44" w14:textId="77777777" w:rsidR="003E3106" w:rsidRDefault="003E3106"/>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EFF8903" w14:textId="77777777" w:rsidR="003E3106" w:rsidRDefault="003E3106"/>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4BCCDB" w14:textId="77777777" w:rsidR="003E3106" w:rsidRDefault="003E3106"/>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2EA5FD" w14:textId="77777777" w:rsidR="003E3106" w:rsidRDefault="003E3106"/>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30F0B2" w14:textId="77777777" w:rsidR="003E3106" w:rsidRDefault="003E3106"/>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40C25C" w14:textId="77777777" w:rsidR="003E3106" w:rsidRDefault="003E3106"/>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2523B8" w14:textId="77777777" w:rsidR="003E3106" w:rsidRDefault="004851CA">
    <w:pPr>
      <w:pStyle w:val="sectionTenSubSectionSevenHeaderStyle"/>
    </w:pPr>
    <w:r>
      <w:t xml:space="preserve">_________________________ </w:t>
    </w:r>
  </w:p>
  <w:p w14:paraId="48D82063" w14:textId="77777777" w:rsidR="003E3106" w:rsidRDefault="004851CA">
    <w:pPr>
      <w:pStyle w:val="sectionTenSubSectionSevenHeaderStyle"/>
    </w:pPr>
    <w:r>
      <w:rPr>
        <w:vertAlign w:val="superscript"/>
      </w:rPr>
      <w:t>#</w:t>
    </w:r>
    <w:r>
      <w:tab/>
      <w:t>Authorities may allow certain of this information to be provided in a confidential section of the Technical Questionnaire.</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DFD556" w14:textId="77777777" w:rsidR="003E3106" w:rsidRDefault="003E3106"/>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6D87C17" w14:textId="77777777" w:rsidR="003E3106" w:rsidRDefault="003E3106"/>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043C66" w14:textId="77777777" w:rsidR="003E3106" w:rsidRDefault="003E3106"/>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C3C52D" w14:textId="77777777" w:rsidR="003E3106" w:rsidRDefault="003E3106"/>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0CC5636" w14:textId="77777777" w:rsidR="001F1C4B" w:rsidRDefault="001F1C4B">
      <w:r>
        <w:separator/>
      </w:r>
    </w:p>
  </w:footnote>
  <w:footnote w:type="continuationSeparator" w:id="0">
    <w:p w14:paraId="52D51407" w14:textId="77777777" w:rsidR="001F1C4B" w:rsidRDefault="001F1C4B">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4C39D87" w14:textId="77777777" w:rsidR="003E3106" w:rsidRDefault="004851CA">
    <w:pPr>
      <w:pStyle w:val="customHeaderStyle"/>
    </w:pPr>
    <w:r>
      <w:t>TG/15/4(proj.2)</w:t>
    </w:r>
  </w:p>
  <w:p w14:paraId="0F7F4B4B" w14:textId="77777777" w:rsidR="003E3106" w:rsidRDefault="004851CA">
    <w:pPr>
      <w:pStyle w:val="customHeaderStyle"/>
    </w:pPr>
    <w:r>
      <w:t>European Pear, 2026-07-24</w:t>
    </w:r>
  </w:p>
  <w:p w14:paraId="21782A7B" w14:textId="77777777" w:rsidR="003E3106" w:rsidRDefault="004851CA">
    <w:pPr>
      <w:pStyle w:val="customHeaderStyle"/>
      <w:spacing w:after="160"/>
    </w:pPr>
    <w:r>
      <w:fldChar w:fldCharType="begin"/>
    </w:r>
    <w:r>
      <w:instrText>PAGE "Page Number"</w:instrText>
    </w:r>
    <w:r>
      <w:fldChar w:fldCharType="separate"/>
    </w:r>
    <w:r>
      <w:t>7</w:t>
    </w:r>
    <w:r>
      <w:fldChar w:fldCharType="end"/>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973B3E6" w14:textId="77777777" w:rsidR="003E3106" w:rsidRDefault="003E3106"/>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034FDC" w14:textId="77777777" w:rsidR="003E3106" w:rsidRDefault="004851CA">
    <w:pPr>
      <w:pStyle w:val="customHeaderStyle"/>
    </w:pPr>
    <w:r>
      <w:t>TG/15/4(proj.2)</w:t>
    </w:r>
  </w:p>
  <w:p w14:paraId="3B1B5A21" w14:textId="77777777" w:rsidR="003E3106" w:rsidRDefault="004851CA">
    <w:pPr>
      <w:pStyle w:val="customHeaderStyle"/>
    </w:pPr>
    <w:r>
      <w:t>European Pear, 2026-07-24</w:t>
    </w:r>
  </w:p>
  <w:p w14:paraId="235D681A" w14:textId="77777777" w:rsidR="003E3106" w:rsidRDefault="004851CA">
    <w:pPr>
      <w:pStyle w:val="customHeaderStyle"/>
      <w:spacing w:after="160"/>
    </w:pPr>
    <w:r>
      <w:fldChar w:fldCharType="begin"/>
    </w:r>
    <w:r>
      <w:instrText>PAGE "Page Number"</w:instrText>
    </w:r>
    <w:r>
      <w:fldChar w:fldCharType="separate"/>
    </w:r>
    <w:r>
      <w:t>8</w:t>
    </w:r>
    <w:r>
      <w:fldChar w:fldCharType="end"/>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7D5C506" w14:textId="77777777" w:rsidR="003E3106" w:rsidRDefault="003E3106"/>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CCDFBCF" w14:textId="77777777" w:rsidR="003E3106" w:rsidRDefault="003E3106"/>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DD478D5" w14:textId="77777777" w:rsidR="003E3106" w:rsidRDefault="004851CA">
    <w:pPr>
      <w:pStyle w:val="customHeaderStyle"/>
    </w:pPr>
    <w:r>
      <w:t>TG/15/4(proj.2)</w:t>
    </w:r>
  </w:p>
  <w:p w14:paraId="5B2C88AD" w14:textId="77777777" w:rsidR="003E3106" w:rsidRDefault="004851CA">
    <w:pPr>
      <w:pStyle w:val="customHeaderStyle"/>
    </w:pPr>
    <w:r>
      <w:t>European Pear, 2026-07-24</w:t>
    </w:r>
  </w:p>
  <w:p w14:paraId="56843415" w14:textId="77777777" w:rsidR="003E3106" w:rsidRDefault="004851CA">
    <w:pPr>
      <w:pStyle w:val="customHeaderStyle"/>
      <w:spacing w:after="160"/>
    </w:pPr>
    <w:r>
      <w:fldChar w:fldCharType="begin"/>
    </w:r>
    <w:r>
      <w:instrText>PAGE "Page Number"</w:instrText>
    </w:r>
    <w:r>
      <w:fldChar w:fldCharType="separate"/>
    </w:r>
    <w:r>
      <w:t>25</w:t>
    </w:r>
    <w:r>
      <w:fldChar w:fldCharType="end"/>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F38280" w14:textId="77777777" w:rsidR="003E3106" w:rsidRDefault="003E3106"/>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F23A3BE" w14:textId="77777777" w:rsidR="003E3106" w:rsidRDefault="003E3106"/>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E85DE2" w14:textId="77777777" w:rsidR="003E3106" w:rsidRDefault="004851CA">
    <w:pPr>
      <w:pStyle w:val="customHeaderStyle"/>
    </w:pPr>
    <w:r>
      <w:t>TG/15/4(proj.2)</w:t>
    </w:r>
  </w:p>
  <w:p w14:paraId="326669F0" w14:textId="77777777" w:rsidR="003E3106" w:rsidRDefault="004851CA">
    <w:pPr>
      <w:pStyle w:val="customHeaderStyle"/>
    </w:pPr>
    <w:r>
      <w:t>European Pear, 2026-07-24</w:t>
    </w:r>
  </w:p>
  <w:p w14:paraId="1DFAF6EE" w14:textId="77777777" w:rsidR="003E3106" w:rsidRDefault="004851CA">
    <w:pPr>
      <w:pStyle w:val="customHeaderStyle"/>
      <w:spacing w:after="160"/>
    </w:pPr>
    <w:r>
      <w:fldChar w:fldCharType="begin"/>
    </w:r>
    <w:r>
      <w:instrText>PAGE "Page Number"</w:instrText>
    </w:r>
    <w:r>
      <w:fldChar w:fldCharType="separate"/>
    </w:r>
    <w:r>
      <w:t>41</w:t>
    </w:r>
    <w:r>
      <w:fldChar w:fldCharType="end"/>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D6C0C9" w14:textId="77777777" w:rsidR="003E3106" w:rsidRDefault="003E3106"/>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AB04C8" w14:textId="77777777" w:rsidR="003E3106" w:rsidRDefault="003E3106"/>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2E26A4" w14:textId="77777777" w:rsidR="003E3106" w:rsidRDefault="004851CA">
    <w:pPr>
      <w:pStyle w:val="customHeaderStyle"/>
    </w:pPr>
    <w:r>
      <w:t>TG/15/4(proj.2)</w:t>
    </w:r>
  </w:p>
  <w:p w14:paraId="118D62AF" w14:textId="77777777" w:rsidR="003E3106" w:rsidRDefault="004851CA">
    <w:pPr>
      <w:pStyle w:val="customHeaderStyle"/>
    </w:pPr>
    <w:r>
      <w:t>European Pear, 2026-07-24</w:t>
    </w:r>
  </w:p>
  <w:p w14:paraId="780F85D9" w14:textId="77777777" w:rsidR="003E3106" w:rsidRDefault="004851CA">
    <w:pPr>
      <w:pStyle w:val="customHeaderStyle"/>
      <w:spacing w:after="160"/>
    </w:pPr>
    <w:r>
      <w:fldChar w:fldCharType="begin"/>
    </w:r>
    <w:r>
      <w:instrText>PAGE "Page Number"</w:instrText>
    </w:r>
    <w:r>
      <w:fldChar w:fldCharType="separate"/>
    </w:r>
    <w:r>
      <w:t>42</w:t>
    </w:r>
    <w:r>
      <w:fldChar w:fldCharType="end"/>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C874C8" w14:textId="77777777" w:rsidR="003E3106" w:rsidRDefault="003E3106"/>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EE03E1A" w14:textId="77777777" w:rsidR="003E3106" w:rsidRDefault="003E3106"/>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91901CF" w14:textId="77777777" w:rsidR="003E3106" w:rsidRDefault="004851CA">
    <w:pPr>
      <w:pStyle w:val="customHeaderStyle"/>
    </w:pPr>
    <w:r>
      <w:t>TG/15/4(proj.2)</w:t>
    </w:r>
  </w:p>
  <w:p w14:paraId="3F671A8C" w14:textId="77777777" w:rsidR="003E3106" w:rsidRDefault="004851CA">
    <w:pPr>
      <w:pStyle w:val="customHeaderStyle"/>
    </w:pPr>
    <w:r>
      <w:t>European Pear, 2026-07-24</w:t>
    </w:r>
  </w:p>
  <w:p w14:paraId="7172371C" w14:textId="77777777" w:rsidR="003E3106" w:rsidRDefault="004851CA">
    <w:pPr>
      <w:pStyle w:val="customHeaderStyle"/>
      <w:spacing w:after="160"/>
    </w:pPr>
    <w:r>
      <w:fldChar w:fldCharType="begin"/>
    </w:r>
    <w:r>
      <w:instrText>PAGE "Page Number"</w:instrText>
    </w:r>
    <w:r>
      <w:fldChar w:fldCharType="separate"/>
    </w:r>
    <w:r>
      <w:t>44</w:t>
    </w:r>
    <w:r>
      <w:fldChar w:fldCharType="end"/>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5EC21E" w14:textId="77777777" w:rsidR="003E3106" w:rsidRDefault="003E3106"/>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112DE2" w14:textId="77777777" w:rsidR="003E3106" w:rsidRDefault="003E3106"/>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13FB3CA" w14:textId="77777777" w:rsidR="003E3106" w:rsidRDefault="004851CA">
    <w:pPr>
      <w:pStyle w:val="customHeaderStyle"/>
    </w:pPr>
    <w:r>
      <w:t>TG/15/4(proj.2)</w:t>
    </w:r>
  </w:p>
  <w:p w14:paraId="23E1027C" w14:textId="77777777" w:rsidR="003E3106" w:rsidRDefault="004851CA">
    <w:pPr>
      <w:pStyle w:val="customHeaderStyle"/>
    </w:pPr>
    <w:r>
      <w:t>European Pear, 2026-07-24</w:t>
    </w:r>
  </w:p>
  <w:p w14:paraId="0A290812" w14:textId="77777777" w:rsidR="003E3106" w:rsidRDefault="004851CA">
    <w:pPr>
      <w:pStyle w:val="customHeaderStyle"/>
      <w:spacing w:after="160"/>
    </w:pPr>
    <w:r>
      <w:fldChar w:fldCharType="begin"/>
    </w:r>
    <w:r>
      <w:instrText>PAGE "Page Number"</w:instrText>
    </w:r>
    <w:r>
      <w:fldChar w:fldCharType="separate"/>
    </w:r>
    <w:r>
      <w:t>45</w:t>
    </w:r>
    <w:r>
      <w:fldChar w:fldCharType="end"/>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3B18DB" w14:textId="77777777" w:rsidR="003E3106" w:rsidRDefault="003E3106"/>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693A3DC" w14:textId="77777777" w:rsidR="003E3106" w:rsidRDefault="003E3106"/>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75FFFDA" w14:textId="77777777" w:rsidR="003E3106" w:rsidRDefault="004851CA">
    <w:pPr>
      <w:pStyle w:val="customHeaderStyle"/>
    </w:pPr>
    <w:r>
      <w:t>TG/15/4(proj.2)</w:t>
    </w:r>
  </w:p>
  <w:p w14:paraId="58E70A5D" w14:textId="77777777" w:rsidR="003E3106" w:rsidRDefault="004851CA">
    <w:pPr>
      <w:pStyle w:val="customHeaderStyle"/>
    </w:pPr>
    <w:r>
      <w:t>European Pear, 2026-07-24</w:t>
    </w:r>
  </w:p>
  <w:p w14:paraId="32856628" w14:textId="77777777" w:rsidR="003E3106" w:rsidRDefault="004851CA">
    <w:pPr>
      <w:pStyle w:val="customHeaderStyle"/>
      <w:spacing w:after="160"/>
    </w:pPr>
    <w:r>
      <w:fldChar w:fldCharType="begin"/>
    </w:r>
    <w:r>
      <w:instrText>PAGE "Page Number"</w:instrText>
    </w:r>
    <w:r>
      <w:fldChar w:fldCharType="separate"/>
    </w:r>
    <w:r>
      <w:t>47</w:t>
    </w:r>
    <w:r>
      <w:fldChar w:fldCharType="end"/>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C829A3" w14:textId="77777777" w:rsidR="003E3106" w:rsidRDefault="003E3106"/>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C375CE8" w14:textId="77777777" w:rsidR="003E3106" w:rsidRDefault="003E3106"/>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BEBBB4" w14:textId="77777777" w:rsidR="003E3106" w:rsidRDefault="004851CA">
    <w:pPr>
      <w:pStyle w:val="customHeaderStyle"/>
    </w:pPr>
    <w:r>
      <w:t>TG/15/4(proj.2)</w:t>
    </w:r>
  </w:p>
  <w:p w14:paraId="2533DD81" w14:textId="77777777" w:rsidR="003E3106" w:rsidRDefault="004851CA">
    <w:pPr>
      <w:pStyle w:val="customHeaderStyle"/>
    </w:pPr>
    <w:r>
      <w:t>European Pear, 2026-07-24</w:t>
    </w:r>
  </w:p>
  <w:p w14:paraId="51C5741B" w14:textId="77777777" w:rsidR="003E3106" w:rsidRDefault="004851CA">
    <w:pPr>
      <w:pStyle w:val="customHeaderStyle"/>
      <w:spacing w:after="160"/>
    </w:pPr>
    <w:r>
      <w:fldChar w:fldCharType="begin"/>
    </w:r>
    <w:r>
      <w:instrText>PAGE "Page Number"</w:instrText>
    </w:r>
    <w:r>
      <w:fldChar w:fldCharType="separate"/>
    </w:r>
    <w:r>
      <w:t>48</w:t>
    </w:r>
    <w:r>
      <w:fldChar w:fldCharType="end"/>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5FDF169" w14:textId="77777777" w:rsidR="003E3106" w:rsidRDefault="003E3106"/>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808F5F" w14:textId="77777777" w:rsidR="003E3106" w:rsidRDefault="003E3106"/>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2E40873" w14:textId="77777777" w:rsidR="003E3106" w:rsidRDefault="004851CA">
    <w:pPr>
      <w:pStyle w:val="customHeaderStyle"/>
    </w:pPr>
    <w:r>
      <w:t>TG/15/4(proj.2)</w:t>
    </w:r>
  </w:p>
  <w:p w14:paraId="5124EA5C" w14:textId="77777777" w:rsidR="003E3106" w:rsidRDefault="004851CA">
    <w:pPr>
      <w:pStyle w:val="customHeaderStyle"/>
    </w:pPr>
    <w:r>
      <w:t>European Pear, 2026-07-24</w:t>
    </w:r>
  </w:p>
  <w:p w14:paraId="103FA94F" w14:textId="77777777" w:rsidR="003E3106" w:rsidRDefault="004851CA">
    <w:pPr>
      <w:pStyle w:val="customHeaderStyle"/>
      <w:spacing w:after="160"/>
    </w:pPr>
    <w:r>
      <w:fldChar w:fldCharType="begin"/>
    </w:r>
    <w:r>
      <w:instrText>PAGE "Page Number"</w:instrText>
    </w:r>
    <w:r>
      <w:fldChar w:fldCharType="separate"/>
    </w:r>
    <w:r>
      <w:t>49</w:t>
    </w:r>
    <w:r>
      <w:fldChar w:fldCharType="end"/>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15BE2C" w14:textId="77777777" w:rsidR="003E3106" w:rsidRDefault="003E3106"/>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67D9DF" w14:textId="77777777" w:rsidR="003E3106" w:rsidRDefault="003E3106"/>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59E7D2D" w14:textId="77777777" w:rsidR="003E3106" w:rsidRDefault="004851CA">
    <w:pPr>
      <w:pStyle w:val="customHeaderStyle"/>
    </w:pPr>
    <w:r>
      <w:t>TG/15/4(proj.2)</w:t>
    </w:r>
  </w:p>
  <w:p w14:paraId="6C34F98B" w14:textId="77777777" w:rsidR="003E3106" w:rsidRDefault="004851CA">
    <w:pPr>
      <w:pStyle w:val="customHeaderStyle"/>
    </w:pPr>
    <w:r>
      <w:t>European Pear, 2026-07-24</w:t>
    </w:r>
  </w:p>
  <w:p w14:paraId="47562D4D" w14:textId="77777777" w:rsidR="003E3106" w:rsidRDefault="004851CA">
    <w:pPr>
      <w:pStyle w:val="customHeaderStyle"/>
      <w:spacing w:after="160"/>
    </w:pPr>
    <w:r>
      <w:fldChar w:fldCharType="begin"/>
    </w:r>
    <w:r>
      <w:instrText>PAGE "Page Number"</w:instrText>
    </w:r>
    <w:r>
      <w:fldChar w:fldCharType="separate"/>
    </w:r>
    <w:r>
      <w:t>51</w:t>
    </w:r>
    <w:r>
      <w:fldChar w:fldCharType="end"/>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68302F" w14:textId="77777777" w:rsidR="003E3106" w:rsidRDefault="003E3106"/>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8612D2" w14:textId="77777777" w:rsidR="003E3106" w:rsidRDefault="003E3106"/>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B85FC5" w14:textId="77777777" w:rsidR="003E3106" w:rsidRDefault="004851CA">
    <w:pPr>
      <w:pStyle w:val="customHeaderStyle"/>
    </w:pPr>
    <w:r>
      <w:t>TG/15/4(proj.2)</w:t>
    </w:r>
  </w:p>
  <w:p w14:paraId="573EE075" w14:textId="77777777" w:rsidR="003E3106" w:rsidRDefault="004851CA">
    <w:pPr>
      <w:pStyle w:val="customHeaderStyle"/>
    </w:pPr>
    <w:r>
      <w:t>European Pear, 2026-07-24</w:t>
    </w:r>
  </w:p>
  <w:p w14:paraId="2235C4D1" w14:textId="77777777" w:rsidR="003E3106" w:rsidRDefault="004851CA">
    <w:pPr>
      <w:pStyle w:val="customHeaderStyle"/>
      <w:spacing w:after="160"/>
    </w:pPr>
    <w:r>
      <w:fldChar w:fldCharType="begin"/>
    </w:r>
    <w:r>
      <w:instrText>PAGE "Page Number"</w:instrText>
    </w:r>
    <w:r>
      <w:fldChar w:fldCharType="separate"/>
    </w:r>
    <w:r>
      <w:t>52</w:t>
    </w:r>
    <w:r>
      <w:fldChar w:fldCharType="end"/>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579117" w14:textId="77777777" w:rsidR="003E3106" w:rsidRDefault="003E3106"/>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46AD8A" w14:textId="77777777" w:rsidR="003E3106" w:rsidRDefault="003E3106"/>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F45E62" w14:textId="77777777" w:rsidR="003E3106" w:rsidRDefault="004851CA">
    <w:pPr>
      <w:pStyle w:val="customHeaderStyle"/>
    </w:pPr>
    <w:r>
      <w:t>TG/15/4(proj.2)</w:t>
    </w:r>
  </w:p>
  <w:p w14:paraId="2DD58449" w14:textId="77777777" w:rsidR="003E3106" w:rsidRDefault="004851CA">
    <w:pPr>
      <w:pStyle w:val="customHeaderStyle"/>
    </w:pPr>
    <w:r>
      <w:t>European Pear, 2026-07-24</w:t>
    </w:r>
  </w:p>
  <w:p w14:paraId="73409E36" w14:textId="77777777" w:rsidR="003E3106" w:rsidRDefault="004851CA">
    <w:pPr>
      <w:pStyle w:val="customHeaderStyle"/>
      <w:spacing w:after="160"/>
    </w:pPr>
    <w:r>
      <w:fldChar w:fldCharType="begin"/>
    </w:r>
    <w:r>
      <w:instrText>PAGE "Page Number"</w:instrText>
    </w:r>
    <w:r>
      <w:fldChar w:fldCharType="separate"/>
    </w:r>
    <w:r>
      <w:t>53</w:t>
    </w:r>
    <w:r>
      <w:fldChar w:fldCharType="end"/>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2773457" w14:textId="77777777" w:rsidR="003E3106" w:rsidRDefault="003E3106"/>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AE65A61"/>
    <w:multiLevelType w:val="multilevel"/>
    <w:tmpl w:val="EC4846BC"/>
    <w:lvl w:ilvl="0">
      <w:start w:val="1"/>
      <w:numFmt w:val="decimal"/>
      <w:lvlText w:val="%1."/>
      <w:lvlJc w:val="left"/>
      <w:pPr>
        <w:tabs>
          <w:tab w:val="left" w:pos="567"/>
        </w:tabs>
        <w:ind w:left="567" w:hanging="567"/>
      </w:pPr>
      <w:rPr>
        <w:rFonts w:ascii="Arial" w:hAnsi="Arial" w:hint="default"/>
        <w:b w:val="0"/>
        <w:i w:val="0"/>
        <w:color w:val="auto"/>
        <w:sz w:val="20"/>
        <w:u w:val="none"/>
      </w:rPr>
    </w:lvl>
    <w:lvl w:ilvl="1">
      <w:start w:val="2"/>
      <w:numFmt w:val="decimal"/>
      <w:isLgl/>
      <w:lvlText w:val="%1.%2"/>
      <w:lvlJc w:val="left"/>
      <w:pPr>
        <w:tabs>
          <w:tab w:val="left" w:pos="735"/>
        </w:tabs>
        <w:ind w:left="735" w:hanging="735"/>
      </w:pPr>
      <w:rPr>
        <w:rFonts w:hint="default"/>
      </w:rPr>
    </w:lvl>
    <w:lvl w:ilvl="2">
      <w:start w:val="1"/>
      <w:numFmt w:val="decimal"/>
      <w:isLgl/>
      <w:lvlText w:val="%1.%2.%3"/>
      <w:lvlJc w:val="left"/>
      <w:pPr>
        <w:tabs>
          <w:tab w:val="left" w:pos="735"/>
        </w:tabs>
        <w:ind w:left="735" w:hanging="735"/>
      </w:pPr>
      <w:rPr>
        <w:rFonts w:hint="default"/>
      </w:rPr>
    </w:lvl>
    <w:lvl w:ilvl="3">
      <w:start w:val="1"/>
      <w:numFmt w:val="decimal"/>
      <w:isLgl/>
      <w:lvlText w:val="%1.%2.%3.%4"/>
      <w:lvlJc w:val="left"/>
      <w:pPr>
        <w:tabs>
          <w:tab w:val="left" w:pos="735"/>
        </w:tabs>
        <w:ind w:left="735" w:hanging="735"/>
      </w:pPr>
      <w:rPr>
        <w:rFonts w:hint="default"/>
      </w:rPr>
    </w:lvl>
    <w:lvl w:ilvl="4">
      <w:start w:val="1"/>
      <w:numFmt w:val="decimal"/>
      <w:isLgl/>
      <w:lvlText w:val="%1.%2.%3.%4.%5"/>
      <w:lvlJc w:val="left"/>
      <w:pPr>
        <w:tabs>
          <w:tab w:val="left" w:pos="1080"/>
        </w:tabs>
        <w:ind w:left="1080" w:hanging="1080"/>
      </w:pPr>
      <w:rPr>
        <w:rFonts w:hint="default"/>
      </w:rPr>
    </w:lvl>
    <w:lvl w:ilvl="5">
      <w:start w:val="1"/>
      <w:numFmt w:val="decimal"/>
      <w:isLgl/>
      <w:lvlText w:val="%1.%2.%3.%4.%5.%6"/>
      <w:lvlJc w:val="left"/>
      <w:pPr>
        <w:tabs>
          <w:tab w:val="left" w:pos="1080"/>
        </w:tabs>
        <w:ind w:left="1080" w:hanging="1080"/>
      </w:pPr>
      <w:rPr>
        <w:rFonts w:hint="default"/>
      </w:rPr>
    </w:lvl>
    <w:lvl w:ilvl="6">
      <w:start w:val="1"/>
      <w:numFmt w:val="decimal"/>
      <w:isLgl/>
      <w:lvlText w:val="%1.%2.%3.%4.%5.%6.%7"/>
      <w:lvlJc w:val="left"/>
      <w:pPr>
        <w:tabs>
          <w:tab w:val="left" w:pos="1440"/>
        </w:tabs>
        <w:ind w:left="1440" w:hanging="1440"/>
      </w:pPr>
      <w:rPr>
        <w:rFonts w:hint="default"/>
      </w:rPr>
    </w:lvl>
    <w:lvl w:ilvl="7">
      <w:start w:val="1"/>
      <w:numFmt w:val="decimal"/>
      <w:isLgl/>
      <w:lvlText w:val="%1.%2.%3.%4.%5.%6.%7.%8"/>
      <w:lvlJc w:val="left"/>
      <w:pPr>
        <w:tabs>
          <w:tab w:val="left" w:pos="1440"/>
        </w:tabs>
        <w:ind w:left="1440" w:hanging="1440"/>
      </w:pPr>
      <w:rPr>
        <w:rFonts w:hint="default"/>
      </w:rPr>
    </w:lvl>
    <w:lvl w:ilvl="8">
      <w:start w:val="1"/>
      <w:numFmt w:val="decimal"/>
      <w:isLgl/>
      <w:lvlText w:val="%1.%2.%3.%4.%5.%6.%7.%8.%9"/>
      <w:lvlJc w:val="left"/>
      <w:pPr>
        <w:tabs>
          <w:tab w:val="left" w:pos="1800"/>
        </w:tabs>
        <w:ind w:left="1800" w:hanging="1800"/>
      </w:pPr>
      <w:rPr>
        <w:rFonts w:hint="default"/>
      </w:rPr>
    </w:lvl>
  </w:abstractNum>
  <w:abstractNum w:abstractNumId="1" w15:restartNumberingAfterBreak="0">
    <w:nsid w:val="0FF86103"/>
    <w:multiLevelType w:val="multilevel"/>
    <w:tmpl w:val="164CE40A"/>
    <w:lvl w:ilvl="0">
      <w:start w:val="1"/>
      <w:numFmt w:val="decimal"/>
      <w:lvlText w:val="%1."/>
      <w:lvlJc w:val="left"/>
      <w:pPr>
        <w:ind w:left="720" w:hanging="360"/>
      </w:pPr>
      <w:rPr>
        <w:rFonts w:ascii="Times New Roman" w:eastAsia="Times New Roman" w:hAnsi="Times New Roman" w:cs="Times New Roman"/>
      </w:rPr>
    </w:lvl>
    <w:lvl w:ilvl="1">
      <w:start w:val="1"/>
      <w:numFmt w:val="lowerLetter"/>
      <w:lvlText w:val="%2."/>
      <w:lvlJc w:val="right"/>
      <w:pPr>
        <w:ind w:left="1440" w:hanging="360"/>
      </w:pPr>
      <w:rPr>
        <w:rFonts w:ascii="Times New Roman" w:eastAsia="Times New Roman" w:hAnsi="Times New Roman" w:cs="Times New Roman"/>
      </w:rPr>
    </w:lvl>
    <w:lvl w:ilvl="2">
      <w:start w:val="1"/>
      <w:numFmt w:val="lowerRoman"/>
      <w:lvlText w:val="%3."/>
      <w:lvlJc w:val="left"/>
      <w:pPr>
        <w:ind w:left="2160" w:hanging="360"/>
      </w:pPr>
      <w:rPr>
        <w:rFonts w:ascii="Times New Roman" w:eastAsia="Times New Roman" w:hAnsi="Times New Roman" w:cs="Times New Roman"/>
      </w:rPr>
    </w:lvl>
    <w:lvl w:ilvl="3">
      <w:start w:val="1"/>
      <w:numFmt w:val="decimal"/>
      <w:lvlText w:val="%4."/>
      <w:lvlJc w:val="left"/>
      <w:pPr>
        <w:ind w:left="2880" w:hanging="360"/>
      </w:pPr>
      <w:rPr>
        <w:rFonts w:ascii="Times New Roman" w:eastAsia="Times New Roman" w:hAnsi="Times New Roman" w:cs="Times New Roman"/>
      </w:rPr>
    </w:lvl>
    <w:lvl w:ilvl="4">
      <w:start w:val="1"/>
      <w:numFmt w:val="lowerLetter"/>
      <w:lvlText w:val="%5."/>
      <w:lvlJc w:val="right"/>
      <w:pPr>
        <w:ind w:left="3600" w:hanging="360"/>
      </w:pPr>
      <w:rPr>
        <w:rFonts w:ascii="Times New Roman" w:eastAsia="Times New Roman" w:hAnsi="Times New Roman" w:cs="Times New Roman"/>
      </w:rPr>
    </w:lvl>
    <w:lvl w:ilvl="5">
      <w:start w:val="1"/>
      <w:numFmt w:val="lowerRoman"/>
      <w:lvlText w:val="%6."/>
      <w:lvlJc w:val="left"/>
      <w:pPr>
        <w:ind w:left="4320" w:hanging="360"/>
      </w:pPr>
      <w:rPr>
        <w:rFonts w:ascii="Times New Roman" w:eastAsia="Times New Roman" w:hAnsi="Times New Roman" w:cs="Times New Roman"/>
      </w:rPr>
    </w:lvl>
    <w:lvl w:ilvl="6">
      <w:start w:val="1"/>
      <w:numFmt w:val="decimal"/>
      <w:lvlText w:val="%7."/>
      <w:lvlJc w:val="left"/>
      <w:pPr>
        <w:ind w:left="5040" w:hanging="360"/>
      </w:pPr>
      <w:rPr>
        <w:rFonts w:ascii="Times New Roman" w:eastAsia="Times New Roman" w:hAnsi="Times New Roman" w:cs="Times New Roman"/>
      </w:rPr>
    </w:lvl>
    <w:lvl w:ilvl="7">
      <w:start w:val="1"/>
      <w:numFmt w:val="lowerLetter"/>
      <w:lvlText w:val="%8."/>
      <w:lvlJc w:val="right"/>
      <w:pPr>
        <w:ind w:left="5760" w:hanging="360"/>
      </w:pPr>
      <w:rPr>
        <w:rFonts w:ascii="Times New Roman" w:eastAsia="Times New Roman" w:hAnsi="Times New Roman" w:cs="Times New Roman"/>
      </w:rPr>
    </w:lvl>
    <w:lvl w:ilvl="8">
      <w:start w:val="1"/>
      <w:numFmt w:val="lowerRoman"/>
      <w:lvlText w:val="%9."/>
      <w:lvlJc w:val="left"/>
      <w:pPr>
        <w:ind w:left="6480" w:hanging="360"/>
      </w:pPr>
      <w:rPr>
        <w:rFonts w:ascii="Times New Roman" w:eastAsia="Times New Roman" w:hAnsi="Times New Roman" w:cs="Times New Roman"/>
      </w:rPr>
    </w:lvl>
  </w:abstractNum>
  <w:abstractNum w:abstractNumId="2" w15:restartNumberingAfterBreak="0">
    <w:nsid w:val="22BD5391"/>
    <w:multiLevelType w:val="multilevel"/>
    <w:tmpl w:val="52529DBA"/>
    <w:lvl w:ilvl="0">
      <w:start w:val="1"/>
      <w:numFmt w:val="decimal"/>
      <w:lvlText w:val="%1."/>
      <w:lvlJc w:val="left"/>
      <w:pPr>
        <w:ind w:left="432" w:hanging="432"/>
      </w:pPr>
      <w:rPr>
        <w:rFonts w:hint="default"/>
      </w:rPr>
    </w:lvl>
    <w:lvl w:ilvl="1">
      <w:start w:val="1"/>
      <w:numFmt w:val="decimal"/>
      <w:lvlText w:val="%1.%2"/>
      <w:lvlJc w:val="left"/>
      <w:pPr>
        <w:ind w:left="576" w:hanging="576"/>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864" w:hanging="864"/>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3" w15:restartNumberingAfterBreak="0">
    <w:nsid w:val="2D0F5AD0"/>
    <w:multiLevelType w:val="multilevel"/>
    <w:tmpl w:val="2D66225E"/>
    <w:lvl w:ilvl="0">
      <w:start w:val="1"/>
      <w:numFmt w:val="decimal"/>
      <w:pStyle w:val="Heading1"/>
      <w:lvlText w:val="%1."/>
      <w:lvlJc w:val="left"/>
      <w:pPr>
        <w:ind w:left="360" w:hanging="360"/>
      </w:pPr>
    </w:lvl>
    <w:lvl w:ilvl="1">
      <w:start w:val="1"/>
      <w:numFmt w:val="decimal"/>
      <w:pStyle w:val="Heading2"/>
      <w:lvlText w:val="%1.%2"/>
      <w:lvlJc w:val="left"/>
      <w:pPr>
        <w:ind w:left="576" w:hanging="576"/>
      </w:pPr>
    </w:lvl>
    <w:lvl w:ilvl="2">
      <w:start w:val="1"/>
      <w:numFmt w:val="decimal"/>
      <w:pStyle w:val="Heading3"/>
      <w:lvlText w:val="%1.%2.%3"/>
      <w:lvlJc w:val="left"/>
      <w:pPr>
        <w:ind w:left="720" w:hanging="720"/>
      </w:pPr>
    </w:lvl>
    <w:lvl w:ilvl="3">
      <w:start w:val="1"/>
      <w:numFmt w:val="decimal"/>
      <w:pStyle w:val="Heading4"/>
      <w:lvlText w:val="%1.%2.%3.%4"/>
      <w:lvlJc w:val="left"/>
      <w:pPr>
        <w:ind w:left="864" w:hanging="864"/>
      </w:pPr>
    </w:lvl>
    <w:lvl w:ilvl="4">
      <w:start w:val="1"/>
      <w:numFmt w:val="decimal"/>
      <w:pStyle w:val="Heading5"/>
      <w:lvlText w:val="%1.%2.%3.%4.%5"/>
      <w:lvlJc w:val="left"/>
      <w:pPr>
        <w:ind w:left="1008" w:hanging="1008"/>
      </w:pPr>
    </w:lvl>
    <w:lvl w:ilvl="5">
      <w:start w:val="1"/>
      <w:numFmt w:val="decimal"/>
      <w:pStyle w:val="Heading6"/>
      <w:lvlText w:val="%1.%2.%3.%4.%5.%6"/>
      <w:lvlJc w:val="left"/>
      <w:pPr>
        <w:ind w:left="1152" w:hanging="1152"/>
      </w:pPr>
    </w:lvl>
    <w:lvl w:ilvl="6">
      <w:start w:val="1"/>
      <w:numFmt w:val="decimal"/>
      <w:pStyle w:val="Heading7"/>
      <w:lvlText w:val="%1.%2.%3.%4.%5.%6.%7"/>
      <w:lvlJc w:val="left"/>
      <w:pPr>
        <w:ind w:left="1296" w:hanging="1296"/>
      </w:pPr>
    </w:lvl>
    <w:lvl w:ilvl="7">
      <w:start w:val="1"/>
      <w:numFmt w:val="decimal"/>
      <w:pStyle w:val="Heading8"/>
      <w:lvlText w:val="%1.%2.%3.%4.%5.%6.%7.%8"/>
      <w:lvlJc w:val="left"/>
      <w:pPr>
        <w:ind w:left="1440" w:hanging="1440"/>
      </w:pPr>
    </w:lvl>
    <w:lvl w:ilvl="8">
      <w:start w:val="1"/>
      <w:numFmt w:val="decimal"/>
      <w:pStyle w:val="Heading9"/>
      <w:lvlText w:val="%1.%2.%3.%4.%5.%6.%7.%8.%9"/>
      <w:lvlJc w:val="left"/>
      <w:pPr>
        <w:ind w:left="1584" w:hanging="1584"/>
      </w:pPr>
    </w:lvl>
  </w:abstractNum>
  <w:abstractNum w:abstractNumId="4" w15:restartNumberingAfterBreak="0">
    <w:nsid w:val="63CA186B"/>
    <w:multiLevelType w:val="multilevel"/>
    <w:tmpl w:val="08BC84B4"/>
    <w:lvl w:ilvl="0">
      <w:start w:val="1"/>
      <w:numFmt w:val="decimal"/>
      <w:lvlText w:val="%1."/>
      <w:lvlJc w:val="left"/>
      <w:pPr>
        <w:ind w:left="432" w:hanging="432"/>
      </w:pPr>
      <w:rPr>
        <w:rFonts w:hint="default"/>
      </w:rPr>
    </w:lvl>
    <w:lvl w:ilvl="1">
      <w:start w:val="1"/>
      <w:numFmt w:val="decimal"/>
      <w:lvlText w:val="%1.%2"/>
      <w:lvlJc w:val="left"/>
      <w:pPr>
        <w:ind w:left="576" w:hanging="576"/>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864" w:hanging="864"/>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5" w15:restartNumberingAfterBreak="0">
    <w:nsid w:val="759F3519"/>
    <w:multiLevelType w:val="multilevel"/>
    <w:tmpl w:val="66FAEDD4"/>
    <w:lvl w:ilvl="0">
      <w:start w:val="1"/>
      <w:numFmt w:val="bullet"/>
      <w:lvlText w:val=""/>
      <w:lvlJc w:val="left"/>
      <w:pPr>
        <w:ind w:left="720" w:hanging="360"/>
      </w:pPr>
      <w:rPr>
        <w:rFonts w:ascii="Symbol" w:eastAsia="Symbol" w:hAnsi="Symbol" w:cs="Symbol"/>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Wingdings" w:eastAsia="Wingdings" w:hAnsi="Wingdings" w:cs="Wingdings"/>
      </w:rPr>
    </w:lvl>
    <w:lvl w:ilvl="3">
      <w:start w:val="1"/>
      <w:numFmt w:val="bullet"/>
      <w:lvlText w:val=""/>
      <w:lvlJc w:val="left"/>
      <w:pPr>
        <w:ind w:left="2880" w:hanging="360"/>
      </w:pPr>
      <w:rPr>
        <w:rFonts w:ascii="Symbol" w:eastAsia="Symbol" w:hAnsi="Symbol" w:cs="Symbol"/>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Wingdings" w:eastAsia="Wingdings" w:hAnsi="Wingdings" w:cs="Wingdings"/>
      </w:rPr>
    </w:lvl>
    <w:lvl w:ilvl="6">
      <w:start w:val="1"/>
      <w:numFmt w:val="bullet"/>
      <w:lvlText w:val=""/>
      <w:lvlJc w:val="left"/>
      <w:pPr>
        <w:ind w:left="5040" w:hanging="360"/>
      </w:pPr>
      <w:rPr>
        <w:rFonts w:ascii="Symbol" w:eastAsia="Symbol" w:hAnsi="Symbol" w:cs="Symbol"/>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Wingdings" w:eastAsia="Wingdings" w:hAnsi="Wingdings" w:cs="Wingdings"/>
      </w:rPr>
    </w:lvl>
  </w:abstractNum>
  <w:num w:numId="1" w16cid:durableId="331447267">
    <w:abstractNumId w:val="1"/>
  </w:num>
  <w:num w:numId="2" w16cid:durableId="213659820">
    <w:abstractNumId w:val="5"/>
  </w:num>
  <w:num w:numId="3" w16cid:durableId="1102529304">
    <w:abstractNumId w:val="0"/>
  </w:num>
  <w:num w:numId="4" w16cid:durableId="416219391">
    <w:abstractNumId w:val="4"/>
  </w:num>
  <w:num w:numId="5" w16cid:durableId="1595281467">
    <w:abstractNumId w:val="2"/>
  </w:num>
  <w:num w:numId="6" w16cid:durableId="511838790">
    <w:abstractNumId w:val="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bordersDoNotSurroundHeader/>
  <w:bordersDoNotSurroundFooter/>
  <w:proofState w:spelling="clean" w:grammar="clean"/>
  <w:stylePaneFormatFilter w:val="3001" w:allStyles="1" w:customStyles="0" w:latentStyles="0" w:stylesInUse="0" w:headingStyles="0" w:numberingStyles="0" w:tableStyles="0" w:directFormattingOnRuns="0" w:directFormattingOnParagraphs="0" w:directFormattingOnNumbering="0" w:directFormattingOnTables="0" w:clearFormatting="1" w:top3HeadingStyles="1" w:visibleStyles="0" w:alternateStyleNames="0"/>
  <w:doNotTrackMoves/>
  <w:defaultTabStop w:val="710"/>
  <w:hyphenationZone w:val="425"/>
  <w:doNotUseMarginsForDrawingGridOrigin/>
  <w:noPunctuationKerning/>
  <w:characterSpacingControl w:val="doNotCompress"/>
  <w:footnotePr>
    <w:footnote w:id="-1"/>
    <w:footnote w:id="0"/>
  </w:footnotePr>
  <w:endnotePr>
    <w:endnote w:id="-1"/>
    <w:endnote w:id="0"/>
  </w:endnotePr>
  <w:compat>
    <w:doNotExpandShiftReturn/>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E3106"/>
    <w:rsid w:val="000C14A4"/>
    <w:rsid w:val="000D715A"/>
    <w:rsid w:val="001F1C4B"/>
    <w:rsid w:val="003E3106"/>
    <w:rsid w:val="003F04A9"/>
    <w:rsid w:val="00464C0F"/>
    <w:rsid w:val="004851CA"/>
    <w:rsid w:val="00665270"/>
    <w:rsid w:val="00676839"/>
    <w:rsid w:val="009D1CB4"/>
    <w:rsid w:val="00A53D1E"/>
    <w:rsid w:val="00DB0272"/>
    <w:rsid w:val="00EA6DB6"/>
    <w:rsid w:val="00EB2A93"/>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334"/>
    <o:shapelayout v:ext="edit">
      <o:idmap v:ext="edit" data="1,2"/>
    </o:shapelayout>
  </w:shapeDefaults>
  <w:decimalSymbol w:val="."/>
  <w:listSeparator w:val=","/>
  <w14:docId w14:val="2A4F5614"/>
  <w15:docId w15:val="{6368DEB1-DF71-46B0-BC05-4ADE2A0080C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SimSun" w:hAnsi="Times New Roman" w:cs="Times New Roman"/>
        <w:lang w:val="en-US" w:eastAsia="zh-CN"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index 1" w:semiHidden="1" w:qFormat="1"/>
    <w:lsdException w:name="index 2" w:semiHidden="1" w:qFormat="1"/>
    <w:lsdException w:name="index 3" w:semiHidden="1" w:qFormat="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qFormat="1"/>
    <w:lsdException w:name="toc 2" w:semiHidden="1" w:qFormat="1"/>
    <w:lsdException w:name="toc 3" w:semiHidden="1" w:qFormat="1"/>
    <w:lsdException w:name="toc 4" w:semiHidden="1" w:qFormat="1"/>
    <w:lsdException w:name="toc 5" w:semiHidden="1" w:qFormat="1"/>
    <w:lsdException w:name="toc 6" w:qFormat="1"/>
    <w:lsdException w:name="toc 7" w:qFormat="1"/>
    <w:lsdException w:name="toc 8" w:qFormat="1"/>
    <w:lsdException w:name="toc 9" w:qFormat="1"/>
    <w:lsdException w:name="Normal Indent" w:semiHidden="1" w:qFormat="1"/>
    <w:lsdException w:name="footnote text" w:qFormat="1"/>
    <w:lsdException w:name="annotation text" w:semiHidden="1" w:unhideWhenUsed="1"/>
    <w:lsdException w:name="header" w:qFormat="1"/>
    <w:lsdException w:name="footer" w:qFormat="1"/>
    <w:lsdException w:name="index heading" w:semiHidden="1" w:unhideWhenUsed="1"/>
    <w:lsdException w:name="caption" w:qFormat="1"/>
    <w:lsdException w:name="table of figures" w:semiHidden="1" w:unhideWhenUsed="1"/>
    <w:lsdException w:name="envelope address" w:semiHidden="1" w:qFormat="1"/>
    <w:lsdException w:name="envelope return" w:semiHidden="1" w:qFormat="1"/>
    <w:lsdException w:name="footnote reference" w:semiHidden="1" w:qFormat="1"/>
    <w:lsdException w:name="annotation reference" w:semiHidden="1" w:unhideWhenUsed="1"/>
    <w:lsdException w:name="line number" w:semiHidden="1" w:qFormat="1"/>
    <w:lsdException w:name="page number" w:qFormat="1"/>
    <w:lsdException w:name="endnote reference" w:semiHidden="1" w:qFormat="1"/>
    <w:lsdException w:name="endnote text" w:qFormat="1"/>
    <w:lsdException w:name="table of authorities" w:semiHidden="1" w:unhideWhenUsed="1"/>
    <w:lsdException w:name="macro" w:semiHidden="1" w:qFormat="1"/>
    <w:lsdException w:name="toa heading" w:semiHidden="1" w:unhideWhenUsed="1"/>
    <w:lsdException w:name="List" w:semiHidden="1" w:qFormat="1"/>
    <w:lsdException w:name="List Bullet" w:qFormat="1"/>
    <w:lsdException w:name="List Number" w:semiHidden="1" w:qFormat="1"/>
    <w:lsdException w:name="List 2" w:semiHidden="1" w:qFormat="1"/>
    <w:lsdException w:name="List 3" w:semiHidden="1" w:qFormat="1"/>
    <w:lsdException w:name="List 4" w:semiHidden="1" w:qFormat="1"/>
    <w:lsdException w:name="List 5" w:semiHidden="1" w:qFormat="1"/>
    <w:lsdException w:name="List Bullet 2" w:semiHidden="1" w:qFormat="1"/>
    <w:lsdException w:name="List Bullet 3" w:semiHidden="1" w:qFormat="1"/>
    <w:lsdException w:name="List Bullet 4" w:semiHidden="1" w:qFormat="1"/>
    <w:lsdException w:name="List Bullet 5" w:semiHidden="1" w:qFormat="1"/>
    <w:lsdException w:name="List Number 2" w:semiHidden="1" w:qFormat="1"/>
    <w:lsdException w:name="List Number 3" w:semiHidden="1" w:qFormat="1"/>
    <w:lsdException w:name="List Number 4" w:semiHidden="1" w:qFormat="1"/>
    <w:lsdException w:name="List Number 5" w:semiHidden="1" w:qFormat="1"/>
    <w:lsdException w:name="Title" w:qFormat="1"/>
    <w:lsdException w:name="Closing" w:qFormat="1"/>
    <w:lsdException w:name="Signature" w:semiHidden="1" w:unhideWhenUsed="1"/>
    <w:lsdException w:name="Default Paragraph Font" w:semiHidden="1" w:uiPriority="1" w:unhideWhenUsed="1" w:qFormat="1"/>
    <w:lsdException w:name="Body Text" w:qFormat="1"/>
    <w:lsdException w:name="Body Text Indent" w:qFormat="1"/>
    <w:lsdException w:name="List Continue" w:semiHidden="1" w:qFormat="1"/>
    <w:lsdException w:name="List Continue 2" w:semiHidden="1" w:qFormat="1"/>
    <w:lsdException w:name="List Continue 3" w:semiHidden="1" w:qFormat="1"/>
    <w:lsdException w:name="List Continue 4" w:semiHidden="1" w:qFormat="1"/>
    <w:lsdException w:name="List Continue 5" w:semiHidden="1" w:qFormat="1"/>
    <w:lsdException w:name="Message Header" w:semiHidden="1" w:qFormat="1"/>
    <w:lsdException w:name="Subtitle" w:qFormat="1"/>
    <w:lsdException w:name="Salutation" w:semiHidden="1" w:qFormat="1"/>
    <w:lsdException w:name="Body Text First Indent 2"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qFormat="1"/>
    <w:lsdException w:name="Hyperlink" w:qFormat="1"/>
    <w:lsdException w:name="FollowedHyperlink" w:qFormat="1"/>
    <w:lsdException w:name="Strong" w:qFormat="1"/>
    <w:lsdException w:name="Emphasis" w:qFormat="1"/>
    <w:lsdException w:name="Document Map" w:semiHidden="1" w:qFormat="1"/>
    <w:lsdException w:name="Plain Text" w:qFormat="1"/>
    <w:lsdException w:name="E-mail Signature" w:semiHidden="1" w:qFormat="1"/>
    <w:lsdException w:name="HTML Top of Form" w:semiHidden="1" w:uiPriority="99" w:unhideWhenUsed="1"/>
    <w:lsdException w:name="HTML Bottom of Form" w:semiHidden="1" w:uiPriority="99" w:unhideWhenUsed="1"/>
    <w:lsdException w:name="Normal (Web)" w:qFormat="1"/>
    <w:lsdException w:name="HTML Acronym" w:semiHidden="1" w:qFormat="1"/>
    <w:lsdException w:name="HTML Address" w:semiHidden="1" w:qFormat="1"/>
    <w:lsdException w:name="HTML Cite" w:semiHidden="1" w:qFormat="1"/>
    <w:lsdException w:name="HTML Code" w:semiHidden="1" w:qFormat="1"/>
    <w:lsdException w:name="HTML Definition" w:semiHidden="1" w:qFormat="1"/>
    <w:lsdException w:name="HTML Keyboard" w:semiHidden="1" w:qFormat="1"/>
    <w:lsdException w:name="HTML Preformatted" w:semiHidden="1" w:qFormat="1"/>
    <w:lsdException w:name="HTML Sample" w:semiHidden="1" w:qFormat="1"/>
    <w:lsdException w:name="HTML Variable" w:semiHidden="1" w:qFormat="1"/>
    <w:lsdException w:name="Normal Table" w:semiHidden="1" w:uiPriority="99" w:unhideWhenUsed="1" w:qFormat="1"/>
    <w:lsdException w:name="annotation subject" w:semiHidden="1" w:unhideWhenUsed="1"/>
    <w:lsdException w:name="No List" w:semiHidden="1" w:uiPriority="99" w:unhideWhenUsed="1"/>
    <w:lsdException w:name="Outline List 1" w:semiHidden="1" w:uiPriority="99" w:unhideWhenUsed="1"/>
    <w:lsdException w:name="Outline List 2" w:semiHidden="1" w:uiPriority="99" w:unhideWhenUsed="1"/>
    <w:lsdException w:name="Outline List 3" w:semiHidden="1" w:uiPriority="99" w:unhideWhenUsed="1"/>
    <w:lsdException w:name="Table Simple 1" w:semiHidden="1" w:unhideWhenUsed="1" w:qFormat="1"/>
    <w:lsdException w:name="Table Simple 2" w:semiHidden="1" w:unhideWhenUsed="1" w:qFormat="1"/>
    <w:lsdException w:name="Table Simple 3" w:semiHidden="1" w:unhideWhenUsed="1" w:qFormat="1"/>
    <w:lsdException w:name="Table Classic 1" w:semiHidden="1" w:unhideWhenUsed="1" w:qFormat="1"/>
    <w:lsdException w:name="Table Classic 2" w:semiHidden="1" w:unhideWhenUsed="1" w:qFormat="1"/>
    <w:lsdException w:name="Table Classic 3" w:semiHidden="1" w:unhideWhenUsed="1" w:qFormat="1"/>
    <w:lsdException w:name="Table Classic 4" w:semiHidden="1" w:unhideWhenUsed="1" w:qFormat="1"/>
    <w:lsdException w:name="Table Colorful 1" w:semiHidden="1" w:unhideWhenUsed="1" w:qFormat="1"/>
    <w:lsdException w:name="Table Colorful 2" w:semiHidden="1" w:unhideWhenUsed="1" w:qFormat="1"/>
    <w:lsdException w:name="Table Colorful 3" w:semiHidden="1" w:unhideWhenUsed="1" w:qFormat="1"/>
    <w:lsdException w:name="Table Columns 1" w:semiHidden="1" w:unhideWhenUsed="1" w:qFormat="1"/>
    <w:lsdException w:name="Table Columns 2" w:semiHidden="1" w:unhideWhenUsed="1" w:qFormat="1"/>
    <w:lsdException w:name="Table Columns 3" w:semiHidden="1" w:unhideWhenUsed="1" w:qFormat="1"/>
    <w:lsdException w:name="Table Columns 4" w:semiHidden="1" w:unhideWhenUsed="1" w:qFormat="1"/>
    <w:lsdException w:name="Table Columns 5" w:semiHidden="1" w:unhideWhenUsed="1" w:qFormat="1"/>
    <w:lsdException w:name="Table Grid 1" w:semiHidden="1" w:unhideWhenUsed="1" w:qFormat="1"/>
    <w:lsdException w:name="Table Grid 2" w:semiHidden="1" w:unhideWhenUsed="1" w:qFormat="1"/>
    <w:lsdException w:name="Table Grid 3" w:semiHidden="1" w:unhideWhenUsed="1" w:qFormat="1"/>
    <w:lsdException w:name="Table Grid 4" w:semiHidden="1" w:unhideWhenUsed="1" w:qFormat="1"/>
    <w:lsdException w:name="Table Grid 5" w:semiHidden="1" w:unhideWhenUsed="1" w:qFormat="1"/>
    <w:lsdException w:name="Table Grid 6" w:semiHidden="1" w:unhideWhenUsed="1" w:qFormat="1"/>
    <w:lsdException w:name="Table Grid 7" w:semiHidden="1" w:unhideWhenUsed="1" w:qFormat="1"/>
    <w:lsdException w:name="Table Grid 8" w:semiHidden="1" w:unhideWhenUsed="1" w:qFormat="1"/>
    <w:lsdException w:name="Table List 1" w:semiHidden="1" w:unhideWhenUsed="1" w:qFormat="1"/>
    <w:lsdException w:name="Table List 2" w:semiHidden="1" w:unhideWhenUsed="1" w:qFormat="1"/>
    <w:lsdException w:name="Table List 3" w:semiHidden="1" w:unhideWhenUsed="1" w:qFormat="1"/>
    <w:lsdException w:name="Table List 4" w:semiHidden="1" w:unhideWhenUsed="1" w:qFormat="1"/>
    <w:lsdException w:name="Table List 5" w:semiHidden="1" w:unhideWhenUsed="1" w:qFormat="1"/>
    <w:lsdException w:name="Table List 6" w:semiHidden="1" w:unhideWhenUsed="1" w:qFormat="1"/>
    <w:lsdException w:name="Table List 7" w:semiHidden="1" w:unhideWhenUsed="1" w:qFormat="1"/>
    <w:lsdException w:name="Table List 8" w:semiHidden="1" w:unhideWhenUsed="1" w:qFormat="1"/>
    <w:lsdException w:name="Table 3D effects 1" w:semiHidden="1" w:unhideWhenUsed="1" w:qFormat="1"/>
    <w:lsdException w:name="Table 3D effects 2" w:semiHidden="1" w:unhideWhenUsed="1" w:qFormat="1"/>
    <w:lsdException w:name="Table 3D effects 3" w:semiHidden="1" w:unhideWhenUsed="1" w:qFormat="1"/>
    <w:lsdException w:name="Table Contemporary" w:semiHidden="1" w:unhideWhenUsed="1" w:qFormat="1"/>
    <w:lsdException w:name="Table Elegant" w:semiHidden="1" w:unhideWhenUsed="1" w:qFormat="1"/>
    <w:lsdException w:name="Table Professional" w:semiHidden="1" w:unhideWhenUsed="1" w:qFormat="1"/>
    <w:lsdException w:name="Table Subtle 1" w:semiHidden="1" w:unhideWhenUsed="1" w:qFormat="1"/>
    <w:lsdException w:name="Table Subtle 2" w:semiHidden="1" w:unhideWhenUsed="1" w:qFormat="1"/>
    <w:lsdException w:name="Table Web 1" w:semiHidden="1" w:unhideWhenUsed="1" w:qFormat="1"/>
    <w:lsdException w:name="Table Web 2" w:semiHidden="1" w:unhideWhenUsed="1" w:qFormat="1"/>
    <w:lsdException w:name="Table Web 3" w:semiHidden="1" w:unhideWhenUsed="1" w:qFormat="1"/>
    <w:lsdException w:name="Balloon Text" w:semiHidden="1" w:qFormat="1"/>
    <w:lsdException w:name="Table Grid" w:qFormat="1"/>
    <w:lsdException w:name="Table Theme" w:semiHidden="1" w:unhideWhenUsed="1" w:qFormat="1"/>
    <w:lsdException w:name="Placeholder Text" w:semiHidden="1" w:uiPriority="99" w:unhideWhenUsed="1"/>
    <w:lsdException w:name="No Spacing" w:semiHidden="1" w:uiPriority="99" w:unhideWhenUsed="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unhideWhenUsed="1"/>
    <w:lsdException w:name="List Paragraph" w:uiPriority="34" w:qFormat="1"/>
    <w:lsdException w:name="Quote" w:semiHidden="1" w:uiPriority="99" w:unhideWhenUsed="1"/>
    <w:lsdException w:name="Intense Quote" w:semiHidden="1" w:uiPriority="99" w:unhideWhenUsed="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pPr>
      <w:jc w:val="both"/>
    </w:pPr>
    <w:rPr>
      <w:rFonts w:ascii="Arial" w:eastAsia="Times New Roman" w:hAnsi="Arial" w:cs="Arial"/>
      <w:lang w:eastAsia="en-US"/>
    </w:rPr>
  </w:style>
  <w:style w:type="paragraph" w:styleId="Heading1">
    <w:name w:val="heading 1"/>
    <w:next w:val="Normal"/>
    <w:qFormat/>
    <w:rsid w:val="0077790D"/>
    <w:pPr>
      <w:keepNext/>
      <w:numPr>
        <w:numId w:val="6"/>
      </w:numPr>
      <w:jc w:val="both"/>
      <w:outlineLvl w:val="0"/>
    </w:pPr>
    <w:rPr>
      <w:rFonts w:ascii="Arial" w:eastAsia="Times New Roman" w:hAnsi="Arial"/>
      <w:u w:val="single"/>
      <w:lang w:eastAsia="en-US"/>
    </w:rPr>
  </w:style>
  <w:style w:type="paragraph" w:styleId="Heading2">
    <w:name w:val="heading 2"/>
    <w:next w:val="Normal"/>
    <w:qFormat/>
    <w:pPr>
      <w:keepNext/>
      <w:numPr>
        <w:ilvl w:val="1"/>
        <w:numId w:val="6"/>
      </w:numPr>
      <w:jc w:val="both"/>
      <w:outlineLvl w:val="1"/>
    </w:pPr>
    <w:rPr>
      <w:rFonts w:ascii="Arial" w:eastAsia="Times New Roman" w:hAnsi="Arial"/>
      <w:i/>
      <w:lang w:eastAsia="en-US"/>
    </w:rPr>
  </w:style>
  <w:style w:type="paragraph" w:styleId="Heading3">
    <w:name w:val="heading 3"/>
    <w:next w:val="Normal"/>
    <w:qFormat/>
    <w:pPr>
      <w:keepNext/>
      <w:numPr>
        <w:ilvl w:val="2"/>
        <w:numId w:val="6"/>
      </w:numPr>
      <w:jc w:val="both"/>
      <w:outlineLvl w:val="2"/>
    </w:pPr>
    <w:rPr>
      <w:rFonts w:ascii="Arial" w:eastAsia="Times New Roman" w:hAnsi="Arial"/>
      <w:lang w:eastAsia="en-US"/>
    </w:rPr>
  </w:style>
  <w:style w:type="paragraph" w:styleId="Heading4">
    <w:name w:val="heading 4"/>
    <w:next w:val="Normal"/>
    <w:link w:val="Heading4Char"/>
    <w:qFormat/>
    <w:pPr>
      <w:keepNext/>
      <w:numPr>
        <w:ilvl w:val="3"/>
        <w:numId w:val="6"/>
      </w:numPr>
      <w:jc w:val="both"/>
      <w:outlineLvl w:val="3"/>
    </w:pPr>
    <w:rPr>
      <w:rFonts w:ascii="Arial" w:eastAsia="Times New Roman" w:hAnsi="Arial"/>
      <w:i/>
      <w:color w:val="008000"/>
      <w:lang w:eastAsia="en-US"/>
    </w:rPr>
  </w:style>
  <w:style w:type="paragraph" w:styleId="Heading5">
    <w:name w:val="heading 5"/>
    <w:next w:val="Normal"/>
    <w:qFormat/>
    <w:pPr>
      <w:keepNext/>
      <w:numPr>
        <w:ilvl w:val="4"/>
        <w:numId w:val="6"/>
      </w:numPr>
      <w:tabs>
        <w:tab w:val="right" w:pos="993"/>
      </w:tabs>
      <w:jc w:val="both"/>
      <w:outlineLvl w:val="4"/>
    </w:pPr>
    <w:rPr>
      <w:rFonts w:ascii="Arial" w:eastAsia="Times New Roman" w:hAnsi="Arial"/>
      <w:color w:val="008000"/>
      <w:lang w:eastAsia="en-US"/>
    </w:rPr>
  </w:style>
  <w:style w:type="paragraph" w:styleId="Heading6">
    <w:name w:val="heading 6"/>
    <w:basedOn w:val="Normal"/>
    <w:next w:val="Normal"/>
    <w:qFormat/>
    <w:pPr>
      <w:numPr>
        <w:ilvl w:val="5"/>
        <w:numId w:val="6"/>
      </w:numPr>
      <w:outlineLvl w:val="5"/>
    </w:pPr>
  </w:style>
  <w:style w:type="paragraph" w:styleId="Heading7">
    <w:name w:val="heading 7"/>
    <w:basedOn w:val="Normal"/>
    <w:next w:val="Normal"/>
    <w:qFormat/>
    <w:pPr>
      <w:numPr>
        <w:ilvl w:val="6"/>
        <w:numId w:val="6"/>
      </w:numPr>
      <w:spacing w:before="240" w:after="60"/>
      <w:outlineLvl w:val="6"/>
    </w:pPr>
    <w:rPr>
      <w:szCs w:val="24"/>
    </w:rPr>
  </w:style>
  <w:style w:type="paragraph" w:styleId="Heading8">
    <w:name w:val="heading 8"/>
    <w:basedOn w:val="Normal"/>
    <w:next w:val="Normal"/>
    <w:qFormat/>
    <w:pPr>
      <w:keepNext/>
      <w:numPr>
        <w:ilvl w:val="7"/>
        <w:numId w:val="6"/>
      </w:numPr>
      <w:jc w:val="center"/>
      <w:outlineLvl w:val="7"/>
    </w:pPr>
    <w:rPr>
      <w:u w:val="single"/>
    </w:rPr>
  </w:style>
  <w:style w:type="paragraph" w:styleId="Heading9">
    <w:name w:val="heading 9"/>
    <w:basedOn w:val="Normal"/>
    <w:next w:val="Normal"/>
    <w:qFormat/>
    <w:pPr>
      <w:numPr>
        <w:ilvl w:val="8"/>
        <w:numId w:val="6"/>
      </w:numPr>
      <w:spacing w:before="240" w:after="60"/>
      <w:outlineLvl w:val="8"/>
    </w:pPr>
    <w:rPr>
      <w:i/>
      <w:sz w:val="1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alloonText">
    <w:name w:val="Balloon Text"/>
    <w:basedOn w:val="Normal"/>
    <w:semiHidden/>
    <w:qFormat/>
    <w:rPr>
      <w:rFonts w:ascii="Tahoma" w:hAnsi="Tahoma" w:cs="Tahoma"/>
      <w:sz w:val="16"/>
      <w:szCs w:val="16"/>
    </w:rPr>
  </w:style>
  <w:style w:type="paragraph" w:styleId="BlockText">
    <w:name w:val="Block Text"/>
    <w:basedOn w:val="Normal"/>
    <w:qFormat/>
    <w:pPr>
      <w:ind w:left="567" w:right="566"/>
    </w:pPr>
    <w:rPr>
      <w:sz w:val="22"/>
    </w:rPr>
  </w:style>
  <w:style w:type="paragraph" w:styleId="BodyText">
    <w:name w:val="Body Text"/>
    <w:basedOn w:val="Normal"/>
    <w:qFormat/>
  </w:style>
  <w:style w:type="paragraph" w:styleId="BodyTextIndent">
    <w:name w:val="Body Text Indent"/>
    <w:basedOn w:val="Normal"/>
    <w:qFormat/>
    <w:pPr>
      <w:ind w:left="567"/>
    </w:pPr>
  </w:style>
  <w:style w:type="paragraph" w:styleId="Caption">
    <w:name w:val="caption"/>
    <w:basedOn w:val="Normal"/>
    <w:next w:val="Normal"/>
    <w:qFormat/>
    <w:pPr>
      <w:framePr w:w="11102" w:hSpace="181" w:wrap="around" w:vAnchor="page" w:hAnchor="page" w:x="438" w:y="15985"/>
      <w:jc w:val="center"/>
    </w:pPr>
    <w:rPr>
      <w:b/>
      <w:snapToGrid w:val="0"/>
    </w:rPr>
  </w:style>
  <w:style w:type="paragraph" w:styleId="Closing">
    <w:name w:val="Closing"/>
    <w:basedOn w:val="Normal"/>
    <w:qFormat/>
    <w:pPr>
      <w:ind w:left="4536"/>
      <w:jc w:val="center"/>
    </w:pPr>
  </w:style>
  <w:style w:type="paragraph" w:styleId="DocumentMap">
    <w:name w:val="Document Map"/>
    <w:basedOn w:val="Normal"/>
    <w:semiHidden/>
    <w:qFormat/>
    <w:pPr>
      <w:shd w:val="clear" w:color="auto" w:fill="000080"/>
    </w:pPr>
    <w:rPr>
      <w:rFonts w:ascii="Tahoma" w:hAnsi="Tahoma" w:cs="Tahoma"/>
    </w:rPr>
  </w:style>
  <w:style w:type="paragraph" w:styleId="E-mailSignature">
    <w:name w:val="E-mail Signature"/>
    <w:basedOn w:val="Normal"/>
    <w:semiHidden/>
    <w:qFormat/>
  </w:style>
  <w:style w:type="character" w:styleId="Emphasis">
    <w:name w:val="Emphasis"/>
    <w:qFormat/>
    <w:rPr>
      <w:i/>
      <w:iCs/>
    </w:rPr>
  </w:style>
  <w:style w:type="character" w:styleId="EndnoteReference">
    <w:name w:val="endnote reference"/>
    <w:semiHidden/>
    <w:qFormat/>
    <w:rPr>
      <w:vertAlign w:val="superscript"/>
    </w:rPr>
  </w:style>
  <w:style w:type="paragraph" w:styleId="EndnoteText">
    <w:name w:val="endnote text"/>
    <w:basedOn w:val="FootnoteText"/>
    <w:qFormat/>
  </w:style>
  <w:style w:type="paragraph" w:styleId="FootnoteText">
    <w:name w:val="footnote text"/>
    <w:qFormat/>
    <w:pPr>
      <w:spacing w:before="60" w:line="200" w:lineRule="exact"/>
      <w:ind w:left="709" w:hanging="709"/>
      <w:jc w:val="both"/>
    </w:pPr>
    <w:rPr>
      <w:rFonts w:ascii="Arial" w:eastAsia="Times New Roman" w:hAnsi="Arial"/>
      <w:sz w:val="16"/>
      <w:lang w:eastAsia="en-US"/>
    </w:rPr>
  </w:style>
  <w:style w:type="paragraph" w:styleId="EnvelopeAddress">
    <w:name w:val="envelope address"/>
    <w:basedOn w:val="Normal"/>
    <w:semiHidden/>
    <w:qFormat/>
    <w:pPr>
      <w:framePr w:w="7920" w:h="1980" w:hRule="exact" w:hSpace="180" w:wrap="auto" w:hAnchor="page" w:xAlign="center" w:yAlign="bottom"/>
      <w:ind w:left="2880"/>
    </w:pPr>
    <w:rPr>
      <w:szCs w:val="24"/>
    </w:rPr>
  </w:style>
  <w:style w:type="paragraph" w:styleId="EnvelopeReturn">
    <w:name w:val="envelope return"/>
    <w:basedOn w:val="Normal"/>
    <w:semiHidden/>
    <w:qFormat/>
  </w:style>
  <w:style w:type="character" w:styleId="FollowedHyperlink">
    <w:name w:val="FollowedHyperlink"/>
    <w:qFormat/>
    <w:rPr>
      <w:color w:val="606420"/>
      <w:u w:val="single"/>
    </w:rPr>
  </w:style>
  <w:style w:type="paragraph" w:styleId="Footer">
    <w:name w:val="footer"/>
    <w:qFormat/>
    <w:pPr>
      <w:jc w:val="both"/>
    </w:pPr>
    <w:rPr>
      <w:rFonts w:ascii="Arial" w:eastAsia="Times New Roman" w:hAnsi="Arial"/>
      <w:sz w:val="14"/>
      <w:lang w:eastAsia="en-US"/>
    </w:rPr>
  </w:style>
  <w:style w:type="character" w:styleId="FootnoteReference">
    <w:name w:val="footnote reference"/>
    <w:semiHidden/>
    <w:qFormat/>
    <w:rPr>
      <w:vertAlign w:val="superscript"/>
    </w:rPr>
  </w:style>
  <w:style w:type="paragraph" w:styleId="Header">
    <w:name w:val="header"/>
    <w:basedOn w:val="Normal"/>
    <w:qFormat/>
    <w:pPr>
      <w:jc w:val="center"/>
    </w:pPr>
    <w:rPr>
      <w:sz w:val="16"/>
    </w:rPr>
  </w:style>
  <w:style w:type="character" w:styleId="HTMLAcronym">
    <w:name w:val="HTML Acronym"/>
    <w:basedOn w:val="DefaultParagraphFont"/>
    <w:semiHidden/>
    <w:qFormat/>
  </w:style>
  <w:style w:type="paragraph" w:styleId="HTMLAddress">
    <w:name w:val="HTML Address"/>
    <w:basedOn w:val="Normal"/>
    <w:semiHidden/>
    <w:qFormat/>
    <w:rPr>
      <w:i/>
      <w:iCs/>
    </w:rPr>
  </w:style>
  <w:style w:type="character" w:styleId="HTMLCite">
    <w:name w:val="HTML Cite"/>
    <w:semiHidden/>
    <w:qFormat/>
    <w:rPr>
      <w:i/>
      <w:iCs/>
    </w:rPr>
  </w:style>
  <w:style w:type="character" w:styleId="HTMLCode">
    <w:name w:val="HTML Code"/>
    <w:semiHidden/>
    <w:qFormat/>
    <w:rPr>
      <w:rFonts w:ascii="Courier New" w:hAnsi="Courier New" w:cs="Courier New"/>
      <w:sz w:val="20"/>
      <w:szCs w:val="20"/>
    </w:rPr>
  </w:style>
  <w:style w:type="character" w:styleId="HTMLDefinition">
    <w:name w:val="HTML Definition"/>
    <w:semiHidden/>
    <w:qFormat/>
    <w:rPr>
      <w:i/>
      <w:iCs/>
    </w:rPr>
  </w:style>
  <w:style w:type="character" w:styleId="HTMLKeyboard">
    <w:name w:val="HTML Keyboard"/>
    <w:semiHidden/>
    <w:qFormat/>
    <w:rPr>
      <w:rFonts w:ascii="Courier New" w:hAnsi="Courier New" w:cs="Courier New"/>
      <w:sz w:val="20"/>
      <w:szCs w:val="20"/>
    </w:rPr>
  </w:style>
  <w:style w:type="paragraph" w:styleId="HTMLPreformatted">
    <w:name w:val="HTML Preformatted"/>
    <w:basedOn w:val="Normal"/>
    <w:semiHidden/>
    <w:qFormat/>
    <w:rPr>
      <w:rFonts w:ascii="Courier New" w:hAnsi="Courier New" w:cs="Courier New"/>
    </w:rPr>
  </w:style>
  <w:style w:type="character" w:styleId="HTMLSample">
    <w:name w:val="HTML Sample"/>
    <w:semiHidden/>
    <w:qFormat/>
    <w:rPr>
      <w:rFonts w:ascii="Courier New" w:hAnsi="Courier New" w:cs="Courier New"/>
    </w:rPr>
  </w:style>
  <w:style w:type="character" w:styleId="HTMLTypewriter">
    <w:name w:val="HTML Typewriter"/>
    <w:semiHidden/>
    <w:qFormat/>
    <w:rPr>
      <w:rFonts w:ascii="Courier New" w:hAnsi="Courier New" w:cs="Courier New"/>
      <w:sz w:val="20"/>
      <w:szCs w:val="20"/>
    </w:rPr>
  </w:style>
  <w:style w:type="character" w:styleId="HTMLVariable">
    <w:name w:val="HTML Variable"/>
    <w:semiHidden/>
    <w:qFormat/>
    <w:rPr>
      <w:i/>
      <w:iCs/>
    </w:rPr>
  </w:style>
  <w:style w:type="character" w:styleId="Hyperlink">
    <w:name w:val="Hyperlink"/>
    <w:qFormat/>
    <w:rPr>
      <w:color w:val="0000FF"/>
      <w:u w:val="single"/>
    </w:rPr>
  </w:style>
  <w:style w:type="paragraph" w:styleId="Index1">
    <w:name w:val="index 1"/>
    <w:basedOn w:val="Normal"/>
    <w:next w:val="Normal"/>
    <w:semiHidden/>
    <w:qFormat/>
    <w:pPr>
      <w:tabs>
        <w:tab w:val="right" w:leader="dot" w:pos="9071"/>
      </w:tabs>
      <w:ind w:left="284" w:hanging="284"/>
    </w:pPr>
  </w:style>
  <w:style w:type="paragraph" w:styleId="Index2">
    <w:name w:val="index 2"/>
    <w:basedOn w:val="Normal"/>
    <w:next w:val="Normal"/>
    <w:semiHidden/>
    <w:qFormat/>
    <w:pPr>
      <w:tabs>
        <w:tab w:val="right" w:leader="dot" w:pos="9071"/>
      </w:tabs>
      <w:ind w:left="568" w:hanging="284"/>
    </w:pPr>
  </w:style>
  <w:style w:type="paragraph" w:styleId="Index3">
    <w:name w:val="index 3"/>
    <w:basedOn w:val="Normal"/>
    <w:next w:val="Normal"/>
    <w:semiHidden/>
    <w:qFormat/>
    <w:pPr>
      <w:tabs>
        <w:tab w:val="right" w:leader="dot" w:pos="9071"/>
      </w:tabs>
      <w:ind w:left="851" w:hanging="284"/>
    </w:pPr>
  </w:style>
  <w:style w:type="character" w:styleId="LineNumber">
    <w:name w:val="line number"/>
    <w:basedOn w:val="DefaultParagraphFont"/>
    <w:semiHidden/>
    <w:qFormat/>
  </w:style>
  <w:style w:type="paragraph" w:styleId="List">
    <w:name w:val="List"/>
    <w:basedOn w:val="Normal"/>
    <w:semiHidden/>
    <w:qFormat/>
    <w:pPr>
      <w:ind w:left="360" w:hanging="360"/>
    </w:pPr>
  </w:style>
  <w:style w:type="paragraph" w:styleId="List2">
    <w:name w:val="List 2"/>
    <w:basedOn w:val="Normal"/>
    <w:semiHidden/>
    <w:qFormat/>
    <w:pPr>
      <w:ind w:left="720" w:hanging="360"/>
    </w:pPr>
  </w:style>
  <w:style w:type="paragraph" w:styleId="List3">
    <w:name w:val="List 3"/>
    <w:basedOn w:val="Normal"/>
    <w:semiHidden/>
    <w:qFormat/>
    <w:pPr>
      <w:ind w:left="1080" w:hanging="360"/>
    </w:pPr>
  </w:style>
  <w:style w:type="paragraph" w:styleId="List4">
    <w:name w:val="List 4"/>
    <w:basedOn w:val="Normal"/>
    <w:semiHidden/>
    <w:qFormat/>
    <w:pPr>
      <w:ind w:left="1440" w:hanging="360"/>
    </w:pPr>
  </w:style>
  <w:style w:type="paragraph" w:styleId="List5">
    <w:name w:val="List 5"/>
    <w:basedOn w:val="Normal"/>
    <w:semiHidden/>
    <w:qFormat/>
    <w:pPr>
      <w:ind w:left="1800" w:hanging="360"/>
    </w:pPr>
  </w:style>
  <w:style w:type="paragraph" w:styleId="ListBullet">
    <w:name w:val="List Bullet"/>
    <w:basedOn w:val="Normal"/>
    <w:qFormat/>
    <w:pPr>
      <w:tabs>
        <w:tab w:val="left" w:pos="360"/>
      </w:tabs>
      <w:ind w:left="360" w:hanging="360"/>
    </w:pPr>
    <w:rPr>
      <w:bCs/>
      <w:szCs w:val="24"/>
      <w:lang w:val="es-ES" w:eastAsia="zh-CN"/>
    </w:rPr>
  </w:style>
  <w:style w:type="paragraph" w:styleId="ListBullet2">
    <w:name w:val="List Bullet 2"/>
    <w:basedOn w:val="Normal"/>
    <w:semiHidden/>
    <w:qFormat/>
    <w:pPr>
      <w:tabs>
        <w:tab w:val="left" w:pos="720"/>
      </w:tabs>
      <w:ind w:left="720" w:hanging="360"/>
    </w:pPr>
  </w:style>
  <w:style w:type="paragraph" w:styleId="ListBullet3">
    <w:name w:val="List Bullet 3"/>
    <w:basedOn w:val="Normal"/>
    <w:semiHidden/>
    <w:qFormat/>
    <w:pPr>
      <w:tabs>
        <w:tab w:val="left" w:pos="1080"/>
      </w:tabs>
      <w:ind w:left="1080" w:hanging="360"/>
    </w:pPr>
  </w:style>
  <w:style w:type="paragraph" w:styleId="ListBullet4">
    <w:name w:val="List Bullet 4"/>
    <w:basedOn w:val="Normal"/>
    <w:semiHidden/>
    <w:qFormat/>
    <w:pPr>
      <w:tabs>
        <w:tab w:val="left" w:pos="1440"/>
      </w:tabs>
      <w:ind w:left="1440" w:hanging="360"/>
    </w:pPr>
  </w:style>
  <w:style w:type="paragraph" w:styleId="ListBullet5">
    <w:name w:val="List Bullet 5"/>
    <w:basedOn w:val="Normal"/>
    <w:semiHidden/>
    <w:qFormat/>
    <w:pPr>
      <w:tabs>
        <w:tab w:val="left" w:pos="1800"/>
      </w:tabs>
      <w:ind w:left="1800" w:hanging="360"/>
    </w:pPr>
  </w:style>
  <w:style w:type="paragraph" w:styleId="ListContinue">
    <w:name w:val="List Continue"/>
    <w:basedOn w:val="Normal"/>
    <w:semiHidden/>
    <w:qFormat/>
    <w:pPr>
      <w:spacing w:after="120"/>
      <w:ind w:left="360"/>
    </w:pPr>
  </w:style>
  <w:style w:type="paragraph" w:styleId="ListContinue2">
    <w:name w:val="List Continue 2"/>
    <w:basedOn w:val="Normal"/>
    <w:semiHidden/>
    <w:qFormat/>
    <w:pPr>
      <w:spacing w:after="120"/>
      <w:ind w:left="720"/>
    </w:pPr>
  </w:style>
  <w:style w:type="paragraph" w:styleId="ListContinue3">
    <w:name w:val="List Continue 3"/>
    <w:basedOn w:val="Normal"/>
    <w:semiHidden/>
    <w:qFormat/>
    <w:pPr>
      <w:spacing w:after="120"/>
      <w:ind w:left="1080"/>
    </w:pPr>
  </w:style>
  <w:style w:type="paragraph" w:styleId="ListContinue4">
    <w:name w:val="List Continue 4"/>
    <w:basedOn w:val="Normal"/>
    <w:semiHidden/>
    <w:qFormat/>
    <w:pPr>
      <w:spacing w:after="120"/>
      <w:ind w:left="1440"/>
    </w:pPr>
  </w:style>
  <w:style w:type="paragraph" w:styleId="ListContinue5">
    <w:name w:val="List Continue 5"/>
    <w:basedOn w:val="Normal"/>
    <w:semiHidden/>
    <w:qFormat/>
    <w:pPr>
      <w:spacing w:after="120"/>
      <w:ind w:left="1800"/>
    </w:pPr>
  </w:style>
  <w:style w:type="paragraph" w:styleId="ListNumber">
    <w:name w:val="List Number"/>
    <w:basedOn w:val="Normal"/>
    <w:semiHidden/>
    <w:qFormat/>
    <w:pPr>
      <w:tabs>
        <w:tab w:val="left" w:pos="360"/>
      </w:tabs>
      <w:ind w:left="360" w:hanging="360"/>
    </w:pPr>
  </w:style>
  <w:style w:type="paragraph" w:styleId="ListNumber2">
    <w:name w:val="List Number 2"/>
    <w:basedOn w:val="Normal"/>
    <w:semiHidden/>
    <w:qFormat/>
    <w:pPr>
      <w:tabs>
        <w:tab w:val="left" w:pos="720"/>
      </w:tabs>
      <w:ind w:left="720" w:hanging="360"/>
    </w:pPr>
  </w:style>
  <w:style w:type="paragraph" w:styleId="ListNumber3">
    <w:name w:val="List Number 3"/>
    <w:basedOn w:val="Normal"/>
    <w:semiHidden/>
    <w:qFormat/>
    <w:pPr>
      <w:tabs>
        <w:tab w:val="left" w:pos="1080"/>
      </w:tabs>
      <w:ind w:left="1080" w:hanging="360"/>
    </w:pPr>
  </w:style>
  <w:style w:type="paragraph" w:styleId="ListNumber4">
    <w:name w:val="List Number 4"/>
    <w:basedOn w:val="Normal"/>
    <w:semiHidden/>
    <w:qFormat/>
    <w:pPr>
      <w:tabs>
        <w:tab w:val="left" w:pos="1440"/>
      </w:tabs>
      <w:ind w:left="1440" w:hanging="360"/>
    </w:pPr>
  </w:style>
  <w:style w:type="paragraph" w:styleId="ListNumber5">
    <w:name w:val="List Number 5"/>
    <w:basedOn w:val="Normal"/>
    <w:semiHidden/>
    <w:qFormat/>
    <w:pPr>
      <w:tabs>
        <w:tab w:val="left" w:pos="1800"/>
      </w:tabs>
      <w:ind w:left="1800" w:hanging="360"/>
    </w:pPr>
  </w:style>
  <w:style w:type="paragraph" w:styleId="MacroText">
    <w:name w:val="macro"/>
    <w:semiHidden/>
    <w:qFormat/>
    <w:pPr>
      <w:tabs>
        <w:tab w:val="left" w:pos="480"/>
        <w:tab w:val="left" w:pos="960"/>
        <w:tab w:val="left" w:pos="1440"/>
        <w:tab w:val="left" w:pos="1920"/>
        <w:tab w:val="left" w:pos="2400"/>
        <w:tab w:val="left" w:pos="2880"/>
        <w:tab w:val="left" w:pos="3360"/>
        <w:tab w:val="left" w:pos="3840"/>
        <w:tab w:val="left" w:pos="4320"/>
      </w:tabs>
    </w:pPr>
    <w:rPr>
      <w:rFonts w:ascii="Courier New" w:eastAsia="Times New Roman" w:hAnsi="Courier New"/>
      <w:sz w:val="16"/>
      <w:lang w:eastAsia="en-US"/>
    </w:rPr>
  </w:style>
  <w:style w:type="paragraph" w:styleId="MessageHeader">
    <w:name w:val="Message Header"/>
    <w:basedOn w:val="Normal"/>
    <w:semiHidden/>
    <w:qFormat/>
    <w:pPr>
      <w:pBdr>
        <w:top w:val="single" w:sz="6" w:space="1" w:color="auto"/>
        <w:left w:val="single" w:sz="6" w:space="1" w:color="auto"/>
        <w:bottom w:val="single" w:sz="6" w:space="1" w:color="auto"/>
        <w:right w:val="single" w:sz="6" w:space="1" w:color="auto"/>
      </w:pBdr>
      <w:shd w:val="pct20" w:color="auto" w:fill="auto"/>
      <w:ind w:left="1080" w:hanging="1080"/>
    </w:pPr>
    <w:rPr>
      <w:szCs w:val="24"/>
    </w:rPr>
  </w:style>
  <w:style w:type="paragraph" w:styleId="NormalWeb">
    <w:name w:val="Normal (Web)"/>
    <w:basedOn w:val="Normal"/>
    <w:qFormat/>
    <w:pPr>
      <w:spacing w:before="100" w:beforeAutospacing="1" w:after="100" w:afterAutospacing="1"/>
      <w:jc w:val="left"/>
    </w:pPr>
    <w:rPr>
      <w:szCs w:val="24"/>
    </w:rPr>
  </w:style>
  <w:style w:type="paragraph" w:styleId="NormalIndent">
    <w:name w:val="Normal Indent"/>
    <w:basedOn w:val="Normal"/>
    <w:semiHidden/>
    <w:qFormat/>
    <w:pPr>
      <w:ind w:left="567"/>
    </w:pPr>
  </w:style>
  <w:style w:type="paragraph" w:styleId="NoteHeading">
    <w:name w:val="Note Heading"/>
    <w:basedOn w:val="Normal"/>
    <w:next w:val="Normal"/>
    <w:semiHidden/>
    <w:qFormat/>
  </w:style>
  <w:style w:type="character" w:styleId="PageNumber">
    <w:name w:val="page number"/>
    <w:qFormat/>
  </w:style>
  <w:style w:type="paragraph" w:styleId="PlainText">
    <w:name w:val="Plain Text"/>
    <w:basedOn w:val="Normal"/>
    <w:qFormat/>
    <w:rPr>
      <w:rFonts w:ascii="Courier New" w:hAnsi="Courier New" w:cs="Courier New"/>
      <w:lang w:eastAsia="fr-FR"/>
    </w:rPr>
  </w:style>
  <w:style w:type="paragraph" w:styleId="Salutation">
    <w:name w:val="Salutation"/>
    <w:basedOn w:val="Normal"/>
    <w:next w:val="Normal"/>
    <w:semiHidden/>
    <w:qFormat/>
  </w:style>
  <w:style w:type="character" w:styleId="Strong">
    <w:name w:val="Strong"/>
    <w:qFormat/>
    <w:rPr>
      <w:b/>
      <w:bCs/>
    </w:rPr>
  </w:style>
  <w:style w:type="table" w:styleId="Table3Deffects1">
    <w:name w:val="Table 3D effects 1"/>
    <w:basedOn w:val="TableNormal"/>
    <w:semiHidden/>
    <w:qFormat/>
    <w:pPr>
      <w:jc w:val="both"/>
    </w:pPr>
    <w:tblPr/>
    <w:tcPr>
      <w:shd w:val="solid" w:color="C0C0C0" w:fill="FFFFFF"/>
    </w:tcPr>
    <w:tblStylePr w:type="firstRow">
      <w:rPr>
        <w:b/>
        <w:bCs/>
        <w:color w:val="800080"/>
      </w:rPr>
      <w:tblPr/>
      <w:tcPr>
        <w:tcBorders>
          <w:bottom w:val="single" w:sz="6" w:space="0" w:color="808080"/>
          <w:tl2br w:val="nil"/>
          <w:tr2bl w:val="nil"/>
        </w:tcBorders>
      </w:tcPr>
    </w:tblStylePr>
    <w:tblStylePr w:type="lastRow">
      <w:tblPr/>
      <w:tcPr>
        <w:tcBorders>
          <w:top w:val="single" w:sz="6" w:space="0" w:color="FFFFFF"/>
          <w:tl2br w:val="nil"/>
          <w:tr2bl w:val="nil"/>
        </w:tcBorders>
      </w:tcPr>
    </w:tblStylePr>
    <w:tblStylePr w:type="firstCol">
      <w:rPr>
        <w:b/>
        <w:bCs/>
      </w:rPr>
      <w:tblPr/>
      <w:tcPr>
        <w:tcBorders>
          <w:right w:val="single" w:sz="6" w:space="0" w:color="808080"/>
          <w:tl2br w:val="nil"/>
          <w:tr2bl w:val="nil"/>
        </w:tcBorders>
      </w:tcPr>
    </w:tblStylePr>
    <w:tblStylePr w:type="lastCol">
      <w:tblPr/>
      <w:tcPr>
        <w:tcBorders>
          <w:left w:val="single" w:sz="6" w:space="0" w:color="FFFFFF"/>
          <w:tl2br w:val="nil"/>
          <w:tr2bl w:val="nil"/>
        </w:tcBorders>
      </w:tcPr>
    </w:tblStylePr>
    <w:tblStylePr w:type="neCell">
      <w:tblPr/>
      <w:tcPr>
        <w:tcBorders>
          <w:left w:val="nil"/>
          <w:bottom w:val="nil"/>
          <w:tl2br w:val="nil"/>
          <w:tr2bl w:val="nil"/>
        </w:tcBorders>
      </w:tcPr>
    </w:tblStylePr>
    <w:tblStylePr w:type="nwCell">
      <w:tblPr/>
      <w:tcPr>
        <w:tcBorders>
          <w:bottom w:val="nil"/>
          <w:right w:val="nil"/>
          <w:tl2br w:val="nil"/>
          <w:tr2bl w:val="nil"/>
        </w:tcBorders>
      </w:tcPr>
    </w:tblStylePr>
    <w:tblStylePr w:type="seCell">
      <w:tblPr/>
      <w:tcPr>
        <w:tcBorders>
          <w:top w:val="nil"/>
          <w:left w:val="nil"/>
          <w:tl2br w:val="nil"/>
          <w:tr2bl w:val="nil"/>
        </w:tcBorders>
      </w:tcPr>
    </w:tblStylePr>
    <w:tblStylePr w:type="swCell">
      <w:rPr>
        <w:color w:val="000080"/>
      </w:rPr>
      <w:tblPr/>
      <w:tcPr>
        <w:tcBorders>
          <w:top w:val="nil"/>
          <w:right w:val="nil"/>
          <w:tl2br w:val="nil"/>
          <w:tr2bl w:val="nil"/>
        </w:tcBorders>
      </w:tcPr>
    </w:tblStylePr>
  </w:style>
  <w:style w:type="table" w:styleId="Table3Deffects2">
    <w:name w:val="Table 3D effects 2"/>
    <w:basedOn w:val="TableNormal"/>
    <w:semiHidden/>
    <w:qFormat/>
    <w:pPr>
      <w:jc w:val="both"/>
    </w:pPr>
    <w:tblPr>
      <w:tblStyleRowBandSize w:val="1"/>
    </w:tblPr>
    <w:tcPr>
      <w:shd w:val="solid" w:color="C0C0C0" w:fill="FFFFFF"/>
    </w:tcPr>
    <w:tblStylePr w:type="firstRow">
      <w:rPr>
        <w:b/>
        <w:bCs/>
      </w:rPr>
      <w:tblPr/>
      <w:tcPr>
        <w:tcBorders>
          <w:tl2br w:val="nil"/>
          <w:tr2bl w:val="nil"/>
        </w:tcBorders>
      </w:tcPr>
    </w:tblStylePr>
    <w:tblStylePr w:type="firstCol">
      <w:tblPr/>
      <w:tcPr>
        <w:tcBorders>
          <w:top w:val="nil"/>
          <w:bottom w:val="nil"/>
          <w:right w:val="single" w:sz="6" w:space="0" w:color="808080"/>
          <w:tl2br w:val="nil"/>
          <w:tr2bl w:val="nil"/>
        </w:tcBorders>
      </w:tcPr>
    </w:tblStylePr>
    <w:tblStylePr w:type="lastCol">
      <w:tblPr/>
      <w:tcPr>
        <w:tcBorders>
          <w:right w:val="single" w:sz="6" w:space="0" w:color="FFFFFF"/>
          <w:tl2br w:val="nil"/>
          <w:tr2bl w:val="nil"/>
        </w:tcBorders>
      </w:tcPr>
    </w:tblStylePr>
    <w:tblStylePr w:type="band1Horz">
      <w:tblPr/>
      <w:tcPr>
        <w:tcBorders>
          <w:top w:val="single" w:sz="6" w:space="0" w:color="808080"/>
          <w:bottom w:val="single" w:sz="6" w:space="0" w:color="FFFFFF"/>
          <w:tl2br w:val="nil"/>
          <w:tr2bl w:val="nil"/>
        </w:tcBorders>
      </w:tcPr>
    </w:tblStylePr>
    <w:tblStylePr w:type="swCell">
      <w:rPr>
        <w:b/>
        <w:bCs/>
      </w:rPr>
      <w:tblPr/>
      <w:tcPr>
        <w:tcBorders>
          <w:tl2br w:val="nil"/>
          <w:tr2bl w:val="nil"/>
        </w:tcBorders>
      </w:tcPr>
    </w:tblStylePr>
  </w:style>
  <w:style w:type="table" w:styleId="Table3Deffects3">
    <w:name w:val="Table 3D effects 3"/>
    <w:basedOn w:val="TableNormal"/>
    <w:semiHidden/>
    <w:qFormat/>
    <w:pPr>
      <w:jc w:val="both"/>
    </w:pPr>
    <w:tblPr>
      <w:tblStyleRowBandSize w:val="1"/>
      <w:tblStyleColBandSize w:val="1"/>
    </w:tblPr>
    <w:tblStylePr w:type="firstRow">
      <w:rPr>
        <w:b/>
        <w:bCs/>
      </w:rPr>
      <w:tblPr/>
      <w:tcPr>
        <w:tcBorders>
          <w:tl2br w:val="nil"/>
          <w:tr2bl w:val="nil"/>
        </w:tcBorders>
      </w:tcPr>
    </w:tblStylePr>
    <w:tblStylePr w:type="firstCol">
      <w:tblPr/>
      <w:tcPr>
        <w:tcBorders>
          <w:top w:val="nil"/>
          <w:bottom w:val="nil"/>
          <w:right w:val="single" w:sz="6" w:space="0" w:color="808080"/>
          <w:tl2br w:val="nil"/>
          <w:tr2bl w:val="nil"/>
        </w:tcBorders>
      </w:tcPr>
    </w:tblStylePr>
    <w:tblStylePr w:type="lastCol">
      <w:tblPr/>
      <w:tcPr>
        <w:tcBorders>
          <w:right w:val="single" w:sz="6" w:space="0" w:color="FFFFFF"/>
          <w:tl2br w:val="nil"/>
          <w:tr2bl w:val="nil"/>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il"/>
          <w:tr2bl w:val="nil"/>
        </w:tcBorders>
      </w:tcPr>
    </w:tblStylePr>
    <w:tblStylePr w:type="swCell">
      <w:rPr>
        <w:b/>
        <w:bCs/>
      </w:rPr>
      <w:tblPr/>
      <w:tcPr>
        <w:tcBorders>
          <w:tl2br w:val="nil"/>
          <w:tr2bl w:val="nil"/>
        </w:tcBorders>
      </w:tcPr>
    </w:tblStylePr>
  </w:style>
  <w:style w:type="table" w:styleId="TableClassic1">
    <w:name w:val="Table Classic 1"/>
    <w:basedOn w:val="TableNormal"/>
    <w:semiHidden/>
    <w:qFormat/>
    <w:pPr>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styleId="TableClassic2">
    <w:name w:val="Table Classic 2"/>
    <w:basedOn w:val="TableNormal"/>
    <w:semiHidden/>
    <w:qFormat/>
    <w:pPr>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il"/>
          <w:tr2bl w:val="nil"/>
        </w:tcBorders>
        <w:shd w:val="solid" w:color="800080" w:fill="FFFFFF"/>
      </w:tcPr>
    </w:tblStylePr>
    <w:tblStylePr w:type="lastRow">
      <w:tblPr/>
      <w:tcPr>
        <w:tcBorders>
          <w:top w:val="single" w:sz="6" w:space="0" w:color="000000"/>
          <w:tl2br w:val="nil"/>
          <w:tr2bl w:val="nil"/>
        </w:tcBorders>
      </w:tcPr>
    </w:tblStylePr>
    <w:tblStylePr w:type="firstCol">
      <w:rPr>
        <w:b/>
        <w:bCs/>
      </w:rPr>
      <w:tblPr/>
      <w:tcPr>
        <w:tcBorders>
          <w:tl2br w:val="nil"/>
          <w:tr2bl w:val="nil"/>
        </w:tcBorders>
        <w:shd w:val="solid" w:color="C0C0C0" w:fill="FFFFFF"/>
      </w:tcPr>
    </w:tblStylePr>
    <w:tblStylePr w:type="neCell">
      <w:rPr>
        <w:b/>
        <w:bCs/>
      </w:rPr>
      <w:tblPr/>
      <w:tcPr>
        <w:tcBorders>
          <w:tl2br w:val="nil"/>
          <w:tr2bl w:val="nil"/>
        </w:tcBorders>
      </w:tcPr>
    </w:tblStylePr>
    <w:tblStylePr w:type="nwCell">
      <w:tblPr/>
      <w:tcPr>
        <w:tcBorders>
          <w:tl2br w:val="nil"/>
          <w:tr2bl w:val="nil"/>
        </w:tcBorders>
        <w:shd w:val="solid" w:color="800080" w:fill="FFFFFF"/>
      </w:tcPr>
    </w:tblStylePr>
    <w:tblStylePr w:type="swCell">
      <w:rPr>
        <w:color w:val="000080"/>
      </w:rPr>
      <w:tblPr/>
      <w:tcPr>
        <w:tcBorders>
          <w:tl2br w:val="nil"/>
          <w:tr2bl w:val="nil"/>
        </w:tcBorders>
      </w:tcPr>
    </w:tblStylePr>
  </w:style>
  <w:style w:type="table" w:styleId="TableClassic3">
    <w:name w:val="Table Classic 3"/>
    <w:basedOn w:val="TableNormal"/>
    <w:semiHidden/>
    <w:qFormat/>
    <w:pPr>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il"/>
          <w:tr2bl w:val="nil"/>
        </w:tcBorders>
        <w:shd w:val="solid" w:color="000080" w:fill="FFFFFF"/>
      </w:tcPr>
    </w:tblStylePr>
    <w:tblStylePr w:type="lastRow">
      <w:rPr>
        <w:color w:val="000080"/>
      </w:rPr>
      <w:tblPr/>
      <w:tcPr>
        <w:tcBorders>
          <w:top w:val="single" w:sz="12" w:space="0" w:color="000000"/>
          <w:tl2br w:val="nil"/>
          <w:tr2bl w:val="nil"/>
        </w:tcBorders>
        <w:shd w:val="solid" w:color="FFFFFF" w:fill="FFFFFF"/>
      </w:tcPr>
    </w:tblStylePr>
    <w:tblStylePr w:type="firstCol">
      <w:rPr>
        <w:b/>
        <w:bCs/>
        <w:color w:val="000000"/>
      </w:rPr>
      <w:tblPr/>
      <w:tcPr>
        <w:tcBorders>
          <w:tl2br w:val="nil"/>
          <w:tr2bl w:val="nil"/>
        </w:tcBorders>
      </w:tcPr>
    </w:tblStylePr>
  </w:style>
  <w:style w:type="table" w:styleId="TableClassic4">
    <w:name w:val="Table Classic 4"/>
    <w:basedOn w:val="TableNormal"/>
    <w:semiHidden/>
    <w:qFormat/>
    <w:pPr>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il"/>
          <w:tr2bl w:val="nil"/>
        </w:tcBorders>
        <w:shd w:val="pct50" w:color="000080" w:fill="FFFFFF"/>
      </w:tcPr>
    </w:tblStylePr>
    <w:tblStylePr w:type="lastRow">
      <w:rPr>
        <w:color w:val="000080"/>
      </w:rPr>
      <w:tblPr/>
      <w:tcPr>
        <w:tcBorders>
          <w:bottom w:val="single" w:sz="6" w:space="0" w:color="000000"/>
          <w:tl2br w:val="nil"/>
          <w:tr2bl w:val="nil"/>
        </w:tcBorders>
        <w:shd w:val="pct50" w:color="000000" w:fill="FFFFFF"/>
      </w:tcPr>
    </w:tblStylePr>
    <w:tblStylePr w:type="firstCol">
      <w:rPr>
        <w:b/>
        <w:bCs/>
      </w:rPr>
      <w:tblPr/>
      <w:tcPr>
        <w:tcBorders>
          <w:tl2br w:val="nil"/>
          <w:tr2bl w:val="nil"/>
        </w:tcBorders>
      </w:tcPr>
    </w:tblStylePr>
    <w:tblStylePr w:type="nwCell">
      <w:rPr>
        <w:b/>
        <w:bCs/>
      </w:rPr>
      <w:tblPr/>
      <w:tcPr>
        <w:tcBorders>
          <w:tl2br w:val="nil"/>
          <w:tr2bl w:val="nil"/>
        </w:tcBorders>
      </w:tcPr>
    </w:tblStylePr>
    <w:tblStylePr w:type="swCell">
      <w:rPr>
        <w:color w:val="000080"/>
      </w:rPr>
      <w:tblPr/>
      <w:tcPr>
        <w:tcBorders>
          <w:tl2br w:val="nil"/>
          <w:tr2bl w:val="nil"/>
        </w:tcBorders>
      </w:tcPr>
    </w:tblStylePr>
  </w:style>
  <w:style w:type="table" w:styleId="TableColorful1">
    <w:name w:val="Table Colorful 1"/>
    <w:basedOn w:val="TableNormal"/>
    <w:semiHidden/>
    <w:qFormat/>
    <w:pPr>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il"/>
          <w:tr2bl w:val="nil"/>
        </w:tcBorders>
        <w:shd w:val="solid" w:color="000000" w:fill="FFFFFF"/>
      </w:tcPr>
    </w:tblStylePr>
    <w:tblStylePr w:type="firstCol">
      <w:rPr>
        <w:b/>
        <w:bCs/>
        <w:i/>
        <w:iCs/>
      </w:rPr>
      <w:tblPr/>
      <w:tcPr>
        <w:tcBorders>
          <w:tl2br w:val="nil"/>
          <w:tr2bl w:val="nil"/>
        </w:tcBorders>
        <w:shd w:val="solid" w:color="000080" w:fill="FFFFFF"/>
      </w:tcPr>
    </w:tblStylePr>
    <w:tblStylePr w:type="nwCell">
      <w:tblPr/>
      <w:tcPr>
        <w:tcBorders>
          <w:tl2br w:val="nil"/>
          <w:tr2bl w:val="nil"/>
        </w:tcBorders>
        <w:shd w:val="solid" w:color="000000" w:fill="FFFFFF"/>
      </w:tcPr>
    </w:tblStylePr>
    <w:tblStylePr w:type="swCell">
      <w:rPr>
        <w:b/>
        <w:bCs/>
        <w:i w:val="0"/>
        <w:iCs w:val="0"/>
      </w:rPr>
      <w:tblPr/>
      <w:tcPr>
        <w:tcBorders>
          <w:tl2br w:val="nil"/>
          <w:tr2bl w:val="nil"/>
        </w:tcBorders>
      </w:tcPr>
    </w:tblStylePr>
  </w:style>
  <w:style w:type="table" w:styleId="TableColorful2">
    <w:name w:val="Table Colorful 2"/>
    <w:basedOn w:val="TableNormal"/>
    <w:semiHidden/>
    <w:qFormat/>
    <w:pPr>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il"/>
          <w:tr2bl w:val="nil"/>
        </w:tcBorders>
        <w:shd w:val="solid" w:color="800000" w:fill="FFFFFF"/>
      </w:tcPr>
    </w:tblStylePr>
    <w:tblStylePr w:type="firstCol">
      <w:rPr>
        <w:b/>
        <w:bCs/>
        <w:i/>
        <w:iCs/>
      </w:rPr>
      <w:tblPr/>
      <w:tcPr>
        <w:tcBorders>
          <w:tl2br w:val="nil"/>
          <w:tr2bl w:val="nil"/>
        </w:tcBorders>
      </w:tcPr>
    </w:tblStylePr>
    <w:tblStylePr w:type="lastCol">
      <w:tblPr/>
      <w:tcPr>
        <w:tcBorders>
          <w:tl2br w:val="nil"/>
          <w:tr2bl w:val="nil"/>
        </w:tcBorders>
        <w:shd w:val="solid" w:color="C0C0C0" w:fill="FFFFFF"/>
      </w:tcPr>
    </w:tblStylePr>
    <w:tblStylePr w:type="swCell">
      <w:rPr>
        <w:b/>
        <w:bCs/>
        <w:i w:val="0"/>
        <w:iCs w:val="0"/>
      </w:rPr>
      <w:tblPr/>
      <w:tcPr>
        <w:tcBorders>
          <w:tl2br w:val="nil"/>
          <w:tr2bl w:val="nil"/>
        </w:tcBorders>
      </w:tcPr>
    </w:tblStylePr>
  </w:style>
  <w:style w:type="table" w:styleId="TableColorful3">
    <w:name w:val="Table Colorful 3"/>
    <w:basedOn w:val="TableNormal"/>
    <w:semiHidden/>
    <w:qFormat/>
    <w:pPr>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il"/>
          <w:tr2bl w:val="nil"/>
        </w:tcBorders>
        <w:shd w:val="solid" w:color="008080" w:fill="FFFFFF"/>
      </w:tcPr>
    </w:tblStylePr>
    <w:tblStylePr w:type="firstCol">
      <w:tblPr/>
      <w:tcPr>
        <w:tcBorders>
          <w:left w:val="single" w:sz="36" w:space="0" w:color="000000"/>
          <w:right w:val="single" w:sz="6" w:space="0" w:color="000000"/>
          <w:tl2br w:val="nil"/>
          <w:tr2bl w:val="nil"/>
        </w:tcBorders>
        <w:shd w:val="solid" w:color="008080" w:fill="FFFFFF"/>
      </w:tcPr>
    </w:tblStylePr>
    <w:tblStylePr w:type="nwCell">
      <w:rPr>
        <w:b/>
        <w:bCs/>
        <w:color w:val="FFFFFF"/>
      </w:rPr>
      <w:tblPr/>
      <w:tcPr>
        <w:tcBorders>
          <w:tl2br w:val="nil"/>
          <w:tr2bl w:val="nil"/>
        </w:tcBorders>
        <w:shd w:val="solid" w:color="000000" w:fill="FFFFFF"/>
      </w:tcPr>
    </w:tblStylePr>
  </w:style>
  <w:style w:type="table" w:styleId="TableColumns1">
    <w:name w:val="Table Columns 1"/>
    <w:basedOn w:val="TableNormal"/>
    <w:semiHidden/>
    <w:qFormat/>
    <w:pPr>
      <w:jc w:val="both"/>
    </w:pPr>
    <w:rPr>
      <w:b/>
      <w:bCs/>
    </w:rPr>
    <w:tblPr>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il"/>
          <w:tr2bl w:val="nil"/>
        </w:tcBorders>
      </w:tcPr>
    </w:tblStylePr>
    <w:tblStylePr w:type="lastRow">
      <w:rPr>
        <w:b w:val="0"/>
        <w:bCs w:val="0"/>
      </w:rPr>
      <w:tblPr/>
      <w:tcPr>
        <w:tcBorders>
          <w:tl2br w:val="nil"/>
          <w:tr2bl w:val="nil"/>
        </w:tcBorders>
      </w:tcPr>
    </w:tblStylePr>
    <w:tblStylePr w:type="firstCol">
      <w:rPr>
        <w:b w:val="0"/>
        <w:bCs w:val="0"/>
      </w:rPr>
      <w:tblPr/>
      <w:tcPr>
        <w:tcBorders>
          <w:tl2br w:val="nil"/>
          <w:tr2bl w:val="nil"/>
        </w:tcBorders>
      </w:tcPr>
    </w:tblStylePr>
    <w:tblStylePr w:type="lastCol">
      <w:rPr>
        <w:b w:val="0"/>
        <w:bCs w:val="0"/>
      </w:rPr>
      <w:tblPr/>
      <w:tcPr>
        <w:tcBorders>
          <w:tl2br w:val="nil"/>
          <w:tr2bl w:val="nil"/>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il"/>
          <w:tr2bl w:val="nil"/>
        </w:tcBorders>
      </w:tcPr>
    </w:tblStylePr>
    <w:tblStylePr w:type="swCell">
      <w:rPr>
        <w:b/>
        <w:bCs/>
      </w:rPr>
      <w:tblPr/>
      <w:tcPr>
        <w:tcBorders>
          <w:tl2br w:val="nil"/>
          <w:tr2bl w:val="nil"/>
        </w:tcBorders>
      </w:tcPr>
    </w:tblStylePr>
  </w:style>
  <w:style w:type="table" w:styleId="TableColumns2">
    <w:name w:val="Table Columns 2"/>
    <w:basedOn w:val="TableNormal"/>
    <w:semiHidden/>
    <w:qFormat/>
    <w:pPr>
      <w:jc w:val="both"/>
    </w:pPr>
    <w:rPr>
      <w:b/>
      <w:bCs/>
    </w:rPr>
    <w:tblPr>
      <w:tblStyleColBandSize w:val="1"/>
    </w:tblPr>
    <w:tblStylePr w:type="firstRow">
      <w:rPr>
        <w:color w:val="FFFFFF"/>
      </w:rPr>
      <w:tblPr/>
      <w:tcPr>
        <w:tcBorders>
          <w:tl2br w:val="nil"/>
          <w:tr2bl w:val="nil"/>
        </w:tcBorders>
        <w:shd w:val="solid" w:color="000080" w:fill="FFFFFF"/>
      </w:tcPr>
    </w:tblStylePr>
    <w:tblStylePr w:type="lastRow">
      <w:rPr>
        <w:b w:val="0"/>
        <w:bCs w:val="0"/>
      </w:rPr>
      <w:tblPr/>
      <w:tcPr>
        <w:tcBorders>
          <w:tl2br w:val="nil"/>
          <w:tr2bl w:val="nil"/>
        </w:tcBorders>
      </w:tcPr>
    </w:tblStylePr>
    <w:tblStylePr w:type="firstCol">
      <w:rPr>
        <w:b w:val="0"/>
        <w:bCs w:val="0"/>
        <w:color w:val="000000"/>
      </w:rPr>
      <w:tblPr/>
      <w:tcPr>
        <w:tcBorders>
          <w:tl2br w:val="nil"/>
          <w:tr2bl w:val="nil"/>
        </w:tcBorders>
      </w:tcPr>
    </w:tblStylePr>
    <w:tblStylePr w:type="lastCol">
      <w:rPr>
        <w:b w:val="0"/>
        <w:bCs w:val="0"/>
      </w:rPr>
      <w:tblPr/>
      <w:tcPr>
        <w:tcBorders>
          <w:tl2br w:val="nil"/>
          <w:tr2bl w:val="nil"/>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il"/>
          <w:tr2bl w:val="nil"/>
        </w:tcBorders>
      </w:tcPr>
    </w:tblStylePr>
    <w:tblStylePr w:type="swCell">
      <w:rPr>
        <w:b/>
        <w:bCs/>
      </w:rPr>
      <w:tblPr/>
      <w:tcPr>
        <w:tcBorders>
          <w:tl2br w:val="nil"/>
          <w:tr2bl w:val="nil"/>
        </w:tcBorders>
      </w:tcPr>
    </w:tblStylePr>
  </w:style>
  <w:style w:type="table" w:styleId="TableColumns3">
    <w:name w:val="Table Columns 3"/>
    <w:basedOn w:val="TableNormal"/>
    <w:semiHidden/>
    <w:qFormat/>
    <w:pPr>
      <w:jc w:val="both"/>
    </w:pPr>
    <w:rPr>
      <w:b/>
      <w:bCs/>
    </w:rPr>
    <w:tblPr>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il"/>
          <w:tr2bl w:val="nil"/>
        </w:tcBorders>
        <w:shd w:val="solid" w:color="000080" w:fill="FFFFFF"/>
      </w:tcPr>
    </w:tblStylePr>
    <w:tblStylePr w:type="lastRow">
      <w:rPr>
        <w:b w:val="0"/>
        <w:bCs w:val="0"/>
      </w:rPr>
      <w:tblPr/>
      <w:tcPr>
        <w:tcBorders>
          <w:top w:val="single" w:sz="6" w:space="0" w:color="000080"/>
          <w:tl2br w:val="nil"/>
          <w:tr2bl w:val="nil"/>
        </w:tcBorders>
      </w:tcPr>
    </w:tblStylePr>
    <w:tblStylePr w:type="firstCol">
      <w:rPr>
        <w:b w:val="0"/>
        <w:bCs w:val="0"/>
      </w:rPr>
      <w:tblPr/>
      <w:tcPr>
        <w:tcBorders>
          <w:tl2br w:val="nil"/>
          <w:tr2bl w:val="nil"/>
        </w:tcBorders>
      </w:tcPr>
    </w:tblStylePr>
    <w:tblStylePr w:type="lastCol">
      <w:rPr>
        <w:b w:val="0"/>
        <w:bCs w:val="0"/>
      </w:rPr>
      <w:tblPr/>
      <w:tcPr>
        <w:tcBorders>
          <w:tl2br w:val="nil"/>
          <w:tr2bl w:val="nil"/>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il"/>
          <w:tr2bl w:val="nil"/>
        </w:tcBorders>
      </w:tcPr>
    </w:tblStylePr>
  </w:style>
  <w:style w:type="table" w:styleId="TableColumns4">
    <w:name w:val="Table Columns 4"/>
    <w:basedOn w:val="TableNormal"/>
    <w:semiHidden/>
    <w:qFormat/>
    <w:pPr>
      <w:jc w:val="both"/>
    </w:pPr>
    <w:tblPr>
      <w:tblStyleColBandSize w:val="1"/>
    </w:tblPr>
    <w:tblStylePr w:type="firstRow">
      <w:rPr>
        <w:color w:val="FFFFFF"/>
      </w:rPr>
      <w:tblPr/>
      <w:tcPr>
        <w:tcBorders>
          <w:tl2br w:val="nil"/>
          <w:tr2bl w:val="nil"/>
        </w:tcBorders>
        <w:shd w:val="solid" w:color="000000" w:fill="FFFFFF"/>
      </w:tcPr>
    </w:tblStylePr>
    <w:tblStylePr w:type="lastRow">
      <w:rPr>
        <w:b/>
        <w:bCs/>
      </w:rPr>
      <w:tblPr/>
      <w:tcPr>
        <w:tcBorders>
          <w:tl2br w:val="nil"/>
          <w:tr2bl w:val="nil"/>
        </w:tcBorders>
      </w:tcPr>
    </w:tblStylePr>
    <w:tblStylePr w:type="lastCol">
      <w:rPr>
        <w:b/>
        <w:bCs/>
      </w:rPr>
      <w:tblPr/>
      <w:tcPr>
        <w:tcBorders>
          <w:tl2br w:val="nil"/>
          <w:tr2bl w:val="nil"/>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qFormat/>
    <w:pPr>
      <w:jc w:val="both"/>
    </w:pPr>
    <w:tblPr>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il"/>
          <w:tr2bl w:val="nil"/>
        </w:tcBorders>
      </w:tcPr>
    </w:tblStylePr>
    <w:tblStylePr w:type="lastRow">
      <w:rPr>
        <w:b/>
        <w:bCs/>
      </w:rPr>
      <w:tblPr/>
      <w:tcPr>
        <w:tcBorders>
          <w:top w:val="single" w:sz="6" w:space="0" w:color="808080"/>
          <w:tl2br w:val="nil"/>
          <w:tr2bl w:val="nil"/>
        </w:tcBorders>
      </w:tcPr>
    </w:tblStylePr>
    <w:tblStylePr w:type="firstCol">
      <w:rPr>
        <w:b/>
        <w:bCs/>
      </w:rPr>
      <w:tblPr/>
      <w:tcPr>
        <w:tcBorders>
          <w:tl2br w:val="nil"/>
          <w:tr2bl w:val="nil"/>
        </w:tcBorders>
      </w:tcPr>
    </w:tblStylePr>
    <w:tblStylePr w:type="lastCol">
      <w:rPr>
        <w:b/>
        <w:bCs/>
      </w:rPr>
      <w:tblPr/>
      <w:tcPr>
        <w:tcBorders>
          <w:tl2br w:val="nil"/>
          <w:tr2bl w:val="nil"/>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qFormat/>
    <w:pPr>
      <w:jc w:val="both"/>
    </w:pPr>
    <w:tblPr>
      <w:tblBorders>
        <w:insideH w:val="single" w:sz="18" w:space="0" w:color="FFFFFF"/>
        <w:insideV w:val="single" w:sz="18" w:space="0" w:color="FFFFFF"/>
      </w:tblBorders>
    </w:tblPr>
    <w:tblStylePr w:type="firstRow">
      <w:rPr>
        <w:b/>
        <w:bCs/>
        <w:color w:val="auto"/>
      </w:rPr>
      <w:tblPr/>
      <w:tcPr>
        <w:tcBorders>
          <w:tl2br w:val="nil"/>
          <w:tr2bl w:val="nil"/>
        </w:tcBorders>
        <w:shd w:val="pct20" w:color="000000" w:fill="FFFFFF"/>
      </w:tcPr>
    </w:tblStylePr>
    <w:tblStylePr w:type="band1Horz">
      <w:rPr>
        <w:color w:val="auto"/>
      </w:rPr>
      <w:tblPr/>
      <w:tcPr>
        <w:tcBorders>
          <w:tl2br w:val="nil"/>
          <w:tr2bl w:val="nil"/>
        </w:tcBorders>
        <w:shd w:val="pct5" w:color="000000" w:fill="FFFFFF"/>
      </w:tcPr>
    </w:tblStylePr>
    <w:tblStylePr w:type="band2Horz">
      <w:rPr>
        <w:color w:val="auto"/>
      </w:rPr>
      <w:tblPr/>
      <w:tcPr>
        <w:tcBorders>
          <w:tl2br w:val="nil"/>
          <w:tr2bl w:val="nil"/>
        </w:tcBorders>
        <w:shd w:val="pct20" w:color="000000" w:fill="FFFFFF"/>
      </w:tcPr>
    </w:tblStylePr>
  </w:style>
  <w:style w:type="table" w:styleId="TableElegant">
    <w:name w:val="Table Elegant"/>
    <w:basedOn w:val="TableNormal"/>
    <w:semiHidden/>
    <w:qFormat/>
    <w:pPr>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il"/>
          <w:tr2bl w:val="nil"/>
        </w:tcBorders>
      </w:tcPr>
    </w:tblStylePr>
  </w:style>
  <w:style w:type="table" w:styleId="TableGrid">
    <w:name w:val="Table Grid"/>
    <w:qFormat/>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top w:w="0" w:type="dxa"/>
        <w:left w:w="0" w:type="dxa"/>
        <w:bottom w:w="0" w:type="dxa"/>
        <w:right w:w="0" w:type="dxa"/>
      </w:tblCellMar>
    </w:tblPr>
  </w:style>
  <w:style w:type="table" w:styleId="TableGrid1">
    <w:name w:val="Table Grid 1"/>
    <w:basedOn w:val="TableNormal"/>
    <w:semiHidden/>
    <w:qFormat/>
    <w:pPr>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il"/>
          <w:tr2bl w:val="nil"/>
        </w:tcBorders>
      </w:tcPr>
    </w:tblStylePr>
    <w:tblStylePr w:type="lastCol">
      <w:rPr>
        <w:i/>
        <w:iCs/>
      </w:rPr>
      <w:tblPr/>
      <w:tcPr>
        <w:tcBorders>
          <w:tl2br w:val="nil"/>
          <w:tr2bl w:val="nil"/>
        </w:tcBorders>
      </w:tcPr>
    </w:tblStylePr>
    <w:tblStylePr w:type="nwCell">
      <w:tblPr/>
      <w:tcPr>
        <w:tcBorders>
          <w:tl2br w:val="single" w:sz="6" w:space="0" w:color="000000"/>
          <w:tr2bl w:val="nil"/>
        </w:tcBorders>
      </w:tcPr>
    </w:tblStylePr>
  </w:style>
  <w:style w:type="table" w:styleId="TableGrid2">
    <w:name w:val="Table Grid 2"/>
    <w:basedOn w:val="TableNormal"/>
    <w:semiHidden/>
    <w:qFormat/>
    <w:pPr>
      <w:jc w:val="both"/>
    </w:pPr>
    <w:tblPr>
      <w:tblBorders>
        <w:insideH w:val="single" w:sz="6" w:space="0" w:color="000000"/>
        <w:insideV w:val="single" w:sz="6" w:space="0" w:color="000000"/>
      </w:tblBorders>
    </w:tblPr>
    <w:tcPr>
      <w:shd w:val="clear" w:color="auto" w:fill="auto"/>
    </w:tcPr>
    <w:tblStylePr w:type="firstRow">
      <w:rPr>
        <w:b/>
        <w:bCs/>
      </w:rPr>
      <w:tblPr/>
      <w:tcPr>
        <w:tcBorders>
          <w:tl2br w:val="nil"/>
          <w:tr2bl w:val="nil"/>
        </w:tcBorders>
      </w:tcPr>
    </w:tblStylePr>
    <w:tblStylePr w:type="lastRow">
      <w:rPr>
        <w:b/>
        <w:bCs/>
      </w:rPr>
      <w:tblPr/>
      <w:tcPr>
        <w:tcBorders>
          <w:top w:val="single" w:sz="6" w:space="0" w:color="000000"/>
          <w:tl2br w:val="nil"/>
          <w:tr2bl w:val="nil"/>
        </w:tcBorders>
      </w:tcPr>
    </w:tblStylePr>
    <w:tblStylePr w:type="firstCol">
      <w:rPr>
        <w:b/>
        <w:bCs/>
      </w:rPr>
      <w:tblPr/>
      <w:tcPr>
        <w:tcBorders>
          <w:tl2br w:val="nil"/>
          <w:tr2bl w:val="nil"/>
        </w:tcBorders>
      </w:tcPr>
    </w:tblStylePr>
    <w:tblStylePr w:type="lastCol">
      <w:rPr>
        <w:b/>
        <w:bCs/>
      </w:rPr>
      <w:tblPr/>
      <w:tcPr>
        <w:tcBorders>
          <w:tl2br w:val="nil"/>
          <w:tr2bl w:val="nil"/>
        </w:tcBorders>
      </w:tcPr>
    </w:tblStylePr>
  </w:style>
  <w:style w:type="table" w:styleId="TableGrid3">
    <w:name w:val="Table Grid 3"/>
    <w:basedOn w:val="TableNormal"/>
    <w:semiHidden/>
    <w:qFormat/>
    <w:pPr>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il"/>
          <w:tr2bl w:val="nil"/>
        </w:tcBorders>
        <w:shd w:val="pct30" w:color="FFFF00" w:fill="FFFFFF"/>
      </w:tcPr>
    </w:tblStylePr>
    <w:tblStylePr w:type="lastRow">
      <w:rPr>
        <w:b/>
        <w:bCs/>
      </w:rPr>
      <w:tblPr/>
      <w:tcPr>
        <w:tcBorders>
          <w:tl2br w:val="nil"/>
          <w:tr2bl w:val="nil"/>
        </w:tcBorders>
      </w:tcPr>
    </w:tblStylePr>
    <w:tblStylePr w:type="lastCol">
      <w:rPr>
        <w:b/>
        <w:bCs/>
      </w:rPr>
      <w:tblPr/>
      <w:tcPr>
        <w:tcBorders>
          <w:tl2br w:val="nil"/>
          <w:tr2bl w:val="nil"/>
        </w:tcBorders>
      </w:tcPr>
    </w:tblStylePr>
    <w:tblStylePr w:type="nwCell">
      <w:tblPr/>
      <w:tcPr>
        <w:tcBorders>
          <w:tl2br w:val="single" w:sz="6" w:space="0" w:color="000000"/>
          <w:tr2bl w:val="nil"/>
        </w:tcBorders>
      </w:tcPr>
    </w:tblStylePr>
  </w:style>
  <w:style w:type="table" w:styleId="TableGrid4">
    <w:name w:val="Table Grid 4"/>
    <w:basedOn w:val="TableNormal"/>
    <w:semiHidden/>
    <w:qFormat/>
    <w:pPr>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il"/>
          <w:tr2bl w:val="nil"/>
        </w:tcBorders>
        <w:shd w:val="pct30" w:color="FFFF00" w:fill="FFFFFF"/>
      </w:tcPr>
    </w:tblStylePr>
    <w:tblStylePr w:type="lastRow">
      <w:rPr>
        <w:b/>
        <w:bCs/>
        <w:color w:val="auto"/>
      </w:rPr>
      <w:tblPr/>
      <w:tcPr>
        <w:tcBorders>
          <w:top w:val="single" w:sz="6" w:space="0" w:color="000000"/>
          <w:tl2br w:val="nil"/>
          <w:tr2bl w:val="nil"/>
        </w:tcBorders>
        <w:shd w:val="pct30" w:color="FFFF00" w:fill="FFFFFF"/>
      </w:tcPr>
    </w:tblStylePr>
    <w:tblStylePr w:type="lastCol">
      <w:rPr>
        <w:b/>
        <w:bCs/>
        <w:color w:val="auto"/>
      </w:rPr>
      <w:tblPr/>
      <w:tcPr>
        <w:tcBorders>
          <w:tl2br w:val="nil"/>
          <w:tr2bl w:val="nil"/>
        </w:tcBorders>
      </w:tcPr>
    </w:tblStylePr>
  </w:style>
  <w:style w:type="table" w:styleId="TableGrid5">
    <w:name w:val="Table Grid 5"/>
    <w:basedOn w:val="TableNormal"/>
    <w:semiHidden/>
    <w:qFormat/>
    <w:pPr>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il"/>
          <w:tr2bl w:val="nil"/>
        </w:tcBorders>
      </w:tcPr>
    </w:tblStylePr>
    <w:tblStylePr w:type="lastRow">
      <w:rPr>
        <w:b/>
        <w:bCs/>
      </w:rPr>
      <w:tblPr/>
      <w:tcPr>
        <w:tcBorders>
          <w:tl2br w:val="nil"/>
          <w:tr2bl w:val="nil"/>
        </w:tcBorders>
      </w:tcPr>
    </w:tblStylePr>
    <w:tblStylePr w:type="lastCol">
      <w:rPr>
        <w:b/>
        <w:bCs/>
      </w:rPr>
      <w:tblPr/>
      <w:tcPr>
        <w:tcBorders>
          <w:tl2br w:val="nil"/>
          <w:tr2bl w:val="nil"/>
        </w:tcBorders>
      </w:tcPr>
    </w:tblStylePr>
    <w:tblStylePr w:type="nwCell">
      <w:tblPr/>
      <w:tcPr>
        <w:tcBorders>
          <w:tl2br w:val="single" w:sz="6" w:space="0" w:color="000000"/>
          <w:tr2bl w:val="nil"/>
        </w:tcBorders>
      </w:tcPr>
    </w:tblStylePr>
  </w:style>
  <w:style w:type="table" w:styleId="TableGrid6">
    <w:name w:val="Table Grid 6"/>
    <w:basedOn w:val="TableNormal"/>
    <w:semiHidden/>
    <w:qFormat/>
    <w:pPr>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rPr>
        <w:b/>
        <w:bCs/>
      </w:rPr>
      <w:tblPr/>
      <w:tcPr>
        <w:tcBorders>
          <w:tl2br w:val="nil"/>
          <w:tr2bl w:val="nil"/>
        </w:tcBorders>
      </w:tcPr>
    </w:tblStylePr>
    <w:tblStylePr w:type="nwCell">
      <w:tblPr/>
      <w:tcPr>
        <w:tcBorders>
          <w:tl2br w:val="single" w:sz="6" w:space="0" w:color="000000"/>
          <w:tr2bl w:val="nil"/>
        </w:tcBorders>
      </w:tcPr>
    </w:tblStylePr>
  </w:style>
  <w:style w:type="table" w:styleId="TableGrid7">
    <w:name w:val="Table Grid 7"/>
    <w:basedOn w:val="TableNormal"/>
    <w:semiHidden/>
    <w:qFormat/>
    <w:pPr>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il"/>
          <w:tr2bl w:val="nil"/>
        </w:tcBorders>
      </w:tcPr>
    </w:tblStylePr>
    <w:tblStylePr w:type="lastRow">
      <w:rPr>
        <w:b w:val="0"/>
        <w:bCs w:val="0"/>
      </w:rPr>
      <w:tblPr/>
      <w:tcPr>
        <w:tcBorders>
          <w:top w:val="single" w:sz="6" w:space="0" w:color="000000"/>
          <w:tl2br w:val="nil"/>
          <w:tr2bl w:val="nil"/>
        </w:tcBorders>
      </w:tcPr>
    </w:tblStylePr>
    <w:tblStylePr w:type="firstCol">
      <w:rPr>
        <w:b w:val="0"/>
        <w:bCs w:val="0"/>
      </w:rPr>
      <w:tblPr/>
      <w:tcPr>
        <w:tcBorders>
          <w:tl2br w:val="nil"/>
          <w:tr2bl w:val="nil"/>
        </w:tcBorders>
      </w:tcPr>
    </w:tblStylePr>
    <w:tblStylePr w:type="lastCol">
      <w:rPr>
        <w:b w:val="0"/>
        <w:bCs w:val="0"/>
      </w:rPr>
      <w:tblPr/>
      <w:tcPr>
        <w:tcBorders>
          <w:tl2br w:val="nil"/>
          <w:tr2bl w:val="nil"/>
        </w:tcBorders>
      </w:tcPr>
    </w:tblStylePr>
    <w:tblStylePr w:type="nwCell">
      <w:tblPr/>
      <w:tcPr>
        <w:tcBorders>
          <w:tl2br w:val="single" w:sz="6" w:space="0" w:color="000000"/>
          <w:tr2bl w:val="nil"/>
        </w:tcBorders>
      </w:tcPr>
    </w:tblStylePr>
  </w:style>
  <w:style w:type="table" w:styleId="TableGrid8">
    <w:name w:val="Table Grid 8"/>
    <w:basedOn w:val="TableNormal"/>
    <w:semiHidden/>
    <w:qFormat/>
    <w:pPr>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styleId="TableList1">
    <w:name w:val="Table List 1"/>
    <w:basedOn w:val="TableNormal"/>
    <w:semiHidden/>
    <w:qFormat/>
    <w:pPr>
      <w:jc w:val="both"/>
    </w:pPr>
    <w:tblPr>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il"/>
          <w:tr2bl w:val="nil"/>
        </w:tcBorders>
        <w:shd w:val="solid" w:color="C0C0C0" w:fill="FFFFFF"/>
      </w:tcPr>
    </w:tblStylePr>
    <w:tblStylePr w:type="lastRow">
      <w:tblPr/>
      <w:tcPr>
        <w:tcBorders>
          <w:top w:val="single" w:sz="6" w:space="0" w:color="000000"/>
          <w:tl2br w:val="nil"/>
          <w:tr2bl w:val="nil"/>
        </w:tcBorders>
      </w:tcPr>
    </w:tblStylePr>
    <w:tblStylePr w:type="band1Horz">
      <w:rPr>
        <w:color w:val="auto"/>
      </w:rPr>
      <w:tblPr/>
      <w:tcPr>
        <w:tcBorders>
          <w:tl2br w:val="nil"/>
          <w:tr2bl w:val="nil"/>
        </w:tcBorders>
        <w:shd w:val="solid" w:color="C0C0C0" w:fill="FFFFFF"/>
      </w:tcPr>
    </w:tblStylePr>
    <w:tblStylePr w:type="band2Horz">
      <w:rPr>
        <w:color w:val="auto"/>
      </w:rPr>
      <w:tblPr/>
      <w:tcPr>
        <w:tcBorders>
          <w:tl2br w:val="nil"/>
          <w:tr2bl w:val="nil"/>
        </w:tcBorders>
      </w:tcPr>
    </w:tblStylePr>
    <w:tblStylePr w:type="swCell">
      <w:rPr>
        <w:b/>
        <w:bCs/>
      </w:rPr>
      <w:tblPr/>
      <w:tcPr>
        <w:tcBorders>
          <w:tl2br w:val="nil"/>
          <w:tr2bl w:val="nil"/>
        </w:tcBorders>
      </w:tcPr>
    </w:tblStylePr>
  </w:style>
  <w:style w:type="table" w:styleId="TableList2">
    <w:name w:val="Table List 2"/>
    <w:basedOn w:val="TableNormal"/>
    <w:semiHidden/>
    <w:qFormat/>
    <w:pPr>
      <w:jc w:val="both"/>
    </w:pPr>
    <w:tblPr>
      <w:tblBorders>
        <w:bottom w:val="single" w:sz="12" w:space="0" w:color="808080"/>
      </w:tblBorders>
    </w:tblPr>
    <w:tblStylePr w:type="firstRow">
      <w:rPr>
        <w:b/>
        <w:bCs/>
        <w:color w:val="FFFFFF"/>
      </w:rPr>
      <w:tblPr/>
      <w:tcPr>
        <w:tcBorders>
          <w:bottom w:val="single" w:sz="6" w:space="0" w:color="000000"/>
          <w:tl2br w:val="nil"/>
          <w:tr2bl w:val="nil"/>
        </w:tcBorders>
        <w:shd w:val="pct75" w:color="008080" w:fill="008000"/>
      </w:tcPr>
    </w:tblStylePr>
    <w:tblStylePr w:type="lastRow">
      <w:tblPr/>
      <w:tcPr>
        <w:tcBorders>
          <w:top w:val="single" w:sz="6" w:space="0" w:color="000000"/>
          <w:tl2br w:val="nil"/>
          <w:tr2bl w:val="nil"/>
        </w:tcBorders>
      </w:tcPr>
    </w:tblStylePr>
    <w:tblStylePr w:type="band1Horz">
      <w:rPr>
        <w:color w:val="auto"/>
      </w:rPr>
      <w:tblPr/>
      <w:tcPr>
        <w:tcBorders>
          <w:tl2br w:val="nil"/>
          <w:tr2bl w:val="nil"/>
        </w:tcBorders>
        <w:shd w:val="pct20" w:color="00FF00" w:fill="FFFFFF"/>
      </w:tcPr>
    </w:tblStylePr>
    <w:tblStylePr w:type="band2Horz">
      <w:rPr>
        <w:color w:val="auto"/>
      </w:rPr>
      <w:tblPr/>
      <w:tcPr>
        <w:tcBorders>
          <w:tl2br w:val="nil"/>
          <w:tr2bl w:val="nil"/>
        </w:tcBorders>
      </w:tcPr>
    </w:tblStylePr>
    <w:tblStylePr w:type="swCell">
      <w:rPr>
        <w:b/>
        <w:bCs/>
      </w:rPr>
      <w:tblPr/>
      <w:tcPr>
        <w:tcBorders>
          <w:tl2br w:val="nil"/>
          <w:tr2bl w:val="nil"/>
        </w:tcBorders>
      </w:tcPr>
    </w:tblStylePr>
  </w:style>
  <w:style w:type="table" w:styleId="TableList3">
    <w:name w:val="Table List 3"/>
    <w:basedOn w:val="TableNormal"/>
    <w:semiHidden/>
    <w:qFormat/>
    <w:pPr>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styleId="TableList4">
    <w:name w:val="Table List 4"/>
    <w:basedOn w:val="TableNormal"/>
    <w:semiHidden/>
    <w:qFormat/>
    <w:pPr>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il"/>
          <w:tr2bl w:val="nil"/>
        </w:tcBorders>
        <w:shd w:val="solid" w:color="808080" w:fill="FFFFFF"/>
      </w:tcPr>
    </w:tblStylePr>
  </w:style>
  <w:style w:type="table" w:styleId="TableList5">
    <w:name w:val="Table List 5"/>
    <w:basedOn w:val="TableNormal"/>
    <w:semiHidden/>
    <w:qFormat/>
    <w:pPr>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il"/>
          <w:tr2bl w:val="nil"/>
        </w:tcBorders>
      </w:tcPr>
    </w:tblStylePr>
    <w:tblStylePr w:type="firstCol">
      <w:rPr>
        <w:b/>
        <w:bCs/>
      </w:rPr>
      <w:tblPr/>
      <w:tcPr>
        <w:tcBorders>
          <w:tl2br w:val="nil"/>
          <w:tr2bl w:val="nil"/>
        </w:tcBorders>
      </w:tcPr>
    </w:tblStylePr>
  </w:style>
  <w:style w:type="table" w:styleId="TableList6">
    <w:name w:val="Table List 6"/>
    <w:basedOn w:val="TableNormal"/>
    <w:semiHidden/>
    <w:qFormat/>
    <w:pPr>
      <w:jc w:val="both"/>
    </w:pPr>
    <w:tblPr>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il"/>
          <w:tr2bl w:val="nil"/>
        </w:tcBorders>
      </w:tcPr>
    </w:tblStylePr>
    <w:tblStylePr w:type="firstCol">
      <w:rPr>
        <w:b/>
        <w:bCs/>
      </w:rPr>
      <w:tblPr/>
      <w:tcPr>
        <w:tcBorders>
          <w:right w:val="single" w:sz="12" w:space="0" w:color="000000"/>
          <w:tl2br w:val="nil"/>
          <w:tr2bl w:val="nil"/>
        </w:tcBorders>
      </w:tcPr>
    </w:tblStylePr>
    <w:tblStylePr w:type="band1Horz">
      <w:tblPr/>
      <w:tcPr>
        <w:tcBorders>
          <w:tl2br w:val="nil"/>
          <w:tr2bl w:val="nil"/>
        </w:tcBorders>
        <w:shd w:val="pct25" w:color="000000" w:fill="FFFFFF"/>
      </w:tcPr>
    </w:tblStylePr>
    <w:tblStylePr w:type="nwCell">
      <w:tblPr/>
      <w:tcPr>
        <w:tcBorders>
          <w:tl2br w:val="single" w:sz="6" w:space="0" w:color="000000"/>
          <w:tr2bl w:val="nil"/>
        </w:tcBorders>
      </w:tcPr>
    </w:tblStylePr>
  </w:style>
  <w:style w:type="table" w:styleId="TableList7">
    <w:name w:val="Table List 7"/>
    <w:basedOn w:val="TableNormal"/>
    <w:semiHidden/>
    <w:qFormat/>
    <w:pPr>
      <w:jc w:val="both"/>
    </w:pPr>
    <w:tblPr>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il"/>
          <w:tr2bl w:val="nil"/>
        </w:tcBorders>
        <w:shd w:val="solid" w:color="C0C0C0" w:fill="FFFFFF"/>
      </w:tcPr>
    </w:tblStylePr>
    <w:tblStylePr w:type="lastRow">
      <w:rPr>
        <w:b/>
        <w:bCs/>
      </w:rPr>
      <w:tblPr/>
      <w:tcPr>
        <w:tcBorders>
          <w:top w:val="single" w:sz="12" w:space="0" w:color="008000"/>
          <w:tl2br w:val="nil"/>
          <w:tr2bl w:val="nil"/>
        </w:tcBorders>
      </w:tcPr>
    </w:tblStylePr>
    <w:tblStylePr w:type="firstCol">
      <w:rPr>
        <w:b/>
        <w:bCs/>
      </w:rPr>
      <w:tblPr/>
      <w:tcPr>
        <w:tcBorders>
          <w:tl2br w:val="nil"/>
          <w:tr2bl w:val="nil"/>
        </w:tcBorders>
      </w:tcPr>
    </w:tblStylePr>
    <w:tblStylePr w:type="lastCol">
      <w:rPr>
        <w:b/>
        <w:bCs/>
      </w:rPr>
      <w:tblPr/>
      <w:tcPr>
        <w:tcBorders>
          <w:tl2br w:val="nil"/>
          <w:tr2bl w:val="nil"/>
        </w:tcBorders>
      </w:tcPr>
    </w:tblStylePr>
    <w:tblStylePr w:type="band1Horz">
      <w:rPr>
        <w:color w:val="auto"/>
      </w:rPr>
      <w:tblPr/>
      <w:tcPr>
        <w:tcBorders>
          <w:tl2br w:val="nil"/>
          <w:tr2bl w:val="nil"/>
        </w:tcBorders>
        <w:shd w:val="pct20" w:color="000000" w:fill="FFFFFF"/>
      </w:tcPr>
    </w:tblStylePr>
    <w:tblStylePr w:type="band2Horz">
      <w:tblPr/>
      <w:tcPr>
        <w:tcBorders>
          <w:tl2br w:val="nil"/>
          <w:tr2bl w:val="nil"/>
        </w:tcBorders>
        <w:shd w:val="pct25" w:color="FFFF00" w:fill="FFFFFF"/>
      </w:tcPr>
    </w:tblStylePr>
  </w:style>
  <w:style w:type="table" w:styleId="TableList8">
    <w:name w:val="Table List 8"/>
    <w:basedOn w:val="TableNormal"/>
    <w:semiHidden/>
    <w:qFormat/>
    <w:pPr>
      <w:jc w:val="both"/>
    </w:pPr>
    <w:tblPr>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il"/>
          <w:tr2bl w:val="nil"/>
        </w:tcBorders>
        <w:shd w:val="solid" w:color="FFFF00" w:fill="FFFFFF"/>
      </w:tcPr>
    </w:tblStylePr>
    <w:tblStylePr w:type="lastRow">
      <w:rPr>
        <w:b/>
        <w:bCs/>
      </w:rPr>
      <w:tblPr/>
      <w:tcPr>
        <w:tcBorders>
          <w:top w:val="single" w:sz="6" w:space="0" w:color="000000"/>
          <w:tl2br w:val="nil"/>
          <w:tr2bl w:val="nil"/>
        </w:tcBorders>
      </w:tcPr>
    </w:tblStylePr>
    <w:tblStylePr w:type="firstCol">
      <w:rPr>
        <w:b/>
        <w:bCs/>
      </w:rPr>
      <w:tblPr/>
      <w:tcPr>
        <w:tcBorders>
          <w:tl2br w:val="nil"/>
          <w:tr2bl w:val="nil"/>
        </w:tcBorders>
      </w:tcPr>
    </w:tblStylePr>
    <w:tblStylePr w:type="lastCol">
      <w:rPr>
        <w:b/>
        <w:bCs/>
      </w:rPr>
      <w:tblPr/>
      <w:tcPr>
        <w:tcBorders>
          <w:tl2br w:val="nil"/>
          <w:tr2bl w:val="nil"/>
        </w:tcBorders>
      </w:tcPr>
    </w:tblStylePr>
    <w:tblStylePr w:type="band1Horz">
      <w:rPr>
        <w:color w:val="auto"/>
      </w:rPr>
      <w:tblPr/>
      <w:tcPr>
        <w:tcBorders>
          <w:tl2br w:val="nil"/>
          <w:tr2bl w:val="nil"/>
        </w:tcBorders>
        <w:shd w:val="pct25" w:color="FFFF00" w:fill="FFFFFF"/>
      </w:tcPr>
    </w:tblStylePr>
    <w:tblStylePr w:type="band2Horz">
      <w:tblPr/>
      <w:tcPr>
        <w:tcBorders>
          <w:tl2br w:val="nil"/>
          <w:tr2bl w:val="nil"/>
        </w:tcBorders>
        <w:shd w:val="pct50" w:color="FF0000" w:fill="FFFFFF"/>
      </w:tcPr>
    </w:tblStylePr>
    <w:tblStylePr w:type="nwCell">
      <w:tblPr/>
      <w:tcPr>
        <w:tcBorders>
          <w:tl2br w:val="single" w:sz="6" w:space="0" w:color="auto"/>
          <w:tr2bl w:val="nil"/>
        </w:tcBorders>
      </w:tcPr>
    </w:tblStylePr>
  </w:style>
  <w:style w:type="table" w:styleId="TableProfessional">
    <w:name w:val="Table Professional"/>
    <w:basedOn w:val="TableNormal"/>
    <w:semiHidden/>
    <w:qFormat/>
    <w:pPr>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il"/>
          <w:tr2bl w:val="nil"/>
        </w:tcBorders>
        <w:shd w:val="solid" w:color="000000" w:fill="FFFFFF"/>
      </w:tcPr>
    </w:tblStylePr>
  </w:style>
  <w:style w:type="table" w:styleId="TableSimple1">
    <w:name w:val="Table Simple 1"/>
    <w:basedOn w:val="TableNormal"/>
    <w:semiHidden/>
    <w:qFormat/>
    <w:pPr>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styleId="TableSimple2">
    <w:name w:val="Table Simple 2"/>
    <w:basedOn w:val="TableNormal"/>
    <w:semiHidden/>
    <w:qFormat/>
    <w:pPr>
      <w:jc w:val="both"/>
    </w:pPr>
    <w:tblPr/>
    <w:tblStylePr w:type="firstRow">
      <w:rPr>
        <w:b/>
        <w:bCs/>
      </w:rPr>
      <w:tblPr/>
      <w:tcPr>
        <w:tcBorders>
          <w:bottom w:val="single" w:sz="12" w:space="0" w:color="000000"/>
          <w:tl2br w:val="nil"/>
          <w:tr2bl w:val="nil"/>
        </w:tcBorders>
      </w:tcPr>
    </w:tblStylePr>
    <w:tblStylePr w:type="lastRow">
      <w:rPr>
        <w:b/>
        <w:bCs/>
        <w:color w:val="auto"/>
      </w:rPr>
      <w:tblPr/>
      <w:tcPr>
        <w:tcBorders>
          <w:top w:val="single" w:sz="6" w:space="0" w:color="000000"/>
          <w:tl2br w:val="nil"/>
          <w:tr2bl w:val="nil"/>
        </w:tcBorders>
      </w:tcPr>
    </w:tblStylePr>
    <w:tblStylePr w:type="firstCol">
      <w:rPr>
        <w:b/>
        <w:bCs/>
      </w:rPr>
      <w:tblPr/>
      <w:tcPr>
        <w:tcBorders>
          <w:right w:val="single" w:sz="12" w:space="0" w:color="000000"/>
          <w:tl2br w:val="nil"/>
          <w:tr2bl w:val="nil"/>
        </w:tcBorders>
      </w:tcPr>
    </w:tblStylePr>
    <w:tblStylePr w:type="lastCol">
      <w:rPr>
        <w:b/>
        <w:bCs/>
      </w:rPr>
      <w:tblPr/>
      <w:tcPr>
        <w:tcBorders>
          <w:left w:val="single" w:sz="6" w:space="0" w:color="000000"/>
          <w:tl2br w:val="nil"/>
          <w:tr2bl w:val="nil"/>
        </w:tcBorders>
      </w:tcPr>
    </w:tblStylePr>
    <w:tblStylePr w:type="neCell">
      <w:rPr>
        <w:b/>
        <w:bCs/>
      </w:rPr>
      <w:tblPr/>
      <w:tcPr>
        <w:tcBorders>
          <w:left w:val="nil"/>
          <w:tl2br w:val="nil"/>
          <w:tr2bl w:val="nil"/>
        </w:tcBorders>
      </w:tcPr>
    </w:tblStylePr>
    <w:tblStylePr w:type="swCell">
      <w:rPr>
        <w:b/>
        <w:bCs/>
      </w:rPr>
      <w:tblPr/>
      <w:tcPr>
        <w:tcBorders>
          <w:top w:val="nil"/>
          <w:tl2br w:val="nil"/>
          <w:tr2bl w:val="nil"/>
        </w:tcBorders>
      </w:tcPr>
    </w:tblStylePr>
  </w:style>
  <w:style w:type="table" w:styleId="TableSimple3">
    <w:name w:val="Table Simple 3"/>
    <w:basedOn w:val="TableNormal"/>
    <w:semiHidden/>
    <w:qFormat/>
    <w:pPr>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il"/>
          <w:tr2bl w:val="nil"/>
        </w:tcBorders>
        <w:shd w:val="solid" w:color="000000" w:fill="FFFFFF"/>
      </w:tcPr>
    </w:tblStylePr>
  </w:style>
  <w:style w:type="table" w:styleId="TableSubtle1">
    <w:name w:val="Table Subtle 1"/>
    <w:basedOn w:val="TableNormal"/>
    <w:semiHidden/>
    <w:qFormat/>
    <w:pPr>
      <w:jc w:val="both"/>
    </w:pPr>
    <w:tblPr>
      <w:tblStyleRowBandSize w:val="1"/>
    </w:tblPr>
    <w:tblStylePr w:type="firstRow">
      <w:tblPr/>
      <w:tcPr>
        <w:tcBorders>
          <w:top w:val="single" w:sz="6" w:space="0" w:color="000000"/>
          <w:bottom w:val="single" w:sz="12" w:space="0" w:color="000000"/>
          <w:tl2br w:val="nil"/>
          <w:tr2bl w:val="nil"/>
        </w:tcBorders>
      </w:tcPr>
    </w:tblStylePr>
    <w:tblStylePr w:type="lastRow">
      <w:tblPr/>
      <w:tcPr>
        <w:tcBorders>
          <w:top w:val="single" w:sz="12" w:space="0" w:color="000000"/>
          <w:tl2br w:val="nil"/>
          <w:tr2bl w:val="nil"/>
        </w:tcBorders>
        <w:shd w:val="pct25" w:color="800080" w:fill="FFFFFF"/>
      </w:tcPr>
    </w:tblStylePr>
    <w:tblStylePr w:type="firstCol">
      <w:tblPr/>
      <w:tcPr>
        <w:tcBorders>
          <w:right w:val="single" w:sz="12" w:space="0" w:color="000000"/>
          <w:tl2br w:val="nil"/>
          <w:tr2bl w:val="nil"/>
        </w:tcBorders>
      </w:tcPr>
    </w:tblStylePr>
    <w:tblStylePr w:type="lastCol">
      <w:tblPr/>
      <w:tcPr>
        <w:tcBorders>
          <w:left w:val="single" w:sz="12" w:space="0" w:color="000000"/>
          <w:tl2br w:val="nil"/>
          <w:tr2bl w:val="nil"/>
        </w:tcBorders>
      </w:tcPr>
    </w:tblStylePr>
    <w:tblStylePr w:type="band1Horz">
      <w:tblPr/>
      <w:tcPr>
        <w:tcBorders>
          <w:bottom w:val="single" w:sz="6" w:space="0" w:color="000000"/>
          <w:tl2br w:val="nil"/>
          <w:tr2bl w:val="nil"/>
        </w:tcBorders>
        <w:shd w:val="pct25" w:color="808000" w:fill="FFFFFF"/>
      </w:tcPr>
    </w:tblStylePr>
    <w:tblStylePr w:type="neCell">
      <w:rPr>
        <w:b/>
        <w:bCs/>
      </w:rPr>
      <w:tblPr/>
      <w:tcPr>
        <w:tcBorders>
          <w:tl2br w:val="nil"/>
          <w:tr2bl w:val="nil"/>
        </w:tcBorders>
      </w:tcPr>
    </w:tblStylePr>
    <w:tblStylePr w:type="swCell">
      <w:rPr>
        <w:b/>
        <w:bCs/>
      </w:rPr>
      <w:tblPr/>
      <w:tcPr>
        <w:tcBorders>
          <w:tl2br w:val="nil"/>
          <w:tr2bl w:val="nil"/>
        </w:tcBorders>
      </w:tcPr>
    </w:tblStylePr>
  </w:style>
  <w:style w:type="table" w:styleId="TableSubtle2">
    <w:name w:val="Table Subtle 2"/>
    <w:basedOn w:val="TableNormal"/>
    <w:semiHidden/>
    <w:qFormat/>
    <w:pPr>
      <w:jc w:val="both"/>
    </w:pPr>
    <w:tblPr>
      <w:tblBorders>
        <w:left w:val="single" w:sz="6" w:space="0" w:color="000000"/>
        <w:right w:val="single" w:sz="6" w:space="0" w:color="000000"/>
      </w:tblBorders>
    </w:tblPr>
    <w:tblStylePr w:type="firstRow">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firstCol">
      <w:tblPr/>
      <w:tcPr>
        <w:tcBorders>
          <w:right w:val="single" w:sz="12" w:space="0" w:color="000000"/>
          <w:tl2br w:val="nil"/>
          <w:tr2bl w:val="nil"/>
        </w:tcBorders>
        <w:shd w:val="pct25" w:color="008000" w:fill="FFFFFF"/>
      </w:tcPr>
    </w:tblStylePr>
    <w:tblStylePr w:type="lastCol">
      <w:tblPr/>
      <w:tcPr>
        <w:tcBorders>
          <w:left w:val="single" w:sz="12" w:space="0" w:color="000000"/>
          <w:tl2br w:val="nil"/>
          <w:tr2bl w:val="nil"/>
        </w:tcBorders>
        <w:shd w:val="pct25" w:color="808000" w:fill="FFFFFF"/>
      </w:tcPr>
    </w:tblStylePr>
    <w:tblStylePr w:type="neCell">
      <w:rPr>
        <w:b/>
        <w:bCs/>
      </w:rPr>
      <w:tblPr/>
      <w:tcPr>
        <w:tcBorders>
          <w:tl2br w:val="nil"/>
          <w:tr2bl w:val="nil"/>
        </w:tcBorders>
      </w:tcPr>
    </w:tblStylePr>
    <w:tblStylePr w:type="swCell">
      <w:rPr>
        <w:b/>
        <w:bCs/>
      </w:rPr>
      <w:tblPr/>
      <w:tcPr>
        <w:tcBorders>
          <w:tl2br w:val="nil"/>
          <w:tr2bl w:val="nil"/>
        </w:tcBorders>
      </w:tcPr>
    </w:tblStylePr>
  </w:style>
  <w:style w:type="table" w:styleId="TableTheme">
    <w:name w:val="Table Theme"/>
    <w:basedOn w:val="TableNormal"/>
    <w:semiHidden/>
    <w:qFormat/>
    <w:pPr>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qFormat/>
    <w:pPr>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il"/>
          <w:tr2bl w:val="nil"/>
        </w:tcBorders>
      </w:tcPr>
    </w:tblStylePr>
  </w:style>
  <w:style w:type="table" w:styleId="TableWeb2">
    <w:name w:val="Table Web 2"/>
    <w:basedOn w:val="TableNormal"/>
    <w:semiHidden/>
    <w:qFormat/>
    <w:pPr>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il"/>
          <w:tr2bl w:val="nil"/>
        </w:tcBorders>
      </w:tcPr>
    </w:tblStylePr>
  </w:style>
  <w:style w:type="table" w:styleId="TableWeb3">
    <w:name w:val="Table Web 3"/>
    <w:basedOn w:val="TableNormal"/>
    <w:semiHidden/>
    <w:qFormat/>
    <w:pPr>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il"/>
          <w:tr2bl w:val="nil"/>
        </w:tcBorders>
      </w:tcPr>
    </w:tblStylePr>
  </w:style>
  <w:style w:type="paragraph" w:styleId="TOC1">
    <w:name w:val="toc 1"/>
    <w:basedOn w:val="Normal"/>
    <w:next w:val="Normal"/>
    <w:semiHidden/>
    <w:qFormat/>
    <w:pPr>
      <w:tabs>
        <w:tab w:val="right" w:leader="dot" w:pos="9639"/>
      </w:tabs>
      <w:spacing w:before="60" w:after="120"/>
      <w:ind w:left="426" w:right="851" w:hanging="426"/>
      <w:jc w:val="left"/>
    </w:pPr>
    <w:rPr>
      <w:bCs/>
      <w:caps/>
      <w:sz w:val="18"/>
    </w:rPr>
  </w:style>
  <w:style w:type="paragraph" w:styleId="TOC2">
    <w:name w:val="toc 2"/>
    <w:basedOn w:val="Normal"/>
    <w:next w:val="Normal"/>
    <w:semiHidden/>
    <w:qFormat/>
    <w:pPr>
      <w:tabs>
        <w:tab w:val="right" w:leader="dot" w:pos="9639"/>
      </w:tabs>
      <w:spacing w:after="120"/>
      <w:ind w:left="850" w:right="851" w:hanging="425"/>
      <w:contextualSpacing/>
      <w:jc w:val="left"/>
    </w:pPr>
    <w:rPr>
      <w:smallCaps/>
      <w:sz w:val="18"/>
    </w:rPr>
  </w:style>
  <w:style w:type="paragraph" w:styleId="TOC3">
    <w:name w:val="toc 3"/>
    <w:next w:val="Normal"/>
    <w:semiHidden/>
    <w:qFormat/>
    <w:pPr>
      <w:tabs>
        <w:tab w:val="right" w:leader="dot" w:pos="9639"/>
      </w:tabs>
      <w:spacing w:after="120"/>
      <w:ind w:left="1134" w:right="851" w:hanging="567"/>
      <w:contextualSpacing/>
    </w:pPr>
    <w:rPr>
      <w:rFonts w:ascii="Arial" w:eastAsia="Times New Roman" w:hAnsi="Arial"/>
      <w:sz w:val="18"/>
      <w:lang w:val="fr-FR" w:eastAsia="en-US"/>
    </w:rPr>
  </w:style>
  <w:style w:type="paragraph" w:styleId="TOC4">
    <w:name w:val="toc 4"/>
    <w:next w:val="Normal"/>
    <w:semiHidden/>
    <w:qFormat/>
    <w:pPr>
      <w:tabs>
        <w:tab w:val="right" w:leader="dot" w:pos="9639"/>
      </w:tabs>
      <w:spacing w:before="120"/>
      <w:ind w:left="738" w:right="851" w:hanging="284"/>
    </w:pPr>
    <w:rPr>
      <w:rFonts w:ascii="Arial" w:eastAsia="Times New Roman" w:hAnsi="Arial"/>
      <w:i/>
      <w:sz w:val="18"/>
      <w:lang w:val="fr-FR" w:eastAsia="en-US"/>
    </w:rPr>
  </w:style>
  <w:style w:type="paragraph" w:styleId="TOC5">
    <w:name w:val="toc 5"/>
    <w:next w:val="Normal"/>
    <w:semiHidden/>
    <w:qFormat/>
    <w:pPr>
      <w:tabs>
        <w:tab w:val="right" w:leader="dot" w:pos="9639"/>
      </w:tabs>
      <w:ind w:left="567" w:right="851" w:firstLine="284"/>
      <w:jc w:val="both"/>
    </w:pPr>
    <w:rPr>
      <w:rFonts w:ascii="Arial" w:eastAsia="Times New Roman" w:hAnsi="Arial"/>
      <w:sz w:val="16"/>
      <w:lang w:val="fr-FR" w:eastAsia="en-US"/>
    </w:rPr>
  </w:style>
  <w:style w:type="paragraph" w:styleId="TOC6">
    <w:name w:val="toc 6"/>
    <w:basedOn w:val="Normal"/>
    <w:next w:val="Normal"/>
    <w:qFormat/>
    <w:pPr>
      <w:ind w:left="1200"/>
    </w:pPr>
  </w:style>
  <w:style w:type="paragraph" w:styleId="TOC7">
    <w:name w:val="toc 7"/>
    <w:basedOn w:val="Normal"/>
    <w:next w:val="Normal"/>
    <w:qFormat/>
    <w:pPr>
      <w:ind w:left="1440"/>
    </w:pPr>
  </w:style>
  <w:style w:type="paragraph" w:styleId="TOC8">
    <w:name w:val="toc 8"/>
    <w:basedOn w:val="Normal"/>
    <w:next w:val="Normal"/>
    <w:qFormat/>
    <w:pPr>
      <w:ind w:left="1680"/>
    </w:pPr>
  </w:style>
  <w:style w:type="paragraph" w:styleId="TOC9">
    <w:name w:val="toc 9"/>
    <w:basedOn w:val="Normal"/>
    <w:next w:val="Normal"/>
    <w:qFormat/>
    <w:pPr>
      <w:ind w:left="1920"/>
    </w:pPr>
  </w:style>
  <w:style w:type="paragraph" w:customStyle="1" w:styleId="preparedby">
    <w:name w:val="prepared by"/>
    <w:basedOn w:val="Normal"/>
    <w:qFormat/>
    <w:pPr>
      <w:tabs>
        <w:tab w:val="left" w:pos="8789"/>
      </w:tabs>
      <w:jc w:val="center"/>
    </w:pPr>
    <w:rPr>
      <w:i/>
    </w:rPr>
  </w:style>
  <w:style w:type="paragraph" w:customStyle="1" w:styleId="Heading2green">
    <w:name w:val="Heading 2 green"/>
    <w:basedOn w:val="Heading2"/>
    <w:qFormat/>
    <w:rPr>
      <w:color w:val="008000"/>
    </w:rPr>
  </w:style>
  <w:style w:type="paragraph" w:customStyle="1" w:styleId="tqparabox">
    <w:name w:val="tqparabox"/>
    <w:basedOn w:val="Normal"/>
    <w:qFormat/>
    <w:pPr>
      <w:tabs>
        <w:tab w:val="left" w:pos="567"/>
        <w:tab w:val="left" w:pos="1134"/>
        <w:tab w:val="left" w:pos="2976"/>
        <w:tab w:val="left" w:pos="5856"/>
        <w:tab w:val="left" w:pos="7296"/>
      </w:tabs>
      <w:spacing w:before="40" w:after="40"/>
      <w:ind w:left="567"/>
      <w:jc w:val="left"/>
    </w:pPr>
  </w:style>
  <w:style w:type="paragraph" w:customStyle="1" w:styleId="Draft">
    <w:name w:val="Draft"/>
    <w:basedOn w:val="Normal"/>
    <w:next w:val="Normal"/>
    <w:qFormat/>
    <w:pPr>
      <w:spacing w:before="120" w:after="120"/>
      <w:jc w:val="center"/>
    </w:pPr>
    <w:rPr>
      <w:caps/>
      <w:sz w:val="28"/>
    </w:rPr>
  </w:style>
  <w:style w:type="character" w:customStyle="1" w:styleId="CommentReference1">
    <w:name w:val="Comment Reference1"/>
    <w:semiHidden/>
    <w:qFormat/>
    <w:rPr>
      <w:sz w:val="16"/>
      <w:szCs w:val="16"/>
    </w:rPr>
  </w:style>
  <w:style w:type="paragraph" w:customStyle="1" w:styleId="CommentText1">
    <w:name w:val="Comment Text1"/>
    <w:basedOn w:val="Normal"/>
    <w:semiHidden/>
    <w:qFormat/>
    <w:rPr>
      <w:sz w:val="22"/>
    </w:rPr>
  </w:style>
  <w:style w:type="paragraph" w:customStyle="1" w:styleId="upove">
    <w:name w:val="upov_e"/>
    <w:basedOn w:val="Normal"/>
    <w:qFormat/>
    <w:pPr>
      <w:spacing w:before="60"/>
      <w:jc w:val="center"/>
    </w:pPr>
    <w:rPr>
      <w:b/>
      <w:bCs/>
      <w:spacing w:val="8"/>
      <w:sz w:val="24"/>
    </w:rPr>
  </w:style>
  <w:style w:type="paragraph" w:customStyle="1" w:styleId="Country">
    <w:name w:val="Country"/>
    <w:basedOn w:val="Normal"/>
    <w:semiHidden/>
    <w:qFormat/>
    <w:pPr>
      <w:spacing w:before="60" w:after="480"/>
      <w:jc w:val="center"/>
    </w:pPr>
  </w:style>
  <w:style w:type="paragraph" w:customStyle="1" w:styleId="Chapter">
    <w:name w:val="Chapter"/>
    <w:basedOn w:val="Normal"/>
    <w:semiHidden/>
    <w:qFormat/>
    <w:pPr>
      <w:jc w:val="center"/>
    </w:pPr>
    <w:rPr>
      <w:b/>
      <w:caps/>
      <w:szCs w:val="24"/>
    </w:rPr>
  </w:style>
  <w:style w:type="paragraph" w:customStyle="1" w:styleId="quote1">
    <w:name w:val="quote1"/>
    <w:basedOn w:val="Normal"/>
    <w:semiHidden/>
    <w:qFormat/>
    <w:pPr>
      <w:ind w:left="567" w:right="565" w:firstLine="567"/>
    </w:pPr>
    <w:rPr>
      <w:snapToGrid w:val="0"/>
      <w:sz w:val="22"/>
      <w:szCs w:val="22"/>
    </w:rPr>
  </w:style>
  <w:style w:type="paragraph" w:customStyle="1" w:styleId="Lettrine">
    <w:name w:val="Lettrine"/>
    <w:basedOn w:val="Normal"/>
    <w:qFormat/>
    <w:pPr>
      <w:spacing w:after="120" w:line="340" w:lineRule="atLeast"/>
      <w:jc w:val="right"/>
    </w:pPr>
    <w:rPr>
      <w:b/>
      <w:bCs/>
      <w:sz w:val="56"/>
    </w:rPr>
  </w:style>
  <w:style w:type="paragraph" w:customStyle="1" w:styleId="LogoUPOV">
    <w:name w:val="LogoUPOV"/>
    <w:basedOn w:val="Normal"/>
    <w:qFormat/>
    <w:pPr>
      <w:spacing w:before="720"/>
      <w:jc w:val="center"/>
    </w:pPr>
  </w:style>
  <w:style w:type="paragraph" w:customStyle="1" w:styleId="tgchartextcentered">
    <w:name w:val="tg_char_text_centered"/>
    <w:basedOn w:val="Normal"/>
    <w:qFormat/>
    <w:pPr>
      <w:spacing w:before="80" w:after="80"/>
      <w:jc w:val="center"/>
    </w:pPr>
    <w:rPr>
      <w:b/>
      <w:sz w:val="16"/>
    </w:rPr>
  </w:style>
  <w:style w:type="paragraph" w:customStyle="1" w:styleId="tgcharnumber">
    <w:name w:val="tg_char_number"/>
    <w:basedOn w:val="Normal"/>
    <w:qFormat/>
    <w:pPr>
      <w:keepNext/>
      <w:spacing w:before="80" w:after="80"/>
      <w:jc w:val="center"/>
    </w:pPr>
    <w:rPr>
      <w:b/>
      <w:sz w:val="16"/>
    </w:rPr>
  </w:style>
  <w:style w:type="paragraph" w:customStyle="1" w:styleId="tgchartitle">
    <w:name w:val="tg_char_title"/>
    <w:basedOn w:val="Normal"/>
    <w:qFormat/>
    <w:pPr>
      <w:spacing w:before="80" w:after="80"/>
      <w:jc w:val="left"/>
    </w:pPr>
    <w:rPr>
      <w:b/>
      <w:sz w:val="16"/>
    </w:rPr>
  </w:style>
  <w:style w:type="paragraph" w:customStyle="1" w:styleId="tgchartext">
    <w:name w:val="tg_char_text"/>
    <w:basedOn w:val="Normal"/>
    <w:qFormat/>
    <w:pPr>
      <w:spacing w:before="80" w:after="80"/>
      <w:jc w:val="left"/>
    </w:pPr>
    <w:rPr>
      <w:sz w:val="16"/>
    </w:rPr>
  </w:style>
  <w:style w:type="paragraph" w:customStyle="1" w:styleId="DecisionParagraphs">
    <w:name w:val="DecisionParagraphs"/>
    <w:basedOn w:val="Normal"/>
    <w:qFormat/>
    <w:pPr>
      <w:ind w:left="4536"/>
    </w:pPr>
    <w:rPr>
      <w:i/>
      <w:sz w:val="16"/>
    </w:rPr>
  </w:style>
  <w:style w:type="paragraph" w:customStyle="1" w:styleId="Docoriginal">
    <w:name w:val="Doc_original"/>
    <w:basedOn w:val="Code"/>
    <w:link w:val="DocoriginalChar"/>
    <w:qFormat/>
    <w:pPr>
      <w:spacing w:line="280" w:lineRule="exact"/>
      <w:ind w:left="1361"/>
    </w:pPr>
    <w:rPr>
      <w:lang w:val="en-US"/>
    </w:rPr>
  </w:style>
  <w:style w:type="paragraph" w:customStyle="1" w:styleId="Code">
    <w:name w:val="Code"/>
    <w:basedOn w:val="Normal"/>
    <w:link w:val="CodeChar"/>
    <w:semiHidden/>
    <w:qFormat/>
    <w:pPr>
      <w:spacing w:line="340" w:lineRule="atLeast"/>
      <w:ind w:left="1276"/>
    </w:pPr>
    <w:rPr>
      <w:b/>
      <w:bCs/>
      <w:spacing w:val="10"/>
      <w:lang w:val="fr-FR"/>
    </w:rPr>
  </w:style>
  <w:style w:type="character" w:customStyle="1" w:styleId="Doclang">
    <w:name w:val="Doc_lang"/>
    <w:qFormat/>
    <w:rPr>
      <w:rFonts w:ascii="Arial" w:hAnsi="Arial"/>
      <w:sz w:val="20"/>
      <w:lang w:val="en-US"/>
    </w:rPr>
  </w:style>
  <w:style w:type="paragraph" w:customStyle="1" w:styleId="Session">
    <w:name w:val="Session"/>
    <w:basedOn w:val="Normal"/>
    <w:semiHidden/>
    <w:qFormat/>
    <w:pPr>
      <w:spacing w:before="60"/>
      <w:jc w:val="center"/>
    </w:pPr>
    <w:rPr>
      <w:b/>
    </w:rPr>
  </w:style>
  <w:style w:type="paragraph" w:customStyle="1" w:styleId="TitleofDoc">
    <w:name w:val="Title of Doc"/>
    <w:basedOn w:val="Normal"/>
    <w:semiHidden/>
    <w:qFormat/>
    <w:pPr>
      <w:spacing w:before="1200"/>
      <w:jc w:val="center"/>
    </w:pPr>
    <w:rPr>
      <w:caps/>
    </w:rPr>
  </w:style>
  <w:style w:type="paragraph" w:customStyle="1" w:styleId="SessionMeetingPlace">
    <w:name w:val="Session_MeetingPlace"/>
    <w:basedOn w:val="Normal"/>
    <w:semiHidden/>
    <w:qFormat/>
    <w:pPr>
      <w:spacing w:before="480"/>
      <w:jc w:val="center"/>
    </w:pPr>
    <w:rPr>
      <w:b/>
      <w:bCs/>
      <w:kern w:val="28"/>
      <w:sz w:val="24"/>
    </w:rPr>
  </w:style>
  <w:style w:type="character" w:customStyle="1" w:styleId="CodeChar">
    <w:name w:val="Code Char"/>
    <w:link w:val="Code"/>
    <w:qFormat/>
    <w:rPr>
      <w:rFonts w:ascii="Arial" w:hAnsi="Arial"/>
      <w:b/>
      <w:bCs/>
      <w:spacing w:val="10"/>
      <w:lang w:val="fr-FR" w:eastAsia="en-US" w:bidi="ar-SA"/>
    </w:rPr>
  </w:style>
  <w:style w:type="character" w:customStyle="1" w:styleId="DocoriginalChar">
    <w:name w:val="Doc_original Char"/>
    <w:link w:val="Docoriginal"/>
    <w:qFormat/>
    <w:rPr>
      <w:rFonts w:ascii="Arial" w:hAnsi="Arial"/>
      <w:b/>
      <w:bCs/>
      <w:spacing w:val="10"/>
      <w:lang w:val="en-US" w:eastAsia="en-US" w:bidi="ar-SA"/>
    </w:rPr>
  </w:style>
  <w:style w:type="paragraph" w:customStyle="1" w:styleId="plcountry">
    <w:name w:val="plcountry"/>
    <w:basedOn w:val="Normal"/>
    <w:qFormat/>
    <w:pPr>
      <w:keepNext/>
      <w:keepLines/>
      <w:spacing w:before="180" w:after="120"/>
      <w:jc w:val="left"/>
    </w:pPr>
    <w:rPr>
      <w:rFonts w:ascii="Times New Roman" w:hAnsi="Times New Roman"/>
      <w:caps/>
      <w:snapToGrid w:val="0"/>
      <w:u w:val="single"/>
    </w:rPr>
  </w:style>
  <w:style w:type="paragraph" w:customStyle="1" w:styleId="pldetails">
    <w:name w:val="pldetails"/>
    <w:basedOn w:val="Normal"/>
    <w:qFormat/>
    <w:pPr>
      <w:keepLines/>
      <w:spacing w:before="60" w:after="60"/>
      <w:jc w:val="left"/>
    </w:pPr>
    <w:rPr>
      <w:rFonts w:ascii="Times New Roman" w:hAnsi="Times New Roman"/>
      <w:snapToGrid w:val="0"/>
    </w:rPr>
  </w:style>
  <w:style w:type="paragraph" w:customStyle="1" w:styleId="plheading">
    <w:name w:val="plheading"/>
    <w:basedOn w:val="Normal"/>
    <w:qFormat/>
    <w:pPr>
      <w:keepNext/>
      <w:spacing w:before="480" w:after="120"/>
      <w:jc w:val="center"/>
    </w:pPr>
    <w:rPr>
      <w:rFonts w:ascii="Times New Roman" w:hAnsi="Times New Roman"/>
      <w:caps/>
      <w:snapToGrid w:val="0"/>
      <w:u w:val="single"/>
    </w:rPr>
  </w:style>
  <w:style w:type="character" w:customStyle="1" w:styleId="StyleDocoriginalNotBold1">
    <w:name w:val="Style Doc_original + Not Bold1"/>
    <w:qFormat/>
    <w:rPr>
      <w:rFonts w:ascii="Arial" w:hAnsi="Arial"/>
      <w:b/>
      <w:bCs/>
      <w:spacing w:val="10"/>
      <w:lang w:val="en-US" w:eastAsia="en-US" w:bidi="ar-SA"/>
    </w:rPr>
  </w:style>
  <w:style w:type="paragraph" w:customStyle="1" w:styleId="Titleofdoc0">
    <w:name w:val="Title_of_doc"/>
    <w:basedOn w:val="TitleofDoc"/>
    <w:qFormat/>
    <w:pPr>
      <w:spacing w:before="600"/>
    </w:pPr>
  </w:style>
  <w:style w:type="character" w:customStyle="1" w:styleId="StyleDoclangBold">
    <w:name w:val="Style Doc_lang + Bold"/>
    <w:qFormat/>
    <w:rPr>
      <w:rFonts w:ascii="Arial" w:hAnsi="Arial"/>
      <w:b/>
      <w:bCs/>
      <w:sz w:val="20"/>
      <w:lang w:val="en-US"/>
    </w:rPr>
  </w:style>
  <w:style w:type="paragraph" w:customStyle="1" w:styleId="StyleDocnumber">
    <w:name w:val="Style Doc_number"/>
    <w:basedOn w:val="Normal"/>
    <w:qFormat/>
    <w:pPr>
      <w:ind w:left="1589"/>
    </w:pPr>
  </w:style>
  <w:style w:type="paragraph" w:customStyle="1" w:styleId="Committee">
    <w:name w:val="Committee"/>
    <w:basedOn w:val="Normal"/>
    <w:qFormat/>
    <w:rPr>
      <w:caps/>
    </w:rPr>
  </w:style>
  <w:style w:type="paragraph" w:customStyle="1" w:styleId="DecisionInvitingPara">
    <w:name w:val="Decision Inviting Para."/>
    <w:basedOn w:val="Normal"/>
    <w:qFormat/>
    <w:pPr>
      <w:ind w:left="4536"/>
    </w:pPr>
    <w:rPr>
      <w:i/>
    </w:rPr>
  </w:style>
  <w:style w:type="paragraph" w:customStyle="1" w:styleId="EndOfDoc">
    <w:name w:val="EndOfDoc"/>
    <w:basedOn w:val="Normal"/>
    <w:qFormat/>
    <w:pPr>
      <w:jc w:val="right"/>
    </w:pPr>
  </w:style>
  <w:style w:type="paragraph" w:customStyle="1" w:styleId="n">
    <w:name w:val="n"/>
    <w:basedOn w:val="Header"/>
    <w:qFormat/>
  </w:style>
  <w:style w:type="paragraph" w:customStyle="1" w:styleId="Notetoarticle">
    <w:name w:val="Note to article"/>
    <w:basedOn w:val="Normal"/>
    <w:qFormat/>
  </w:style>
  <w:style w:type="paragraph" w:customStyle="1" w:styleId="pdflink">
    <w:name w:val="pdflink"/>
    <w:basedOn w:val="Normal"/>
    <w:next w:val="Normal"/>
    <w:qFormat/>
    <w:rPr>
      <w:color w:val="800000"/>
      <w:u w:val="words"/>
    </w:rPr>
  </w:style>
  <w:style w:type="paragraph" w:customStyle="1" w:styleId="TitleofSection">
    <w:name w:val="Title of Section"/>
    <w:basedOn w:val="TitleofDoc"/>
    <w:qFormat/>
    <w:pPr>
      <w:spacing w:before="120" w:after="120"/>
    </w:pPr>
    <w:rPr>
      <w:b/>
      <w:caps w:val="0"/>
      <w:lang w:eastAsia="de-DE"/>
    </w:rPr>
  </w:style>
  <w:style w:type="paragraph" w:customStyle="1" w:styleId="twpcheck">
    <w:name w:val="twpcheck"/>
    <w:basedOn w:val="Normal"/>
    <w:qFormat/>
    <w:pPr>
      <w:spacing w:before="80" w:after="80"/>
      <w:jc w:val="left"/>
    </w:pPr>
    <w:rPr>
      <w:snapToGrid w:val="0"/>
      <w:sz w:val="16"/>
      <w:szCs w:val="16"/>
    </w:rPr>
  </w:style>
  <w:style w:type="character" w:customStyle="1" w:styleId="Heading4Char">
    <w:name w:val="Heading 4 Char"/>
    <w:link w:val="Heading4"/>
    <w:qFormat/>
    <w:rPr>
      <w:rFonts w:ascii="Arial" w:hAnsi="Arial"/>
      <w:i/>
      <w:color w:val="008000"/>
      <w:lang w:val="en-US" w:eastAsia="en-US" w:bidi="ar-SA"/>
    </w:rPr>
  </w:style>
  <w:style w:type="paragraph" w:customStyle="1" w:styleId="StyleTOC2Left075cm">
    <w:name w:val="Style TOC 2 + Left:  0.75 cm"/>
    <w:basedOn w:val="TOC2"/>
    <w:qFormat/>
    <w:pPr>
      <w:ind w:left="851"/>
    </w:pPr>
  </w:style>
  <w:style w:type="paragraph" w:customStyle="1" w:styleId="Normaltg">
    <w:name w:val="Normaltg"/>
    <w:basedOn w:val="Normal"/>
    <w:qFormat/>
    <w:pPr>
      <w:tabs>
        <w:tab w:val="left" w:pos="709"/>
        <w:tab w:val="left" w:pos="1418"/>
      </w:tabs>
    </w:pPr>
    <w:rPr>
      <w:lang w:val="fr-FR"/>
    </w:rPr>
  </w:style>
  <w:style w:type="paragraph" w:styleId="ListParagraph">
    <w:name w:val="List Paragraph"/>
    <w:basedOn w:val="Normal"/>
    <w:uiPriority w:val="34"/>
    <w:qFormat/>
    <w:pPr>
      <w:ind w:left="720"/>
      <w:contextualSpacing/>
    </w:pPr>
  </w:style>
  <w:style w:type="numbering" w:customStyle="1" w:styleId="Style1">
    <w:name w:val="Style1"/>
    <w:uiPriority w:val="99"/>
    <w:rsid w:val="00222A41"/>
  </w:style>
  <w:style w:type="paragraph" w:customStyle="1" w:styleId="Normalc87675e0-c73f-4142-8e8d-676b6948c1bb">
    <w:name w:val="Normal_c87675e0-c73f-4142-8e8d-676b6948c1bb"/>
    <w:qFormat/>
    <w:rPr>
      <w:rFonts w:eastAsia="Times New Roman"/>
      <w:sz w:val="24"/>
      <w:szCs w:val="24"/>
      <w:lang w:eastAsia="uk-UA"/>
    </w:rPr>
  </w:style>
  <w:style w:type="paragraph" w:customStyle="1" w:styleId="customHeaderStyle">
    <w:name w:val="customHeaderStyle"/>
    <w:basedOn w:val="Normal"/>
    <w:qFormat/>
    <w:pPr>
      <w:jc w:val="center"/>
    </w:pPr>
    <w:rPr>
      <w:rFonts w:eastAsia="Arial"/>
      <w:sz w:val="16"/>
    </w:rPr>
  </w:style>
  <w:style w:type="paragraph" w:customStyle="1" w:styleId="sectionTenSubSectionSevenHeaderStyle">
    <w:name w:val="sectionTenSubSectionSevenHeaderStyle"/>
    <w:basedOn w:val="Normal"/>
    <w:qFormat/>
    <w:rPr>
      <w:rFonts w:eastAsia="Arial"/>
      <w:sz w:val="1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
      <w:marLeft w:val="0"/>
      <w:marRight w:val="0"/>
      <w:marTop w:val="-20"/>
      <w:marBottom w:val="-20"/>
      <w:divBdr>
        <w:top w:val="none" w:sz="0" w:space="0" w:color="auto"/>
        <w:left w:val="none" w:sz="0" w:space="0" w:color="auto"/>
        <w:bottom w:val="none" w:sz="0" w:space="0" w:color="auto"/>
        <w:right w:val="none" w:sz="0" w:space="0" w:color="auto"/>
      </w:divBdr>
    </w:div>
    <w:div w:id="2">
      <w:marLeft w:val="0"/>
      <w:marRight w:val="0"/>
      <w:marTop w:val="-20"/>
      <w:marBottom w:val="-20"/>
      <w:divBdr>
        <w:top w:val="none" w:sz="0" w:space="0" w:color="auto"/>
        <w:left w:val="none" w:sz="0" w:space="0" w:color="auto"/>
        <w:bottom w:val="none" w:sz="0" w:space="0" w:color="auto"/>
        <w:right w:val="none" w:sz="0" w:space="0" w:color="auto"/>
      </w:divBdr>
    </w:div>
    <w:div w:id="1856025">
      <w:marLeft w:val="0"/>
      <w:marRight w:val="0"/>
      <w:marTop w:val="-20"/>
      <w:marBottom w:val="-20"/>
      <w:divBdr>
        <w:top w:val="none" w:sz="0" w:space="0" w:color="auto"/>
        <w:left w:val="none" w:sz="0" w:space="0" w:color="auto"/>
        <w:bottom w:val="none" w:sz="0" w:space="0" w:color="auto"/>
        <w:right w:val="none" w:sz="0" w:space="0" w:color="auto"/>
      </w:divBdr>
    </w:div>
    <w:div w:id="3941523">
      <w:marLeft w:val="0"/>
      <w:marRight w:val="0"/>
      <w:marTop w:val="-20"/>
      <w:marBottom w:val="-20"/>
      <w:divBdr>
        <w:top w:val="none" w:sz="0" w:space="0" w:color="auto"/>
        <w:left w:val="none" w:sz="0" w:space="0" w:color="auto"/>
        <w:bottom w:val="none" w:sz="0" w:space="0" w:color="auto"/>
        <w:right w:val="none" w:sz="0" w:space="0" w:color="auto"/>
      </w:divBdr>
    </w:div>
    <w:div w:id="4285367">
      <w:marLeft w:val="0"/>
      <w:marRight w:val="0"/>
      <w:marTop w:val="-20"/>
      <w:marBottom w:val="-20"/>
      <w:divBdr>
        <w:top w:val="none" w:sz="0" w:space="0" w:color="auto"/>
        <w:left w:val="none" w:sz="0" w:space="0" w:color="auto"/>
        <w:bottom w:val="none" w:sz="0" w:space="0" w:color="auto"/>
        <w:right w:val="none" w:sz="0" w:space="0" w:color="auto"/>
      </w:divBdr>
    </w:div>
    <w:div w:id="4867369">
      <w:marLeft w:val="0"/>
      <w:marRight w:val="0"/>
      <w:marTop w:val="-20"/>
      <w:marBottom w:val="-20"/>
      <w:divBdr>
        <w:top w:val="none" w:sz="0" w:space="0" w:color="auto"/>
        <w:left w:val="none" w:sz="0" w:space="0" w:color="auto"/>
        <w:bottom w:val="none" w:sz="0" w:space="0" w:color="auto"/>
        <w:right w:val="none" w:sz="0" w:space="0" w:color="auto"/>
      </w:divBdr>
    </w:div>
    <w:div w:id="4944273">
      <w:marLeft w:val="0"/>
      <w:marRight w:val="0"/>
      <w:marTop w:val="-20"/>
      <w:marBottom w:val="-20"/>
      <w:divBdr>
        <w:top w:val="none" w:sz="0" w:space="0" w:color="auto"/>
        <w:left w:val="none" w:sz="0" w:space="0" w:color="auto"/>
        <w:bottom w:val="none" w:sz="0" w:space="0" w:color="auto"/>
        <w:right w:val="none" w:sz="0" w:space="0" w:color="auto"/>
      </w:divBdr>
    </w:div>
    <w:div w:id="5061906">
      <w:marLeft w:val="0"/>
      <w:marRight w:val="0"/>
      <w:marTop w:val="-20"/>
      <w:marBottom w:val="-20"/>
      <w:divBdr>
        <w:top w:val="none" w:sz="0" w:space="0" w:color="auto"/>
        <w:left w:val="none" w:sz="0" w:space="0" w:color="auto"/>
        <w:bottom w:val="none" w:sz="0" w:space="0" w:color="auto"/>
        <w:right w:val="none" w:sz="0" w:space="0" w:color="auto"/>
      </w:divBdr>
    </w:div>
    <w:div w:id="8023174">
      <w:marLeft w:val="0"/>
      <w:marRight w:val="0"/>
      <w:marTop w:val="-20"/>
      <w:marBottom w:val="-20"/>
      <w:divBdr>
        <w:top w:val="none" w:sz="0" w:space="0" w:color="auto"/>
        <w:left w:val="none" w:sz="0" w:space="0" w:color="auto"/>
        <w:bottom w:val="none" w:sz="0" w:space="0" w:color="auto"/>
        <w:right w:val="none" w:sz="0" w:space="0" w:color="auto"/>
      </w:divBdr>
    </w:div>
    <w:div w:id="8068923">
      <w:marLeft w:val="0"/>
      <w:marRight w:val="0"/>
      <w:marTop w:val="-20"/>
      <w:marBottom w:val="-20"/>
      <w:divBdr>
        <w:top w:val="none" w:sz="0" w:space="0" w:color="auto"/>
        <w:left w:val="none" w:sz="0" w:space="0" w:color="auto"/>
        <w:bottom w:val="none" w:sz="0" w:space="0" w:color="auto"/>
        <w:right w:val="none" w:sz="0" w:space="0" w:color="auto"/>
      </w:divBdr>
    </w:div>
    <w:div w:id="8071569">
      <w:marLeft w:val="0"/>
      <w:marRight w:val="0"/>
      <w:marTop w:val="-20"/>
      <w:marBottom w:val="-20"/>
      <w:divBdr>
        <w:top w:val="none" w:sz="0" w:space="0" w:color="auto"/>
        <w:left w:val="none" w:sz="0" w:space="0" w:color="auto"/>
        <w:bottom w:val="none" w:sz="0" w:space="0" w:color="auto"/>
        <w:right w:val="none" w:sz="0" w:space="0" w:color="auto"/>
      </w:divBdr>
    </w:div>
    <w:div w:id="8146716">
      <w:marLeft w:val="0"/>
      <w:marRight w:val="0"/>
      <w:marTop w:val="-20"/>
      <w:marBottom w:val="-20"/>
      <w:divBdr>
        <w:top w:val="none" w:sz="0" w:space="0" w:color="auto"/>
        <w:left w:val="none" w:sz="0" w:space="0" w:color="auto"/>
        <w:bottom w:val="none" w:sz="0" w:space="0" w:color="auto"/>
        <w:right w:val="none" w:sz="0" w:space="0" w:color="auto"/>
      </w:divBdr>
    </w:div>
    <w:div w:id="10030478">
      <w:marLeft w:val="0"/>
      <w:marRight w:val="0"/>
      <w:marTop w:val="-20"/>
      <w:marBottom w:val="-20"/>
      <w:divBdr>
        <w:top w:val="none" w:sz="0" w:space="0" w:color="auto"/>
        <w:left w:val="none" w:sz="0" w:space="0" w:color="auto"/>
        <w:bottom w:val="none" w:sz="0" w:space="0" w:color="auto"/>
        <w:right w:val="none" w:sz="0" w:space="0" w:color="auto"/>
      </w:divBdr>
    </w:div>
    <w:div w:id="10953396">
      <w:marLeft w:val="0"/>
      <w:marRight w:val="0"/>
      <w:marTop w:val="-20"/>
      <w:marBottom w:val="-20"/>
      <w:divBdr>
        <w:top w:val="none" w:sz="0" w:space="0" w:color="auto"/>
        <w:left w:val="none" w:sz="0" w:space="0" w:color="auto"/>
        <w:bottom w:val="none" w:sz="0" w:space="0" w:color="auto"/>
        <w:right w:val="none" w:sz="0" w:space="0" w:color="auto"/>
      </w:divBdr>
    </w:div>
    <w:div w:id="11152459">
      <w:marLeft w:val="0"/>
      <w:marRight w:val="0"/>
      <w:marTop w:val="-20"/>
      <w:marBottom w:val="-20"/>
      <w:divBdr>
        <w:top w:val="none" w:sz="0" w:space="0" w:color="auto"/>
        <w:left w:val="none" w:sz="0" w:space="0" w:color="auto"/>
        <w:bottom w:val="none" w:sz="0" w:space="0" w:color="auto"/>
        <w:right w:val="none" w:sz="0" w:space="0" w:color="auto"/>
      </w:divBdr>
    </w:div>
    <w:div w:id="11491413">
      <w:marLeft w:val="0"/>
      <w:marRight w:val="0"/>
      <w:marTop w:val="-20"/>
      <w:marBottom w:val="-20"/>
      <w:divBdr>
        <w:top w:val="none" w:sz="0" w:space="0" w:color="auto"/>
        <w:left w:val="none" w:sz="0" w:space="0" w:color="auto"/>
        <w:bottom w:val="none" w:sz="0" w:space="0" w:color="auto"/>
        <w:right w:val="none" w:sz="0" w:space="0" w:color="auto"/>
      </w:divBdr>
    </w:div>
    <w:div w:id="11616037">
      <w:marLeft w:val="0"/>
      <w:marRight w:val="0"/>
      <w:marTop w:val="-20"/>
      <w:marBottom w:val="-20"/>
      <w:divBdr>
        <w:top w:val="none" w:sz="0" w:space="0" w:color="auto"/>
        <w:left w:val="none" w:sz="0" w:space="0" w:color="auto"/>
        <w:bottom w:val="none" w:sz="0" w:space="0" w:color="auto"/>
        <w:right w:val="none" w:sz="0" w:space="0" w:color="auto"/>
      </w:divBdr>
    </w:div>
    <w:div w:id="13193906">
      <w:marLeft w:val="0"/>
      <w:marRight w:val="0"/>
      <w:marTop w:val="-20"/>
      <w:marBottom w:val="-20"/>
      <w:divBdr>
        <w:top w:val="none" w:sz="0" w:space="0" w:color="auto"/>
        <w:left w:val="none" w:sz="0" w:space="0" w:color="auto"/>
        <w:bottom w:val="none" w:sz="0" w:space="0" w:color="auto"/>
        <w:right w:val="none" w:sz="0" w:space="0" w:color="auto"/>
      </w:divBdr>
    </w:div>
    <w:div w:id="14429342">
      <w:marLeft w:val="0"/>
      <w:marRight w:val="0"/>
      <w:marTop w:val="-20"/>
      <w:marBottom w:val="-20"/>
      <w:divBdr>
        <w:top w:val="none" w:sz="0" w:space="0" w:color="auto"/>
        <w:left w:val="none" w:sz="0" w:space="0" w:color="auto"/>
        <w:bottom w:val="none" w:sz="0" w:space="0" w:color="auto"/>
        <w:right w:val="none" w:sz="0" w:space="0" w:color="auto"/>
      </w:divBdr>
    </w:div>
    <w:div w:id="15236324">
      <w:marLeft w:val="0"/>
      <w:marRight w:val="0"/>
      <w:marTop w:val="-20"/>
      <w:marBottom w:val="-20"/>
      <w:divBdr>
        <w:top w:val="none" w:sz="0" w:space="0" w:color="auto"/>
        <w:left w:val="none" w:sz="0" w:space="0" w:color="auto"/>
        <w:bottom w:val="none" w:sz="0" w:space="0" w:color="auto"/>
        <w:right w:val="none" w:sz="0" w:space="0" w:color="auto"/>
      </w:divBdr>
    </w:div>
    <w:div w:id="16124506">
      <w:marLeft w:val="0"/>
      <w:marRight w:val="0"/>
      <w:marTop w:val="-20"/>
      <w:marBottom w:val="-20"/>
      <w:divBdr>
        <w:top w:val="none" w:sz="0" w:space="0" w:color="auto"/>
        <w:left w:val="none" w:sz="0" w:space="0" w:color="auto"/>
        <w:bottom w:val="none" w:sz="0" w:space="0" w:color="auto"/>
        <w:right w:val="none" w:sz="0" w:space="0" w:color="auto"/>
      </w:divBdr>
    </w:div>
    <w:div w:id="17857951">
      <w:marLeft w:val="0"/>
      <w:marRight w:val="0"/>
      <w:marTop w:val="-20"/>
      <w:marBottom w:val="-20"/>
      <w:divBdr>
        <w:top w:val="none" w:sz="0" w:space="0" w:color="auto"/>
        <w:left w:val="none" w:sz="0" w:space="0" w:color="auto"/>
        <w:bottom w:val="none" w:sz="0" w:space="0" w:color="auto"/>
        <w:right w:val="none" w:sz="0" w:space="0" w:color="auto"/>
      </w:divBdr>
    </w:div>
    <w:div w:id="18362016">
      <w:marLeft w:val="0"/>
      <w:marRight w:val="0"/>
      <w:marTop w:val="-20"/>
      <w:marBottom w:val="-20"/>
      <w:divBdr>
        <w:top w:val="none" w:sz="0" w:space="0" w:color="auto"/>
        <w:left w:val="none" w:sz="0" w:space="0" w:color="auto"/>
        <w:bottom w:val="none" w:sz="0" w:space="0" w:color="auto"/>
        <w:right w:val="none" w:sz="0" w:space="0" w:color="auto"/>
      </w:divBdr>
    </w:div>
    <w:div w:id="18745214">
      <w:marLeft w:val="0"/>
      <w:marRight w:val="0"/>
      <w:marTop w:val="-20"/>
      <w:marBottom w:val="-20"/>
      <w:divBdr>
        <w:top w:val="none" w:sz="0" w:space="0" w:color="auto"/>
        <w:left w:val="none" w:sz="0" w:space="0" w:color="auto"/>
        <w:bottom w:val="none" w:sz="0" w:space="0" w:color="auto"/>
        <w:right w:val="none" w:sz="0" w:space="0" w:color="auto"/>
      </w:divBdr>
    </w:div>
    <w:div w:id="25063473">
      <w:marLeft w:val="0"/>
      <w:marRight w:val="0"/>
      <w:marTop w:val="-20"/>
      <w:marBottom w:val="-20"/>
      <w:divBdr>
        <w:top w:val="none" w:sz="0" w:space="0" w:color="auto"/>
        <w:left w:val="none" w:sz="0" w:space="0" w:color="auto"/>
        <w:bottom w:val="none" w:sz="0" w:space="0" w:color="auto"/>
        <w:right w:val="none" w:sz="0" w:space="0" w:color="auto"/>
      </w:divBdr>
    </w:div>
    <w:div w:id="26565214">
      <w:marLeft w:val="0"/>
      <w:marRight w:val="0"/>
      <w:marTop w:val="-20"/>
      <w:marBottom w:val="-20"/>
      <w:divBdr>
        <w:top w:val="none" w:sz="0" w:space="0" w:color="auto"/>
        <w:left w:val="none" w:sz="0" w:space="0" w:color="auto"/>
        <w:bottom w:val="none" w:sz="0" w:space="0" w:color="auto"/>
        <w:right w:val="none" w:sz="0" w:space="0" w:color="auto"/>
      </w:divBdr>
    </w:div>
    <w:div w:id="26756456">
      <w:marLeft w:val="0"/>
      <w:marRight w:val="0"/>
      <w:marTop w:val="-20"/>
      <w:marBottom w:val="-20"/>
      <w:divBdr>
        <w:top w:val="none" w:sz="0" w:space="0" w:color="auto"/>
        <w:left w:val="none" w:sz="0" w:space="0" w:color="auto"/>
        <w:bottom w:val="none" w:sz="0" w:space="0" w:color="auto"/>
        <w:right w:val="none" w:sz="0" w:space="0" w:color="auto"/>
      </w:divBdr>
    </w:div>
    <w:div w:id="29573057">
      <w:marLeft w:val="0"/>
      <w:marRight w:val="0"/>
      <w:marTop w:val="-20"/>
      <w:marBottom w:val="-20"/>
      <w:divBdr>
        <w:top w:val="none" w:sz="0" w:space="0" w:color="auto"/>
        <w:left w:val="none" w:sz="0" w:space="0" w:color="auto"/>
        <w:bottom w:val="none" w:sz="0" w:space="0" w:color="auto"/>
        <w:right w:val="none" w:sz="0" w:space="0" w:color="auto"/>
      </w:divBdr>
    </w:div>
    <w:div w:id="31812922">
      <w:marLeft w:val="0"/>
      <w:marRight w:val="0"/>
      <w:marTop w:val="-20"/>
      <w:marBottom w:val="-20"/>
      <w:divBdr>
        <w:top w:val="none" w:sz="0" w:space="0" w:color="auto"/>
        <w:left w:val="none" w:sz="0" w:space="0" w:color="auto"/>
        <w:bottom w:val="none" w:sz="0" w:space="0" w:color="auto"/>
        <w:right w:val="none" w:sz="0" w:space="0" w:color="auto"/>
      </w:divBdr>
    </w:div>
    <w:div w:id="32309884">
      <w:marLeft w:val="0"/>
      <w:marRight w:val="0"/>
      <w:marTop w:val="-20"/>
      <w:marBottom w:val="-20"/>
      <w:divBdr>
        <w:top w:val="none" w:sz="0" w:space="0" w:color="auto"/>
        <w:left w:val="none" w:sz="0" w:space="0" w:color="auto"/>
        <w:bottom w:val="none" w:sz="0" w:space="0" w:color="auto"/>
        <w:right w:val="none" w:sz="0" w:space="0" w:color="auto"/>
      </w:divBdr>
    </w:div>
    <w:div w:id="32730805">
      <w:marLeft w:val="0"/>
      <w:marRight w:val="0"/>
      <w:marTop w:val="-20"/>
      <w:marBottom w:val="-20"/>
      <w:divBdr>
        <w:top w:val="none" w:sz="0" w:space="0" w:color="auto"/>
        <w:left w:val="none" w:sz="0" w:space="0" w:color="auto"/>
        <w:bottom w:val="none" w:sz="0" w:space="0" w:color="auto"/>
        <w:right w:val="none" w:sz="0" w:space="0" w:color="auto"/>
      </w:divBdr>
    </w:div>
    <w:div w:id="34164390">
      <w:marLeft w:val="0"/>
      <w:marRight w:val="0"/>
      <w:marTop w:val="-20"/>
      <w:marBottom w:val="-20"/>
      <w:divBdr>
        <w:top w:val="none" w:sz="0" w:space="0" w:color="auto"/>
        <w:left w:val="none" w:sz="0" w:space="0" w:color="auto"/>
        <w:bottom w:val="none" w:sz="0" w:space="0" w:color="auto"/>
        <w:right w:val="none" w:sz="0" w:space="0" w:color="auto"/>
      </w:divBdr>
    </w:div>
    <w:div w:id="35934673">
      <w:marLeft w:val="0"/>
      <w:marRight w:val="0"/>
      <w:marTop w:val="-20"/>
      <w:marBottom w:val="-20"/>
      <w:divBdr>
        <w:top w:val="none" w:sz="0" w:space="0" w:color="auto"/>
        <w:left w:val="none" w:sz="0" w:space="0" w:color="auto"/>
        <w:bottom w:val="none" w:sz="0" w:space="0" w:color="auto"/>
        <w:right w:val="none" w:sz="0" w:space="0" w:color="auto"/>
      </w:divBdr>
    </w:div>
    <w:div w:id="41752066">
      <w:marLeft w:val="0"/>
      <w:marRight w:val="0"/>
      <w:marTop w:val="-20"/>
      <w:marBottom w:val="-20"/>
      <w:divBdr>
        <w:top w:val="none" w:sz="0" w:space="0" w:color="auto"/>
        <w:left w:val="none" w:sz="0" w:space="0" w:color="auto"/>
        <w:bottom w:val="none" w:sz="0" w:space="0" w:color="auto"/>
        <w:right w:val="none" w:sz="0" w:space="0" w:color="auto"/>
      </w:divBdr>
    </w:div>
    <w:div w:id="44263158">
      <w:marLeft w:val="0"/>
      <w:marRight w:val="0"/>
      <w:marTop w:val="-20"/>
      <w:marBottom w:val="-20"/>
      <w:divBdr>
        <w:top w:val="none" w:sz="0" w:space="0" w:color="auto"/>
        <w:left w:val="none" w:sz="0" w:space="0" w:color="auto"/>
        <w:bottom w:val="none" w:sz="0" w:space="0" w:color="auto"/>
        <w:right w:val="none" w:sz="0" w:space="0" w:color="auto"/>
      </w:divBdr>
    </w:div>
    <w:div w:id="44305030">
      <w:marLeft w:val="0"/>
      <w:marRight w:val="0"/>
      <w:marTop w:val="-20"/>
      <w:marBottom w:val="-20"/>
      <w:divBdr>
        <w:top w:val="none" w:sz="0" w:space="0" w:color="auto"/>
        <w:left w:val="none" w:sz="0" w:space="0" w:color="auto"/>
        <w:bottom w:val="none" w:sz="0" w:space="0" w:color="auto"/>
        <w:right w:val="none" w:sz="0" w:space="0" w:color="auto"/>
      </w:divBdr>
    </w:div>
    <w:div w:id="44792152">
      <w:marLeft w:val="0"/>
      <w:marRight w:val="0"/>
      <w:marTop w:val="-20"/>
      <w:marBottom w:val="-20"/>
      <w:divBdr>
        <w:top w:val="none" w:sz="0" w:space="0" w:color="auto"/>
        <w:left w:val="none" w:sz="0" w:space="0" w:color="auto"/>
        <w:bottom w:val="none" w:sz="0" w:space="0" w:color="auto"/>
        <w:right w:val="none" w:sz="0" w:space="0" w:color="auto"/>
      </w:divBdr>
    </w:div>
    <w:div w:id="46072705">
      <w:marLeft w:val="0"/>
      <w:marRight w:val="0"/>
      <w:marTop w:val="-20"/>
      <w:marBottom w:val="-20"/>
      <w:divBdr>
        <w:top w:val="none" w:sz="0" w:space="0" w:color="auto"/>
        <w:left w:val="none" w:sz="0" w:space="0" w:color="auto"/>
        <w:bottom w:val="none" w:sz="0" w:space="0" w:color="auto"/>
        <w:right w:val="none" w:sz="0" w:space="0" w:color="auto"/>
      </w:divBdr>
    </w:div>
    <w:div w:id="46146192">
      <w:marLeft w:val="0"/>
      <w:marRight w:val="0"/>
      <w:marTop w:val="-20"/>
      <w:marBottom w:val="-20"/>
      <w:divBdr>
        <w:top w:val="none" w:sz="0" w:space="0" w:color="auto"/>
        <w:left w:val="none" w:sz="0" w:space="0" w:color="auto"/>
        <w:bottom w:val="none" w:sz="0" w:space="0" w:color="auto"/>
        <w:right w:val="none" w:sz="0" w:space="0" w:color="auto"/>
      </w:divBdr>
    </w:div>
    <w:div w:id="47845360">
      <w:marLeft w:val="0"/>
      <w:marRight w:val="0"/>
      <w:marTop w:val="-20"/>
      <w:marBottom w:val="-20"/>
      <w:divBdr>
        <w:top w:val="none" w:sz="0" w:space="0" w:color="auto"/>
        <w:left w:val="none" w:sz="0" w:space="0" w:color="auto"/>
        <w:bottom w:val="none" w:sz="0" w:space="0" w:color="auto"/>
        <w:right w:val="none" w:sz="0" w:space="0" w:color="auto"/>
      </w:divBdr>
    </w:div>
    <w:div w:id="49424043">
      <w:marLeft w:val="0"/>
      <w:marRight w:val="0"/>
      <w:marTop w:val="-20"/>
      <w:marBottom w:val="-20"/>
      <w:divBdr>
        <w:top w:val="none" w:sz="0" w:space="0" w:color="auto"/>
        <w:left w:val="none" w:sz="0" w:space="0" w:color="auto"/>
        <w:bottom w:val="none" w:sz="0" w:space="0" w:color="auto"/>
        <w:right w:val="none" w:sz="0" w:space="0" w:color="auto"/>
      </w:divBdr>
    </w:div>
    <w:div w:id="50005436">
      <w:marLeft w:val="0"/>
      <w:marRight w:val="0"/>
      <w:marTop w:val="-20"/>
      <w:marBottom w:val="-20"/>
      <w:divBdr>
        <w:top w:val="none" w:sz="0" w:space="0" w:color="auto"/>
        <w:left w:val="none" w:sz="0" w:space="0" w:color="auto"/>
        <w:bottom w:val="none" w:sz="0" w:space="0" w:color="auto"/>
        <w:right w:val="none" w:sz="0" w:space="0" w:color="auto"/>
      </w:divBdr>
    </w:div>
    <w:div w:id="51270947">
      <w:marLeft w:val="0"/>
      <w:marRight w:val="0"/>
      <w:marTop w:val="-20"/>
      <w:marBottom w:val="-20"/>
      <w:divBdr>
        <w:top w:val="none" w:sz="0" w:space="0" w:color="auto"/>
        <w:left w:val="none" w:sz="0" w:space="0" w:color="auto"/>
        <w:bottom w:val="none" w:sz="0" w:space="0" w:color="auto"/>
        <w:right w:val="none" w:sz="0" w:space="0" w:color="auto"/>
      </w:divBdr>
    </w:div>
    <w:div w:id="51656149">
      <w:marLeft w:val="0"/>
      <w:marRight w:val="0"/>
      <w:marTop w:val="-20"/>
      <w:marBottom w:val="-20"/>
      <w:divBdr>
        <w:top w:val="none" w:sz="0" w:space="0" w:color="auto"/>
        <w:left w:val="none" w:sz="0" w:space="0" w:color="auto"/>
        <w:bottom w:val="none" w:sz="0" w:space="0" w:color="auto"/>
        <w:right w:val="none" w:sz="0" w:space="0" w:color="auto"/>
      </w:divBdr>
    </w:div>
    <w:div w:id="53553615">
      <w:marLeft w:val="0"/>
      <w:marRight w:val="0"/>
      <w:marTop w:val="-20"/>
      <w:marBottom w:val="-20"/>
      <w:divBdr>
        <w:top w:val="none" w:sz="0" w:space="0" w:color="auto"/>
        <w:left w:val="none" w:sz="0" w:space="0" w:color="auto"/>
        <w:bottom w:val="none" w:sz="0" w:space="0" w:color="auto"/>
        <w:right w:val="none" w:sz="0" w:space="0" w:color="auto"/>
      </w:divBdr>
    </w:div>
    <w:div w:id="53897645">
      <w:marLeft w:val="0"/>
      <w:marRight w:val="0"/>
      <w:marTop w:val="-20"/>
      <w:marBottom w:val="-20"/>
      <w:divBdr>
        <w:top w:val="none" w:sz="0" w:space="0" w:color="auto"/>
        <w:left w:val="none" w:sz="0" w:space="0" w:color="auto"/>
        <w:bottom w:val="none" w:sz="0" w:space="0" w:color="auto"/>
        <w:right w:val="none" w:sz="0" w:space="0" w:color="auto"/>
      </w:divBdr>
    </w:div>
    <w:div w:id="54740523">
      <w:marLeft w:val="0"/>
      <w:marRight w:val="0"/>
      <w:marTop w:val="-20"/>
      <w:marBottom w:val="-20"/>
      <w:divBdr>
        <w:top w:val="none" w:sz="0" w:space="0" w:color="auto"/>
        <w:left w:val="none" w:sz="0" w:space="0" w:color="auto"/>
        <w:bottom w:val="none" w:sz="0" w:space="0" w:color="auto"/>
        <w:right w:val="none" w:sz="0" w:space="0" w:color="auto"/>
      </w:divBdr>
    </w:div>
    <w:div w:id="55976591">
      <w:marLeft w:val="0"/>
      <w:marRight w:val="0"/>
      <w:marTop w:val="-20"/>
      <w:marBottom w:val="-20"/>
      <w:divBdr>
        <w:top w:val="none" w:sz="0" w:space="0" w:color="auto"/>
        <w:left w:val="none" w:sz="0" w:space="0" w:color="auto"/>
        <w:bottom w:val="none" w:sz="0" w:space="0" w:color="auto"/>
        <w:right w:val="none" w:sz="0" w:space="0" w:color="auto"/>
      </w:divBdr>
    </w:div>
    <w:div w:id="56099869">
      <w:marLeft w:val="0"/>
      <w:marRight w:val="0"/>
      <w:marTop w:val="-20"/>
      <w:marBottom w:val="-20"/>
      <w:divBdr>
        <w:top w:val="none" w:sz="0" w:space="0" w:color="auto"/>
        <w:left w:val="none" w:sz="0" w:space="0" w:color="auto"/>
        <w:bottom w:val="none" w:sz="0" w:space="0" w:color="auto"/>
        <w:right w:val="none" w:sz="0" w:space="0" w:color="auto"/>
      </w:divBdr>
    </w:div>
    <w:div w:id="56322043">
      <w:marLeft w:val="0"/>
      <w:marRight w:val="0"/>
      <w:marTop w:val="-20"/>
      <w:marBottom w:val="-20"/>
      <w:divBdr>
        <w:top w:val="none" w:sz="0" w:space="0" w:color="auto"/>
        <w:left w:val="none" w:sz="0" w:space="0" w:color="auto"/>
        <w:bottom w:val="none" w:sz="0" w:space="0" w:color="auto"/>
        <w:right w:val="none" w:sz="0" w:space="0" w:color="auto"/>
      </w:divBdr>
    </w:div>
    <w:div w:id="56708239">
      <w:marLeft w:val="0"/>
      <w:marRight w:val="0"/>
      <w:marTop w:val="-20"/>
      <w:marBottom w:val="-20"/>
      <w:divBdr>
        <w:top w:val="none" w:sz="0" w:space="0" w:color="auto"/>
        <w:left w:val="none" w:sz="0" w:space="0" w:color="auto"/>
        <w:bottom w:val="none" w:sz="0" w:space="0" w:color="auto"/>
        <w:right w:val="none" w:sz="0" w:space="0" w:color="auto"/>
      </w:divBdr>
    </w:div>
    <w:div w:id="57021020">
      <w:marLeft w:val="0"/>
      <w:marRight w:val="0"/>
      <w:marTop w:val="-20"/>
      <w:marBottom w:val="-20"/>
      <w:divBdr>
        <w:top w:val="none" w:sz="0" w:space="0" w:color="auto"/>
        <w:left w:val="none" w:sz="0" w:space="0" w:color="auto"/>
        <w:bottom w:val="none" w:sz="0" w:space="0" w:color="auto"/>
        <w:right w:val="none" w:sz="0" w:space="0" w:color="auto"/>
      </w:divBdr>
    </w:div>
    <w:div w:id="57898139">
      <w:marLeft w:val="0"/>
      <w:marRight w:val="0"/>
      <w:marTop w:val="-20"/>
      <w:marBottom w:val="-20"/>
      <w:divBdr>
        <w:top w:val="none" w:sz="0" w:space="0" w:color="auto"/>
        <w:left w:val="none" w:sz="0" w:space="0" w:color="auto"/>
        <w:bottom w:val="none" w:sz="0" w:space="0" w:color="auto"/>
        <w:right w:val="none" w:sz="0" w:space="0" w:color="auto"/>
      </w:divBdr>
    </w:div>
    <w:div w:id="58215288">
      <w:marLeft w:val="0"/>
      <w:marRight w:val="0"/>
      <w:marTop w:val="-20"/>
      <w:marBottom w:val="-20"/>
      <w:divBdr>
        <w:top w:val="none" w:sz="0" w:space="0" w:color="auto"/>
        <w:left w:val="none" w:sz="0" w:space="0" w:color="auto"/>
        <w:bottom w:val="none" w:sz="0" w:space="0" w:color="auto"/>
        <w:right w:val="none" w:sz="0" w:space="0" w:color="auto"/>
      </w:divBdr>
    </w:div>
    <w:div w:id="58480614">
      <w:marLeft w:val="0"/>
      <w:marRight w:val="0"/>
      <w:marTop w:val="-20"/>
      <w:marBottom w:val="-20"/>
      <w:divBdr>
        <w:top w:val="none" w:sz="0" w:space="0" w:color="auto"/>
        <w:left w:val="none" w:sz="0" w:space="0" w:color="auto"/>
        <w:bottom w:val="none" w:sz="0" w:space="0" w:color="auto"/>
        <w:right w:val="none" w:sz="0" w:space="0" w:color="auto"/>
      </w:divBdr>
    </w:div>
    <w:div w:id="59986354">
      <w:marLeft w:val="0"/>
      <w:marRight w:val="0"/>
      <w:marTop w:val="-20"/>
      <w:marBottom w:val="-20"/>
      <w:divBdr>
        <w:top w:val="none" w:sz="0" w:space="0" w:color="auto"/>
        <w:left w:val="none" w:sz="0" w:space="0" w:color="auto"/>
        <w:bottom w:val="none" w:sz="0" w:space="0" w:color="auto"/>
        <w:right w:val="none" w:sz="0" w:space="0" w:color="auto"/>
      </w:divBdr>
    </w:div>
    <w:div w:id="60715893">
      <w:marLeft w:val="0"/>
      <w:marRight w:val="0"/>
      <w:marTop w:val="-20"/>
      <w:marBottom w:val="-20"/>
      <w:divBdr>
        <w:top w:val="none" w:sz="0" w:space="0" w:color="auto"/>
        <w:left w:val="none" w:sz="0" w:space="0" w:color="auto"/>
        <w:bottom w:val="none" w:sz="0" w:space="0" w:color="auto"/>
        <w:right w:val="none" w:sz="0" w:space="0" w:color="auto"/>
      </w:divBdr>
    </w:div>
    <w:div w:id="61100953">
      <w:marLeft w:val="0"/>
      <w:marRight w:val="0"/>
      <w:marTop w:val="-20"/>
      <w:marBottom w:val="-20"/>
      <w:divBdr>
        <w:top w:val="none" w:sz="0" w:space="0" w:color="auto"/>
        <w:left w:val="none" w:sz="0" w:space="0" w:color="auto"/>
        <w:bottom w:val="none" w:sz="0" w:space="0" w:color="auto"/>
        <w:right w:val="none" w:sz="0" w:space="0" w:color="auto"/>
      </w:divBdr>
    </w:div>
    <w:div w:id="61487182">
      <w:marLeft w:val="0"/>
      <w:marRight w:val="0"/>
      <w:marTop w:val="-20"/>
      <w:marBottom w:val="-20"/>
      <w:divBdr>
        <w:top w:val="none" w:sz="0" w:space="0" w:color="auto"/>
        <w:left w:val="none" w:sz="0" w:space="0" w:color="auto"/>
        <w:bottom w:val="none" w:sz="0" w:space="0" w:color="auto"/>
        <w:right w:val="none" w:sz="0" w:space="0" w:color="auto"/>
      </w:divBdr>
    </w:div>
    <w:div w:id="64957309">
      <w:marLeft w:val="0"/>
      <w:marRight w:val="0"/>
      <w:marTop w:val="-20"/>
      <w:marBottom w:val="-20"/>
      <w:divBdr>
        <w:top w:val="none" w:sz="0" w:space="0" w:color="auto"/>
        <w:left w:val="none" w:sz="0" w:space="0" w:color="auto"/>
        <w:bottom w:val="none" w:sz="0" w:space="0" w:color="auto"/>
        <w:right w:val="none" w:sz="0" w:space="0" w:color="auto"/>
      </w:divBdr>
    </w:div>
    <w:div w:id="66195163">
      <w:marLeft w:val="0"/>
      <w:marRight w:val="0"/>
      <w:marTop w:val="-20"/>
      <w:marBottom w:val="-20"/>
      <w:divBdr>
        <w:top w:val="none" w:sz="0" w:space="0" w:color="auto"/>
        <w:left w:val="none" w:sz="0" w:space="0" w:color="auto"/>
        <w:bottom w:val="none" w:sz="0" w:space="0" w:color="auto"/>
        <w:right w:val="none" w:sz="0" w:space="0" w:color="auto"/>
      </w:divBdr>
    </w:div>
    <w:div w:id="66271902">
      <w:marLeft w:val="0"/>
      <w:marRight w:val="0"/>
      <w:marTop w:val="-20"/>
      <w:marBottom w:val="-20"/>
      <w:divBdr>
        <w:top w:val="none" w:sz="0" w:space="0" w:color="auto"/>
        <w:left w:val="none" w:sz="0" w:space="0" w:color="auto"/>
        <w:bottom w:val="none" w:sz="0" w:space="0" w:color="auto"/>
        <w:right w:val="none" w:sz="0" w:space="0" w:color="auto"/>
      </w:divBdr>
    </w:div>
    <w:div w:id="66611519">
      <w:marLeft w:val="0"/>
      <w:marRight w:val="0"/>
      <w:marTop w:val="-20"/>
      <w:marBottom w:val="-20"/>
      <w:divBdr>
        <w:top w:val="none" w:sz="0" w:space="0" w:color="auto"/>
        <w:left w:val="none" w:sz="0" w:space="0" w:color="auto"/>
        <w:bottom w:val="none" w:sz="0" w:space="0" w:color="auto"/>
        <w:right w:val="none" w:sz="0" w:space="0" w:color="auto"/>
      </w:divBdr>
    </w:div>
    <w:div w:id="67961823">
      <w:marLeft w:val="0"/>
      <w:marRight w:val="0"/>
      <w:marTop w:val="-20"/>
      <w:marBottom w:val="-20"/>
      <w:divBdr>
        <w:top w:val="none" w:sz="0" w:space="0" w:color="auto"/>
        <w:left w:val="none" w:sz="0" w:space="0" w:color="auto"/>
        <w:bottom w:val="none" w:sz="0" w:space="0" w:color="auto"/>
        <w:right w:val="none" w:sz="0" w:space="0" w:color="auto"/>
      </w:divBdr>
    </w:div>
    <w:div w:id="70155266">
      <w:marLeft w:val="0"/>
      <w:marRight w:val="0"/>
      <w:marTop w:val="-20"/>
      <w:marBottom w:val="-20"/>
      <w:divBdr>
        <w:top w:val="none" w:sz="0" w:space="0" w:color="auto"/>
        <w:left w:val="none" w:sz="0" w:space="0" w:color="auto"/>
        <w:bottom w:val="none" w:sz="0" w:space="0" w:color="auto"/>
        <w:right w:val="none" w:sz="0" w:space="0" w:color="auto"/>
      </w:divBdr>
    </w:div>
    <w:div w:id="70203509">
      <w:marLeft w:val="0"/>
      <w:marRight w:val="0"/>
      <w:marTop w:val="-20"/>
      <w:marBottom w:val="-20"/>
      <w:divBdr>
        <w:top w:val="none" w:sz="0" w:space="0" w:color="auto"/>
        <w:left w:val="none" w:sz="0" w:space="0" w:color="auto"/>
        <w:bottom w:val="none" w:sz="0" w:space="0" w:color="auto"/>
        <w:right w:val="none" w:sz="0" w:space="0" w:color="auto"/>
      </w:divBdr>
    </w:div>
    <w:div w:id="72095635">
      <w:marLeft w:val="0"/>
      <w:marRight w:val="0"/>
      <w:marTop w:val="-20"/>
      <w:marBottom w:val="-20"/>
      <w:divBdr>
        <w:top w:val="none" w:sz="0" w:space="0" w:color="auto"/>
        <w:left w:val="none" w:sz="0" w:space="0" w:color="auto"/>
        <w:bottom w:val="none" w:sz="0" w:space="0" w:color="auto"/>
        <w:right w:val="none" w:sz="0" w:space="0" w:color="auto"/>
      </w:divBdr>
    </w:div>
    <w:div w:id="72165766">
      <w:marLeft w:val="0"/>
      <w:marRight w:val="0"/>
      <w:marTop w:val="-20"/>
      <w:marBottom w:val="-20"/>
      <w:divBdr>
        <w:top w:val="none" w:sz="0" w:space="0" w:color="auto"/>
        <w:left w:val="none" w:sz="0" w:space="0" w:color="auto"/>
        <w:bottom w:val="none" w:sz="0" w:space="0" w:color="auto"/>
        <w:right w:val="none" w:sz="0" w:space="0" w:color="auto"/>
      </w:divBdr>
    </w:div>
    <w:div w:id="72364332">
      <w:marLeft w:val="0"/>
      <w:marRight w:val="0"/>
      <w:marTop w:val="-20"/>
      <w:marBottom w:val="-20"/>
      <w:divBdr>
        <w:top w:val="none" w:sz="0" w:space="0" w:color="auto"/>
        <w:left w:val="none" w:sz="0" w:space="0" w:color="auto"/>
        <w:bottom w:val="none" w:sz="0" w:space="0" w:color="auto"/>
        <w:right w:val="none" w:sz="0" w:space="0" w:color="auto"/>
      </w:divBdr>
    </w:div>
    <w:div w:id="72631842">
      <w:marLeft w:val="0"/>
      <w:marRight w:val="0"/>
      <w:marTop w:val="-20"/>
      <w:marBottom w:val="-20"/>
      <w:divBdr>
        <w:top w:val="none" w:sz="0" w:space="0" w:color="auto"/>
        <w:left w:val="none" w:sz="0" w:space="0" w:color="auto"/>
        <w:bottom w:val="none" w:sz="0" w:space="0" w:color="auto"/>
        <w:right w:val="none" w:sz="0" w:space="0" w:color="auto"/>
      </w:divBdr>
    </w:div>
    <w:div w:id="73475439">
      <w:marLeft w:val="0"/>
      <w:marRight w:val="0"/>
      <w:marTop w:val="-20"/>
      <w:marBottom w:val="-20"/>
      <w:divBdr>
        <w:top w:val="none" w:sz="0" w:space="0" w:color="auto"/>
        <w:left w:val="none" w:sz="0" w:space="0" w:color="auto"/>
        <w:bottom w:val="none" w:sz="0" w:space="0" w:color="auto"/>
        <w:right w:val="none" w:sz="0" w:space="0" w:color="auto"/>
      </w:divBdr>
    </w:div>
    <w:div w:id="73598336">
      <w:marLeft w:val="0"/>
      <w:marRight w:val="0"/>
      <w:marTop w:val="-20"/>
      <w:marBottom w:val="-20"/>
      <w:divBdr>
        <w:top w:val="none" w:sz="0" w:space="0" w:color="auto"/>
        <w:left w:val="none" w:sz="0" w:space="0" w:color="auto"/>
        <w:bottom w:val="none" w:sz="0" w:space="0" w:color="auto"/>
        <w:right w:val="none" w:sz="0" w:space="0" w:color="auto"/>
      </w:divBdr>
    </w:div>
    <w:div w:id="74058007">
      <w:marLeft w:val="0"/>
      <w:marRight w:val="0"/>
      <w:marTop w:val="-20"/>
      <w:marBottom w:val="-20"/>
      <w:divBdr>
        <w:top w:val="none" w:sz="0" w:space="0" w:color="auto"/>
        <w:left w:val="none" w:sz="0" w:space="0" w:color="auto"/>
        <w:bottom w:val="none" w:sz="0" w:space="0" w:color="auto"/>
        <w:right w:val="none" w:sz="0" w:space="0" w:color="auto"/>
      </w:divBdr>
    </w:div>
    <w:div w:id="74666580">
      <w:marLeft w:val="0"/>
      <w:marRight w:val="0"/>
      <w:marTop w:val="-20"/>
      <w:marBottom w:val="-20"/>
      <w:divBdr>
        <w:top w:val="none" w:sz="0" w:space="0" w:color="auto"/>
        <w:left w:val="none" w:sz="0" w:space="0" w:color="auto"/>
        <w:bottom w:val="none" w:sz="0" w:space="0" w:color="auto"/>
        <w:right w:val="none" w:sz="0" w:space="0" w:color="auto"/>
      </w:divBdr>
    </w:div>
    <w:div w:id="75443667">
      <w:marLeft w:val="0"/>
      <w:marRight w:val="0"/>
      <w:marTop w:val="-20"/>
      <w:marBottom w:val="-20"/>
      <w:divBdr>
        <w:top w:val="none" w:sz="0" w:space="0" w:color="auto"/>
        <w:left w:val="none" w:sz="0" w:space="0" w:color="auto"/>
        <w:bottom w:val="none" w:sz="0" w:space="0" w:color="auto"/>
        <w:right w:val="none" w:sz="0" w:space="0" w:color="auto"/>
      </w:divBdr>
    </w:div>
    <w:div w:id="76053581">
      <w:marLeft w:val="0"/>
      <w:marRight w:val="0"/>
      <w:marTop w:val="-20"/>
      <w:marBottom w:val="-20"/>
      <w:divBdr>
        <w:top w:val="none" w:sz="0" w:space="0" w:color="auto"/>
        <w:left w:val="none" w:sz="0" w:space="0" w:color="auto"/>
        <w:bottom w:val="none" w:sz="0" w:space="0" w:color="auto"/>
        <w:right w:val="none" w:sz="0" w:space="0" w:color="auto"/>
      </w:divBdr>
    </w:div>
    <w:div w:id="78914852">
      <w:marLeft w:val="0"/>
      <w:marRight w:val="0"/>
      <w:marTop w:val="-20"/>
      <w:marBottom w:val="-20"/>
      <w:divBdr>
        <w:top w:val="none" w:sz="0" w:space="0" w:color="auto"/>
        <w:left w:val="none" w:sz="0" w:space="0" w:color="auto"/>
        <w:bottom w:val="none" w:sz="0" w:space="0" w:color="auto"/>
        <w:right w:val="none" w:sz="0" w:space="0" w:color="auto"/>
      </w:divBdr>
    </w:div>
    <w:div w:id="79104652">
      <w:marLeft w:val="0"/>
      <w:marRight w:val="0"/>
      <w:marTop w:val="-20"/>
      <w:marBottom w:val="-20"/>
      <w:divBdr>
        <w:top w:val="none" w:sz="0" w:space="0" w:color="auto"/>
        <w:left w:val="none" w:sz="0" w:space="0" w:color="auto"/>
        <w:bottom w:val="none" w:sz="0" w:space="0" w:color="auto"/>
        <w:right w:val="none" w:sz="0" w:space="0" w:color="auto"/>
      </w:divBdr>
    </w:div>
    <w:div w:id="81950900">
      <w:marLeft w:val="0"/>
      <w:marRight w:val="0"/>
      <w:marTop w:val="-20"/>
      <w:marBottom w:val="-20"/>
      <w:divBdr>
        <w:top w:val="none" w:sz="0" w:space="0" w:color="auto"/>
        <w:left w:val="none" w:sz="0" w:space="0" w:color="auto"/>
        <w:bottom w:val="none" w:sz="0" w:space="0" w:color="auto"/>
        <w:right w:val="none" w:sz="0" w:space="0" w:color="auto"/>
      </w:divBdr>
    </w:div>
    <w:div w:id="86315939">
      <w:marLeft w:val="0"/>
      <w:marRight w:val="0"/>
      <w:marTop w:val="-20"/>
      <w:marBottom w:val="-20"/>
      <w:divBdr>
        <w:top w:val="none" w:sz="0" w:space="0" w:color="auto"/>
        <w:left w:val="none" w:sz="0" w:space="0" w:color="auto"/>
        <w:bottom w:val="none" w:sz="0" w:space="0" w:color="auto"/>
        <w:right w:val="none" w:sz="0" w:space="0" w:color="auto"/>
      </w:divBdr>
    </w:div>
    <w:div w:id="86581647">
      <w:marLeft w:val="0"/>
      <w:marRight w:val="0"/>
      <w:marTop w:val="-20"/>
      <w:marBottom w:val="-20"/>
      <w:divBdr>
        <w:top w:val="none" w:sz="0" w:space="0" w:color="auto"/>
        <w:left w:val="none" w:sz="0" w:space="0" w:color="auto"/>
        <w:bottom w:val="none" w:sz="0" w:space="0" w:color="auto"/>
        <w:right w:val="none" w:sz="0" w:space="0" w:color="auto"/>
      </w:divBdr>
    </w:div>
    <w:div w:id="88039474">
      <w:marLeft w:val="0"/>
      <w:marRight w:val="0"/>
      <w:marTop w:val="-20"/>
      <w:marBottom w:val="-20"/>
      <w:divBdr>
        <w:top w:val="none" w:sz="0" w:space="0" w:color="auto"/>
        <w:left w:val="none" w:sz="0" w:space="0" w:color="auto"/>
        <w:bottom w:val="none" w:sz="0" w:space="0" w:color="auto"/>
        <w:right w:val="none" w:sz="0" w:space="0" w:color="auto"/>
      </w:divBdr>
    </w:div>
    <w:div w:id="90198556">
      <w:marLeft w:val="0"/>
      <w:marRight w:val="0"/>
      <w:marTop w:val="-20"/>
      <w:marBottom w:val="-20"/>
      <w:divBdr>
        <w:top w:val="none" w:sz="0" w:space="0" w:color="auto"/>
        <w:left w:val="none" w:sz="0" w:space="0" w:color="auto"/>
        <w:bottom w:val="none" w:sz="0" w:space="0" w:color="auto"/>
        <w:right w:val="none" w:sz="0" w:space="0" w:color="auto"/>
      </w:divBdr>
    </w:div>
    <w:div w:id="90589541">
      <w:marLeft w:val="0"/>
      <w:marRight w:val="0"/>
      <w:marTop w:val="-20"/>
      <w:marBottom w:val="-20"/>
      <w:divBdr>
        <w:top w:val="none" w:sz="0" w:space="0" w:color="auto"/>
        <w:left w:val="none" w:sz="0" w:space="0" w:color="auto"/>
        <w:bottom w:val="none" w:sz="0" w:space="0" w:color="auto"/>
        <w:right w:val="none" w:sz="0" w:space="0" w:color="auto"/>
      </w:divBdr>
    </w:div>
    <w:div w:id="91439483">
      <w:marLeft w:val="0"/>
      <w:marRight w:val="0"/>
      <w:marTop w:val="-20"/>
      <w:marBottom w:val="-20"/>
      <w:divBdr>
        <w:top w:val="none" w:sz="0" w:space="0" w:color="auto"/>
        <w:left w:val="none" w:sz="0" w:space="0" w:color="auto"/>
        <w:bottom w:val="none" w:sz="0" w:space="0" w:color="auto"/>
        <w:right w:val="none" w:sz="0" w:space="0" w:color="auto"/>
      </w:divBdr>
    </w:div>
    <w:div w:id="91510440">
      <w:marLeft w:val="0"/>
      <w:marRight w:val="0"/>
      <w:marTop w:val="-20"/>
      <w:marBottom w:val="-20"/>
      <w:divBdr>
        <w:top w:val="none" w:sz="0" w:space="0" w:color="auto"/>
        <w:left w:val="none" w:sz="0" w:space="0" w:color="auto"/>
        <w:bottom w:val="none" w:sz="0" w:space="0" w:color="auto"/>
        <w:right w:val="none" w:sz="0" w:space="0" w:color="auto"/>
      </w:divBdr>
    </w:div>
    <w:div w:id="94325710">
      <w:marLeft w:val="0"/>
      <w:marRight w:val="0"/>
      <w:marTop w:val="-20"/>
      <w:marBottom w:val="-20"/>
      <w:divBdr>
        <w:top w:val="none" w:sz="0" w:space="0" w:color="auto"/>
        <w:left w:val="none" w:sz="0" w:space="0" w:color="auto"/>
        <w:bottom w:val="none" w:sz="0" w:space="0" w:color="auto"/>
        <w:right w:val="none" w:sz="0" w:space="0" w:color="auto"/>
      </w:divBdr>
    </w:div>
    <w:div w:id="94639418">
      <w:marLeft w:val="0"/>
      <w:marRight w:val="0"/>
      <w:marTop w:val="-20"/>
      <w:marBottom w:val="-20"/>
      <w:divBdr>
        <w:top w:val="none" w:sz="0" w:space="0" w:color="auto"/>
        <w:left w:val="none" w:sz="0" w:space="0" w:color="auto"/>
        <w:bottom w:val="none" w:sz="0" w:space="0" w:color="auto"/>
        <w:right w:val="none" w:sz="0" w:space="0" w:color="auto"/>
      </w:divBdr>
    </w:div>
    <w:div w:id="94642886">
      <w:marLeft w:val="0"/>
      <w:marRight w:val="0"/>
      <w:marTop w:val="-20"/>
      <w:marBottom w:val="-20"/>
      <w:divBdr>
        <w:top w:val="none" w:sz="0" w:space="0" w:color="auto"/>
        <w:left w:val="none" w:sz="0" w:space="0" w:color="auto"/>
        <w:bottom w:val="none" w:sz="0" w:space="0" w:color="auto"/>
        <w:right w:val="none" w:sz="0" w:space="0" w:color="auto"/>
      </w:divBdr>
    </w:div>
    <w:div w:id="97794632">
      <w:marLeft w:val="0"/>
      <w:marRight w:val="0"/>
      <w:marTop w:val="-20"/>
      <w:marBottom w:val="-20"/>
      <w:divBdr>
        <w:top w:val="none" w:sz="0" w:space="0" w:color="auto"/>
        <w:left w:val="none" w:sz="0" w:space="0" w:color="auto"/>
        <w:bottom w:val="none" w:sz="0" w:space="0" w:color="auto"/>
        <w:right w:val="none" w:sz="0" w:space="0" w:color="auto"/>
      </w:divBdr>
    </w:div>
    <w:div w:id="98139344">
      <w:marLeft w:val="0"/>
      <w:marRight w:val="0"/>
      <w:marTop w:val="-20"/>
      <w:marBottom w:val="-20"/>
      <w:divBdr>
        <w:top w:val="none" w:sz="0" w:space="0" w:color="auto"/>
        <w:left w:val="none" w:sz="0" w:space="0" w:color="auto"/>
        <w:bottom w:val="none" w:sz="0" w:space="0" w:color="auto"/>
        <w:right w:val="none" w:sz="0" w:space="0" w:color="auto"/>
      </w:divBdr>
    </w:div>
    <w:div w:id="98987600">
      <w:marLeft w:val="0"/>
      <w:marRight w:val="0"/>
      <w:marTop w:val="-20"/>
      <w:marBottom w:val="-20"/>
      <w:divBdr>
        <w:top w:val="none" w:sz="0" w:space="0" w:color="auto"/>
        <w:left w:val="none" w:sz="0" w:space="0" w:color="auto"/>
        <w:bottom w:val="none" w:sz="0" w:space="0" w:color="auto"/>
        <w:right w:val="none" w:sz="0" w:space="0" w:color="auto"/>
      </w:divBdr>
    </w:div>
    <w:div w:id="99110253">
      <w:marLeft w:val="0"/>
      <w:marRight w:val="0"/>
      <w:marTop w:val="-20"/>
      <w:marBottom w:val="-20"/>
      <w:divBdr>
        <w:top w:val="none" w:sz="0" w:space="0" w:color="auto"/>
        <w:left w:val="none" w:sz="0" w:space="0" w:color="auto"/>
        <w:bottom w:val="none" w:sz="0" w:space="0" w:color="auto"/>
        <w:right w:val="none" w:sz="0" w:space="0" w:color="auto"/>
      </w:divBdr>
    </w:div>
    <w:div w:id="99567655">
      <w:marLeft w:val="0"/>
      <w:marRight w:val="0"/>
      <w:marTop w:val="-20"/>
      <w:marBottom w:val="-20"/>
      <w:divBdr>
        <w:top w:val="none" w:sz="0" w:space="0" w:color="auto"/>
        <w:left w:val="none" w:sz="0" w:space="0" w:color="auto"/>
        <w:bottom w:val="none" w:sz="0" w:space="0" w:color="auto"/>
        <w:right w:val="none" w:sz="0" w:space="0" w:color="auto"/>
      </w:divBdr>
    </w:div>
    <w:div w:id="101656115">
      <w:marLeft w:val="0"/>
      <w:marRight w:val="0"/>
      <w:marTop w:val="-20"/>
      <w:marBottom w:val="-20"/>
      <w:divBdr>
        <w:top w:val="none" w:sz="0" w:space="0" w:color="auto"/>
        <w:left w:val="none" w:sz="0" w:space="0" w:color="auto"/>
        <w:bottom w:val="none" w:sz="0" w:space="0" w:color="auto"/>
        <w:right w:val="none" w:sz="0" w:space="0" w:color="auto"/>
      </w:divBdr>
    </w:div>
    <w:div w:id="101731793">
      <w:marLeft w:val="0"/>
      <w:marRight w:val="0"/>
      <w:marTop w:val="-20"/>
      <w:marBottom w:val="-20"/>
      <w:divBdr>
        <w:top w:val="none" w:sz="0" w:space="0" w:color="auto"/>
        <w:left w:val="none" w:sz="0" w:space="0" w:color="auto"/>
        <w:bottom w:val="none" w:sz="0" w:space="0" w:color="auto"/>
        <w:right w:val="none" w:sz="0" w:space="0" w:color="auto"/>
      </w:divBdr>
    </w:div>
    <w:div w:id="102306533">
      <w:marLeft w:val="0"/>
      <w:marRight w:val="0"/>
      <w:marTop w:val="-20"/>
      <w:marBottom w:val="-20"/>
      <w:divBdr>
        <w:top w:val="none" w:sz="0" w:space="0" w:color="auto"/>
        <w:left w:val="none" w:sz="0" w:space="0" w:color="auto"/>
        <w:bottom w:val="none" w:sz="0" w:space="0" w:color="auto"/>
        <w:right w:val="none" w:sz="0" w:space="0" w:color="auto"/>
      </w:divBdr>
    </w:div>
    <w:div w:id="102313682">
      <w:marLeft w:val="0"/>
      <w:marRight w:val="0"/>
      <w:marTop w:val="-20"/>
      <w:marBottom w:val="-20"/>
      <w:divBdr>
        <w:top w:val="none" w:sz="0" w:space="0" w:color="auto"/>
        <w:left w:val="none" w:sz="0" w:space="0" w:color="auto"/>
        <w:bottom w:val="none" w:sz="0" w:space="0" w:color="auto"/>
        <w:right w:val="none" w:sz="0" w:space="0" w:color="auto"/>
      </w:divBdr>
    </w:div>
    <w:div w:id="102379829">
      <w:marLeft w:val="0"/>
      <w:marRight w:val="0"/>
      <w:marTop w:val="-20"/>
      <w:marBottom w:val="-20"/>
      <w:divBdr>
        <w:top w:val="none" w:sz="0" w:space="0" w:color="auto"/>
        <w:left w:val="none" w:sz="0" w:space="0" w:color="auto"/>
        <w:bottom w:val="none" w:sz="0" w:space="0" w:color="auto"/>
        <w:right w:val="none" w:sz="0" w:space="0" w:color="auto"/>
      </w:divBdr>
    </w:div>
    <w:div w:id="102388449">
      <w:marLeft w:val="0"/>
      <w:marRight w:val="0"/>
      <w:marTop w:val="-20"/>
      <w:marBottom w:val="-20"/>
      <w:divBdr>
        <w:top w:val="none" w:sz="0" w:space="0" w:color="auto"/>
        <w:left w:val="none" w:sz="0" w:space="0" w:color="auto"/>
        <w:bottom w:val="none" w:sz="0" w:space="0" w:color="auto"/>
        <w:right w:val="none" w:sz="0" w:space="0" w:color="auto"/>
      </w:divBdr>
    </w:div>
    <w:div w:id="105731441">
      <w:marLeft w:val="0"/>
      <w:marRight w:val="0"/>
      <w:marTop w:val="-20"/>
      <w:marBottom w:val="-20"/>
      <w:divBdr>
        <w:top w:val="none" w:sz="0" w:space="0" w:color="auto"/>
        <w:left w:val="none" w:sz="0" w:space="0" w:color="auto"/>
        <w:bottom w:val="none" w:sz="0" w:space="0" w:color="auto"/>
        <w:right w:val="none" w:sz="0" w:space="0" w:color="auto"/>
      </w:divBdr>
    </w:div>
    <w:div w:id="107238794">
      <w:marLeft w:val="0"/>
      <w:marRight w:val="0"/>
      <w:marTop w:val="-20"/>
      <w:marBottom w:val="-20"/>
      <w:divBdr>
        <w:top w:val="none" w:sz="0" w:space="0" w:color="auto"/>
        <w:left w:val="none" w:sz="0" w:space="0" w:color="auto"/>
        <w:bottom w:val="none" w:sz="0" w:space="0" w:color="auto"/>
        <w:right w:val="none" w:sz="0" w:space="0" w:color="auto"/>
      </w:divBdr>
    </w:div>
    <w:div w:id="108790867">
      <w:marLeft w:val="0"/>
      <w:marRight w:val="0"/>
      <w:marTop w:val="-20"/>
      <w:marBottom w:val="-20"/>
      <w:divBdr>
        <w:top w:val="none" w:sz="0" w:space="0" w:color="auto"/>
        <w:left w:val="none" w:sz="0" w:space="0" w:color="auto"/>
        <w:bottom w:val="none" w:sz="0" w:space="0" w:color="auto"/>
        <w:right w:val="none" w:sz="0" w:space="0" w:color="auto"/>
      </w:divBdr>
    </w:div>
    <w:div w:id="109008929">
      <w:marLeft w:val="0"/>
      <w:marRight w:val="0"/>
      <w:marTop w:val="-20"/>
      <w:marBottom w:val="-20"/>
      <w:divBdr>
        <w:top w:val="none" w:sz="0" w:space="0" w:color="auto"/>
        <w:left w:val="none" w:sz="0" w:space="0" w:color="auto"/>
        <w:bottom w:val="none" w:sz="0" w:space="0" w:color="auto"/>
        <w:right w:val="none" w:sz="0" w:space="0" w:color="auto"/>
      </w:divBdr>
    </w:div>
    <w:div w:id="109059640">
      <w:marLeft w:val="0"/>
      <w:marRight w:val="0"/>
      <w:marTop w:val="-20"/>
      <w:marBottom w:val="-20"/>
      <w:divBdr>
        <w:top w:val="none" w:sz="0" w:space="0" w:color="auto"/>
        <w:left w:val="none" w:sz="0" w:space="0" w:color="auto"/>
        <w:bottom w:val="none" w:sz="0" w:space="0" w:color="auto"/>
        <w:right w:val="none" w:sz="0" w:space="0" w:color="auto"/>
      </w:divBdr>
    </w:div>
    <w:div w:id="111048927">
      <w:marLeft w:val="0"/>
      <w:marRight w:val="0"/>
      <w:marTop w:val="-20"/>
      <w:marBottom w:val="-20"/>
      <w:divBdr>
        <w:top w:val="none" w:sz="0" w:space="0" w:color="auto"/>
        <w:left w:val="none" w:sz="0" w:space="0" w:color="auto"/>
        <w:bottom w:val="none" w:sz="0" w:space="0" w:color="auto"/>
        <w:right w:val="none" w:sz="0" w:space="0" w:color="auto"/>
      </w:divBdr>
    </w:div>
    <w:div w:id="111169913">
      <w:marLeft w:val="0"/>
      <w:marRight w:val="0"/>
      <w:marTop w:val="-20"/>
      <w:marBottom w:val="-20"/>
      <w:divBdr>
        <w:top w:val="none" w:sz="0" w:space="0" w:color="auto"/>
        <w:left w:val="none" w:sz="0" w:space="0" w:color="auto"/>
        <w:bottom w:val="none" w:sz="0" w:space="0" w:color="auto"/>
        <w:right w:val="none" w:sz="0" w:space="0" w:color="auto"/>
      </w:divBdr>
    </w:div>
    <w:div w:id="112213018">
      <w:marLeft w:val="0"/>
      <w:marRight w:val="0"/>
      <w:marTop w:val="-20"/>
      <w:marBottom w:val="-20"/>
      <w:divBdr>
        <w:top w:val="none" w:sz="0" w:space="0" w:color="auto"/>
        <w:left w:val="none" w:sz="0" w:space="0" w:color="auto"/>
        <w:bottom w:val="none" w:sz="0" w:space="0" w:color="auto"/>
        <w:right w:val="none" w:sz="0" w:space="0" w:color="auto"/>
      </w:divBdr>
    </w:div>
    <w:div w:id="113016698">
      <w:marLeft w:val="0"/>
      <w:marRight w:val="0"/>
      <w:marTop w:val="-20"/>
      <w:marBottom w:val="-20"/>
      <w:divBdr>
        <w:top w:val="none" w:sz="0" w:space="0" w:color="auto"/>
        <w:left w:val="none" w:sz="0" w:space="0" w:color="auto"/>
        <w:bottom w:val="none" w:sz="0" w:space="0" w:color="auto"/>
        <w:right w:val="none" w:sz="0" w:space="0" w:color="auto"/>
      </w:divBdr>
    </w:div>
    <w:div w:id="113062913">
      <w:marLeft w:val="0"/>
      <w:marRight w:val="0"/>
      <w:marTop w:val="-20"/>
      <w:marBottom w:val="-20"/>
      <w:divBdr>
        <w:top w:val="none" w:sz="0" w:space="0" w:color="auto"/>
        <w:left w:val="none" w:sz="0" w:space="0" w:color="auto"/>
        <w:bottom w:val="none" w:sz="0" w:space="0" w:color="auto"/>
        <w:right w:val="none" w:sz="0" w:space="0" w:color="auto"/>
      </w:divBdr>
    </w:div>
    <w:div w:id="113135524">
      <w:marLeft w:val="0"/>
      <w:marRight w:val="0"/>
      <w:marTop w:val="-20"/>
      <w:marBottom w:val="-20"/>
      <w:divBdr>
        <w:top w:val="none" w:sz="0" w:space="0" w:color="auto"/>
        <w:left w:val="none" w:sz="0" w:space="0" w:color="auto"/>
        <w:bottom w:val="none" w:sz="0" w:space="0" w:color="auto"/>
        <w:right w:val="none" w:sz="0" w:space="0" w:color="auto"/>
      </w:divBdr>
    </w:div>
    <w:div w:id="113208181">
      <w:marLeft w:val="0"/>
      <w:marRight w:val="0"/>
      <w:marTop w:val="-20"/>
      <w:marBottom w:val="-20"/>
      <w:divBdr>
        <w:top w:val="none" w:sz="0" w:space="0" w:color="auto"/>
        <w:left w:val="none" w:sz="0" w:space="0" w:color="auto"/>
        <w:bottom w:val="none" w:sz="0" w:space="0" w:color="auto"/>
        <w:right w:val="none" w:sz="0" w:space="0" w:color="auto"/>
      </w:divBdr>
    </w:div>
    <w:div w:id="116069031">
      <w:marLeft w:val="0"/>
      <w:marRight w:val="0"/>
      <w:marTop w:val="-20"/>
      <w:marBottom w:val="-20"/>
      <w:divBdr>
        <w:top w:val="none" w:sz="0" w:space="0" w:color="auto"/>
        <w:left w:val="none" w:sz="0" w:space="0" w:color="auto"/>
        <w:bottom w:val="none" w:sz="0" w:space="0" w:color="auto"/>
        <w:right w:val="none" w:sz="0" w:space="0" w:color="auto"/>
      </w:divBdr>
    </w:div>
    <w:div w:id="116531246">
      <w:marLeft w:val="0"/>
      <w:marRight w:val="0"/>
      <w:marTop w:val="-20"/>
      <w:marBottom w:val="-20"/>
      <w:divBdr>
        <w:top w:val="none" w:sz="0" w:space="0" w:color="auto"/>
        <w:left w:val="none" w:sz="0" w:space="0" w:color="auto"/>
        <w:bottom w:val="none" w:sz="0" w:space="0" w:color="auto"/>
        <w:right w:val="none" w:sz="0" w:space="0" w:color="auto"/>
      </w:divBdr>
    </w:div>
    <w:div w:id="116678463">
      <w:marLeft w:val="0"/>
      <w:marRight w:val="0"/>
      <w:marTop w:val="-20"/>
      <w:marBottom w:val="-20"/>
      <w:divBdr>
        <w:top w:val="none" w:sz="0" w:space="0" w:color="auto"/>
        <w:left w:val="none" w:sz="0" w:space="0" w:color="auto"/>
        <w:bottom w:val="none" w:sz="0" w:space="0" w:color="auto"/>
        <w:right w:val="none" w:sz="0" w:space="0" w:color="auto"/>
      </w:divBdr>
    </w:div>
    <w:div w:id="117187285">
      <w:marLeft w:val="0"/>
      <w:marRight w:val="0"/>
      <w:marTop w:val="-20"/>
      <w:marBottom w:val="-20"/>
      <w:divBdr>
        <w:top w:val="none" w:sz="0" w:space="0" w:color="auto"/>
        <w:left w:val="none" w:sz="0" w:space="0" w:color="auto"/>
        <w:bottom w:val="none" w:sz="0" w:space="0" w:color="auto"/>
        <w:right w:val="none" w:sz="0" w:space="0" w:color="auto"/>
      </w:divBdr>
    </w:div>
    <w:div w:id="117456385">
      <w:marLeft w:val="0"/>
      <w:marRight w:val="0"/>
      <w:marTop w:val="-20"/>
      <w:marBottom w:val="-20"/>
      <w:divBdr>
        <w:top w:val="none" w:sz="0" w:space="0" w:color="auto"/>
        <w:left w:val="none" w:sz="0" w:space="0" w:color="auto"/>
        <w:bottom w:val="none" w:sz="0" w:space="0" w:color="auto"/>
        <w:right w:val="none" w:sz="0" w:space="0" w:color="auto"/>
      </w:divBdr>
    </w:div>
    <w:div w:id="117534966">
      <w:marLeft w:val="0"/>
      <w:marRight w:val="0"/>
      <w:marTop w:val="-20"/>
      <w:marBottom w:val="-20"/>
      <w:divBdr>
        <w:top w:val="none" w:sz="0" w:space="0" w:color="auto"/>
        <w:left w:val="none" w:sz="0" w:space="0" w:color="auto"/>
        <w:bottom w:val="none" w:sz="0" w:space="0" w:color="auto"/>
        <w:right w:val="none" w:sz="0" w:space="0" w:color="auto"/>
      </w:divBdr>
    </w:div>
    <w:div w:id="117996273">
      <w:marLeft w:val="0"/>
      <w:marRight w:val="0"/>
      <w:marTop w:val="-20"/>
      <w:marBottom w:val="-20"/>
      <w:divBdr>
        <w:top w:val="none" w:sz="0" w:space="0" w:color="auto"/>
        <w:left w:val="none" w:sz="0" w:space="0" w:color="auto"/>
        <w:bottom w:val="none" w:sz="0" w:space="0" w:color="auto"/>
        <w:right w:val="none" w:sz="0" w:space="0" w:color="auto"/>
      </w:divBdr>
    </w:div>
    <w:div w:id="118842232">
      <w:marLeft w:val="0"/>
      <w:marRight w:val="0"/>
      <w:marTop w:val="-20"/>
      <w:marBottom w:val="-20"/>
      <w:divBdr>
        <w:top w:val="none" w:sz="0" w:space="0" w:color="auto"/>
        <w:left w:val="none" w:sz="0" w:space="0" w:color="auto"/>
        <w:bottom w:val="none" w:sz="0" w:space="0" w:color="auto"/>
        <w:right w:val="none" w:sz="0" w:space="0" w:color="auto"/>
      </w:divBdr>
    </w:div>
    <w:div w:id="118959741">
      <w:marLeft w:val="0"/>
      <w:marRight w:val="0"/>
      <w:marTop w:val="-20"/>
      <w:marBottom w:val="-20"/>
      <w:divBdr>
        <w:top w:val="none" w:sz="0" w:space="0" w:color="auto"/>
        <w:left w:val="none" w:sz="0" w:space="0" w:color="auto"/>
        <w:bottom w:val="none" w:sz="0" w:space="0" w:color="auto"/>
        <w:right w:val="none" w:sz="0" w:space="0" w:color="auto"/>
      </w:divBdr>
    </w:div>
    <w:div w:id="119539930">
      <w:marLeft w:val="0"/>
      <w:marRight w:val="0"/>
      <w:marTop w:val="-20"/>
      <w:marBottom w:val="-20"/>
      <w:divBdr>
        <w:top w:val="none" w:sz="0" w:space="0" w:color="auto"/>
        <w:left w:val="none" w:sz="0" w:space="0" w:color="auto"/>
        <w:bottom w:val="none" w:sz="0" w:space="0" w:color="auto"/>
        <w:right w:val="none" w:sz="0" w:space="0" w:color="auto"/>
      </w:divBdr>
    </w:div>
    <w:div w:id="119540897">
      <w:marLeft w:val="0"/>
      <w:marRight w:val="0"/>
      <w:marTop w:val="-20"/>
      <w:marBottom w:val="-20"/>
      <w:divBdr>
        <w:top w:val="none" w:sz="0" w:space="0" w:color="auto"/>
        <w:left w:val="none" w:sz="0" w:space="0" w:color="auto"/>
        <w:bottom w:val="none" w:sz="0" w:space="0" w:color="auto"/>
        <w:right w:val="none" w:sz="0" w:space="0" w:color="auto"/>
      </w:divBdr>
    </w:div>
    <w:div w:id="119569369">
      <w:marLeft w:val="0"/>
      <w:marRight w:val="0"/>
      <w:marTop w:val="-20"/>
      <w:marBottom w:val="-20"/>
      <w:divBdr>
        <w:top w:val="none" w:sz="0" w:space="0" w:color="auto"/>
        <w:left w:val="none" w:sz="0" w:space="0" w:color="auto"/>
        <w:bottom w:val="none" w:sz="0" w:space="0" w:color="auto"/>
        <w:right w:val="none" w:sz="0" w:space="0" w:color="auto"/>
      </w:divBdr>
    </w:div>
    <w:div w:id="119616188">
      <w:marLeft w:val="0"/>
      <w:marRight w:val="0"/>
      <w:marTop w:val="-20"/>
      <w:marBottom w:val="-20"/>
      <w:divBdr>
        <w:top w:val="none" w:sz="0" w:space="0" w:color="auto"/>
        <w:left w:val="none" w:sz="0" w:space="0" w:color="auto"/>
        <w:bottom w:val="none" w:sz="0" w:space="0" w:color="auto"/>
        <w:right w:val="none" w:sz="0" w:space="0" w:color="auto"/>
      </w:divBdr>
    </w:div>
    <w:div w:id="121194542">
      <w:marLeft w:val="0"/>
      <w:marRight w:val="0"/>
      <w:marTop w:val="-20"/>
      <w:marBottom w:val="-20"/>
      <w:divBdr>
        <w:top w:val="none" w:sz="0" w:space="0" w:color="auto"/>
        <w:left w:val="none" w:sz="0" w:space="0" w:color="auto"/>
        <w:bottom w:val="none" w:sz="0" w:space="0" w:color="auto"/>
        <w:right w:val="none" w:sz="0" w:space="0" w:color="auto"/>
      </w:divBdr>
    </w:div>
    <w:div w:id="122432555">
      <w:marLeft w:val="0"/>
      <w:marRight w:val="0"/>
      <w:marTop w:val="-20"/>
      <w:marBottom w:val="-20"/>
      <w:divBdr>
        <w:top w:val="none" w:sz="0" w:space="0" w:color="auto"/>
        <w:left w:val="none" w:sz="0" w:space="0" w:color="auto"/>
        <w:bottom w:val="none" w:sz="0" w:space="0" w:color="auto"/>
        <w:right w:val="none" w:sz="0" w:space="0" w:color="auto"/>
      </w:divBdr>
    </w:div>
    <w:div w:id="123472608">
      <w:marLeft w:val="0"/>
      <w:marRight w:val="0"/>
      <w:marTop w:val="-20"/>
      <w:marBottom w:val="-20"/>
      <w:divBdr>
        <w:top w:val="none" w:sz="0" w:space="0" w:color="auto"/>
        <w:left w:val="none" w:sz="0" w:space="0" w:color="auto"/>
        <w:bottom w:val="none" w:sz="0" w:space="0" w:color="auto"/>
        <w:right w:val="none" w:sz="0" w:space="0" w:color="auto"/>
      </w:divBdr>
    </w:div>
    <w:div w:id="125398270">
      <w:marLeft w:val="0"/>
      <w:marRight w:val="0"/>
      <w:marTop w:val="-20"/>
      <w:marBottom w:val="-20"/>
      <w:divBdr>
        <w:top w:val="none" w:sz="0" w:space="0" w:color="auto"/>
        <w:left w:val="none" w:sz="0" w:space="0" w:color="auto"/>
        <w:bottom w:val="none" w:sz="0" w:space="0" w:color="auto"/>
        <w:right w:val="none" w:sz="0" w:space="0" w:color="auto"/>
      </w:divBdr>
    </w:div>
    <w:div w:id="126045563">
      <w:marLeft w:val="0"/>
      <w:marRight w:val="0"/>
      <w:marTop w:val="-20"/>
      <w:marBottom w:val="-20"/>
      <w:divBdr>
        <w:top w:val="none" w:sz="0" w:space="0" w:color="auto"/>
        <w:left w:val="none" w:sz="0" w:space="0" w:color="auto"/>
        <w:bottom w:val="none" w:sz="0" w:space="0" w:color="auto"/>
        <w:right w:val="none" w:sz="0" w:space="0" w:color="auto"/>
      </w:divBdr>
    </w:div>
    <w:div w:id="127015949">
      <w:marLeft w:val="0"/>
      <w:marRight w:val="0"/>
      <w:marTop w:val="-20"/>
      <w:marBottom w:val="-20"/>
      <w:divBdr>
        <w:top w:val="none" w:sz="0" w:space="0" w:color="auto"/>
        <w:left w:val="none" w:sz="0" w:space="0" w:color="auto"/>
        <w:bottom w:val="none" w:sz="0" w:space="0" w:color="auto"/>
        <w:right w:val="none" w:sz="0" w:space="0" w:color="auto"/>
      </w:divBdr>
    </w:div>
    <w:div w:id="128327464">
      <w:marLeft w:val="0"/>
      <w:marRight w:val="0"/>
      <w:marTop w:val="-20"/>
      <w:marBottom w:val="-20"/>
      <w:divBdr>
        <w:top w:val="none" w:sz="0" w:space="0" w:color="auto"/>
        <w:left w:val="none" w:sz="0" w:space="0" w:color="auto"/>
        <w:bottom w:val="none" w:sz="0" w:space="0" w:color="auto"/>
        <w:right w:val="none" w:sz="0" w:space="0" w:color="auto"/>
      </w:divBdr>
    </w:div>
    <w:div w:id="128402317">
      <w:marLeft w:val="0"/>
      <w:marRight w:val="0"/>
      <w:marTop w:val="-20"/>
      <w:marBottom w:val="-20"/>
      <w:divBdr>
        <w:top w:val="none" w:sz="0" w:space="0" w:color="auto"/>
        <w:left w:val="none" w:sz="0" w:space="0" w:color="auto"/>
        <w:bottom w:val="none" w:sz="0" w:space="0" w:color="auto"/>
        <w:right w:val="none" w:sz="0" w:space="0" w:color="auto"/>
      </w:divBdr>
    </w:div>
    <w:div w:id="128405699">
      <w:marLeft w:val="0"/>
      <w:marRight w:val="0"/>
      <w:marTop w:val="-20"/>
      <w:marBottom w:val="-20"/>
      <w:divBdr>
        <w:top w:val="none" w:sz="0" w:space="0" w:color="auto"/>
        <w:left w:val="none" w:sz="0" w:space="0" w:color="auto"/>
        <w:bottom w:val="none" w:sz="0" w:space="0" w:color="auto"/>
        <w:right w:val="none" w:sz="0" w:space="0" w:color="auto"/>
      </w:divBdr>
    </w:div>
    <w:div w:id="129712151">
      <w:marLeft w:val="0"/>
      <w:marRight w:val="0"/>
      <w:marTop w:val="-20"/>
      <w:marBottom w:val="-20"/>
      <w:divBdr>
        <w:top w:val="none" w:sz="0" w:space="0" w:color="auto"/>
        <w:left w:val="none" w:sz="0" w:space="0" w:color="auto"/>
        <w:bottom w:val="none" w:sz="0" w:space="0" w:color="auto"/>
        <w:right w:val="none" w:sz="0" w:space="0" w:color="auto"/>
      </w:divBdr>
    </w:div>
    <w:div w:id="130176323">
      <w:marLeft w:val="0"/>
      <w:marRight w:val="0"/>
      <w:marTop w:val="-20"/>
      <w:marBottom w:val="-20"/>
      <w:divBdr>
        <w:top w:val="none" w:sz="0" w:space="0" w:color="auto"/>
        <w:left w:val="none" w:sz="0" w:space="0" w:color="auto"/>
        <w:bottom w:val="none" w:sz="0" w:space="0" w:color="auto"/>
        <w:right w:val="none" w:sz="0" w:space="0" w:color="auto"/>
      </w:divBdr>
    </w:div>
    <w:div w:id="130290762">
      <w:marLeft w:val="0"/>
      <w:marRight w:val="0"/>
      <w:marTop w:val="-20"/>
      <w:marBottom w:val="-20"/>
      <w:divBdr>
        <w:top w:val="none" w:sz="0" w:space="0" w:color="auto"/>
        <w:left w:val="none" w:sz="0" w:space="0" w:color="auto"/>
        <w:bottom w:val="none" w:sz="0" w:space="0" w:color="auto"/>
        <w:right w:val="none" w:sz="0" w:space="0" w:color="auto"/>
      </w:divBdr>
    </w:div>
    <w:div w:id="130371570">
      <w:marLeft w:val="0"/>
      <w:marRight w:val="0"/>
      <w:marTop w:val="-20"/>
      <w:marBottom w:val="-20"/>
      <w:divBdr>
        <w:top w:val="none" w:sz="0" w:space="0" w:color="auto"/>
        <w:left w:val="none" w:sz="0" w:space="0" w:color="auto"/>
        <w:bottom w:val="none" w:sz="0" w:space="0" w:color="auto"/>
        <w:right w:val="none" w:sz="0" w:space="0" w:color="auto"/>
      </w:divBdr>
    </w:div>
    <w:div w:id="131486652">
      <w:marLeft w:val="0"/>
      <w:marRight w:val="0"/>
      <w:marTop w:val="-20"/>
      <w:marBottom w:val="-20"/>
      <w:divBdr>
        <w:top w:val="none" w:sz="0" w:space="0" w:color="auto"/>
        <w:left w:val="none" w:sz="0" w:space="0" w:color="auto"/>
        <w:bottom w:val="none" w:sz="0" w:space="0" w:color="auto"/>
        <w:right w:val="none" w:sz="0" w:space="0" w:color="auto"/>
      </w:divBdr>
    </w:div>
    <w:div w:id="133107412">
      <w:marLeft w:val="0"/>
      <w:marRight w:val="0"/>
      <w:marTop w:val="-20"/>
      <w:marBottom w:val="-20"/>
      <w:divBdr>
        <w:top w:val="none" w:sz="0" w:space="0" w:color="auto"/>
        <w:left w:val="none" w:sz="0" w:space="0" w:color="auto"/>
        <w:bottom w:val="none" w:sz="0" w:space="0" w:color="auto"/>
        <w:right w:val="none" w:sz="0" w:space="0" w:color="auto"/>
      </w:divBdr>
    </w:div>
    <w:div w:id="133716287">
      <w:marLeft w:val="0"/>
      <w:marRight w:val="0"/>
      <w:marTop w:val="-20"/>
      <w:marBottom w:val="-20"/>
      <w:divBdr>
        <w:top w:val="none" w:sz="0" w:space="0" w:color="auto"/>
        <w:left w:val="none" w:sz="0" w:space="0" w:color="auto"/>
        <w:bottom w:val="none" w:sz="0" w:space="0" w:color="auto"/>
        <w:right w:val="none" w:sz="0" w:space="0" w:color="auto"/>
      </w:divBdr>
    </w:div>
    <w:div w:id="134109751">
      <w:marLeft w:val="0"/>
      <w:marRight w:val="0"/>
      <w:marTop w:val="-20"/>
      <w:marBottom w:val="-20"/>
      <w:divBdr>
        <w:top w:val="none" w:sz="0" w:space="0" w:color="auto"/>
        <w:left w:val="none" w:sz="0" w:space="0" w:color="auto"/>
        <w:bottom w:val="none" w:sz="0" w:space="0" w:color="auto"/>
        <w:right w:val="none" w:sz="0" w:space="0" w:color="auto"/>
      </w:divBdr>
    </w:div>
    <w:div w:id="135293862">
      <w:marLeft w:val="0"/>
      <w:marRight w:val="0"/>
      <w:marTop w:val="-20"/>
      <w:marBottom w:val="-20"/>
      <w:divBdr>
        <w:top w:val="none" w:sz="0" w:space="0" w:color="auto"/>
        <w:left w:val="none" w:sz="0" w:space="0" w:color="auto"/>
        <w:bottom w:val="none" w:sz="0" w:space="0" w:color="auto"/>
        <w:right w:val="none" w:sz="0" w:space="0" w:color="auto"/>
      </w:divBdr>
    </w:div>
    <w:div w:id="135607790">
      <w:marLeft w:val="0"/>
      <w:marRight w:val="0"/>
      <w:marTop w:val="-20"/>
      <w:marBottom w:val="-20"/>
      <w:divBdr>
        <w:top w:val="none" w:sz="0" w:space="0" w:color="auto"/>
        <w:left w:val="none" w:sz="0" w:space="0" w:color="auto"/>
        <w:bottom w:val="none" w:sz="0" w:space="0" w:color="auto"/>
        <w:right w:val="none" w:sz="0" w:space="0" w:color="auto"/>
      </w:divBdr>
    </w:div>
    <w:div w:id="136729330">
      <w:marLeft w:val="0"/>
      <w:marRight w:val="0"/>
      <w:marTop w:val="-20"/>
      <w:marBottom w:val="-20"/>
      <w:divBdr>
        <w:top w:val="none" w:sz="0" w:space="0" w:color="auto"/>
        <w:left w:val="none" w:sz="0" w:space="0" w:color="auto"/>
        <w:bottom w:val="none" w:sz="0" w:space="0" w:color="auto"/>
        <w:right w:val="none" w:sz="0" w:space="0" w:color="auto"/>
      </w:divBdr>
    </w:div>
    <w:div w:id="138157907">
      <w:marLeft w:val="0"/>
      <w:marRight w:val="0"/>
      <w:marTop w:val="-20"/>
      <w:marBottom w:val="-20"/>
      <w:divBdr>
        <w:top w:val="none" w:sz="0" w:space="0" w:color="auto"/>
        <w:left w:val="none" w:sz="0" w:space="0" w:color="auto"/>
        <w:bottom w:val="none" w:sz="0" w:space="0" w:color="auto"/>
        <w:right w:val="none" w:sz="0" w:space="0" w:color="auto"/>
      </w:divBdr>
    </w:div>
    <w:div w:id="138503652">
      <w:marLeft w:val="0"/>
      <w:marRight w:val="0"/>
      <w:marTop w:val="-20"/>
      <w:marBottom w:val="-20"/>
      <w:divBdr>
        <w:top w:val="none" w:sz="0" w:space="0" w:color="auto"/>
        <w:left w:val="none" w:sz="0" w:space="0" w:color="auto"/>
        <w:bottom w:val="none" w:sz="0" w:space="0" w:color="auto"/>
        <w:right w:val="none" w:sz="0" w:space="0" w:color="auto"/>
      </w:divBdr>
    </w:div>
    <w:div w:id="138881364">
      <w:marLeft w:val="0"/>
      <w:marRight w:val="0"/>
      <w:marTop w:val="-20"/>
      <w:marBottom w:val="-20"/>
      <w:divBdr>
        <w:top w:val="none" w:sz="0" w:space="0" w:color="auto"/>
        <w:left w:val="none" w:sz="0" w:space="0" w:color="auto"/>
        <w:bottom w:val="none" w:sz="0" w:space="0" w:color="auto"/>
        <w:right w:val="none" w:sz="0" w:space="0" w:color="auto"/>
      </w:divBdr>
    </w:div>
    <w:div w:id="139076117">
      <w:marLeft w:val="0"/>
      <w:marRight w:val="0"/>
      <w:marTop w:val="-20"/>
      <w:marBottom w:val="-20"/>
      <w:divBdr>
        <w:top w:val="none" w:sz="0" w:space="0" w:color="auto"/>
        <w:left w:val="none" w:sz="0" w:space="0" w:color="auto"/>
        <w:bottom w:val="none" w:sz="0" w:space="0" w:color="auto"/>
        <w:right w:val="none" w:sz="0" w:space="0" w:color="auto"/>
      </w:divBdr>
    </w:div>
    <w:div w:id="140267685">
      <w:marLeft w:val="0"/>
      <w:marRight w:val="0"/>
      <w:marTop w:val="-20"/>
      <w:marBottom w:val="-20"/>
      <w:divBdr>
        <w:top w:val="none" w:sz="0" w:space="0" w:color="auto"/>
        <w:left w:val="none" w:sz="0" w:space="0" w:color="auto"/>
        <w:bottom w:val="none" w:sz="0" w:space="0" w:color="auto"/>
        <w:right w:val="none" w:sz="0" w:space="0" w:color="auto"/>
      </w:divBdr>
    </w:div>
    <w:div w:id="140773839">
      <w:marLeft w:val="0"/>
      <w:marRight w:val="0"/>
      <w:marTop w:val="-20"/>
      <w:marBottom w:val="-20"/>
      <w:divBdr>
        <w:top w:val="none" w:sz="0" w:space="0" w:color="auto"/>
        <w:left w:val="none" w:sz="0" w:space="0" w:color="auto"/>
        <w:bottom w:val="none" w:sz="0" w:space="0" w:color="auto"/>
        <w:right w:val="none" w:sz="0" w:space="0" w:color="auto"/>
      </w:divBdr>
    </w:div>
    <w:div w:id="140855206">
      <w:marLeft w:val="0"/>
      <w:marRight w:val="0"/>
      <w:marTop w:val="-20"/>
      <w:marBottom w:val="-20"/>
      <w:divBdr>
        <w:top w:val="none" w:sz="0" w:space="0" w:color="auto"/>
        <w:left w:val="none" w:sz="0" w:space="0" w:color="auto"/>
        <w:bottom w:val="none" w:sz="0" w:space="0" w:color="auto"/>
        <w:right w:val="none" w:sz="0" w:space="0" w:color="auto"/>
      </w:divBdr>
    </w:div>
    <w:div w:id="141116337">
      <w:marLeft w:val="0"/>
      <w:marRight w:val="0"/>
      <w:marTop w:val="-20"/>
      <w:marBottom w:val="-20"/>
      <w:divBdr>
        <w:top w:val="none" w:sz="0" w:space="0" w:color="auto"/>
        <w:left w:val="none" w:sz="0" w:space="0" w:color="auto"/>
        <w:bottom w:val="none" w:sz="0" w:space="0" w:color="auto"/>
        <w:right w:val="none" w:sz="0" w:space="0" w:color="auto"/>
      </w:divBdr>
    </w:div>
    <w:div w:id="142433332">
      <w:marLeft w:val="0"/>
      <w:marRight w:val="0"/>
      <w:marTop w:val="-20"/>
      <w:marBottom w:val="-20"/>
      <w:divBdr>
        <w:top w:val="none" w:sz="0" w:space="0" w:color="auto"/>
        <w:left w:val="none" w:sz="0" w:space="0" w:color="auto"/>
        <w:bottom w:val="none" w:sz="0" w:space="0" w:color="auto"/>
        <w:right w:val="none" w:sz="0" w:space="0" w:color="auto"/>
      </w:divBdr>
    </w:div>
    <w:div w:id="143008471">
      <w:marLeft w:val="0"/>
      <w:marRight w:val="0"/>
      <w:marTop w:val="-20"/>
      <w:marBottom w:val="-20"/>
      <w:divBdr>
        <w:top w:val="none" w:sz="0" w:space="0" w:color="auto"/>
        <w:left w:val="none" w:sz="0" w:space="0" w:color="auto"/>
        <w:bottom w:val="none" w:sz="0" w:space="0" w:color="auto"/>
        <w:right w:val="none" w:sz="0" w:space="0" w:color="auto"/>
      </w:divBdr>
    </w:div>
    <w:div w:id="143277257">
      <w:marLeft w:val="0"/>
      <w:marRight w:val="0"/>
      <w:marTop w:val="-20"/>
      <w:marBottom w:val="-20"/>
      <w:divBdr>
        <w:top w:val="none" w:sz="0" w:space="0" w:color="auto"/>
        <w:left w:val="none" w:sz="0" w:space="0" w:color="auto"/>
        <w:bottom w:val="none" w:sz="0" w:space="0" w:color="auto"/>
        <w:right w:val="none" w:sz="0" w:space="0" w:color="auto"/>
      </w:divBdr>
    </w:div>
    <w:div w:id="146291384">
      <w:marLeft w:val="0"/>
      <w:marRight w:val="0"/>
      <w:marTop w:val="-20"/>
      <w:marBottom w:val="-20"/>
      <w:divBdr>
        <w:top w:val="none" w:sz="0" w:space="0" w:color="auto"/>
        <w:left w:val="none" w:sz="0" w:space="0" w:color="auto"/>
        <w:bottom w:val="none" w:sz="0" w:space="0" w:color="auto"/>
        <w:right w:val="none" w:sz="0" w:space="0" w:color="auto"/>
      </w:divBdr>
    </w:div>
    <w:div w:id="146670850">
      <w:marLeft w:val="0"/>
      <w:marRight w:val="0"/>
      <w:marTop w:val="-20"/>
      <w:marBottom w:val="-20"/>
      <w:divBdr>
        <w:top w:val="none" w:sz="0" w:space="0" w:color="auto"/>
        <w:left w:val="none" w:sz="0" w:space="0" w:color="auto"/>
        <w:bottom w:val="none" w:sz="0" w:space="0" w:color="auto"/>
        <w:right w:val="none" w:sz="0" w:space="0" w:color="auto"/>
      </w:divBdr>
    </w:div>
    <w:div w:id="146823483">
      <w:marLeft w:val="0"/>
      <w:marRight w:val="0"/>
      <w:marTop w:val="-20"/>
      <w:marBottom w:val="-20"/>
      <w:divBdr>
        <w:top w:val="none" w:sz="0" w:space="0" w:color="auto"/>
        <w:left w:val="none" w:sz="0" w:space="0" w:color="auto"/>
        <w:bottom w:val="none" w:sz="0" w:space="0" w:color="auto"/>
        <w:right w:val="none" w:sz="0" w:space="0" w:color="auto"/>
      </w:divBdr>
    </w:div>
    <w:div w:id="146946504">
      <w:marLeft w:val="0"/>
      <w:marRight w:val="0"/>
      <w:marTop w:val="-20"/>
      <w:marBottom w:val="-20"/>
      <w:divBdr>
        <w:top w:val="none" w:sz="0" w:space="0" w:color="auto"/>
        <w:left w:val="none" w:sz="0" w:space="0" w:color="auto"/>
        <w:bottom w:val="none" w:sz="0" w:space="0" w:color="auto"/>
        <w:right w:val="none" w:sz="0" w:space="0" w:color="auto"/>
      </w:divBdr>
    </w:div>
    <w:div w:id="147747992">
      <w:marLeft w:val="0"/>
      <w:marRight w:val="0"/>
      <w:marTop w:val="-20"/>
      <w:marBottom w:val="-20"/>
      <w:divBdr>
        <w:top w:val="none" w:sz="0" w:space="0" w:color="auto"/>
        <w:left w:val="none" w:sz="0" w:space="0" w:color="auto"/>
        <w:bottom w:val="none" w:sz="0" w:space="0" w:color="auto"/>
        <w:right w:val="none" w:sz="0" w:space="0" w:color="auto"/>
      </w:divBdr>
    </w:div>
    <w:div w:id="148524311">
      <w:marLeft w:val="0"/>
      <w:marRight w:val="0"/>
      <w:marTop w:val="-20"/>
      <w:marBottom w:val="-20"/>
      <w:divBdr>
        <w:top w:val="none" w:sz="0" w:space="0" w:color="auto"/>
        <w:left w:val="none" w:sz="0" w:space="0" w:color="auto"/>
        <w:bottom w:val="none" w:sz="0" w:space="0" w:color="auto"/>
        <w:right w:val="none" w:sz="0" w:space="0" w:color="auto"/>
      </w:divBdr>
    </w:div>
    <w:div w:id="150216465">
      <w:marLeft w:val="0"/>
      <w:marRight w:val="0"/>
      <w:marTop w:val="-20"/>
      <w:marBottom w:val="-20"/>
      <w:divBdr>
        <w:top w:val="none" w:sz="0" w:space="0" w:color="auto"/>
        <w:left w:val="none" w:sz="0" w:space="0" w:color="auto"/>
        <w:bottom w:val="none" w:sz="0" w:space="0" w:color="auto"/>
        <w:right w:val="none" w:sz="0" w:space="0" w:color="auto"/>
      </w:divBdr>
    </w:div>
    <w:div w:id="150684504">
      <w:marLeft w:val="0"/>
      <w:marRight w:val="0"/>
      <w:marTop w:val="-20"/>
      <w:marBottom w:val="-20"/>
      <w:divBdr>
        <w:top w:val="none" w:sz="0" w:space="0" w:color="auto"/>
        <w:left w:val="none" w:sz="0" w:space="0" w:color="auto"/>
        <w:bottom w:val="none" w:sz="0" w:space="0" w:color="auto"/>
        <w:right w:val="none" w:sz="0" w:space="0" w:color="auto"/>
      </w:divBdr>
    </w:div>
    <w:div w:id="151065510">
      <w:marLeft w:val="0"/>
      <w:marRight w:val="0"/>
      <w:marTop w:val="-20"/>
      <w:marBottom w:val="-20"/>
      <w:divBdr>
        <w:top w:val="none" w:sz="0" w:space="0" w:color="auto"/>
        <w:left w:val="none" w:sz="0" w:space="0" w:color="auto"/>
        <w:bottom w:val="none" w:sz="0" w:space="0" w:color="auto"/>
        <w:right w:val="none" w:sz="0" w:space="0" w:color="auto"/>
      </w:divBdr>
    </w:div>
    <w:div w:id="151219265">
      <w:marLeft w:val="0"/>
      <w:marRight w:val="0"/>
      <w:marTop w:val="-20"/>
      <w:marBottom w:val="-20"/>
      <w:divBdr>
        <w:top w:val="none" w:sz="0" w:space="0" w:color="auto"/>
        <w:left w:val="none" w:sz="0" w:space="0" w:color="auto"/>
        <w:bottom w:val="none" w:sz="0" w:space="0" w:color="auto"/>
        <w:right w:val="none" w:sz="0" w:space="0" w:color="auto"/>
      </w:divBdr>
    </w:div>
    <w:div w:id="151263967">
      <w:marLeft w:val="0"/>
      <w:marRight w:val="0"/>
      <w:marTop w:val="-20"/>
      <w:marBottom w:val="-20"/>
      <w:divBdr>
        <w:top w:val="none" w:sz="0" w:space="0" w:color="auto"/>
        <w:left w:val="none" w:sz="0" w:space="0" w:color="auto"/>
        <w:bottom w:val="none" w:sz="0" w:space="0" w:color="auto"/>
        <w:right w:val="none" w:sz="0" w:space="0" w:color="auto"/>
      </w:divBdr>
    </w:div>
    <w:div w:id="152334398">
      <w:marLeft w:val="0"/>
      <w:marRight w:val="0"/>
      <w:marTop w:val="-20"/>
      <w:marBottom w:val="-20"/>
      <w:divBdr>
        <w:top w:val="none" w:sz="0" w:space="0" w:color="auto"/>
        <w:left w:val="none" w:sz="0" w:space="0" w:color="auto"/>
        <w:bottom w:val="none" w:sz="0" w:space="0" w:color="auto"/>
        <w:right w:val="none" w:sz="0" w:space="0" w:color="auto"/>
      </w:divBdr>
    </w:div>
    <w:div w:id="153493084">
      <w:marLeft w:val="0"/>
      <w:marRight w:val="0"/>
      <w:marTop w:val="-20"/>
      <w:marBottom w:val="-20"/>
      <w:divBdr>
        <w:top w:val="none" w:sz="0" w:space="0" w:color="auto"/>
        <w:left w:val="none" w:sz="0" w:space="0" w:color="auto"/>
        <w:bottom w:val="none" w:sz="0" w:space="0" w:color="auto"/>
        <w:right w:val="none" w:sz="0" w:space="0" w:color="auto"/>
      </w:divBdr>
    </w:div>
    <w:div w:id="154565612">
      <w:marLeft w:val="0"/>
      <w:marRight w:val="0"/>
      <w:marTop w:val="-20"/>
      <w:marBottom w:val="-20"/>
      <w:divBdr>
        <w:top w:val="none" w:sz="0" w:space="0" w:color="auto"/>
        <w:left w:val="none" w:sz="0" w:space="0" w:color="auto"/>
        <w:bottom w:val="none" w:sz="0" w:space="0" w:color="auto"/>
        <w:right w:val="none" w:sz="0" w:space="0" w:color="auto"/>
      </w:divBdr>
    </w:div>
    <w:div w:id="156113660">
      <w:marLeft w:val="0"/>
      <w:marRight w:val="0"/>
      <w:marTop w:val="-20"/>
      <w:marBottom w:val="-20"/>
      <w:divBdr>
        <w:top w:val="none" w:sz="0" w:space="0" w:color="auto"/>
        <w:left w:val="none" w:sz="0" w:space="0" w:color="auto"/>
        <w:bottom w:val="none" w:sz="0" w:space="0" w:color="auto"/>
        <w:right w:val="none" w:sz="0" w:space="0" w:color="auto"/>
      </w:divBdr>
    </w:div>
    <w:div w:id="156114488">
      <w:marLeft w:val="0"/>
      <w:marRight w:val="0"/>
      <w:marTop w:val="-20"/>
      <w:marBottom w:val="-20"/>
      <w:divBdr>
        <w:top w:val="none" w:sz="0" w:space="0" w:color="auto"/>
        <w:left w:val="none" w:sz="0" w:space="0" w:color="auto"/>
        <w:bottom w:val="none" w:sz="0" w:space="0" w:color="auto"/>
        <w:right w:val="none" w:sz="0" w:space="0" w:color="auto"/>
      </w:divBdr>
    </w:div>
    <w:div w:id="159006804">
      <w:marLeft w:val="0"/>
      <w:marRight w:val="0"/>
      <w:marTop w:val="-20"/>
      <w:marBottom w:val="-20"/>
      <w:divBdr>
        <w:top w:val="none" w:sz="0" w:space="0" w:color="auto"/>
        <w:left w:val="none" w:sz="0" w:space="0" w:color="auto"/>
        <w:bottom w:val="none" w:sz="0" w:space="0" w:color="auto"/>
        <w:right w:val="none" w:sz="0" w:space="0" w:color="auto"/>
      </w:divBdr>
    </w:div>
    <w:div w:id="161623519">
      <w:marLeft w:val="0"/>
      <w:marRight w:val="0"/>
      <w:marTop w:val="-20"/>
      <w:marBottom w:val="-20"/>
      <w:divBdr>
        <w:top w:val="none" w:sz="0" w:space="0" w:color="auto"/>
        <w:left w:val="none" w:sz="0" w:space="0" w:color="auto"/>
        <w:bottom w:val="none" w:sz="0" w:space="0" w:color="auto"/>
        <w:right w:val="none" w:sz="0" w:space="0" w:color="auto"/>
      </w:divBdr>
    </w:div>
    <w:div w:id="162162938">
      <w:marLeft w:val="0"/>
      <w:marRight w:val="0"/>
      <w:marTop w:val="-20"/>
      <w:marBottom w:val="-20"/>
      <w:divBdr>
        <w:top w:val="none" w:sz="0" w:space="0" w:color="auto"/>
        <w:left w:val="none" w:sz="0" w:space="0" w:color="auto"/>
        <w:bottom w:val="none" w:sz="0" w:space="0" w:color="auto"/>
        <w:right w:val="none" w:sz="0" w:space="0" w:color="auto"/>
      </w:divBdr>
    </w:div>
    <w:div w:id="162666938">
      <w:marLeft w:val="0"/>
      <w:marRight w:val="0"/>
      <w:marTop w:val="-20"/>
      <w:marBottom w:val="-20"/>
      <w:divBdr>
        <w:top w:val="none" w:sz="0" w:space="0" w:color="auto"/>
        <w:left w:val="none" w:sz="0" w:space="0" w:color="auto"/>
        <w:bottom w:val="none" w:sz="0" w:space="0" w:color="auto"/>
        <w:right w:val="none" w:sz="0" w:space="0" w:color="auto"/>
      </w:divBdr>
    </w:div>
    <w:div w:id="163474775">
      <w:marLeft w:val="0"/>
      <w:marRight w:val="0"/>
      <w:marTop w:val="-20"/>
      <w:marBottom w:val="-20"/>
      <w:divBdr>
        <w:top w:val="none" w:sz="0" w:space="0" w:color="auto"/>
        <w:left w:val="none" w:sz="0" w:space="0" w:color="auto"/>
        <w:bottom w:val="none" w:sz="0" w:space="0" w:color="auto"/>
        <w:right w:val="none" w:sz="0" w:space="0" w:color="auto"/>
      </w:divBdr>
    </w:div>
    <w:div w:id="164169724">
      <w:marLeft w:val="0"/>
      <w:marRight w:val="0"/>
      <w:marTop w:val="-20"/>
      <w:marBottom w:val="-20"/>
      <w:divBdr>
        <w:top w:val="none" w:sz="0" w:space="0" w:color="auto"/>
        <w:left w:val="none" w:sz="0" w:space="0" w:color="auto"/>
        <w:bottom w:val="none" w:sz="0" w:space="0" w:color="auto"/>
        <w:right w:val="none" w:sz="0" w:space="0" w:color="auto"/>
      </w:divBdr>
    </w:div>
    <w:div w:id="164514700">
      <w:marLeft w:val="0"/>
      <w:marRight w:val="0"/>
      <w:marTop w:val="-20"/>
      <w:marBottom w:val="-20"/>
      <w:divBdr>
        <w:top w:val="none" w:sz="0" w:space="0" w:color="auto"/>
        <w:left w:val="none" w:sz="0" w:space="0" w:color="auto"/>
        <w:bottom w:val="none" w:sz="0" w:space="0" w:color="auto"/>
        <w:right w:val="none" w:sz="0" w:space="0" w:color="auto"/>
      </w:divBdr>
    </w:div>
    <w:div w:id="165171187">
      <w:marLeft w:val="0"/>
      <w:marRight w:val="0"/>
      <w:marTop w:val="-20"/>
      <w:marBottom w:val="-20"/>
      <w:divBdr>
        <w:top w:val="none" w:sz="0" w:space="0" w:color="auto"/>
        <w:left w:val="none" w:sz="0" w:space="0" w:color="auto"/>
        <w:bottom w:val="none" w:sz="0" w:space="0" w:color="auto"/>
        <w:right w:val="none" w:sz="0" w:space="0" w:color="auto"/>
      </w:divBdr>
    </w:div>
    <w:div w:id="165287911">
      <w:marLeft w:val="0"/>
      <w:marRight w:val="0"/>
      <w:marTop w:val="-20"/>
      <w:marBottom w:val="-20"/>
      <w:divBdr>
        <w:top w:val="none" w:sz="0" w:space="0" w:color="auto"/>
        <w:left w:val="none" w:sz="0" w:space="0" w:color="auto"/>
        <w:bottom w:val="none" w:sz="0" w:space="0" w:color="auto"/>
        <w:right w:val="none" w:sz="0" w:space="0" w:color="auto"/>
      </w:divBdr>
    </w:div>
    <w:div w:id="166479990">
      <w:marLeft w:val="0"/>
      <w:marRight w:val="0"/>
      <w:marTop w:val="-20"/>
      <w:marBottom w:val="-20"/>
      <w:divBdr>
        <w:top w:val="none" w:sz="0" w:space="0" w:color="auto"/>
        <w:left w:val="none" w:sz="0" w:space="0" w:color="auto"/>
        <w:bottom w:val="none" w:sz="0" w:space="0" w:color="auto"/>
        <w:right w:val="none" w:sz="0" w:space="0" w:color="auto"/>
      </w:divBdr>
    </w:div>
    <w:div w:id="166603142">
      <w:marLeft w:val="0"/>
      <w:marRight w:val="0"/>
      <w:marTop w:val="-20"/>
      <w:marBottom w:val="-20"/>
      <w:divBdr>
        <w:top w:val="none" w:sz="0" w:space="0" w:color="auto"/>
        <w:left w:val="none" w:sz="0" w:space="0" w:color="auto"/>
        <w:bottom w:val="none" w:sz="0" w:space="0" w:color="auto"/>
        <w:right w:val="none" w:sz="0" w:space="0" w:color="auto"/>
      </w:divBdr>
    </w:div>
    <w:div w:id="167333656">
      <w:marLeft w:val="0"/>
      <w:marRight w:val="0"/>
      <w:marTop w:val="-20"/>
      <w:marBottom w:val="-20"/>
      <w:divBdr>
        <w:top w:val="none" w:sz="0" w:space="0" w:color="auto"/>
        <w:left w:val="none" w:sz="0" w:space="0" w:color="auto"/>
        <w:bottom w:val="none" w:sz="0" w:space="0" w:color="auto"/>
        <w:right w:val="none" w:sz="0" w:space="0" w:color="auto"/>
      </w:divBdr>
    </w:div>
    <w:div w:id="168451073">
      <w:marLeft w:val="0"/>
      <w:marRight w:val="0"/>
      <w:marTop w:val="-20"/>
      <w:marBottom w:val="-20"/>
      <w:divBdr>
        <w:top w:val="none" w:sz="0" w:space="0" w:color="auto"/>
        <w:left w:val="none" w:sz="0" w:space="0" w:color="auto"/>
        <w:bottom w:val="none" w:sz="0" w:space="0" w:color="auto"/>
        <w:right w:val="none" w:sz="0" w:space="0" w:color="auto"/>
      </w:divBdr>
    </w:div>
    <w:div w:id="172769680">
      <w:marLeft w:val="0"/>
      <w:marRight w:val="0"/>
      <w:marTop w:val="-20"/>
      <w:marBottom w:val="-20"/>
      <w:divBdr>
        <w:top w:val="none" w:sz="0" w:space="0" w:color="auto"/>
        <w:left w:val="none" w:sz="0" w:space="0" w:color="auto"/>
        <w:bottom w:val="none" w:sz="0" w:space="0" w:color="auto"/>
        <w:right w:val="none" w:sz="0" w:space="0" w:color="auto"/>
      </w:divBdr>
    </w:div>
    <w:div w:id="174729952">
      <w:marLeft w:val="0"/>
      <w:marRight w:val="0"/>
      <w:marTop w:val="-20"/>
      <w:marBottom w:val="-20"/>
      <w:divBdr>
        <w:top w:val="none" w:sz="0" w:space="0" w:color="auto"/>
        <w:left w:val="none" w:sz="0" w:space="0" w:color="auto"/>
        <w:bottom w:val="none" w:sz="0" w:space="0" w:color="auto"/>
        <w:right w:val="none" w:sz="0" w:space="0" w:color="auto"/>
      </w:divBdr>
    </w:div>
    <w:div w:id="174879155">
      <w:marLeft w:val="0"/>
      <w:marRight w:val="0"/>
      <w:marTop w:val="-20"/>
      <w:marBottom w:val="-20"/>
      <w:divBdr>
        <w:top w:val="none" w:sz="0" w:space="0" w:color="auto"/>
        <w:left w:val="none" w:sz="0" w:space="0" w:color="auto"/>
        <w:bottom w:val="none" w:sz="0" w:space="0" w:color="auto"/>
        <w:right w:val="none" w:sz="0" w:space="0" w:color="auto"/>
      </w:divBdr>
    </w:div>
    <w:div w:id="176503937">
      <w:marLeft w:val="0"/>
      <w:marRight w:val="0"/>
      <w:marTop w:val="-20"/>
      <w:marBottom w:val="-20"/>
      <w:divBdr>
        <w:top w:val="none" w:sz="0" w:space="0" w:color="auto"/>
        <w:left w:val="none" w:sz="0" w:space="0" w:color="auto"/>
        <w:bottom w:val="none" w:sz="0" w:space="0" w:color="auto"/>
        <w:right w:val="none" w:sz="0" w:space="0" w:color="auto"/>
      </w:divBdr>
    </w:div>
    <w:div w:id="177499721">
      <w:marLeft w:val="0"/>
      <w:marRight w:val="0"/>
      <w:marTop w:val="-20"/>
      <w:marBottom w:val="-20"/>
      <w:divBdr>
        <w:top w:val="none" w:sz="0" w:space="0" w:color="auto"/>
        <w:left w:val="none" w:sz="0" w:space="0" w:color="auto"/>
        <w:bottom w:val="none" w:sz="0" w:space="0" w:color="auto"/>
        <w:right w:val="none" w:sz="0" w:space="0" w:color="auto"/>
      </w:divBdr>
    </w:div>
    <w:div w:id="178549530">
      <w:marLeft w:val="0"/>
      <w:marRight w:val="0"/>
      <w:marTop w:val="-20"/>
      <w:marBottom w:val="-20"/>
      <w:divBdr>
        <w:top w:val="none" w:sz="0" w:space="0" w:color="auto"/>
        <w:left w:val="none" w:sz="0" w:space="0" w:color="auto"/>
        <w:bottom w:val="none" w:sz="0" w:space="0" w:color="auto"/>
        <w:right w:val="none" w:sz="0" w:space="0" w:color="auto"/>
      </w:divBdr>
    </w:div>
    <w:div w:id="180170095">
      <w:marLeft w:val="0"/>
      <w:marRight w:val="0"/>
      <w:marTop w:val="-20"/>
      <w:marBottom w:val="-20"/>
      <w:divBdr>
        <w:top w:val="none" w:sz="0" w:space="0" w:color="auto"/>
        <w:left w:val="none" w:sz="0" w:space="0" w:color="auto"/>
        <w:bottom w:val="none" w:sz="0" w:space="0" w:color="auto"/>
        <w:right w:val="none" w:sz="0" w:space="0" w:color="auto"/>
      </w:divBdr>
    </w:div>
    <w:div w:id="180511633">
      <w:marLeft w:val="0"/>
      <w:marRight w:val="0"/>
      <w:marTop w:val="-20"/>
      <w:marBottom w:val="-20"/>
      <w:divBdr>
        <w:top w:val="none" w:sz="0" w:space="0" w:color="auto"/>
        <w:left w:val="none" w:sz="0" w:space="0" w:color="auto"/>
        <w:bottom w:val="none" w:sz="0" w:space="0" w:color="auto"/>
        <w:right w:val="none" w:sz="0" w:space="0" w:color="auto"/>
      </w:divBdr>
    </w:div>
    <w:div w:id="180969820">
      <w:marLeft w:val="0"/>
      <w:marRight w:val="0"/>
      <w:marTop w:val="-20"/>
      <w:marBottom w:val="-20"/>
      <w:divBdr>
        <w:top w:val="none" w:sz="0" w:space="0" w:color="auto"/>
        <w:left w:val="none" w:sz="0" w:space="0" w:color="auto"/>
        <w:bottom w:val="none" w:sz="0" w:space="0" w:color="auto"/>
        <w:right w:val="none" w:sz="0" w:space="0" w:color="auto"/>
      </w:divBdr>
    </w:div>
    <w:div w:id="181359425">
      <w:marLeft w:val="0"/>
      <w:marRight w:val="0"/>
      <w:marTop w:val="-20"/>
      <w:marBottom w:val="-20"/>
      <w:divBdr>
        <w:top w:val="none" w:sz="0" w:space="0" w:color="auto"/>
        <w:left w:val="none" w:sz="0" w:space="0" w:color="auto"/>
        <w:bottom w:val="none" w:sz="0" w:space="0" w:color="auto"/>
        <w:right w:val="none" w:sz="0" w:space="0" w:color="auto"/>
      </w:divBdr>
    </w:div>
    <w:div w:id="181935878">
      <w:marLeft w:val="0"/>
      <w:marRight w:val="0"/>
      <w:marTop w:val="-20"/>
      <w:marBottom w:val="-20"/>
      <w:divBdr>
        <w:top w:val="none" w:sz="0" w:space="0" w:color="auto"/>
        <w:left w:val="none" w:sz="0" w:space="0" w:color="auto"/>
        <w:bottom w:val="none" w:sz="0" w:space="0" w:color="auto"/>
        <w:right w:val="none" w:sz="0" w:space="0" w:color="auto"/>
      </w:divBdr>
    </w:div>
    <w:div w:id="182283201">
      <w:marLeft w:val="0"/>
      <w:marRight w:val="0"/>
      <w:marTop w:val="-20"/>
      <w:marBottom w:val="-20"/>
      <w:divBdr>
        <w:top w:val="none" w:sz="0" w:space="0" w:color="auto"/>
        <w:left w:val="none" w:sz="0" w:space="0" w:color="auto"/>
        <w:bottom w:val="none" w:sz="0" w:space="0" w:color="auto"/>
        <w:right w:val="none" w:sz="0" w:space="0" w:color="auto"/>
      </w:divBdr>
    </w:div>
    <w:div w:id="182405951">
      <w:marLeft w:val="0"/>
      <w:marRight w:val="0"/>
      <w:marTop w:val="-20"/>
      <w:marBottom w:val="-20"/>
      <w:divBdr>
        <w:top w:val="none" w:sz="0" w:space="0" w:color="auto"/>
        <w:left w:val="none" w:sz="0" w:space="0" w:color="auto"/>
        <w:bottom w:val="none" w:sz="0" w:space="0" w:color="auto"/>
        <w:right w:val="none" w:sz="0" w:space="0" w:color="auto"/>
      </w:divBdr>
    </w:div>
    <w:div w:id="183446696">
      <w:marLeft w:val="0"/>
      <w:marRight w:val="0"/>
      <w:marTop w:val="-20"/>
      <w:marBottom w:val="-20"/>
      <w:divBdr>
        <w:top w:val="none" w:sz="0" w:space="0" w:color="auto"/>
        <w:left w:val="none" w:sz="0" w:space="0" w:color="auto"/>
        <w:bottom w:val="none" w:sz="0" w:space="0" w:color="auto"/>
        <w:right w:val="none" w:sz="0" w:space="0" w:color="auto"/>
      </w:divBdr>
    </w:div>
    <w:div w:id="184759005">
      <w:marLeft w:val="0"/>
      <w:marRight w:val="0"/>
      <w:marTop w:val="-20"/>
      <w:marBottom w:val="-20"/>
      <w:divBdr>
        <w:top w:val="none" w:sz="0" w:space="0" w:color="auto"/>
        <w:left w:val="none" w:sz="0" w:space="0" w:color="auto"/>
        <w:bottom w:val="none" w:sz="0" w:space="0" w:color="auto"/>
        <w:right w:val="none" w:sz="0" w:space="0" w:color="auto"/>
      </w:divBdr>
    </w:div>
    <w:div w:id="184905508">
      <w:marLeft w:val="0"/>
      <w:marRight w:val="0"/>
      <w:marTop w:val="-20"/>
      <w:marBottom w:val="-20"/>
      <w:divBdr>
        <w:top w:val="none" w:sz="0" w:space="0" w:color="auto"/>
        <w:left w:val="none" w:sz="0" w:space="0" w:color="auto"/>
        <w:bottom w:val="none" w:sz="0" w:space="0" w:color="auto"/>
        <w:right w:val="none" w:sz="0" w:space="0" w:color="auto"/>
      </w:divBdr>
    </w:div>
    <w:div w:id="185095551">
      <w:marLeft w:val="0"/>
      <w:marRight w:val="0"/>
      <w:marTop w:val="-20"/>
      <w:marBottom w:val="-20"/>
      <w:divBdr>
        <w:top w:val="none" w:sz="0" w:space="0" w:color="auto"/>
        <w:left w:val="none" w:sz="0" w:space="0" w:color="auto"/>
        <w:bottom w:val="none" w:sz="0" w:space="0" w:color="auto"/>
        <w:right w:val="none" w:sz="0" w:space="0" w:color="auto"/>
      </w:divBdr>
    </w:div>
    <w:div w:id="187530764">
      <w:marLeft w:val="0"/>
      <w:marRight w:val="0"/>
      <w:marTop w:val="-20"/>
      <w:marBottom w:val="-20"/>
      <w:divBdr>
        <w:top w:val="none" w:sz="0" w:space="0" w:color="auto"/>
        <w:left w:val="none" w:sz="0" w:space="0" w:color="auto"/>
        <w:bottom w:val="none" w:sz="0" w:space="0" w:color="auto"/>
        <w:right w:val="none" w:sz="0" w:space="0" w:color="auto"/>
      </w:divBdr>
    </w:div>
    <w:div w:id="187568063">
      <w:marLeft w:val="0"/>
      <w:marRight w:val="0"/>
      <w:marTop w:val="-20"/>
      <w:marBottom w:val="-20"/>
      <w:divBdr>
        <w:top w:val="none" w:sz="0" w:space="0" w:color="auto"/>
        <w:left w:val="none" w:sz="0" w:space="0" w:color="auto"/>
        <w:bottom w:val="none" w:sz="0" w:space="0" w:color="auto"/>
        <w:right w:val="none" w:sz="0" w:space="0" w:color="auto"/>
      </w:divBdr>
    </w:div>
    <w:div w:id="190388342">
      <w:marLeft w:val="0"/>
      <w:marRight w:val="0"/>
      <w:marTop w:val="-20"/>
      <w:marBottom w:val="-20"/>
      <w:divBdr>
        <w:top w:val="none" w:sz="0" w:space="0" w:color="auto"/>
        <w:left w:val="none" w:sz="0" w:space="0" w:color="auto"/>
        <w:bottom w:val="none" w:sz="0" w:space="0" w:color="auto"/>
        <w:right w:val="none" w:sz="0" w:space="0" w:color="auto"/>
      </w:divBdr>
    </w:div>
    <w:div w:id="190850431">
      <w:marLeft w:val="0"/>
      <w:marRight w:val="0"/>
      <w:marTop w:val="-20"/>
      <w:marBottom w:val="-20"/>
      <w:divBdr>
        <w:top w:val="none" w:sz="0" w:space="0" w:color="auto"/>
        <w:left w:val="none" w:sz="0" w:space="0" w:color="auto"/>
        <w:bottom w:val="none" w:sz="0" w:space="0" w:color="auto"/>
        <w:right w:val="none" w:sz="0" w:space="0" w:color="auto"/>
      </w:divBdr>
    </w:div>
    <w:div w:id="191846357">
      <w:marLeft w:val="0"/>
      <w:marRight w:val="0"/>
      <w:marTop w:val="-20"/>
      <w:marBottom w:val="-20"/>
      <w:divBdr>
        <w:top w:val="none" w:sz="0" w:space="0" w:color="auto"/>
        <w:left w:val="none" w:sz="0" w:space="0" w:color="auto"/>
        <w:bottom w:val="none" w:sz="0" w:space="0" w:color="auto"/>
        <w:right w:val="none" w:sz="0" w:space="0" w:color="auto"/>
      </w:divBdr>
    </w:div>
    <w:div w:id="192426793">
      <w:marLeft w:val="0"/>
      <w:marRight w:val="0"/>
      <w:marTop w:val="-20"/>
      <w:marBottom w:val="-20"/>
      <w:divBdr>
        <w:top w:val="none" w:sz="0" w:space="0" w:color="auto"/>
        <w:left w:val="none" w:sz="0" w:space="0" w:color="auto"/>
        <w:bottom w:val="none" w:sz="0" w:space="0" w:color="auto"/>
        <w:right w:val="none" w:sz="0" w:space="0" w:color="auto"/>
      </w:divBdr>
    </w:div>
    <w:div w:id="192964656">
      <w:marLeft w:val="0"/>
      <w:marRight w:val="0"/>
      <w:marTop w:val="-20"/>
      <w:marBottom w:val="-20"/>
      <w:divBdr>
        <w:top w:val="none" w:sz="0" w:space="0" w:color="auto"/>
        <w:left w:val="none" w:sz="0" w:space="0" w:color="auto"/>
        <w:bottom w:val="none" w:sz="0" w:space="0" w:color="auto"/>
        <w:right w:val="none" w:sz="0" w:space="0" w:color="auto"/>
      </w:divBdr>
    </w:div>
    <w:div w:id="194125300">
      <w:marLeft w:val="0"/>
      <w:marRight w:val="0"/>
      <w:marTop w:val="-20"/>
      <w:marBottom w:val="-20"/>
      <w:divBdr>
        <w:top w:val="none" w:sz="0" w:space="0" w:color="auto"/>
        <w:left w:val="none" w:sz="0" w:space="0" w:color="auto"/>
        <w:bottom w:val="none" w:sz="0" w:space="0" w:color="auto"/>
        <w:right w:val="none" w:sz="0" w:space="0" w:color="auto"/>
      </w:divBdr>
    </w:div>
    <w:div w:id="194588721">
      <w:marLeft w:val="0"/>
      <w:marRight w:val="0"/>
      <w:marTop w:val="-20"/>
      <w:marBottom w:val="-20"/>
      <w:divBdr>
        <w:top w:val="none" w:sz="0" w:space="0" w:color="auto"/>
        <w:left w:val="none" w:sz="0" w:space="0" w:color="auto"/>
        <w:bottom w:val="none" w:sz="0" w:space="0" w:color="auto"/>
        <w:right w:val="none" w:sz="0" w:space="0" w:color="auto"/>
      </w:divBdr>
    </w:div>
    <w:div w:id="196235629">
      <w:marLeft w:val="0"/>
      <w:marRight w:val="0"/>
      <w:marTop w:val="-20"/>
      <w:marBottom w:val="-20"/>
      <w:divBdr>
        <w:top w:val="none" w:sz="0" w:space="0" w:color="auto"/>
        <w:left w:val="none" w:sz="0" w:space="0" w:color="auto"/>
        <w:bottom w:val="none" w:sz="0" w:space="0" w:color="auto"/>
        <w:right w:val="none" w:sz="0" w:space="0" w:color="auto"/>
      </w:divBdr>
    </w:div>
    <w:div w:id="196696313">
      <w:marLeft w:val="0"/>
      <w:marRight w:val="0"/>
      <w:marTop w:val="-20"/>
      <w:marBottom w:val="-20"/>
      <w:divBdr>
        <w:top w:val="none" w:sz="0" w:space="0" w:color="auto"/>
        <w:left w:val="none" w:sz="0" w:space="0" w:color="auto"/>
        <w:bottom w:val="none" w:sz="0" w:space="0" w:color="auto"/>
        <w:right w:val="none" w:sz="0" w:space="0" w:color="auto"/>
      </w:divBdr>
    </w:div>
    <w:div w:id="197087049">
      <w:marLeft w:val="0"/>
      <w:marRight w:val="0"/>
      <w:marTop w:val="-20"/>
      <w:marBottom w:val="-20"/>
      <w:divBdr>
        <w:top w:val="none" w:sz="0" w:space="0" w:color="auto"/>
        <w:left w:val="none" w:sz="0" w:space="0" w:color="auto"/>
        <w:bottom w:val="none" w:sz="0" w:space="0" w:color="auto"/>
        <w:right w:val="none" w:sz="0" w:space="0" w:color="auto"/>
      </w:divBdr>
    </w:div>
    <w:div w:id="197091585">
      <w:marLeft w:val="0"/>
      <w:marRight w:val="0"/>
      <w:marTop w:val="-20"/>
      <w:marBottom w:val="-20"/>
      <w:divBdr>
        <w:top w:val="none" w:sz="0" w:space="0" w:color="auto"/>
        <w:left w:val="none" w:sz="0" w:space="0" w:color="auto"/>
        <w:bottom w:val="none" w:sz="0" w:space="0" w:color="auto"/>
        <w:right w:val="none" w:sz="0" w:space="0" w:color="auto"/>
      </w:divBdr>
    </w:div>
    <w:div w:id="197283201">
      <w:marLeft w:val="0"/>
      <w:marRight w:val="0"/>
      <w:marTop w:val="-20"/>
      <w:marBottom w:val="-20"/>
      <w:divBdr>
        <w:top w:val="none" w:sz="0" w:space="0" w:color="auto"/>
        <w:left w:val="none" w:sz="0" w:space="0" w:color="auto"/>
        <w:bottom w:val="none" w:sz="0" w:space="0" w:color="auto"/>
        <w:right w:val="none" w:sz="0" w:space="0" w:color="auto"/>
      </w:divBdr>
    </w:div>
    <w:div w:id="198326806">
      <w:marLeft w:val="0"/>
      <w:marRight w:val="0"/>
      <w:marTop w:val="-20"/>
      <w:marBottom w:val="-20"/>
      <w:divBdr>
        <w:top w:val="none" w:sz="0" w:space="0" w:color="auto"/>
        <w:left w:val="none" w:sz="0" w:space="0" w:color="auto"/>
        <w:bottom w:val="none" w:sz="0" w:space="0" w:color="auto"/>
        <w:right w:val="none" w:sz="0" w:space="0" w:color="auto"/>
      </w:divBdr>
    </w:div>
    <w:div w:id="198394260">
      <w:marLeft w:val="0"/>
      <w:marRight w:val="0"/>
      <w:marTop w:val="-20"/>
      <w:marBottom w:val="-20"/>
      <w:divBdr>
        <w:top w:val="none" w:sz="0" w:space="0" w:color="auto"/>
        <w:left w:val="none" w:sz="0" w:space="0" w:color="auto"/>
        <w:bottom w:val="none" w:sz="0" w:space="0" w:color="auto"/>
        <w:right w:val="none" w:sz="0" w:space="0" w:color="auto"/>
      </w:divBdr>
    </w:div>
    <w:div w:id="198933164">
      <w:marLeft w:val="0"/>
      <w:marRight w:val="0"/>
      <w:marTop w:val="-20"/>
      <w:marBottom w:val="-20"/>
      <w:divBdr>
        <w:top w:val="none" w:sz="0" w:space="0" w:color="auto"/>
        <w:left w:val="none" w:sz="0" w:space="0" w:color="auto"/>
        <w:bottom w:val="none" w:sz="0" w:space="0" w:color="auto"/>
        <w:right w:val="none" w:sz="0" w:space="0" w:color="auto"/>
      </w:divBdr>
    </w:div>
    <w:div w:id="200365967">
      <w:marLeft w:val="0"/>
      <w:marRight w:val="0"/>
      <w:marTop w:val="-20"/>
      <w:marBottom w:val="-20"/>
      <w:divBdr>
        <w:top w:val="none" w:sz="0" w:space="0" w:color="auto"/>
        <w:left w:val="none" w:sz="0" w:space="0" w:color="auto"/>
        <w:bottom w:val="none" w:sz="0" w:space="0" w:color="auto"/>
        <w:right w:val="none" w:sz="0" w:space="0" w:color="auto"/>
      </w:divBdr>
    </w:div>
    <w:div w:id="201669996">
      <w:marLeft w:val="0"/>
      <w:marRight w:val="0"/>
      <w:marTop w:val="-20"/>
      <w:marBottom w:val="-20"/>
      <w:divBdr>
        <w:top w:val="none" w:sz="0" w:space="0" w:color="auto"/>
        <w:left w:val="none" w:sz="0" w:space="0" w:color="auto"/>
        <w:bottom w:val="none" w:sz="0" w:space="0" w:color="auto"/>
        <w:right w:val="none" w:sz="0" w:space="0" w:color="auto"/>
      </w:divBdr>
    </w:div>
    <w:div w:id="202375568">
      <w:marLeft w:val="0"/>
      <w:marRight w:val="0"/>
      <w:marTop w:val="-20"/>
      <w:marBottom w:val="-20"/>
      <w:divBdr>
        <w:top w:val="none" w:sz="0" w:space="0" w:color="auto"/>
        <w:left w:val="none" w:sz="0" w:space="0" w:color="auto"/>
        <w:bottom w:val="none" w:sz="0" w:space="0" w:color="auto"/>
        <w:right w:val="none" w:sz="0" w:space="0" w:color="auto"/>
      </w:divBdr>
    </w:div>
    <w:div w:id="202404459">
      <w:marLeft w:val="0"/>
      <w:marRight w:val="0"/>
      <w:marTop w:val="-20"/>
      <w:marBottom w:val="-20"/>
      <w:divBdr>
        <w:top w:val="none" w:sz="0" w:space="0" w:color="auto"/>
        <w:left w:val="none" w:sz="0" w:space="0" w:color="auto"/>
        <w:bottom w:val="none" w:sz="0" w:space="0" w:color="auto"/>
        <w:right w:val="none" w:sz="0" w:space="0" w:color="auto"/>
      </w:divBdr>
    </w:div>
    <w:div w:id="203180644">
      <w:marLeft w:val="0"/>
      <w:marRight w:val="0"/>
      <w:marTop w:val="-20"/>
      <w:marBottom w:val="-20"/>
      <w:divBdr>
        <w:top w:val="none" w:sz="0" w:space="0" w:color="auto"/>
        <w:left w:val="none" w:sz="0" w:space="0" w:color="auto"/>
        <w:bottom w:val="none" w:sz="0" w:space="0" w:color="auto"/>
        <w:right w:val="none" w:sz="0" w:space="0" w:color="auto"/>
      </w:divBdr>
    </w:div>
    <w:div w:id="204295938">
      <w:marLeft w:val="0"/>
      <w:marRight w:val="0"/>
      <w:marTop w:val="-20"/>
      <w:marBottom w:val="-20"/>
      <w:divBdr>
        <w:top w:val="none" w:sz="0" w:space="0" w:color="auto"/>
        <w:left w:val="none" w:sz="0" w:space="0" w:color="auto"/>
        <w:bottom w:val="none" w:sz="0" w:space="0" w:color="auto"/>
        <w:right w:val="none" w:sz="0" w:space="0" w:color="auto"/>
      </w:divBdr>
    </w:div>
    <w:div w:id="204368169">
      <w:marLeft w:val="0"/>
      <w:marRight w:val="0"/>
      <w:marTop w:val="-20"/>
      <w:marBottom w:val="-20"/>
      <w:divBdr>
        <w:top w:val="none" w:sz="0" w:space="0" w:color="auto"/>
        <w:left w:val="none" w:sz="0" w:space="0" w:color="auto"/>
        <w:bottom w:val="none" w:sz="0" w:space="0" w:color="auto"/>
        <w:right w:val="none" w:sz="0" w:space="0" w:color="auto"/>
      </w:divBdr>
    </w:div>
    <w:div w:id="206139803">
      <w:marLeft w:val="0"/>
      <w:marRight w:val="0"/>
      <w:marTop w:val="-20"/>
      <w:marBottom w:val="-20"/>
      <w:divBdr>
        <w:top w:val="none" w:sz="0" w:space="0" w:color="auto"/>
        <w:left w:val="none" w:sz="0" w:space="0" w:color="auto"/>
        <w:bottom w:val="none" w:sz="0" w:space="0" w:color="auto"/>
        <w:right w:val="none" w:sz="0" w:space="0" w:color="auto"/>
      </w:divBdr>
    </w:div>
    <w:div w:id="207492208">
      <w:marLeft w:val="0"/>
      <w:marRight w:val="0"/>
      <w:marTop w:val="-20"/>
      <w:marBottom w:val="-20"/>
      <w:divBdr>
        <w:top w:val="none" w:sz="0" w:space="0" w:color="auto"/>
        <w:left w:val="none" w:sz="0" w:space="0" w:color="auto"/>
        <w:bottom w:val="none" w:sz="0" w:space="0" w:color="auto"/>
        <w:right w:val="none" w:sz="0" w:space="0" w:color="auto"/>
      </w:divBdr>
    </w:div>
    <w:div w:id="208687158">
      <w:marLeft w:val="0"/>
      <w:marRight w:val="0"/>
      <w:marTop w:val="-20"/>
      <w:marBottom w:val="-20"/>
      <w:divBdr>
        <w:top w:val="none" w:sz="0" w:space="0" w:color="auto"/>
        <w:left w:val="none" w:sz="0" w:space="0" w:color="auto"/>
        <w:bottom w:val="none" w:sz="0" w:space="0" w:color="auto"/>
        <w:right w:val="none" w:sz="0" w:space="0" w:color="auto"/>
      </w:divBdr>
    </w:div>
    <w:div w:id="211694934">
      <w:marLeft w:val="0"/>
      <w:marRight w:val="0"/>
      <w:marTop w:val="-20"/>
      <w:marBottom w:val="-20"/>
      <w:divBdr>
        <w:top w:val="none" w:sz="0" w:space="0" w:color="auto"/>
        <w:left w:val="none" w:sz="0" w:space="0" w:color="auto"/>
        <w:bottom w:val="none" w:sz="0" w:space="0" w:color="auto"/>
        <w:right w:val="none" w:sz="0" w:space="0" w:color="auto"/>
      </w:divBdr>
    </w:div>
    <w:div w:id="213392844">
      <w:marLeft w:val="0"/>
      <w:marRight w:val="0"/>
      <w:marTop w:val="-20"/>
      <w:marBottom w:val="-20"/>
      <w:divBdr>
        <w:top w:val="none" w:sz="0" w:space="0" w:color="auto"/>
        <w:left w:val="none" w:sz="0" w:space="0" w:color="auto"/>
        <w:bottom w:val="none" w:sz="0" w:space="0" w:color="auto"/>
        <w:right w:val="none" w:sz="0" w:space="0" w:color="auto"/>
      </w:divBdr>
    </w:div>
    <w:div w:id="213733784">
      <w:marLeft w:val="0"/>
      <w:marRight w:val="0"/>
      <w:marTop w:val="-20"/>
      <w:marBottom w:val="-20"/>
      <w:divBdr>
        <w:top w:val="none" w:sz="0" w:space="0" w:color="auto"/>
        <w:left w:val="none" w:sz="0" w:space="0" w:color="auto"/>
        <w:bottom w:val="none" w:sz="0" w:space="0" w:color="auto"/>
        <w:right w:val="none" w:sz="0" w:space="0" w:color="auto"/>
      </w:divBdr>
    </w:div>
    <w:div w:id="214239499">
      <w:marLeft w:val="0"/>
      <w:marRight w:val="0"/>
      <w:marTop w:val="-20"/>
      <w:marBottom w:val="-20"/>
      <w:divBdr>
        <w:top w:val="none" w:sz="0" w:space="0" w:color="auto"/>
        <w:left w:val="none" w:sz="0" w:space="0" w:color="auto"/>
        <w:bottom w:val="none" w:sz="0" w:space="0" w:color="auto"/>
        <w:right w:val="none" w:sz="0" w:space="0" w:color="auto"/>
      </w:divBdr>
    </w:div>
    <w:div w:id="214514601">
      <w:marLeft w:val="0"/>
      <w:marRight w:val="0"/>
      <w:marTop w:val="-20"/>
      <w:marBottom w:val="-20"/>
      <w:divBdr>
        <w:top w:val="none" w:sz="0" w:space="0" w:color="auto"/>
        <w:left w:val="none" w:sz="0" w:space="0" w:color="auto"/>
        <w:bottom w:val="none" w:sz="0" w:space="0" w:color="auto"/>
        <w:right w:val="none" w:sz="0" w:space="0" w:color="auto"/>
      </w:divBdr>
    </w:div>
    <w:div w:id="215553979">
      <w:marLeft w:val="0"/>
      <w:marRight w:val="0"/>
      <w:marTop w:val="-20"/>
      <w:marBottom w:val="-20"/>
      <w:divBdr>
        <w:top w:val="none" w:sz="0" w:space="0" w:color="auto"/>
        <w:left w:val="none" w:sz="0" w:space="0" w:color="auto"/>
        <w:bottom w:val="none" w:sz="0" w:space="0" w:color="auto"/>
        <w:right w:val="none" w:sz="0" w:space="0" w:color="auto"/>
      </w:divBdr>
    </w:div>
    <w:div w:id="215555825">
      <w:marLeft w:val="0"/>
      <w:marRight w:val="0"/>
      <w:marTop w:val="-20"/>
      <w:marBottom w:val="-20"/>
      <w:divBdr>
        <w:top w:val="none" w:sz="0" w:space="0" w:color="auto"/>
        <w:left w:val="none" w:sz="0" w:space="0" w:color="auto"/>
        <w:bottom w:val="none" w:sz="0" w:space="0" w:color="auto"/>
        <w:right w:val="none" w:sz="0" w:space="0" w:color="auto"/>
      </w:divBdr>
    </w:div>
    <w:div w:id="216819442">
      <w:marLeft w:val="0"/>
      <w:marRight w:val="0"/>
      <w:marTop w:val="-20"/>
      <w:marBottom w:val="-20"/>
      <w:divBdr>
        <w:top w:val="none" w:sz="0" w:space="0" w:color="auto"/>
        <w:left w:val="none" w:sz="0" w:space="0" w:color="auto"/>
        <w:bottom w:val="none" w:sz="0" w:space="0" w:color="auto"/>
        <w:right w:val="none" w:sz="0" w:space="0" w:color="auto"/>
      </w:divBdr>
    </w:div>
    <w:div w:id="217322262">
      <w:marLeft w:val="0"/>
      <w:marRight w:val="0"/>
      <w:marTop w:val="-20"/>
      <w:marBottom w:val="-20"/>
      <w:divBdr>
        <w:top w:val="none" w:sz="0" w:space="0" w:color="auto"/>
        <w:left w:val="none" w:sz="0" w:space="0" w:color="auto"/>
        <w:bottom w:val="none" w:sz="0" w:space="0" w:color="auto"/>
        <w:right w:val="none" w:sz="0" w:space="0" w:color="auto"/>
      </w:divBdr>
    </w:div>
    <w:div w:id="220481510">
      <w:marLeft w:val="0"/>
      <w:marRight w:val="0"/>
      <w:marTop w:val="-20"/>
      <w:marBottom w:val="-20"/>
      <w:divBdr>
        <w:top w:val="none" w:sz="0" w:space="0" w:color="auto"/>
        <w:left w:val="none" w:sz="0" w:space="0" w:color="auto"/>
        <w:bottom w:val="none" w:sz="0" w:space="0" w:color="auto"/>
        <w:right w:val="none" w:sz="0" w:space="0" w:color="auto"/>
      </w:divBdr>
    </w:div>
    <w:div w:id="221648149">
      <w:marLeft w:val="0"/>
      <w:marRight w:val="0"/>
      <w:marTop w:val="-20"/>
      <w:marBottom w:val="-20"/>
      <w:divBdr>
        <w:top w:val="none" w:sz="0" w:space="0" w:color="auto"/>
        <w:left w:val="none" w:sz="0" w:space="0" w:color="auto"/>
        <w:bottom w:val="none" w:sz="0" w:space="0" w:color="auto"/>
        <w:right w:val="none" w:sz="0" w:space="0" w:color="auto"/>
      </w:divBdr>
    </w:div>
    <w:div w:id="222722839">
      <w:marLeft w:val="0"/>
      <w:marRight w:val="0"/>
      <w:marTop w:val="-20"/>
      <w:marBottom w:val="-20"/>
      <w:divBdr>
        <w:top w:val="none" w:sz="0" w:space="0" w:color="auto"/>
        <w:left w:val="none" w:sz="0" w:space="0" w:color="auto"/>
        <w:bottom w:val="none" w:sz="0" w:space="0" w:color="auto"/>
        <w:right w:val="none" w:sz="0" w:space="0" w:color="auto"/>
      </w:divBdr>
    </w:div>
    <w:div w:id="223638204">
      <w:marLeft w:val="0"/>
      <w:marRight w:val="0"/>
      <w:marTop w:val="-20"/>
      <w:marBottom w:val="-20"/>
      <w:divBdr>
        <w:top w:val="none" w:sz="0" w:space="0" w:color="auto"/>
        <w:left w:val="none" w:sz="0" w:space="0" w:color="auto"/>
        <w:bottom w:val="none" w:sz="0" w:space="0" w:color="auto"/>
        <w:right w:val="none" w:sz="0" w:space="0" w:color="auto"/>
      </w:divBdr>
    </w:div>
    <w:div w:id="225530830">
      <w:marLeft w:val="0"/>
      <w:marRight w:val="0"/>
      <w:marTop w:val="-20"/>
      <w:marBottom w:val="-20"/>
      <w:divBdr>
        <w:top w:val="none" w:sz="0" w:space="0" w:color="auto"/>
        <w:left w:val="none" w:sz="0" w:space="0" w:color="auto"/>
        <w:bottom w:val="none" w:sz="0" w:space="0" w:color="auto"/>
        <w:right w:val="none" w:sz="0" w:space="0" w:color="auto"/>
      </w:divBdr>
    </w:div>
    <w:div w:id="227618810">
      <w:marLeft w:val="0"/>
      <w:marRight w:val="0"/>
      <w:marTop w:val="-20"/>
      <w:marBottom w:val="-20"/>
      <w:divBdr>
        <w:top w:val="none" w:sz="0" w:space="0" w:color="auto"/>
        <w:left w:val="none" w:sz="0" w:space="0" w:color="auto"/>
        <w:bottom w:val="none" w:sz="0" w:space="0" w:color="auto"/>
        <w:right w:val="none" w:sz="0" w:space="0" w:color="auto"/>
      </w:divBdr>
    </w:div>
    <w:div w:id="228464256">
      <w:marLeft w:val="0"/>
      <w:marRight w:val="0"/>
      <w:marTop w:val="-20"/>
      <w:marBottom w:val="-20"/>
      <w:divBdr>
        <w:top w:val="none" w:sz="0" w:space="0" w:color="auto"/>
        <w:left w:val="none" w:sz="0" w:space="0" w:color="auto"/>
        <w:bottom w:val="none" w:sz="0" w:space="0" w:color="auto"/>
        <w:right w:val="none" w:sz="0" w:space="0" w:color="auto"/>
      </w:divBdr>
    </w:div>
    <w:div w:id="229196486">
      <w:marLeft w:val="0"/>
      <w:marRight w:val="0"/>
      <w:marTop w:val="-20"/>
      <w:marBottom w:val="-20"/>
      <w:divBdr>
        <w:top w:val="none" w:sz="0" w:space="0" w:color="auto"/>
        <w:left w:val="none" w:sz="0" w:space="0" w:color="auto"/>
        <w:bottom w:val="none" w:sz="0" w:space="0" w:color="auto"/>
        <w:right w:val="none" w:sz="0" w:space="0" w:color="auto"/>
      </w:divBdr>
    </w:div>
    <w:div w:id="230775546">
      <w:marLeft w:val="0"/>
      <w:marRight w:val="0"/>
      <w:marTop w:val="-20"/>
      <w:marBottom w:val="-20"/>
      <w:divBdr>
        <w:top w:val="none" w:sz="0" w:space="0" w:color="auto"/>
        <w:left w:val="none" w:sz="0" w:space="0" w:color="auto"/>
        <w:bottom w:val="none" w:sz="0" w:space="0" w:color="auto"/>
        <w:right w:val="none" w:sz="0" w:space="0" w:color="auto"/>
      </w:divBdr>
    </w:div>
    <w:div w:id="232929196">
      <w:marLeft w:val="0"/>
      <w:marRight w:val="0"/>
      <w:marTop w:val="-20"/>
      <w:marBottom w:val="-20"/>
      <w:divBdr>
        <w:top w:val="none" w:sz="0" w:space="0" w:color="auto"/>
        <w:left w:val="none" w:sz="0" w:space="0" w:color="auto"/>
        <w:bottom w:val="none" w:sz="0" w:space="0" w:color="auto"/>
        <w:right w:val="none" w:sz="0" w:space="0" w:color="auto"/>
      </w:divBdr>
    </w:div>
    <w:div w:id="233198571">
      <w:marLeft w:val="0"/>
      <w:marRight w:val="0"/>
      <w:marTop w:val="-20"/>
      <w:marBottom w:val="-20"/>
      <w:divBdr>
        <w:top w:val="none" w:sz="0" w:space="0" w:color="auto"/>
        <w:left w:val="none" w:sz="0" w:space="0" w:color="auto"/>
        <w:bottom w:val="none" w:sz="0" w:space="0" w:color="auto"/>
        <w:right w:val="none" w:sz="0" w:space="0" w:color="auto"/>
      </w:divBdr>
    </w:div>
    <w:div w:id="233707856">
      <w:marLeft w:val="0"/>
      <w:marRight w:val="0"/>
      <w:marTop w:val="-20"/>
      <w:marBottom w:val="-20"/>
      <w:divBdr>
        <w:top w:val="none" w:sz="0" w:space="0" w:color="auto"/>
        <w:left w:val="none" w:sz="0" w:space="0" w:color="auto"/>
        <w:bottom w:val="none" w:sz="0" w:space="0" w:color="auto"/>
        <w:right w:val="none" w:sz="0" w:space="0" w:color="auto"/>
      </w:divBdr>
    </w:div>
    <w:div w:id="234358718">
      <w:marLeft w:val="0"/>
      <w:marRight w:val="0"/>
      <w:marTop w:val="-20"/>
      <w:marBottom w:val="-20"/>
      <w:divBdr>
        <w:top w:val="none" w:sz="0" w:space="0" w:color="auto"/>
        <w:left w:val="none" w:sz="0" w:space="0" w:color="auto"/>
        <w:bottom w:val="none" w:sz="0" w:space="0" w:color="auto"/>
        <w:right w:val="none" w:sz="0" w:space="0" w:color="auto"/>
      </w:divBdr>
    </w:div>
    <w:div w:id="234511703">
      <w:marLeft w:val="0"/>
      <w:marRight w:val="0"/>
      <w:marTop w:val="-20"/>
      <w:marBottom w:val="-20"/>
      <w:divBdr>
        <w:top w:val="none" w:sz="0" w:space="0" w:color="auto"/>
        <w:left w:val="none" w:sz="0" w:space="0" w:color="auto"/>
        <w:bottom w:val="none" w:sz="0" w:space="0" w:color="auto"/>
        <w:right w:val="none" w:sz="0" w:space="0" w:color="auto"/>
      </w:divBdr>
    </w:div>
    <w:div w:id="235286677">
      <w:marLeft w:val="0"/>
      <w:marRight w:val="0"/>
      <w:marTop w:val="-20"/>
      <w:marBottom w:val="-20"/>
      <w:divBdr>
        <w:top w:val="none" w:sz="0" w:space="0" w:color="auto"/>
        <w:left w:val="none" w:sz="0" w:space="0" w:color="auto"/>
        <w:bottom w:val="none" w:sz="0" w:space="0" w:color="auto"/>
        <w:right w:val="none" w:sz="0" w:space="0" w:color="auto"/>
      </w:divBdr>
    </w:div>
    <w:div w:id="236210454">
      <w:marLeft w:val="0"/>
      <w:marRight w:val="0"/>
      <w:marTop w:val="-20"/>
      <w:marBottom w:val="-20"/>
      <w:divBdr>
        <w:top w:val="none" w:sz="0" w:space="0" w:color="auto"/>
        <w:left w:val="none" w:sz="0" w:space="0" w:color="auto"/>
        <w:bottom w:val="none" w:sz="0" w:space="0" w:color="auto"/>
        <w:right w:val="none" w:sz="0" w:space="0" w:color="auto"/>
      </w:divBdr>
    </w:div>
    <w:div w:id="236283784">
      <w:marLeft w:val="0"/>
      <w:marRight w:val="0"/>
      <w:marTop w:val="-20"/>
      <w:marBottom w:val="-20"/>
      <w:divBdr>
        <w:top w:val="none" w:sz="0" w:space="0" w:color="auto"/>
        <w:left w:val="none" w:sz="0" w:space="0" w:color="auto"/>
        <w:bottom w:val="none" w:sz="0" w:space="0" w:color="auto"/>
        <w:right w:val="none" w:sz="0" w:space="0" w:color="auto"/>
      </w:divBdr>
    </w:div>
    <w:div w:id="236981989">
      <w:marLeft w:val="0"/>
      <w:marRight w:val="0"/>
      <w:marTop w:val="-20"/>
      <w:marBottom w:val="-20"/>
      <w:divBdr>
        <w:top w:val="none" w:sz="0" w:space="0" w:color="auto"/>
        <w:left w:val="none" w:sz="0" w:space="0" w:color="auto"/>
        <w:bottom w:val="none" w:sz="0" w:space="0" w:color="auto"/>
        <w:right w:val="none" w:sz="0" w:space="0" w:color="auto"/>
      </w:divBdr>
    </w:div>
    <w:div w:id="236985113">
      <w:marLeft w:val="0"/>
      <w:marRight w:val="0"/>
      <w:marTop w:val="-20"/>
      <w:marBottom w:val="-20"/>
      <w:divBdr>
        <w:top w:val="none" w:sz="0" w:space="0" w:color="auto"/>
        <w:left w:val="none" w:sz="0" w:space="0" w:color="auto"/>
        <w:bottom w:val="none" w:sz="0" w:space="0" w:color="auto"/>
        <w:right w:val="none" w:sz="0" w:space="0" w:color="auto"/>
      </w:divBdr>
    </w:div>
    <w:div w:id="240332405">
      <w:marLeft w:val="0"/>
      <w:marRight w:val="0"/>
      <w:marTop w:val="-20"/>
      <w:marBottom w:val="-20"/>
      <w:divBdr>
        <w:top w:val="none" w:sz="0" w:space="0" w:color="auto"/>
        <w:left w:val="none" w:sz="0" w:space="0" w:color="auto"/>
        <w:bottom w:val="none" w:sz="0" w:space="0" w:color="auto"/>
        <w:right w:val="none" w:sz="0" w:space="0" w:color="auto"/>
      </w:divBdr>
    </w:div>
    <w:div w:id="240989077">
      <w:marLeft w:val="0"/>
      <w:marRight w:val="0"/>
      <w:marTop w:val="-20"/>
      <w:marBottom w:val="-20"/>
      <w:divBdr>
        <w:top w:val="none" w:sz="0" w:space="0" w:color="auto"/>
        <w:left w:val="none" w:sz="0" w:space="0" w:color="auto"/>
        <w:bottom w:val="none" w:sz="0" w:space="0" w:color="auto"/>
        <w:right w:val="none" w:sz="0" w:space="0" w:color="auto"/>
      </w:divBdr>
    </w:div>
    <w:div w:id="243610814">
      <w:marLeft w:val="0"/>
      <w:marRight w:val="0"/>
      <w:marTop w:val="-20"/>
      <w:marBottom w:val="-20"/>
      <w:divBdr>
        <w:top w:val="none" w:sz="0" w:space="0" w:color="auto"/>
        <w:left w:val="none" w:sz="0" w:space="0" w:color="auto"/>
        <w:bottom w:val="none" w:sz="0" w:space="0" w:color="auto"/>
        <w:right w:val="none" w:sz="0" w:space="0" w:color="auto"/>
      </w:divBdr>
    </w:div>
    <w:div w:id="243879542">
      <w:marLeft w:val="0"/>
      <w:marRight w:val="0"/>
      <w:marTop w:val="-20"/>
      <w:marBottom w:val="-20"/>
      <w:divBdr>
        <w:top w:val="none" w:sz="0" w:space="0" w:color="auto"/>
        <w:left w:val="none" w:sz="0" w:space="0" w:color="auto"/>
        <w:bottom w:val="none" w:sz="0" w:space="0" w:color="auto"/>
        <w:right w:val="none" w:sz="0" w:space="0" w:color="auto"/>
      </w:divBdr>
    </w:div>
    <w:div w:id="244263595">
      <w:marLeft w:val="0"/>
      <w:marRight w:val="0"/>
      <w:marTop w:val="-20"/>
      <w:marBottom w:val="-20"/>
      <w:divBdr>
        <w:top w:val="none" w:sz="0" w:space="0" w:color="auto"/>
        <w:left w:val="none" w:sz="0" w:space="0" w:color="auto"/>
        <w:bottom w:val="none" w:sz="0" w:space="0" w:color="auto"/>
        <w:right w:val="none" w:sz="0" w:space="0" w:color="auto"/>
      </w:divBdr>
    </w:div>
    <w:div w:id="245266624">
      <w:marLeft w:val="0"/>
      <w:marRight w:val="0"/>
      <w:marTop w:val="-20"/>
      <w:marBottom w:val="-20"/>
      <w:divBdr>
        <w:top w:val="none" w:sz="0" w:space="0" w:color="auto"/>
        <w:left w:val="none" w:sz="0" w:space="0" w:color="auto"/>
        <w:bottom w:val="none" w:sz="0" w:space="0" w:color="auto"/>
        <w:right w:val="none" w:sz="0" w:space="0" w:color="auto"/>
      </w:divBdr>
    </w:div>
    <w:div w:id="245575415">
      <w:marLeft w:val="0"/>
      <w:marRight w:val="0"/>
      <w:marTop w:val="-20"/>
      <w:marBottom w:val="-20"/>
      <w:divBdr>
        <w:top w:val="none" w:sz="0" w:space="0" w:color="auto"/>
        <w:left w:val="none" w:sz="0" w:space="0" w:color="auto"/>
        <w:bottom w:val="none" w:sz="0" w:space="0" w:color="auto"/>
        <w:right w:val="none" w:sz="0" w:space="0" w:color="auto"/>
      </w:divBdr>
    </w:div>
    <w:div w:id="245921893">
      <w:marLeft w:val="0"/>
      <w:marRight w:val="0"/>
      <w:marTop w:val="-20"/>
      <w:marBottom w:val="-20"/>
      <w:divBdr>
        <w:top w:val="none" w:sz="0" w:space="0" w:color="auto"/>
        <w:left w:val="none" w:sz="0" w:space="0" w:color="auto"/>
        <w:bottom w:val="none" w:sz="0" w:space="0" w:color="auto"/>
        <w:right w:val="none" w:sz="0" w:space="0" w:color="auto"/>
      </w:divBdr>
    </w:div>
    <w:div w:id="247270407">
      <w:marLeft w:val="0"/>
      <w:marRight w:val="0"/>
      <w:marTop w:val="-20"/>
      <w:marBottom w:val="-20"/>
      <w:divBdr>
        <w:top w:val="none" w:sz="0" w:space="0" w:color="auto"/>
        <w:left w:val="none" w:sz="0" w:space="0" w:color="auto"/>
        <w:bottom w:val="none" w:sz="0" w:space="0" w:color="auto"/>
        <w:right w:val="none" w:sz="0" w:space="0" w:color="auto"/>
      </w:divBdr>
    </w:div>
    <w:div w:id="248849184">
      <w:marLeft w:val="0"/>
      <w:marRight w:val="0"/>
      <w:marTop w:val="-20"/>
      <w:marBottom w:val="-20"/>
      <w:divBdr>
        <w:top w:val="none" w:sz="0" w:space="0" w:color="auto"/>
        <w:left w:val="none" w:sz="0" w:space="0" w:color="auto"/>
        <w:bottom w:val="none" w:sz="0" w:space="0" w:color="auto"/>
        <w:right w:val="none" w:sz="0" w:space="0" w:color="auto"/>
      </w:divBdr>
    </w:div>
    <w:div w:id="248930326">
      <w:marLeft w:val="0"/>
      <w:marRight w:val="0"/>
      <w:marTop w:val="-20"/>
      <w:marBottom w:val="-20"/>
      <w:divBdr>
        <w:top w:val="none" w:sz="0" w:space="0" w:color="auto"/>
        <w:left w:val="none" w:sz="0" w:space="0" w:color="auto"/>
        <w:bottom w:val="none" w:sz="0" w:space="0" w:color="auto"/>
        <w:right w:val="none" w:sz="0" w:space="0" w:color="auto"/>
      </w:divBdr>
    </w:div>
    <w:div w:id="251740565">
      <w:marLeft w:val="0"/>
      <w:marRight w:val="0"/>
      <w:marTop w:val="-20"/>
      <w:marBottom w:val="-20"/>
      <w:divBdr>
        <w:top w:val="none" w:sz="0" w:space="0" w:color="auto"/>
        <w:left w:val="none" w:sz="0" w:space="0" w:color="auto"/>
        <w:bottom w:val="none" w:sz="0" w:space="0" w:color="auto"/>
        <w:right w:val="none" w:sz="0" w:space="0" w:color="auto"/>
      </w:divBdr>
    </w:div>
    <w:div w:id="251818785">
      <w:marLeft w:val="0"/>
      <w:marRight w:val="0"/>
      <w:marTop w:val="-20"/>
      <w:marBottom w:val="-20"/>
      <w:divBdr>
        <w:top w:val="none" w:sz="0" w:space="0" w:color="auto"/>
        <w:left w:val="none" w:sz="0" w:space="0" w:color="auto"/>
        <w:bottom w:val="none" w:sz="0" w:space="0" w:color="auto"/>
        <w:right w:val="none" w:sz="0" w:space="0" w:color="auto"/>
      </w:divBdr>
    </w:div>
    <w:div w:id="256718735">
      <w:marLeft w:val="0"/>
      <w:marRight w:val="0"/>
      <w:marTop w:val="-20"/>
      <w:marBottom w:val="-20"/>
      <w:divBdr>
        <w:top w:val="none" w:sz="0" w:space="0" w:color="auto"/>
        <w:left w:val="none" w:sz="0" w:space="0" w:color="auto"/>
        <w:bottom w:val="none" w:sz="0" w:space="0" w:color="auto"/>
        <w:right w:val="none" w:sz="0" w:space="0" w:color="auto"/>
      </w:divBdr>
    </w:div>
    <w:div w:id="256989046">
      <w:marLeft w:val="0"/>
      <w:marRight w:val="0"/>
      <w:marTop w:val="-20"/>
      <w:marBottom w:val="-20"/>
      <w:divBdr>
        <w:top w:val="none" w:sz="0" w:space="0" w:color="auto"/>
        <w:left w:val="none" w:sz="0" w:space="0" w:color="auto"/>
        <w:bottom w:val="none" w:sz="0" w:space="0" w:color="auto"/>
        <w:right w:val="none" w:sz="0" w:space="0" w:color="auto"/>
      </w:divBdr>
    </w:div>
    <w:div w:id="258487650">
      <w:marLeft w:val="0"/>
      <w:marRight w:val="0"/>
      <w:marTop w:val="-20"/>
      <w:marBottom w:val="-20"/>
      <w:divBdr>
        <w:top w:val="none" w:sz="0" w:space="0" w:color="auto"/>
        <w:left w:val="none" w:sz="0" w:space="0" w:color="auto"/>
        <w:bottom w:val="none" w:sz="0" w:space="0" w:color="auto"/>
        <w:right w:val="none" w:sz="0" w:space="0" w:color="auto"/>
      </w:divBdr>
    </w:div>
    <w:div w:id="258568489">
      <w:marLeft w:val="0"/>
      <w:marRight w:val="0"/>
      <w:marTop w:val="-20"/>
      <w:marBottom w:val="-20"/>
      <w:divBdr>
        <w:top w:val="none" w:sz="0" w:space="0" w:color="auto"/>
        <w:left w:val="none" w:sz="0" w:space="0" w:color="auto"/>
        <w:bottom w:val="none" w:sz="0" w:space="0" w:color="auto"/>
        <w:right w:val="none" w:sz="0" w:space="0" w:color="auto"/>
      </w:divBdr>
    </w:div>
    <w:div w:id="259262887">
      <w:marLeft w:val="0"/>
      <w:marRight w:val="0"/>
      <w:marTop w:val="-20"/>
      <w:marBottom w:val="-20"/>
      <w:divBdr>
        <w:top w:val="none" w:sz="0" w:space="0" w:color="auto"/>
        <w:left w:val="none" w:sz="0" w:space="0" w:color="auto"/>
        <w:bottom w:val="none" w:sz="0" w:space="0" w:color="auto"/>
        <w:right w:val="none" w:sz="0" w:space="0" w:color="auto"/>
      </w:divBdr>
    </w:div>
    <w:div w:id="261378790">
      <w:marLeft w:val="0"/>
      <w:marRight w:val="0"/>
      <w:marTop w:val="-20"/>
      <w:marBottom w:val="-20"/>
      <w:divBdr>
        <w:top w:val="none" w:sz="0" w:space="0" w:color="auto"/>
        <w:left w:val="none" w:sz="0" w:space="0" w:color="auto"/>
        <w:bottom w:val="none" w:sz="0" w:space="0" w:color="auto"/>
        <w:right w:val="none" w:sz="0" w:space="0" w:color="auto"/>
      </w:divBdr>
    </w:div>
    <w:div w:id="262228419">
      <w:marLeft w:val="0"/>
      <w:marRight w:val="0"/>
      <w:marTop w:val="-20"/>
      <w:marBottom w:val="-20"/>
      <w:divBdr>
        <w:top w:val="none" w:sz="0" w:space="0" w:color="auto"/>
        <w:left w:val="none" w:sz="0" w:space="0" w:color="auto"/>
        <w:bottom w:val="none" w:sz="0" w:space="0" w:color="auto"/>
        <w:right w:val="none" w:sz="0" w:space="0" w:color="auto"/>
      </w:divBdr>
    </w:div>
    <w:div w:id="263345588">
      <w:marLeft w:val="0"/>
      <w:marRight w:val="0"/>
      <w:marTop w:val="-20"/>
      <w:marBottom w:val="-20"/>
      <w:divBdr>
        <w:top w:val="none" w:sz="0" w:space="0" w:color="auto"/>
        <w:left w:val="none" w:sz="0" w:space="0" w:color="auto"/>
        <w:bottom w:val="none" w:sz="0" w:space="0" w:color="auto"/>
        <w:right w:val="none" w:sz="0" w:space="0" w:color="auto"/>
      </w:divBdr>
    </w:div>
    <w:div w:id="264044578">
      <w:marLeft w:val="0"/>
      <w:marRight w:val="0"/>
      <w:marTop w:val="-20"/>
      <w:marBottom w:val="-20"/>
      <w:divBdr>
        <w:top w:val="none" w:sz="0" w:space="0" w:color="auto"/>
        <w:left w:val="none" w:sz="0" w:space="0" w:color="auto"/>
        <w:bottom w:val="none" w:sz="0" w:space="0" w:color="auto"/>
        <w:right w:val="none" w:sz="0" w:space="0" w:color="auto"/>
      </w:divBdr>
    </w:div>
    <w:div w:id="264310792">
      <w:marLeft w:val="0"/>
      <w:marRight w:val="0"/>
      <w:marTop w:val="-20"/>
      <w:marBottom w:val="-20"/>
      <w:divBdr>
        <w:top w:val="none" w:sz="0" w:space="0" w:color="auto"/>
        <w:left w:val="none" w:sz="0" w:space="0" w:color="auto"/>
        <w:bottom w:val="none" w:sz="0" w:space="0" w:color="auto"/>
        <w:right w:val="none" w:sz="0" w:space="0" w:color="auto"/>
      </w:divBdr>
    </w:div>
    <w:div w:id="264652939">
      <w:marLeft w:val="0"/>
      <w:marRight w:val="0"/>
      <w:marTop w:val="-20"/>
      <w:marBottom w:val="-20"/>
      <w:divBdr>
        <w:top w:val="none" w:sz="0" w:space="0" w:color="auto"/>
        <w:left w:val="none" w:sz="0" w:space="0" w:color="auto"/>
        <w:bottom w:val="none" w:sz="0" w:space="0" w:color="auto"/>
        <w:right w:val="none" w:sz="0" w:space="0" w:color="auto"/>
      </w:divBdr>
    </w:div>
    <w:div w:id="265775158">
      <w:marLeft w:val="0"/>
      <w:marRight w:val="0"/>
      <w:marTop w:val="-20"/>
      <w:marBottom w:val="-20"/>
      <w:divBdr>
        <w:top w:val="none" w:sz="0" w:space="0" w:color="auto"/>
        <w:left w:val="none" w:sz="0" w:space="0" w:color="auto"/>
        <w:bottom w:val="none" w:sz="0" w:space="0" w:color="auto"/>
        <w:right w:val="none" w:sz="0" w:space="0" w:color="auto"/>
      </w:divBdr>
    </w:div>
    <w:div w:id="266357149">
      <w:marLeft w:val="0"/>
      <w:marRight w:val="0"/>
      <w:marTop w:val="-20"/>
      <w:marBottom w:val="-20"/>
      <w:divBdr>
        <w:top w:val="none" w:sz="0" w:space="0" w:color="auto"/>
        <w:left w:val="none" w:sz="0" w:space="0" w:color="auto"/>
        <w:bottom w:val="none" w:sz="0" w:space="0" w:color="auto"/>
        <w:right w:val="none" w:sz="0" w:space="0" w:color="auto"/>
      </w:divBdr>
    </w:div>
    <w:div w:id="266618480">
      <w:marLeft w:val="0"/>
      <w:marRight w:val="0"/>
      <w:marTop w:val="-20"/>
      <w:marBottom w:val="-20"/>
      <w:divBdr>
        <w:top w:val="none" w:sz="0" w:space="0" w:color="auto"/>
        <w:left w:val="none" w:sz="0" w:space="0" w:color="auto"/>
        <w:bottom w:val="none" w:sz="0" w:space="0" w:color="auto"/>
        <w:right w:val="none" w:sz="0" w:space="0" w:color="auto"/>
      </w:divBdr>
    </w:div>
    <w:div w:id="266735287">
      <w:marLeft w:val="0"/>
      <w:marRight w:val="0"/>
      <w:marTop w:val="-20"/>
      <w:marBottom w:val="-20"/>
      <w:divBdr>
        <w:top w:val="none" w:sz="0" w:space="0" w:color="auto"/>
        <w:left w:val="none" w:sz="0" w:space="0" w:color="auto"/>
        <w:bottom w:val="none" w:sz="0" w:space="0" w:color="auto"/>
        <w:right w:val="none" w:sz="0" w:space="0" w:color="auto"/>
      </w:divBdr>
    </w:div>
    <w:div w:id="268509734">
      <w:marLeft w:val="0"/>
      <w:marRight w:val="0"/>
      <w:marTop w:val="-20"/>
      <w:marBottom w:val="-20"/>
      <w:divBdr>
        <w:top w:val="none" w:sz="0" w:space="0" w:color="auto"/>
        <w:left w:val="none" w:sz="0" w:space="0" w:color="auto"/>
        <w:bottom w:val="none" w:sz="0" w:space="0" w:color="auto"/>
        <w:right w:val="none" w:sz="0" w:space="0" w:color="auto"/>
      </w:divBdr>
    </w:div>
    <w:div w:id="268663131">
      <w:marLeft w:val="0"/>
      <w:marRight w:val="0"/>
      <w:marTop w:val="-20"/>
      <w:marBottom w:val="-20"/>
      <w:divBdr>
        <w:top w:val="none" w:sz="0" w:space="0" w:color="auto"/>
        <w:left w:val="none" w:sz="0" w:space="0" w:color="auto"/>
        <w:bottom w:val="none" w:sz="0" w:space="0" w:color="auto"/>
        <w:right w:val="none" w:sz="0" w:space="0" w:color="auto"/>
      </w:divBdr>
    </w:div>
    <w:div w:id="269245291">
      <w:marLeft w:val="0"/>
      <w:marRight w:val="0"/>
      <w:marTop w:val="-20"/>
      <w:marBottom w:val="-20"/>
      <w:divBdr>
        <w:top w:val="none" w:sz="0" w:space="0" w:color="auto"/>
        <w:left w:val="none" w:sz="0" w:space="0" w:color="auto"/>
        <w:bottom w:val="none" w:sz="0" w:space="0" w:color="auto"/>
        <w:right w:val="none" w:sz="0" w:space="0" w:color="auto"/>
      </w:divBdr>
    </w:div>
    <w:div w:id="270431218">
      <w:marLeft w:val="0"/>
      <w:marRight w:val="0"/>
      <w:marTop w:val="-20"/>
      <w:marBottom w:val="-20"/>
      <w:divBdr>
        <w:top w:val="none" w:sz="0" w:space="0" w:color="auto"/>
        <w:left w:val="none" w:sz="0" w:space="0" w:color="auto"/>
        <w:bottom w:val="none" w:sz="0" w:space="0" w:color="auto"/>
        <w:right w:val="none" w:sz="0" w:space="0" w:color="auto"/>
      </w:divBdr>
    </w:div>
    <w:div w:id="273053155">
      <w:marLeft w:val="0"/>
      <w:marRight w:val="0"/>
      <w:marTop w:val="-20"/>
      <w:marBottom w:val="-20"/>
      <w:divBdr>
        <w:top w:val="none" w:sz="0" w:space="0" w:color="auto"/>
        <w:left w:val="none" w:sz="0" w:space="0" w:color="auto"/>
        <w:bottom w:val="none" w:sz="0" w:space="0" w:color="auto"/>
        <w:right w:val="none" w:sz="0" w:space="0" w:color="auto"/>
      </w:divBdr>
    </w:div>
    <w:div w:id="274603043">
      <w:marLeft w:val="0"/>
      <w:marRight w:val="0"/>
      <w:marTop w:val="-20"/>
      <w:marBottom w:val="-20"/>
      <w:divBdr>
        <w:top w:val="none" w:sz="0" w:space="0" w:color="auto"/>
        <w:left w:val="none" w:sz="0" w:space="0" w:color="auto"/>
        <w:bottom w:val="none" w:sz="0" w:space="0" w:color="auto"/>
        <w:right w:val="none" w:sz="0" w:space="0" w:color="auto"/>
      </w:divBdr>
    </w:div>
    <w:div w:id="274799159">
      <w:marLeft w:val="0"/>
      <w:marRight w:val="0"/>
      <w:marTop w:val="-20"/>
      <w:marBottom w:val="-20"/>
      <w:divBdr>
        <w:top w:val="none" w:sz="0" w:space="0" w:color="auto"/>
        <w:left w:val="none" w:sz="0" w:space="0" w:color="auto"/>
        <w:bottom w:val="none" w:sz="0" w:space="0" w:color="auto"/>
        <w:right w:val="none" w:sz="0" w:space="0" w:color="auto"/>
      </w:divBdr>
    </w:div>
    <w:div w:id="277834927">
      <w:marLeft w:val="0"/>
      <w:marRight w:val="0"/>
      <w:marTop w:val="-20"/>
      <w:marBottom w:val="-20"/>
      <w:divBdr>
        <w:top w:val="none" w:sz="0" w:space="0" w:color="auto"/>
        <w:left w:val="none" w:sz="0" w:space="0" w:color="auto"/>
        <w:bottom w:val="none" w:sz="0" w:space="0" w:color="auto"/>
        <w:right w:val="none" w:sz="0" w:space="0" w:color="auto"/>
      </w:divBdr>
    </w:div>
    <w:div w:id="279192855">
      <w:marLeft w:val="0"/>
      <w:marRight w:val="0"/>
      <w:marTop w:val="-20"/>
      <w:marBottom w:val="-20"/>
      <w:divBdr>
        <w:top w:val="none" w:sz="0" w:space="0" w:color="auto"/>
        <w:left w:val="none" w:sz="0" w:space="0" w:color="auto"/>
        <w:bottom w:val="none" w:sz="0" w:space="0" w:color="auto"/>
        <w:right w:val="none" w:sz="0" w:space="0" w:color="auto"/>
      </w:divBdr>
    </w:div>
    <w:div w:id="280575960">
      <w:marLeft w:val="0"/>
      <w:marRight w:val="0"/>
      <w:marTop w:val="-20"/>
      <w:marBottom w:val="-20"/>
      <w:divBdr>
        <w:top w:val="none" w:sz="0" w:space="0" w:color="auto"/>
        <w:left w:val="none" w:sz="0" w:space="0" w:color="auto"/>
        <w:bottom w:val="none" w:sz="0" w:space="0" w:color="auto"/>
        <w:right w:val="none" w:sz="0" w:space="0" w:color="auto"/>
      </w:divBdr>
    </w:div>
    <w:div w:id="281691691">
      <w:marLeft w:val="0"/>
      <w:marRight w:val="0"/>
      <w:marTop w:val="-20"/>
      <w:marBottom w:val="-20"/>
      <w:divBdr>
        <w:top w:val="none" w:sz="0" w:space="0" w:color="auto"/>
        <w:left w:val="none" w:sz="0" w:space="0" w:color="auto"/>
        <w:bottom w:val="none" w:sz="0" w:space="0" w:color="auto"/>
        <w:right w:val="none" w:sz="0" w:space="0" w:color="auto"/>
      </w:divBdr>
    </w:div>
    <w:div w:id="283004199">
      <w:marLeft w:val="0"/>
      <w:marRight w:val="0"/>
      <w:marTop w:val="-20"/>
      <w:marBottom w:val="-20"/>
      <w:divBdr>
        <w:top w:val="none" w:sz="0" w:space="0" w:color="auto"/>
        <w:left w:val="none" w:sz="0" w:space="0" w:color="auto"/>
        <w:bottom w:val="none" w:sz="0" w:space="0" w:color="auto"/>
        <w:right w:val="none" w:sz="0" w:space="0" w:color="auto"/>
      </w:divBdr>
    </w:div>
    <w:div w:id="283511950">
      <w:marLeft w:val="0"/>
      <w:marRight w:val="0"/>
      <w:marTop w:val="-20"/>
      <w:marBottom w:val="-20"/>
      <w:divBdr>
        <w:top w:val="none" w:sz="0" w:space="0" w:color="auto"/>
        <w:left w:val="none" w:sz="0" w:space="0" w:color="auto"/>
        <w:bottom w:val="none" w:sz="0" w:space="0" w:color="auto"/>
        <w:right w:val="none" w:sz="0" w:space="0" w:color="auto"/>
      </w:divBdr>
    </w:div>
    <w:div w:id="285545727">
      <w:marLeft w:val="0"/>
      <w:marRight w:val="0"/>
      <w:marTop w:val="-20"/>
      <w:marBottom w:val="-20"/>
      <w:divBdr>
        <w:top w:val="none" w:sz="0" w:space="0" w:color="auto"/>
        <w:left w:val="none" w:sz="0" w:space="0" w:color="auto"/>
        <w:bottom w:val="none" w:sz="0" w:space="0" w:color="auto"/>
        <w:right w:val="none" w:sz="0" w:space="0" w:color="auto"/>
      </w:divBdr>
    </w:div>
    <w:div w:id="289673927">
      <w:marLeft w:val="0"/>
      <w:marRight w:val="0"/>
      <w:marTop w:val="-20"/>
      <w:marBottom w:val="-20"/>
      <w:divBdr>
        <w:top w:val="none" w:sz="0" w:space="0" w:color="auto"/>
        <w:left w:val="none" w:sz="0" w:space="0" w:color="auto"/>
        <w:bottom w:val="none" w:sz="0" w:space="0" w:color="auto"/>
        <w:right w:val="none" w:sz="0" w:space="0" w:color="auto"/>
      </w:divBdr>
    </w:div>
    <w:div w:id="290017680">
      <w:marLeft w:val="0"/>
      <w:marRight w:val="0"/>
      <w:marTop w:val="-20"/>
      <w:marBottom w:val="-20"/>
      <w:divBdr>
        <w:top w:val="none" w:sz="0" w:space="0" w:color="auto"/>
        <w:left w:val="none" w:sz="0" w:space="0" w:color="auto"/>
        <w:bottom w:val="none" w:sz="0" w:space="0" w:color="auto"/>
        <w:right w:val="none" w:sz="0" w:space="0" w:color="auto"/>
      </w:divBdr>
    </w:div>
    <w:div w:id="291715502">
      <w:marLeft w:val="0"/>
      <w:marRight w:val="0"/>
      <w:marTop w:val="-20"/>
      <w:marBottom w:val="-20"/>
      <w:divBdr>
        <w:top w:val="none" w:sz="0" w:space="0" w:color="auto"/>
        <w:left w:val="none" w:sz="0" w:space="0" w:color="auto"/>
        <w:bottom w:val="none" w:sz="0" w:space="0" w:color="auto"/>
        <w:right w:val="none" w:sz="0" w:space="0" w:color="auto"/>
      </w:divBdr>
    </w:div>
    <w:div w:id="292834915">
      <w:marLeft w:val="0"/>
      <w:marRight w:val="0"/>
      <w:marTop w:val="-20"/>
      <w:marBottom w:val="-20"/>
      <w:divBdr>
        <w:top w:val="none" w:sz="0" w:space="0" w:color="auto"/>
        <w:left w:val="none" w:sz="0" w:space="0" w:color="auto"/>
        <w:bottom w:val="none" w:sz="0" w:space="0" w:color="auto"/>
        <w:right w:val="none" w:sz="0" w:space="0" w:color="auto"/>
      </w:divBdr>
    </w:div>
    <w:div w:id="294264471">
      <w:marLeft w:val="0"/>
      <w:marRight w:val="0"/>
      <w:marTop w:val="-20"/>
      <w:marBottom w:val="-20"/>
      <w:divBdr>
        <w:top w:val="none" w:sz="0" w:space="0" w:color="auto"/>
        <w:left w:val="none" w:sz="0" w:space="0" w:color="auto"/>
        <w:bottom w:val="none" w:sz="0" w:space="0" w:color="auto"/>
        <w:right w:val="none" w:sz="0" w:space="0" w:color="auto"/>
      </w:divBdr>
    </w:div>
    <w:div w:id="295723508">
      <w:marLeft w:val="0"/>
      <w:marRight w:val="0"/>
      <w:marTop w:val="-20"/>
      <w:marBottom w:val="-20"/>
      <w:divBdr>
        <w:top w:val="none" w:sz="0" w:space="0" w:color="auto"/>
        <w:left w:val="none" w:sz="0" w:space="0" w:color="auto"/>
        <w:bottom w:val="none" w:sz="0" w:space="0" w:color="auto"/>
        <w:right w:val="none" w:sz="0" w:space="0" w:color="auto"/>
      </w:divBdr>
    </w:div>
    <w:div w:id="295912036">
      <w:marLeft w:val="0"/>
      <w:marRight w:val="0"/>
      <w:marTop w:val="-20"/>
      <w:marBottom w:val="-20"/>
      <w:divBdr>
        <w:top w:val="none" w:sz="0" w:space="0" w:color="auto"/>
        <w:left w:val="none" w:sz="0" w:space="0" w:color="auto"/>
        <w:bottom w:val="none" w:sz="0" w:space="0" w:color="auto"/>
        <w:right w:val="none" w:sz="0" w:space="0" w:color="auto"/>
      </w:divBdr>
    </w:div>
    <w:div w:id="298919268">
      <w:marLeft w:val="0"/>
      <w:marRight w:val="0"/>
      <w:marTop w:val="-20"/>
      <w:marBottom w:val="-20"/>
      <w:divBdr>
        <w:top w:val="none" w:sz="0" w:space="0" w:color="auto"/>
        <w:left w:val="none" w:sz="0" w:space="0" w:color="auto"/>
        <w:bottom w:val="none" w:sz="0" w:space="0" w:color="auto"/>
        <w:right w:val="none" w:sz="0" w:space="0" w:color="auto"/>
      </w:divBdr>
    </w:div>
    <w:div w:id="301623626">
      <w:marLeft w:val="0"/>
      <w:marRight w:val="0"/>
      <w:marTop w:val="-20"/>
      <w:marBottom w:val="-20"/>
      <w:divBdr>
        <w:top w:val="none" w:sz="0" w:space="0" w:color="auto"/>
        <w:left w:val="none" w:sz="0" w:space="0" w:color="auto"/>
        <w:bottom w:val="none" w:sz="0" w:space="0" w:color="auto"/>
        <w:right w:val="none" w:sz="0" w:space="0" w:color="auto"/>
      </w:divBdr>
    </w:div>
    <w:div w:id="302122692">
      <w:marLeft w:val="0"/>
      <w:marRight w:val="0"/>
      <w:marTop w:val="-20"/>
      <w:marBottom w:val="-20"/>
      <w:divBdr>
        <w:top w:val="none" w:sz="0" w:space="0" w:color="auto"/>
        <w:left w:val="none" w:sz="0" w:space="0" w:color="auto"/>
        <w:bottom w:val="none" w:sz="0" w:space="0" w:color="auto"/>
        <w:right w:val="none" w:sz="0" w:space="0" w:color="auto"/>
      </w:divBdr>
    </w:div>
    <w:div w:id="302199449">
      <w:marLeft w:val="0"/>
      <w:marRight w:val="0"/>
      <w:marTop w:val="-20"/>
      <w:marBottom w:val="-20"/>
      <w:divBdr>
        <w:top w:val="none" w:sz="0" w:space="0" w:color="auto"/>
        <w:left w:val="none" w:sz="0" w:space="0" w:color="auto"/>
        <w:bottom w:val="none" w:sz="0" w:space="0" w:color="auto"/>
        <w:right w:val="none" w:sz="0" w:space="0" w:color="auto"/>
      </w:divBdr>
    </w:div>
    <w:div w:id="303201442">
      <w:marLeft w:val="0"/>
      <w:marRight w:val="0"/>
      <w:marTop w:val="-20"/>
      <w:marBottom w:val="-20"/>
      <w:divBdr>
        <w:top w:val="none" w:sz="0" w:space="0" w:color="auto"/>
        <w:left w:val="none" w:sz="0" w:space="0" w:color="auto"/>
        <w:bottom w:val="none" w:sz="0" w:space="0" w:color="auto"/>
        <w:right w:val="none" w:sz="0" w:space="0" w:color="auto"/>
      </w:divBdr>
    </w:div>
    <w:div w:id="304358800">
      <w:marLeft w:val="0"/>
      <w:marRight w:val="0"/>
      <w:marTop w:val="-20"/>
      <w:marBottom w:val="-20"/>
      <w:divBdr>
        <w:top w:val="none" w:sz="0" w:space="0" w:color="auto"/>
        <w:left w:val="none" w:sz="0" w:space="0" w:color="auto"/>
        <w:bottom w:val="none" w:sz="0" w:space="0" w:color="auto"/>
        <w:right w:val="none" w:sz="0" w:space="0" w:color="auto"/>
      </w:divBdr>
    </w:div>
    <w:div w:id="304511374">
      <w:marLeft w:val="0"/>
      <w:marRight w:val="0"/>
      <w:marTop w:val="-20"/>
      <w:marBottom w:val="-20"/>
      <w:divBdr>
        <w:top w:val="none" w:sz="0" w:space="0" w:color="auto"/>
        <w:left w:val="none" w:sz="0" w:space="0" w:color="auto"/>
        <w:bottom w:val="none" w:sz="0" w:space="0" w:color="auto"/>
        <w:right w:val="none" w:sz="0" w:space="0" w:color="auto"/>
      </w:divBdr>
    </w:div>
    <w:div w:id="305284142">
      <w:marLeft w:val="0"/>
      <w:marRight w:val="0"/>
      <w:marTop w:val="-20"/>
      <w:marBottom w:val="-20"/>
      <w:divBdr>
        <w:top w:val="none" w:sz="0" w:space="0" w:color="auto"/>
        <w:left w:val="none" w:sz="0" w:space="0" w:color="auto"/>
        <w:bottom w:val="none" w:sz="0" w:space="0" w:color="auto"/>
        <w:right w:val="none" w:sz="0" w:space="0" w:color="auto"/>
      </w:divBdr>
    </w:div>
    <w:div w:id="306521392">
      <w:marLeft w:val="0"/>
      <w:marRight w:val="0"/>
      <w:marTop w:val="-20"/>
      <w:marBottom w:val="-20"/>
      <w:divBdr>
        <w:top w:val="none" w:sz="0" w:space="0" w:color="auto"/>
        <w:left w:val="none" w:sz="0" w:space="0" w:color="auto"/>
        <w:bottom w:val="none" w:sz="0" w:space="0" w:color="auto"/>
        <w:right w:val="none" w:sz="0" w:space="0" w:color="auto"/>
      </w:divBdr>
    </w:div>
    <w:div w:id="306521616">
      <w:marLeft w:val="0"/>
      <w:marRight w:val="0"/>
      <w:marTop w:val="-20"/>
      <w:marBottom w:val="-20"/>
      <w:divBdr>
        <w:top w:val="none" w:sz="0" w:space="0" w:color="auto"/>
        <w:left w:val="none" w:sz="0" w:space="0" w:color="auto"/>
        <w:bottom w:val="none" w:sz="0" w:space="0" w:color="auto"/>
        <w:right w:val="none" w:sz="0" w:space="0" w:color="auto"/>
      </w:divBdr>
    </w:div>
    <w:div w:id="309095981">
      <w:marLeft w:val="0"/>
      <w:marRight w:val="0"/>
      <w:marTop w:val="-20"/>
      <w:marBottom w:val="-20"/>
      <w:divBdr>
        <w:top w:val="none" w:sz="0" w:space="0" w:color="auto"/>
        <w:left w:val="none" w:sz="0" w:space="0" w:color="auto"/>
        <w:bottom w:val="none" w:sz="0" w:space="0" w:color="auto"/>
        <w:right w:val="none" w:sz="0" w:space="0" w:color="auto"/>
      </w:divBdr>
    </w:div>
    <w:div w:id="309871541">
      <w:marLeft w:val="0"/>
      <w:marRight w:val="0"/>
      <w:marTop w:val="-20"/>
      <w:marBottom w:val="-20"/>
      <w:divBdr>
        <w:top w:val="none" w:sz="0" w:space="0" w:color="auto"/>
        <w:left w:val="none" w:sz="0" w:space="0" w:color="auto"/>
        <w:bottom w:val="none" w:sz="0" w:space="0" w:color="auto"/>
        <w:right w:val="none" w:sz="0" w:space="0" w:color="auto"/>
      </w:divBdr>
    </w:div>
    <w:div w:id="312491501">
      <w:marLeft w:val="0"/>
      <w:marRight w:val="0"/>
      <w:marTop w:val="-20"/>
      <w:marBottom w:val="-20"/>
      <w:divBdr>
        <w:top w:val="none" w:sz="0" w:space="0" w:color="auto"/>
        <w:left w:val="none" w:sz="0" w:space="0" w:color="auto"/>
        <w:bottom w:val="none" w:sz="0" w:space="0" w:color="auto"/>
        <w:right w:val="none" w:sz="0" w:space="0" w:color="auto"/>
      </w:divBdr>
    </w:div>
    <w:div w:id="315301908">
      <w:marLeft w:val="0"/>
      <w:marRight w:val="0"/>
      <w:marTop w:val="-20"/>
      <w:marBottom w:val="-20"/>
      <w:divBdr>
        <w:top w:val="none" w:sz="0" w:space="0" w:color="auto"/>
        <w:left w:val="none" w:sz="0" w:space="0" w:color="auto"/>
        <w:bottom w:val="none" w:sz="0" w:space="0" w:color="auto"/>
        <w:right w:val="none" w:sz="0" w:space="0" w:color="auto"/>
      </w:divBdr>
    </w:div>
    <w:div w:id="315719462">
      <w:marLeft w:val="0"/>
      <w:marRight w:val="0"/>
      <w:marTop w:val="-20"/>
      <w:marBottom w:val="-20"/>
      <w:divBdr>
        <w:top w:val="none" w:sz="0" w:space="0" w:color="auto"/>
        <w:left w:val="none" w:sz="0" w:space="0" w:color="auto"/>
        <w:bottom w:val="none" w:sz="0" w:space="0" w:color="auto"/>
        <w:right w:val="none" w:sz="0" w:space="0" w:color="auto"/>
      </w:divBdr>
    </w:div>
    <w:div w:id="315765046">
      <w:marLeft w:val="0"/>
      <w:marRight w:val="0"/>
      <w:marTop w:val="-20"/>
      <w:marBottom w:val="-20"/>
      <w:divBdr>
        <w:top w:val="none" w:sz="0" w:space="0" w:color="auto"/>
        <w:left w:val="none" w:sz="0" w:space="0" w:color="auto"/>
        <w:bottom w:val="none" w:sz="0" w:space="0" w:color="auto"/>
        <w:right w:val="none" w:sz="0" w:space="0" w:color="auto"/>
      </w:divBdr>
    </w:div>
    <w:div w:id="318189973">
      <w:marLeft w:val="0"/>
      <w:marRight w:val="0"/>
      <w:marTop w:val="-20"/>
      <w:marBottom w:val="-20"/>
      <w:divBdr>
        <w:top w:val="none" w:sz="0" w:space="0" w:color="auto"/>
        <w:left w:val="none" w:sz="0" w:space="0" w:color="auto"/>
        <w:bottom w:val="none" w:sz="0" w:space="0" w:color="auto"/>
        <w:right w:val="none" w:sz="0" w:space="0" w:color="auto"/>
      </w:divBdr>
    </w:div>
    <w:div w:id="318928778">
      <w:marLeft w:val="0"/>
      <w:marRight w:val="0"/>
      <w:marTop w:val="-20"/>
      <w:marBottom w:val="-20"/>
      <w:divBdr>
        <w:top w:val="none" w:sz="0" w:space="0" w:color="auto"/>
        <w:left w:val="none" w:sz="0" w:space="0" w:color="auto"/>
        <w:bottom w:val="none" w:sz="0" w:space="0" w:color="auto"/>
        <w:right w:val="none" w:sz="0" w:space="0" w:color="auto"/>
      </w:divBdr>
    </w:div>
    <w:div w:id="323049457">
      <w:marLeft w:val="0"/>
      <w:marRight w:val="0"/>
      <w:marTop w:val="-20"/>
      <w:marBottom w:val="-20"/>
      <w:divBdr>
        <w:top w:val="none" w:sz="0" w:space="0" w:color="auto"/>
        <w:left w:val="none" w:sz="0" w:space="0" w:color="auto"/>
        <w:bottom w:val="none" w:sz="0" w:space="0" w:color="auto"/>
        <w:right w:val="none" w:sz="0" w:space="0" w:color="auto"/>
      </w:divBdr>
    </w:div>
    <w:div w:id="323053870">
      <w:marLeft w:val="0"/>
      <w:marRight w:val="0"/>
      <w:marTop w:val="-20"/>
      <w:marBottom w:val="-20"/>
      <w:divBdr>
        <w:top w:val="none" w:sz="0" w:space="0" w:color="auto"/>
        <w:left w:val="none" w:sz="0" w:space="0" w:color="auto"/>
        <w:bottom w:val="none" w:sz="0" w:space="0" w:color="auto"/>
        <w:right w:val="none" w:sz="0" w:space="0" w:color="auto"/>
      </w:divBdr>
    </w:div>
    <w:div w:id="323749957">
      <w:marLeft w:val="0"/>
      <w:marRight w:val="0"/>
      <w:marTop w:val="-20"/>
      <w:marBottom w:val="-20"/>
      <w:divBdr>
        <w:top w:val="none" w:sz="0" w:space="0" w:color="auto"/>
        <w:left w:val="none" w:sz="0" w:space="0" w:color="auto"/>
        <w:bottom w:val="none" w:sz="0" w:space="0" w:color="auto"/>
        <w:right w:val="none" w:sz="0" w:space="0" w:color="auto"/>
      </w:divBdr>
    </w:div>
    <w:div w:id="325667427">
      <w:marLeft w:val="0"/>
      <w:marRight w:val="0"/>
      <w:marTop w:val="-20"/>
      <w:marBottom w:val="-20"/>
      <w:divBdr>
        <w:top w:val="none" w:sz="0" w:space="0" w:color="auto"/>
        <w:left w:val="none" w:sz="0" w:space="0" w:color="auto"/>
        <w:bottom w:val="none" w:sz="0" w:space="0" w:color="auto"/>
        <w:right w:val="none" w:sz="0" w:space="0" w:color="auto"/>
      </w:divBdr>
    </w:div>
    <w:div w:id="326252580">
      <w:marLeft w:val="0"/>
      <w:marRight w:val="0"/>
      <w:marTop w:val="-20"/>
      <w:marBottom w:val="-20"/>
      <w:divBdr>
        <w:top w:val="none" w:sz="0" w:space="0" w:color="auto"/>
        <w:left w:val="none" w:sz="0" w:space="0" w:color="auto"/>
        <w:bottom w:val="none" w:sz="0" w:space="0" w:color="auto"/>
        <w:right w:val="none" w:sz="0" w:space="0" w:color="auto"/>
      </w:divBdr>
    </w:div>
    <w:div w:id="327564031">
      <w:marLeft w:val="0"/>
      <w:marRight w:val="0"/>
      <w:marTop w:val="-20"/>
      <w:marBottom w:val="-20"/>
      <w:divBdr>
        <w:top w:val="none" w:sz="0" w:space="0" w:color="auto"/>
        <w:left w:val="none" w:sz="0" w:space="0" w:color="auto"/>
        <w:bottom w:val="none" w:sz="0" w:space="0" w:color="auto"/>
        <w:right w:val="none" w:sz="0" w:space="0" w:color="auto"/>
      </w:divBdr>
    </w:div>
    <w:div w:id="328480841">
      <w:marLeft w:val="0"/>
      <w:marRight w:val="0"/>
      <w:marTop w:val="-20"/>
      <w:marBottom w:val="-20"/>
      <w:divBdr>
        <w:top w:val="none" w:sz="0" w:space="0" w:color="auto"/>
        <w:left w:val="none" w:sz="0" w:space="0" w:color="auto"/>
        <w:bottom w:val="none" w:sz="0" w:space="0" w:color="auto"/>
        <w:right w:val="none" w:sz="0" w:space="0" w:color="auto"/>
      </w:divBdr>
    </w:div>
    <w:div w:id="329212999">
      <w:marLeft w:val="0"/>
      <w:marRight w:val="0"/>
      <w:marTop w:val="-20"/>
      <w:marBottom w:val="-20"/>
      <w:divBdr>
        <w:top w:val="none" w:sz="0" w:space="0" w:color="auto"/>
        <w:left w:val="none" w:sz="0" w:space="0" w:color="auto"/>
        <w:bottom w:val="none" w:sz="0" w:space="0" w:color="auto"/>
        <w:right w:val="none" w:sz="0" w:space="0" w:color="auto"/>
      </w:divBdr>
    </w:div>
    <w:div w:id="331833267">
      <w:marLeft w:val="0"/>
      <w:marRight w:val="0"/>
      <w:marTop w:val="-20"/>
      <w:marBottom w:val="-20"/>
      <w:divBdr>
        <w:top w:val="none" w:sz="0" w:space="0" w:color="auto"/>
        <w:left w:val="none" w:sz="0" w:space="0" w:color="auto"/>
        <w:bottom w:val="none" w:sz="0" w:space="0" w:color="auto"/>
        <w:right w:val="none" w:sz="0" w:space="0" w:color="auto"/>
      </w:divBdr>
    </w:div>
    <w:div w:id="331834490">
      <w:marLeft w:val="0"/>
      <w:marRight w:val="0"/>
      <w:marTop w:val="-20"/>
      <w:marBottom w:val="-20"/>
      <w:divBdr>
        <w:top w:val="none" w:sz="0" w:space="0" w:color="auto"/>
        <w:left w:val="none" w:sz="0" w:space="0" w:color="auto"/>
        <w:bottom w:val="none" w:sz="0" w:space="0" w:color="auto"/>
        <w:right w:val="none" w:sz="0" w:space="0" w:color="auto"/>
      </w:divBdr>
    </w:div>
    <w:div w:id="333991184">
      <w:marLeft w:val="0"/>
      <w:marRight w:val="0"/>
      <w:marTop w:val="-20"/>
      <w:marBottom w:val="-20"/>
      <w:divBdr>
        <w:top w:val="none" w:sz="0" w:space="0" w:color="auto"/>
        <w:left w:val="none" w:sz="0" w:space="0" w:color="auto"/>
        <w:bottom w:val="none" w:sz="0" w:space="0" w:color="auto"/>
        <w:right w:val="none" w:sz="0" w:space="0" w:color="auto"/>
      </w:divBdr>
    </w:div>
    <w:div w:id="335041644">
      <w:marLeft w:val="0"/>
      <w:marRight w:val="0"/>
      <w:marTop w:val="-20"/>
      <w:marBottom w:val="-20"/>
      <w:divBdr>
        <w:top w:val="none" w:sz="0" w:space="0" w:color="auto"/>
        <w:left w:val="none" w:sz="0" w:space="0" w:color="auto"/>
        <w:bottom w:val="none" w:sz="0" w:space="0" w:color="auto"/>
        <w:right w:val="none" w:sz="0" w:space="0" w:color="auto"/>
      </w:divBdr>
    </w:div>
    <w:div w:id="336200807">
      <w:marLeft w:val="0"/>
      <w:marRight w:val="0"/>
      <w:marTop w:val="-20"/>
      <w:marBottom w:val="-20"/>
      <w:divBdr>
        <w:top w:val="none" w:sz="0" w:space="0" w:color="auto"/>
        <w:left w:val="none" w:sz="0" w:space="0" w:color="auto"/>
        <w:bottom w:val="none" w:sz="0" w:space="0" w:color="auto"/>
        <w:right w:val="none" w:sz="0" w:space="0" w:color="auto"/>
      </w:divBdr>
    </w:div>
    <w:div w:id="336813123">
      <w:marLeft w:val="0"/>
      <w:marRight w:val="0"/>
      <w:marTop w:val="-20"/>
      <w:marBottom w:val="-20"/>
      <w:divBdr>
        <w:top w:val="none" w:sz="0" w:space="0" w:color="auto"/>
        <w:left w:val="none" w:sz="0" w:space="0" w:color="auto"/>
        <w:bottom w:val="none" w:sz="0" w:space="0" w:color="auto"/>
        <w:right w:val="none" w:sz="0" w:space="0" w:color="auto"/>
      </w:divBdr>
    </w:div>
    <w:div w:id="337775062">
      <w:marLeft w:val="0"/>
      <w:marRight w:val="0"/>
      <w:marTop w:val="-20"/>
      <w:marBottom w:val="-20"/>
      <w:divBdr>
        <w:top w:val="none" w:sz="0" w:space="0" w:color="auto"/>
        <w:left w:val="none" w:sz="0" w:space="0" w:color="auto"/>
        <w:bottom w:val="none" w:sz="0" w:space="0" w:color="auto"/>
        <w:right w:val="none" w:sz="0" w:space="0" w:color="auto"/>
      </w:divBdr>
    </w:div>
    <w:div w:id="338625594">
      <w:marLeft w:val="0"/>
      <w:marRight w:val="0"/>
      <w:marTop w:val="-20"/>
      <w:marBottom w:val="-20"/>
      <w:divBdr>
        <w:top w:val="none" w:sz="0" w:space="0" w:color="auto"/>
        <w:left w:val="none" w:sz="0" w:space="0" w:color="auto"/>
        <w:bottom w:val="none" w:sz="0" w:space="0" w:color="auto"/>
        <w:right w:val="none" w:sz="0" w:space="0" w:color="auto"/>
      </w:divBdr>
    </w:div>
    <w:div w:id="338696433">
      <w:marLeft w:val="0"/>
      <w:marRight w:val="0"/>
      <w:marTop w:val="-20"/>
      <w:marBottom w:val="-20"/>
      <w:divBdr>
        <w:top w:val="none" w:sz="0" w:space="0" w:color="auto"/>
        <w:left w:val="none" w:sz="0" w:space="0" w:color="auto"/>
        <w:bottom w:val="none" w:sz="0" w:space="0" w:color="auto"/>
        <w:right w:val="none" w:sz="0" w:space="0" w:color="auto"/>
      </w:divBdr>
    </w:div>
    <w:div w:id="338699417">
      <w:marLeft w:val="0"/>
      <w:marRight w:val="0"/>
      <w:marTop w:val="-20"/>
      <w:marBottom w:val="-20"/>
      <w:divBdr>
        <w:top w:val="none" w:sz="0" w:space="0" w:color="auto"/>
        <w:left w:val="none" w:sz="0" w:space="0" w:color="auto"/>
        <w:bottom w:val="none" w:sz="0" w:space="0" w:color="auto"/>
        <w:right w:val="none" w:sz="0" w:space="0" w:color="auto"/>
      </w:divBdr>
    </w:div>
    <w:div w:id="339478796">
      <w:marLeft w:val="0"/>
      <w:marRight w:val="0"/>
      <w:marTop w:val="-20"/>
      <w:marBottom w:val="-20"/>
      <w:divBdr>
        <w:top w:val="none" w:sz="0" w:space="0" w:color="auto"/>
        <w:left w:val="none" w:sz="0" w:space="0" w:color="auto"/>
        <w:bottom w:val="none" w:sz="0" w:space="0" w:color="auto"/>
        <w:right w:val="none" w:sz="0" w:space="0" w:color="auto"/>
      </w:divBdr>
    </w:div>
    <w:div w:id="339894280">
      <w:marLeft w:val="0"/>
      <w:marRight w:val="0"/>
      <w:marTop w:val="-20"/>
      <w:marBottom w:val="-20"/>
      <w:divBdr>
        <w:top w:val="none" w:sz="0" w:space="0" w:color="auto"/>
        <w:left w:val="none" w:sz="0" w:space="0" w:color="auto"/>
        <w:bottom w:val="none" w:sz="0" w:space="0" w:color="auto"/>
        <w:right w:val="none" w:sz="0" w:space="0" w:color="auto"/>
      </w:divBdr>
    </w:div>
    <w:div w:id="340474774">
      <w:marLeft w:val="0"/>
      <w:marRight w:val="0"/>
      <w:marTop w:val="-20"/>
      <w:marBottom w:val="-20"/>
      <w:divBdr>
        <w:top w:val="none" w:sz="0" w:space="0" w:color="auto"/>
        <w:left w:val="none" w:sz="0" w:space="0" w:color="auto"/>
        <w:bottom w:val="none" w:sz="0" w:space="0" w:color="auto"/>
        <w:right w:val="none" w:sz="0" w:space="0" w:color="auto"/>
      </w:divBdr>
    </w:div>
    <w:div w:id="341051250">
      <w:marLeft w:val="0"/>
      <w:marRight w:val="0"/>
      <w:marTop w:val="-20"/>
      <w:marBottom w:val="-20"/>
      <w:divBdr>
        <w:top w:val="none" w:sz="0" w:space="0" w:color="auto"/>
        <w:left w:val="none" w:sz="0" w:space="0" w:color="auto"/>
        <w:bottom w:val="none" w:sz="0" w:space="0" w:color="auto"/>
        <w:right w:val="none" w:sz="0" w:space="0" w:color="auto"/>
      </w:divBdr>
    </w:div>
    <w:div w:id="341977181">
      <w:marLeft w:val="0"/>
      <w:marRight w:val="0"/>
      <w:marTop w:val="-20"/>
      <w:marBottom w:val="-20"/>
      <w:divBdr>
        <w:top w:val="none" w:sz="0" w:space="0" w:color="auto"/>
        <w:left w:val="none" w:sz="0" w:space="0" w:color="auto"/>
        <w:bottom w:val="none" w:sz="0" w:space="0" w:color="auto"/>
        <w:right w:val="none" w:sz="0" w:space="0" w:color="auto"/>
      </w:divBdr>
    </w:div>
    <w:div w:id="342173919">
      <w:marLeft w:val="0"/>
      <w:marRight w:val="0"/>
      <w:marTop w:val="-20"/>
      <w:marBottom w:val="-20"/>
      <w:divBdr>
        <w:top w:val="none" w:sz="0" w:space="0" w:color="auto"/>
        <w:left w:val="none" w:sz="0" w:space="0" w:color="auto"/>
        <w:bottom w:val="none" w:sz="0" w:space="0" w:color="auto"/>
        <w:right w:val="none" w:sz="0" w:space="0" w:color="auto"/>
      </w:divBdr>
    </w:div>
    <w:div w:id="342587319">
      <w:marLeft w:val="0"/>
      <w:marRight w:val="0"/>
      <w:marTop w:val="-20"/>
      <w:marBottom w:val="-20"/>
      <w:divBdr>
        <w:top w:val="none" w:sz="0" w:space="0" w:color="auto"/>
        <w:left w:val="none" w:sz="0" w:space="0" w:color="auto"/>
        <w:bottom w:val="none" w:sz="0" w:space="0" w:color="auto"/>
        <w:right w:val="none" w:sz="0" w:space="0" w:color="auto"/>
      </w:divBdr>
    </w:div>
    <w:div w:id="344022348">
      <w:marLeft w:val="0"/>
      <w:marRight w:val="0"/>
      <w:marTop w:val="-20"/>
      <w:marBottom w:val="-20"/>
      <w:divBdr>
        <w:top w:val="none" w:sz="0" w:space="0" w:color="auto"/>
        <w:left w:val="none" w:sz="0" w:space="0" w:color="auto"/>
        <w:bottom w:val="none" w:sz="0" w:space="0" w:color="auto"/>
        <w:right w:val="none" w:sz="0" w:space="0" w:color="auto"/>
      </w:divBdr>
    </w:div>
    <w:div w:id="345712986">
      <w:marLeft w:val="0"/>
      <w:marRight w:val="0"/>
      <w:marTop w:val="-20"/>
      <w:marBottom w:val="-20"/>
      <w:divBdr>
        <w:top w:val="none" w:sz="0" w:space="0" w:color="auto"/>
        <w:left w:val="none" w:sz="0" w:space="0" w:color="auto"/>
        <w:bottom w:val="none" w:sz="0" w:space="0" w:color="auto"/>
        <w:right w:val="none" w:sz="0" w:space="0" w:color="auto"/>
      </w:divBdr>
    </w:div>
    <w:div w:id="345910787">
      <w:marLeft w:val="0"/>
      <w:marRight w:val="0"/>
      <w:marTop w:val="-20"/>
      <w:marBottom w:val="-20"/>
      <w:divBdr>
        <w:top w:val="none" w:sz="0" w:space="0" w:color="auto"/>
        <w:left w:val="none" w:sz="0" w:space="0" w:color="auto"/>
        <w:bottom w:val="none" w:sz="0" w:space="0" w:color="auto"/>
        <w:right w:val="none" w:sz="0" w:space="0" w:color="auto"/>
      </w:divBdr>
    </w:div>
    <w:div w:id="346442727">
      <w:marLeft w:val="0"/>
      <w:marRight w:val="0"/>
      <w:marTop w:val="-20"/>
      <w:marBottom w:val="-20"/>
      <w:divBdr>
        <w:top w:val="none" w:sz="0" w:space="0" w:color="auto"/>
        <w:left w:val="none" w:sz="0" w:space="0" w:color="auto"/>
        <w:bottom w:val="none" w:sz="0" w:space="0" w:color="auto"/>
        <w:right w:val="none" w:sz="0" w:space="0" w:color="auto"/>
      </w:divBdr>
    </w:div>
    <w:div w:id="346911676">
      <w:marLeft w:val="0"/>
      <w:marRight w:val="0"/>
      <w:marTop w:val="-20"/>
      <w:marBottom w:val="-20"/>
      <w:divBdr>
        <w:top w:val="none" w:sz="0" w:space="0" w:color="auto"/>
        <w:left w:val="none" w:sz="0" w:space="0" w:color="auto"/>
        <w:bottom w:val="none" w:sz="0" w:space="0" w:color="auto"/>
        <w:right w:val="none" w:sz="0" w:space="0" w:color="auto"/>
      </w:divBdr>
    </w:div>
    <w:div w:id="347030204">
      <w:marLeft w:val="0"/>
      <w:marRight w:val="0"/>
      <w:marTop w:val="-20"/>
      <w:marBottom w:val="-20"/>
      <w:divBdr>
        <w:top w:val="none" w:sz="0" w:space="0" w:color="auto"/>
        <w:left w:val="none" w:sz="0" w:space="0" w:color="auto"/>
        <w:bottom w:val="none" w:sz="0" w:space="0" w:color="auto"/>
        <w:right w:val="none" w:sz="0" w:space="0" w:color="auto"/>
      </w:divBdr>
    </w:div>
    <w:div w:id="347105573">
      <w:marLeft w:val="0"/>
      <w:marRight w:val="0"/>
      <w:marTop w:val="-20"/>
      <w:marBottom w:val="-20"/>
      <w:divBdr>
        <w:top w:val="none" w:sz="0" w:space="0" w:color="auto"/>
        <w:left w:val="none" w:sz="0" w:space="0" w:color="auto"/>
        <w:bottom w:val="none" w:sz="0" w:space="0" w:color="auto"/>
        <w:right w:val="none" w:sz="0" w:space="0" w:color="auto"/>
      </w:divBdr>
    </w:div>
    <w:div w:id="347484068">
      <w:marLeft w:val="0"/>
      <w:marRight w:val="0"/>
      <w:marTop w:val="-20"/>
      <w:marBottom w:val="-20"/>
      <w:divBdr>
        <w:top w:val="none" w:sz="0" w:space="0" w:color="auto"/>
        <w:left w:val="none" w:sz="0" w:space="0" w:color="auto"/>
        <w:bottom w:val="none" w:sz="0" w:space="0" w:color="auto"/>
        <w:right w:val="none" w:sz="0" w:space="0" w:color="auto"/>
      </w:divBdr>
    </w:div>
    <w:div w:id="348219690">
      <w:marLeft w:val="0"/>
      <w:marRight w:val="0"/>
      <w:marTop w:val="-20"/>
      <w:marBottom w:val="-20"/>
      <w:divBdr>
        <w:top w:val="none" w:sz="0" w:space="0" w:color="auto"/>
        <w:left w:val="none" w:sz="0" w:space="0" w:color="auto"/>
        <w:bottom w:val="none" w:sz="0" w:space="0" w:color="auto"/>
        <w:right w:val="none" w:sz="0" w:space="0" w:color="auto"/>
      </w:divBdr>
    </w:div>
    <w:div w:id="348455339">
      <w:marLeft w:val="0"/>
      <w:marRight w:val="0"/>
      <w:marTop w:val="-20"/>
      <w:marBottom w:val="-20"/>
      <w:divBdr>
        <w:top w:val="none" w:sz="0" w:space="0" w:color="auto"/>
        <w:left w:val="none" w:sz="0" w:space="0" w:color="auto"/>
        <w:bottom w:val="none" w:sz="0" w:space="0" w:color="auto"/>
        <w:right w:val="none" w:sz="0" w:space="0" w:color="auto"/>
      </w:divBdr>
    </w:div>
    <w:div w:id="350227500">
      <w:marLeft w:val="0"/>
      <w:marRight w:val="0"/>
      <w:marTop w:val="-20"/>
      <w:marBottom w:val="-20"/>
      <w:divBdr>
        <w:top w:val="none" w:sz="0" w:space="0" w:color="auto"/>
        <w:left w:val="none" w:sz="0" w:space="0" w:color="auto"/>
        <w:bottom w:val="none" w:sz="0" w:space="0" w:color="auto"/>
        <w:right w:val="none" w:sz="0" w:space="0" w:color="auto"/>
      </w:divBdr>
    </w:div>
    <w:div w:id="351154034">
      <w:marLeft w:val="0"/>
      <w:marRight w:val="0"/>
      <w:marTop w:val="-20"/>
      <w:marBottom w:val="-20"/>
      <w:divBdr>
        <w:top w:val="none" w:sz="0" w:space="0" w:color="auto"/>
        <w:left w:val="none" w:sz="0" w:space="0" w:color="auto"/>
        <w:bottom w:val="none" w:sz="0" w:space="0" w:color="auto"/>
        <w:right w:val="none" w:sz="0" w:space="0" w:color="auto"/>
      </w:divBdr>
    </w:div>
    <w:div w:id="353268604">
      <w:marLeft w:val="0"/>
      <w:marRight w:val="0"/>
      <w:marTop w:val="-20"/>
      <w:marBottom w:val="-20"/>
      <w:divBdr>
        <w:top w:val="none" w:sz="0" w:space="0" w:color="auto"/>
        <w:left w:val="none" w:sz="0" w:space="0" w:color="auto"/>
        <w:bottom w:val="none" w:sz="0" w:space="0" w:color="auto"/>
        <w:right w:val="none" w:sz="0" w:space="0" w:color="auto"/>
      </w:divBdr>
    </w:div>
    <w:div w:id="353919517">
      <w:marLeft w:val="0"/>
      <w:marRight w:val="0"/>
      <w:marTop w:val="-20"/>
      <w:marBottom w:val="-20"/>
      <w:divBdr>
        <w:top w:val="none" w:sz="0" w:space="0" w:color="auto"/>
        <w:left w:val="none" w:sz="0" w:space="0" w:color="auto"/>
        <w:bottom w:val="none" w:sz="0" w:space="0" w:color="auto"/>
        <w:right w:val="none" w:sz="0" w:space="0" w:color="auto"/>
      </w:divBdr>
    </w:div>
    <w:div w:id="355278296">
      <w:marLeft w:val="0"/>
      <w:marRight w:val="0"/>
      <w:marTop w:val="-20"/>
      <w:marBottom w:val="-20"/>
      <w:divBdr>
        <w:top w:val="none" w:sz="0" w:space="0" w:color="auto"/>
        <w:left w:val="none" w:sz="0" w:space="0" w:color="auto"/>
        <w:bottom w:val="none" w:sz="0" w:space="0" w:color="auto"/>
        <w:right w:val="none" w:sz="0" w:space="0" w:color="auto"/>
      </w:divBdr>
    </w:div>
    <w:div w:id="356389171">
      <w:marLeft w:val="0"/>
      <w:marRight w:val="0"/>
      <w:marTop w:val="-20"/>
      <w:marBottom w:val="-20"/>
      <w:divBdr>
        <w:top w:val="none" w:sz="0" w:space="0" w:color="auto"/>
        <w:left w:val="none" w:sz="0" w:space="0" w:color="auto"/>
        <w:bottom w:val="none" w:sz="0" w:space="0" w:color="auto"/>
        <w:right w:val="none" w:sz="0" w:space="0" w:color="auto"/>
      </w:divBdr>
    </w:div>
    <w:div w:id="356926499">
      <w:marLeft w:val="0"/>
      <w:marRight w:val="0"/>
      <w:marTop w:val="-20"/>
      <w:marBottom w:val="-20"/>
      <w:divBdr>
        <w:top w:val="none" w:sz="0" w:space="0" w:color="auto"/>
        <w:left w:val="none" w:sz="0" w:space="0" w:color="auto"/>
        <w:bottom w:val="none" w:sz="0" w:space="0" w:color="auto"/>
        <w:right w:val="none" w:sz="0" w:space="0" w:color="auto"/>
      </w:divBdr>
    </w:div>
    <w:div w:id="359353254">
      <w:marLeft w:val="0"/>
      <w:marRight w:val="0"/>
      <w:marTop w:val="-20"/>
      <w:marBottom w:val="-20"/>
      <w:divBdr>
        <w:top w:val="none" w:sz="0" w:space="0" w:color="auto"/>
        <w:left w:val="none" w:sz="0" w:space="0" w:color="auto"/>
        <w:bottom w:val="none" w:sz="0" w:space="0" w:color="auto"/>
        <w:right w:val="none" w:sz="0" w:space="0" w:color="auto"/>
      </w:divBdr>
    </w:div>
    <w:div w:id="359867488">
      <w:marLeft w:val="0"/>
      <w:marRight w:val="0"/>
      <w:marTop w:val="-20"/>
      <w:marBottom w:val="-20"/>
      <w:divBdr>
        <w:top w:val="none" w:sz="0" w:space="0" w:color="auto"/>
        <w:left w:val="none" w:sz="0" w:space="0" w:color="auto"/>
        <w:bottom w:val="none" w:sz="0" w:space="0" w:color="auto"/>
        <w:right w:val="none" w:sz="0" w:space="0" w:color="auto"/>
      </w:divBdr>
    </w:div>
    <w:div w:id="362023970">
      <w:marLeft w:val="0"/>
      <w:marRight w:val="0"/>
      <w:marTop w:val="-20"/>
      <w:marBottom w:val="-20"/>
      <w:divBdr>
        <w:top w:val="none" w:sz="0" w:space="0" w:color="auto"/>
        <w:left w:val="none" w:sz="0" w:space="0" w:color="auto"/>
        <w:bottom w:val="none" w:sz="0" w:space="0" w:color="auto"/>
        <w:right w:val="none" w:sz="0" w:space="0" w:color="auto"/>
      </w:divBdr>
    </w:div>
    <w:div w:id="362100940">
      <w:marLeft w:val="0"/>
      <w:marRight w:val="0"/>
      <w:marTop w:val="-20"/>
      <w:marBottom w:val="-20"/>
      <w:divBdr>
        <w:top w:val="none" w:sz="0" w:space="0" w:color="auto"/>
        <w:left w:val="none" w:sz="0" w:space="0" w:color="auto"/>
        <w:bottom w:val="none" w:sz="0" w:space="0" w:color="auto"/>
        <w:right w:val="none" w:sz="0" w:space="0" w:color="auto"/>
      </w:divBdr>
    </w:div>
    <w:div w:id="366027363">
      <w:marLeft w:val="0"/>
      <w:marRight w:val="0"/>
      <w:marTop w:val="-20"/>
      <w:marBottom w:val="-20"/>
      <w:divBdr>
        <w:top w:val="none" w:sz="0" w:space="0" w:color="auto"/>
        <w:left w:val="none" w:sz="0" w:space="0" w:color="auto"/>
        <w:bottom w:val="none" w:sz="0" w:space="0" w:color="auto"/>
        <w:right w:val="none" w:sz="0" w:space="0" w:color="auto"/>
      </w:divBdr>
    </w:div>
    <w:div w:id="366490779">
      <w:marLeft w:val="0"/>
      <w:marRight w:val="0"/>
      <w:marTop w:val="-20"/>
      <w:marBottom w:val="-20"/>
      <w:divBdr>
        <w:top w:val="none" w:sz="0" w:space="0" w:color="auto"/>
        <w:left w:val="none" w:sz="0" w:space="0" w:color="auto"/>
        <w:bottom w:val="none" w:sz="0" w:space="0" w:color="auto"/>
        <w:right w:val="none" w:sz="0" w:space="0" w:color="auto"/>
      </w:divBdr>
    </w:div>
    <w:div w:id="369036214">
      <w:marLeft w:val="0"/>
      <w:marRight w:val="0"/>
      <w:marTop w:val="-20"/>
      <w:marBottom w:val="-20"/>
      <w:divBdr>
        <w:top w:val="none" w:sz="0" w:space="0" w:color="auto"/>
        <w:left w:val="none" w:sz="0" w:space="0" w:color="auto"/>
        <w:bottom w:val="none" w:sz="0" w:space="0" w:color="auto"/>
        <w:right w:val="none" w:sz="0" w:space="0" w:color="auto"/>
      </w:divBdr>
    </w:div>
    <w:div w:id="369065232">
      <w:marLeft w:val="0"/>
      <w:marRight w:val="0"/>
      <w:marTop w:val="-20"/>
      <w:marBottom w:val="-20"/>
      <w:divBdr>
        <w:top w:val="none" w:sz="0" w:space="0" w:color="auto"/>
        <w:left w:val="none" w:sz="0" w:space="0" w:color="auto"/>
        <w:bottom w:val="none" w:sz="0" w:space="0" w:color="auto"/>
        <w:right w:val="none" w:sz="0" w:space="0" w:color="auto"/>
      </w:divBdr>
    </w:div>
    <w:div w:id="370229229">
      <w:marLeft w:val="0"/>
      <w:marRight w:val="0"/>
      <w:marTop w:val="-20"/>
      <w:marBottom w:val="-20"/>
      <w:divBdr>
        <w:top w:val="none" w:sz="0" w:space="0" w:color="auto"/>
        <w:left w:val="none" w:sz="0" w:space="0" w:color="auto"/>
        <w:bottom w:val="none" w:sz="0" w:space="0" w:color="auto"/>
        <w:right w:val="none" w:sz="0" w:space="0" w:color="auto"/>
      </w:divBdr>
    </w:div>
    <w:div w:id="371273630">
      <w:marLeft w:val="0"/>
      <w:marRight w:val="0"/>
      <w:marTop w:val="-20"/>
      <w:marBottom w:val="-20"/>
      <w:divBdr>
        <w:top w:val="none" w:sz="0" w:space="0" w:color="auto"/>
        <w:left w:val="none" w:sz="0" w:space="0" w:color="auto"/>
        <w:bottom w:val="none" w:sz="0" w:space="0" w:color="auto"/>
        <w:right w:val="none" w:sz="0" w:space="0" w:color="auto"/>
      </w:divBdr>
    </w:div>
    <w:div w:id="372271724">
      <w:marLeft w:val="0"/>
      <w:marRight w:val="0"/>
      <w:marTop w:val="-20"/>
      <w:marBottom w:val="-20"/>
      <w:divBdr>
        <w:top w:val="none" w:sz="0" w:space="0" w:color="auto"/>
        <w:left w:val="none" w:sz="0" w:space="0" w:color="auto"/>
        <w:bottom w:val="none" w:sz="0" w:space="0" w:color="auto"/>
        <w:right w:val="none" w:sz="0" w:space="0" w:color="auto"/>
      </w:divBdr>
    </w:div>
    <w:div w:id="373431170">
      <w:marLeft w:val="0"/>
      <w:marRight w:val="0"/>
      <w:marTop w:val="-20"/>
      <w:marBottom w:val="-20"/>
      <w:divBdr>
        <w:top w:val="none" w:sz="0" w:space="0" w:color="auto"/>
        <w:left w:val="none" w:sz="0" w:space="0" w:color="auto"/>
        <w:bottom w:val="none" w:sz="0" w:space="0" w:color="auto"/>
        <w:right w:val="none" w:sz="0" w:space="0" w:color="auto"/>
      </w:divBdr>
    </w:div>
    <w:div w:id="379473941">
      <w:marLeft w:val="0"/>
      <w:marRight w:val="0"/>
      <w:marTop w:val="-20"/>
      <w:marBottom w:val="-20"/>
      <w:divBdr>
        <w:top w:val="none" w:sz="0" w:space="0" w:color="auto"/>
        <w:left w:val="none" w:sz="0" w:space="0" w:color="auto"/>
        <w:bottom w:val="none" w:sz="0" w:space="0" w:color="auto"/>
        <w:right w:val="none" w:sz="0" w:space="0" w:color="auto"/>
      </w:divBdr>
    </w:div>
    <w:div w:id="381827047">
      <w:marLeft w:val="0"/>
      <w:marRight w:val="0"/>
      <w:marTop w:val="-20"/>
      <w:marBottom w:val="-20"/>
      <w:divBdr>
        <w:top w:val="none" w:sz="0" w:space="0" w:color="auto"/>
        <w:left w:val="none" w:sz="0" w:space="0" w:color="auto"/>
        <w:bottom w:val="none" w:sz="0" w:space="0" w:color="auto"/>
        <w:right w:val="none" w:sz="0" w:space="0" w:color="auto"/>
      </w:divBdr>
    </w:div>
    <w:div w:id="386799707">
      <w:marLeft w:val="0"/>
      <w:marRight w:val="0"/>
      <w:marTop w:val="-20"/>
      <w:marBottom w:val="-20"/>
      <w:divBdr>
        <w:top w:val="none" w:sz="0" w:space="0" w:color="auto"/>
        <w:left w:val="none" w:sz="0" w:space="0" w:color="auto"/>
        <w:bottom w:val="none" w:sz="0" w:space="0" w:color="auto"/>
        <w:right w:val="none" w:sz="0" w:space="0" w:color="auto"/>
      </w:divBdr>
    </w:div>
    <w:div w:id="386950620">
      <w:marLeft w:val="0"/>
      <w:marRight w:val="0"/>
      <w:marTop w:val="-20"/>
      <w:marBottom w:val="-20"/>
      <w:divBdr>
        <w:top w:val="none" w:sz="0" w:space="0" w:color="auto"/>
        <w:left w:val="none" w:sz="0" w:space="0" w:color="auto"/>
        <w:bottom w:val="none" w:sz="0" w:space="0" w:color="auto"/>
        <w:right w:val="none" w:sz="0" w:space="0" w:color="auto"/>
      </w:divBdr>
    </w:div>
    <w:div w:id="387612660">
      <w:marLeft w:val="0"/>
      <w:marRight w:val="0"/>
      <w:marTop w:val="-20"/>
      <w:marBottom w:val="-20"/>
      <w:divBdr>
        <w:top w:val="none" w:sz="0" w:space="0" w:color="auto"/>
        <w:left w:val="none" w:sz="0" w:space="0" w:color="auto"/>
        <w:bottom w:val="none" w:sz="0" w:space="0" w:color="auto"/>
        <w:right w:val="none" w:sz="0" w:space="0" w:color="auto"/>
      </w:divBdr>
    </w:div>
    <w:div w:id="389110836">
      <w:marLeft w:val="0"/>
      <w:marRight w:val="0"/>
      <w:marTop w:val="-20"/>
      <w:marBottom w:val="-20"/>
      <w:divBdr>
        <w:top w:val="none" w:sz="0" w:space="0" w:color="auto"/>
        <w:left w:val="none" w:sz="0" w:space="0" w:color="auto"/>
        <w:bottom w:val="none" w:sz="0" w:space="0" w:color="auto"/>
        <w:right w:val="none" w:sz="0" w:space="0" w:color="auto"/>
      </w:divBdr>
    </w:div>
    <w:div w:id="389117462">
      <w:marLeft w:val="0"/>
      <w:marRight w:val="0"/>
      <w:marTop w:val="-20"/>
      <w:marBottom w:val="-20"/>
      <w:divBdr>
        <w:top w:val="none" w:sz="0" w:space="0" w:color="auto"/>
        <w:left w:val="none" w:sz="0" w:space="0" w:color="auto"/>
        <w:bottom w:val="none" w:sz="0" w:space="0" w:color="auto"/>
        <w:right w:val="none" w:sz="0" w:space="0" w:color="auto"/>
      </w:divBdr>
    </w:div>
    <w:div w:id="389155553">
      <w:marLeft w:val="0"/>
      <w:marRight w:val="0"/>
      <w:marTop w:val="-20"/>
      <w:marBottom w:val="-20"/>
      <w:divBdr>
        <w:top w:val="none" w:sz="0" w:space="0" w:color="auto"/>
        <w:left w:val="none" w:sz="0" w:space="0" w:color="auto"/>
        <w:bottom w:val="none" w:sz="0" w:space="0" w:color="auto"/>
        <w:right w:val="none" w:sz="0" w:space="0" w:color="auto"/>
      </w:divBdr>
    </w:div>
    <w:div w:id="390160166">
      <w:marLeft w:val="0"/>
      <w:marRight w:val="0"/>
      <w:marTop w:val="-20"/>
      <w:marBottom w:val="-20"/>
      <w:divBdr>
        <w:top w:val="none" w:sz="0" w:space="0" w:color="auto"/>
        <w:left w:val="none" w:sz="0" w:space="0" w:color="auto"/>
        <w:bottom w:val="none" w:sz="0" w:space="0" w:color="auto"/>
        <w:right w:val="none" w:sz="0" w:space="0" w:color="auto"/>
      </w:divBdr>
    </w:div>
    <w:div w:id="390618753">
      <w:marLeft w:val="0"/>
      <w:marRight w:val="0"/>
      <w:marTop w:val="-20"/>
      <w:marBottom w:val="-20"/>
      <w:divBdr>
        <w:top w:val="none" w:sz="0" w:space="0" w:color="auto"/>
        <w:left w:val="none" w:sz="0" w:space="0" w:color="auto"/>
        <w:bottom w:val="none" w:sz="0" w:space="0" w:color="auto"/>
        <w:right w:val="none" w:sz="0" w:space="0" w:color="auto"/>
      </w:divBdr>
    </w:div>
    <w:div w:id="392699398">
      <w:marLeft w:val="0"/>
      <w:marRight w:val="0"/>
      <w:marTop w:val="-20"/>
      <w:marBottom w:val="-20"/>
      <w:divBdr>
        <w:top w:val="none" w:sz="0" w:space="0" w:color="auto"/>
        <w:left w:val="none" w:sz="0" w:space="0" w:color="auto"/>
        <w:bottom w:val="none" w:sz="0" w:space="0" w:color="auto"/>
        <w:right w:val="none" w:sz="0" w:space="0" w:color="auto"/>
      </w:divBdr>
    </w:div>
    <w:div w:id="392891724">
      <w:marLeft w:val="0"/>
      <w:marRight w:val="0"/>
      <w:marTop w:val="-20"/>
      <w:marBottom w:val="-20"/>
      <w:divBdr>
        <w:top w:val="none" w:sz="0" w:space="0" w:color="auto"/>
        <w:left w:val="none" w:sz="0" w:space="0" w:color="auto"/>
        <w:bottom w:val="none" w:sz="0" w:space="0" w:color="auto"/>
        <w:right w:val="none" w:sz="0" w:space="0" w:color="auto"/>
      </w:divBdr>
    </w:div>
    <w:div w:id="394091754">
      <w:marLeft w:val="0"/>
      <w:marRight w:val="0"/>
      <w:marTop w:val="-20"/>
      <w:marBottom w:val="-20"/>
      <w:divBdr>
        <w:top w:val="none" w:sz="0" w:space="0" w:color="auto"/>
        <w:left w:val="none" w:sz="0" w:space="0" w:color="auto"/>
        <w:bottom w:val="none" w:sz="0" w:space="0" w:color="auto"/>
        <w:right w:val="none" w:sz="0" w:space="0" w:color="auto"/>
      </w:divBdr>
    </w:div>
    <w:div w:id="394159381">
      <w:marLeft w:val="0"/>
      <w:marRight w:val="0"/>
      <w:marTop w:val="-20"/>
      <w:marBottom w:val="-20"/>
      <w:divBdr>
        <w:top w:val="none" w:sz="0" w:space="0" w:color="auto"/>
        <w:left w:val="none" w:sz="0" w:space="0" w:color="auto"/>
        <w:bottom w:val="none" w:sz="0" w:space="0" w:color="auto"/>
        <w:right w:val="none" w:sz="0" w:space="0" w:color="auto"/>
      </w:divBdr>
    </w:div>
    <w:div w:id="394665366">
      <w:marLeft w:val="0"/>
      <w:marRight w:val="0"/>
      <w:marTop w:val="-20"/>
      <w:marBottom w:val="-20"/>
      <w:divBdr>
        <w:top w:val="none" w:sz="0" w:space="0" w:color="auto"/>
        <w:left w:val="none" w:sz="0" w:space="0" w:color="auto"/>
        <w:bottom w:val="none" w:sz="0" w:space="0" w:color="auto"/>
        <w:right w:val="none" w:sz="0" w:space="0" w:color="auto"/>
      </w:divBdr>
    </w:div>
    <w:div w:id="394668965">
      <w:marLeft w:val="0"/>
      <w:marRight w:val="0"/>
      <w:marTop w:val="-20"/>
      <w:marBottom w:val="-20"/>
      <w:divBdr>
        <w:top w:val="none" w:sz="0" w:space="0" w:color="auto"/>
        <w:left w:val="none" w:sz="0" w:space="0" w:color="auto"/>
        <w:bottom w:val="none" w:sz="0" w:space="0" w:color="auto"/>
        <w:right w:val="none" w:sz="0" w:space="0" w:color="auto"/>
      </w:divBdr>
    </w:div>
    <w:div w:id="397244728">
      <w:marLeft w:val="0"/>
      <w:marRight w:val="0"/>
      <w:marTop w:val="-20"/>
      <w:marBottom w:val="-20"/>
      <w:divBdr>
        <w:top w:val="none" w:sz="0" w:space="0" w:color="auto"/>
        <w:left w:val="none" w:sz="0" w:space="0" w:color="auto"/>
        <w:bottom w:val="none" w:sz="0" w:space="0" w:color="auto"/>
        <w:right w:val="none" w:sz="0" w:space="0" w:color="auto"/>
      </w:divBdr>
    </w:div>
    <w:div w:id="401025111">
      <w:marLeft w:val="0"/>
      <w:marRight w:val="0"/>
      <w:marTop w:val="-20"/>
      <w:marBottom w:val="-20"/>
      <w:divBdr>
        <w:top w:val="none" w:sz="0" w:space="0" w:color="auto"/>
        <w:left w:val="none" w:sz="0" w:space="0" w:color="auto"/>
        <w:bottom w:val="none" w:sz="0" w:space="0" w:color="auto"/>
        <w:right w:val="none" w:sz="0" w:space="0" w:color="auto"/>
      </w:divBdr>
    </w:div>
    <w:div w:id="402608891">
      <w:marLeft w:val="0"/>
      <w:marRight w:val="0"/>
      <w:marTop w:val="-20"/>
      <w:marBottom w:val="-20"/>
      <w:divBdr>
        <w:top w:val="none" w:sz="0" w:space="0" w:color="auto"/>
        <w:left w:val="none" w:sz="0" w:space="0" w:color="auto"/>
        <w:bottom w:val="none" w:sz="0" w:space="0" w:color="auto"/>
        <w:right w:val="none" w:sz="0" w:space="0" w:color="auto"/>
      </w:divBdr>
    </w:div>
    <w:div w:id="403529747">
      <w:marLeft w:val="0"/>
      <w:marRight w:val="0"/>
      <w:marTop w:val="-20"/>
      <w:marBottom w:val="-20"/>
      <w:divBdr>
        <w:top w:val="none" w:sz="0" w:space="0" w:color="auto"/>
        <w:left w:val="none" w:sz="0" w:space="0" w:color="auto"/>
        <w:bottom w:val="none" w:sz="0" w:space="0" w:color="auto"/>
        <w:right w:val="none" w:sz="0" w:space="0" w:color="auto"/>
      </w:divBdr>
    </w:div>
    <w:div w:id="404030903">
      <w:marLeft w:val="0"/>
      <w:marRight w:val="0"/>
      <w:marTop w:val="-20"/>
      <w:marBottom w:val="-20"/>
      <w:divBdr>
        <w:top w:val="none" w:sz="0" w:space="0" w:color="auto"/>
        <w:left w:val="none" w:sz="0" w:space="0" w:color="auto"/>
        <w:bottom w:val="none" w:sz="0" w:space="0" w:color="auto"/>
        <w:right w:val="none" w:sz="0" w:space="0" w:color="auto"/>
      </w:divBdr>
    </w:div>
    <w:div w:id="404885203">
      <w:marLeft w:val="0"/>
      <w:marRight w:val="0"/>
      <w:marTop w:val="-20"/>
      <w:marBottom w:val="-20"/>
      <w:divBdr>
        <w:top w:val="none" w:sz="0" w:space="0" w:color="auto"/>
        <w:left w:val="none" w:sz="0" w:space="0" w:color="auto"/>
        <w:bottom w:val="none" w:sz="0" w:space="0" w:color="auto"/>
        <w:right w:val="none" w:sz="0" w:space="0" w:color="auto"/>
      </w:divBdr>
    </w:div>
    <w:div w:id="405491109">
      <w:marLeft w:val="0"/>
      <w:marRight w:val="0"/>
      <w:marTop w:val="-20"/>
      <w:marBottom w:val="-20"/>
      <w:divBdr>
        <w:top w:val="none" w:sz="0" w:space="0" w:color="auto"/>
        <w:left w:val="none" w:sz="0" w:space="0" w:color="auto"/>
        <w:bottom w:val="none" w:sz="0" w:space="0" w:color="auto"/>
        <w:right w:val="none" w:sz="0" w:space="0" w:color="auto"/>
      </w:divBdr>
    </w:div>
    <w:div w:id="405957705">
      <w:marLeft w:val="0"/>
      <w:marRight w:val="0"/>
      <w:marTop w:val="-20"/>
      <w:marBottom w:val="-20"/>
      <w:divBdr>
        <w:top w:val="none" w:sz="0" w:space="0" w:color="auto"/>
        <w:left w:val="none" w:sz="0" w:space="0" w:color="auto"/>
        <w:bottom w:val="none" w:sz="0" w:space="0" w:color="auto"/>
        <w:right w:val="none" w:sz="0" w:space="0" w:color="auto"/>
      </w:divBdr>
    </w:div>
    <w:div w:id="406659492">
      <w:marLeft w:val="0"/>
      <w:marRight w:val="0"/>
      <w:marTop w:val="-20"/>
      <w:marBottom w:val="-20"/>
      <w:divBdr>
        <w:top w:val="none" w:sz="0" w:space="0" w:color="auto"/>
        <w:left w:val="none" w:sz="0" w:space="0" w:color="auto"/>
        <w:bottom w:val="none" w:sz="0" w:space="0" w:color="auto"/>
        <w:right w:val="none" w:sz="0" w:space="0" w:color="auto"/>
      </w:divBdr>
    </w:div>
    <w:div w:id="408962643">
      <w:marLeft w:val="0"/>
      <w:marRight w:val="0"/>
      <w:marTop w:val="-20"/>
      <w:marBottom w:val="-20"/>
      <w:divBdr>
        <w:top w:val="none" w:sz="0" w:space="0" w:color="auto"/>
        <w:left w:val="none" w:sz="0" w:space="0" w:color="auto"/>
        <w:bottom w:val="none" w:sz="0" w:space="0" w:color="auto"/>
        <w:right w:val="none" w:sz="0" w:space="0" w:color="auto"/>
      </w:divBdr>
    </w:div>
    <w:div w:id="409545768">
      <w:marLeft w:val="0"/>
      <w:marRight w:val="0"/>
      <w:marTop w:val="-20"/>
      <w:marBottom w:val="-20"/>
      <w:divBdr>
        <w:top w:val="none" w:sz="0" w:space="0" w:color="auto"/>
        <w:left w:val="none" w:sz="0" w:space="0" w:color="auto"/>
        <w:bottom w:val="none" w:sz="0" w:space="0" w:color="auto"/>
        <w:right w:val="none" w:sz="0" w:space="0" w:color="auto"/>
      </w:divBdr>
    </w:div>
    <w:div w:id="409930391">
      <w:marLeft w:val="0"/>
      <w:marRight w:val="0"/>
      <w:marTop w:val="-20"/>
      <w:marBottom w:val="-20"/>
      <w:divBdr>
        <w:top w:val="none" w:sz="0" w:space="0" w:color="auto"/>
        <w:left w:val="none" w:sz="0" w:space="0" w:color="auto"/>
        <w:bottom w:val="none" w:sz="0" w:space="0" w:color="auto"/>
        <w:right w:val="none" w:sz="0" w:space="0" w:color="auto"/>
      </w:divBdr>
    </w:div>
    <w:div w:id="412437649">
      <w:marLeft w:val="0"/>
      <w:marRight w:val="0"/>
      <w:marTop w:val="-20"/>
      <w:marBottom w:val="-20"/>
      <w:divBdr>
        <w:top w:val="none" w:sz="0" w:space="0" w:color="auto"/>
        <w:left w:val="none" w:sz="0" w:space="0" w:color="auto"/>
        <w:bottom w:val="none" w:sz="0" w:space="0" w:color="auto"/>
        <w:right w:val="none" w:sz="0" w:space="0" w:color="auto"/>
      </w:divBdr>
    </w:div>
    <w:div w:id="413866763">
      <w:marLeft w:val="0"/>
      <w:marRight w:val="0"/>
      <w:marTop w:val="-20"/>
      <w:marBottom w:val="-20"/>
      <w:divBdr>
        <w:top w:val="none" w:sz="0" w:space="0" w:color="auto"/>
        <w:left w:val="none" w:sz="0" w:space="0" w:color="auto"/>
        <w:bottom w:val="none" w:sz="0" w:space="0" w:color="auto"/>
        <w:right w:val="none" w:sz="0" w:space="0" w:color="auto"/>
      </w:divBdr>
    </w:div>
    <w:div w:id="414516155">
      <w:marLeft w:val="0"/>
      <w:marRight w:val="0"/>
      <w:marTop w:val="-20"/>
      <w:marBottom w:val="-20"/>
      <w:divBdr>
        <w:top w:val="none" w:sz="0" w:space="0" w:color="auto"/>
        <w:left w:val="none" w:sz="0" w:space="0" w:color="auto"/>
        <w:bottom w:val="none" w:sz="0" w:space="0" w:color="auto"/>
        <w:right w:val="none" w:sz="0" w:space="0" w:color="auto"/>
      </w:divBdr>
    </w:div>
    <w:div w:id="417562148">
      <w:marLeft w:val="0"/>
      <w:marRight w:val="0"/>
      <w:marTop w:val="-20"/>
      <w:marBottom w:val="-20"/>
      <w:divBdr>
        <w:top w:val="none" w:sz="0" w:space="0" w:color="auto"/>
        <w:left w:val="none" w:sz="0" w:space="0" w:color="auto"/>
        <w:bottom w:val="none" w:sz="0" w:space="0" w:color="auto"/>
        <w:right w:val="none" w:sz="0" w:space="0" w:color="auto"/>
      </w:divBdr>
    </w:div>
    <w:div w:id="418186278">
      <w:marLeft w:val="0"/>
      <w:marRight w:val="0"/>
      <w:marTop w:val="-20"/>
      <w:marBottom w:val="-20"/>
      <w:divBdr>
        <w:top w:val="none" w:sz="0" w:space="0" w:color="auto"/>
        <w:left w:val="none" w:sz="0" w:space="0" w:color="auto"/>
        <w:bottom w:val="none" w:sz="0" w:space="0" w:color="auto"/>
        <w:right w:val="none" w:sz="0" w:space="0" w:color="auto"/>
      </w:divBdr>
    </w:div>
    <w:div w:id="418405279">
      <w:marLeft w:val="0"/>
      <w:marRight w:val="0"/>
      <w:marTop w:val="-20"/>
      <w:marBottom w:val="-20"/>
      <w:divBdr>
        <w:top w:val="none" w:sz="0" w:space="0" w:color="auto"/>
        <w:left w:val="none" w:sz="0" w:space="0" w:color="auto"/>
        <w:bottom w:val="none" w:sz="0" w:space="0" w:color="auto"/>
        <w:right w:val="none" w:sz="0" w:space="0" w:color="auto"/>
      </w:divBdr>
    </w:div>
    <w:div w:id="423576450">
      <w:marLeft w:val="0"/>
      <w:marRight w:val="0"/>
      <w:marTop w:val="-20"/>
      <w:marBottom w:val="-20"/>
      <w:divBdr>
        <w:top w:val="none" w:sz="0" w:space="0" w:color="auto"/>
        <w:left w:val="none" w:sz="0" w:space="0" w:color="auto"/>
        <w:bottom w:val="none" w:sz="0" w:space="0" w:color="auto"/>
        <w:right w:val="none" w:sz="0" w:space="0" w:color="auto"/>
      </w:divBdr>
    </w:div>
    <w:div w:id="425810057">
      <w:marLeft w:val="0"/>
      <w:marRight w:val="0"/>
      <w:marTop w:val="-20"/>
      <w:marBottom w:val="-20"/>
      <w:divBdr>
        <w:top w:val="none" w:sz="0" w:space="0" w:color="auto"/>
        <w:left w:val="none" w:sz="0" w:space="0" w:color="auto"/>
        <w:bottom w:val="none" w:sz="0" w:space="0" w:color="auto"/>
        <w:right w:val="none" w:sz="0" w:space="0" w:color="auto"/>
      </w:divBdr>
    </w:div>
    <w:div w:id="426314737">
      <w:marLeft w:val="0"/>
      <w:marRight w:val="0"/>
      <w:marTop w:val="-20"/>
      <w:marBottom w:val="-20"/>
      <w:divBdr>
        <w:top w:val="none" w:sz="0" w:space="0" w:color="auto"/>
        <w:left w:val="none" w:sz="0" w:space="0" w:color="auto"/>
        <w:bottom w:val="none" w:sz="0" w:space="0" w:color="auto"/>
        <w:right w:val="none" w:sz="0" w:space="0" w:color="auto"/>
      </w:divBdr>
    </w:div>
    <w:div w:id="426653711">
      <w:marLeft w:val="0"/>
      <w:marRight w:val="0"/>
      <w:marTop w:val="-20"/>
      <w:marBottom w:val="-20"/>
      <w:divBdr>
        <w:top w:val="none" w:sz="0" w:space="0" w:color="auto"/>
        <w:left w:val="none" w:sz="0" w:space="0" w:color="auto"/>
        <w:bottom w:val="none" w:sz="0" w:space="0" w:color="auto"/>
        <w:right w:val="none" w:sz="0" w:space="0" w:color="auto"/>
      </w:divBdr>
    </w:div>
    <w:div w:id="426733237">
      <w:marLeft w:val="0"/>
      <w:marRight w:val="0"/>
      <w:marTop w:val="-20"/>
      <w:marBottom w:val="-20"/>
      <w:divBdr>
        <w:top w:val="none" w:sz="0" w:space="0" w:color="auto"/>
        <w:left w:val="none" w:sz="0" w:space="0" w:color="auto"/>
        <w:bottom w:val="none" w:sz="0" w:space="0" w:color="auto"/>
        <w:right w:val="none" w:sz="0" w:space="0" w:color="auto"/>
      </w:divBdr>
    </w:div>
    <w:div w:id="426924825">
      <w:marLeft w:val="0"/>
      <w:marRight w:val="0"/>
      <w:marTop w:val="-20"/>
      <w:marBottom w:val="-20"/>
      <w:divBdr>
        <w:top w:val="none" w:sz="0" w:space="0" w:color="auto"/>
        <w:left w:val="none" w:sz="0" w:space="0" w:color="auto"/>
        <w:bottom w:val="none" w:sz="0" w:space="0" w:color="auto"/>
        <w:right w:val="none" w:sz="0" w:space="0" w:color="auto"/>
      </w:divBdr>
    </w:div>
    <w:div w:id="428427186">
      <w:marLeft w:val="0"/>
      <w:marRight w:val="0"/>
      <w:marTop w:val="-20"/>
      <w:marBottom w:val="-20"/>
      <w:divBdr>
        <w:top w:val="none" w:sz="0" w:space="0" w:color="auto"/>
        <w:left w:val="none" w:sz="0" w:space="0" w:color="auto"/>
        <w:bottom w:val="none" w:sz="0" w:space="0" w:color="auto"/>
        <w:right w:val="none" w:sz="0" w:space="0" w:color="auto"/>
      </w:divBdr>
    </w:div>
    <w:div w:id="430323793">
      <w:marLeft w:val="0"/>
      <w:marRight w:val="0"/>
      <w:marTop w:val="-20"/>
      <w:marBottom w:val="-20"/>
      <w:divBdr>
        <w:top w:val="none" w:sz="0" w:space="0" w:color="auto"/>
        <w:left w:val="none" w:sz="0" w:space="0" w:color="auto"/>
        <w:bottom w:val="none" w:sz="0" w:space="0" w:color="auto"/>
        <w:right w:val="none" w:sz="0" w:space="0" w:color="auto"/>
      </w:divBdr>
    </w:div>
    <w:div w:id="431434033">
      <w:marLeft w:val="0"/>
      <w:marRight w:val="0"/>
      <w:marTop w:val="-20"/>
      <w:marBottom w:val="-20"/>
      <w:divBdr>
        <w:top w:val="none" w:sz="0" w:space="0" w:color="auto"/>
        <w:left w:val="none" w:sz="0" w:space="0" w:color="auto"/>
        <w:bottom w:val="none" w:sz="0" w:space="0" w:color="auto"/>
        <w:right w:val="none" w:sz="0" w:space="0" w:color="auto"/>
      </w:divBdr>
    </w:div>
    <w:div w:id="431510121">
      <w:marLeft w:val="0"/>
      <w:marRight w:val="0"/>
      <w:marTop w:val="-20"/>
      <w:marBottom w:val="-20"/>
      <w:divBdr>
        <w:top w:val="none" w:sz="0" w:space="0" w:color="auto"/>
        <w:left w:val="none" w:sz="0" w:space="0" w:color="auto"/>
        <w:bottom w:val="none" w:sz="0" w:space="0" w:color="auto"/>
        <w:right w:val="none" w:sz="0" w:space="0" w:color="auto"/>
      </w:divBdr>
    </w:div>
    <w:div w:id="433790981">
      <w:marLeft w:val="0"/>
      <w:marRight w:val="0"/>
      <w:marTop w:val="-20"/>
      <w:marBottom w:val="-20"/>
      <w:divBdr>
        <w:top w:val="none" w:sz="0" w:space="0" w:color="auto"/>
        <w:left w:val="none" w:sz="0" w:space="0" w:color="auto"/>
        <w:bottom w:val="none" w:sz="0" w:space="0" w:color="auto"/>
        <w:right w:val="none" w:sz="0" w:space="0" w:color="auto"/>
      </w:divBdr>
    </w:div>
    <w:div w:id="434136908">
      <w:marLeft w:val="0"/>
      <w:marRight w:val="0"/>
      <w:marTop w:val="-20"/>
      <w:marBottom w:val="-20"/>
      <w:divBdr>
        <w:top w:val="none" w:sz="0" w:space="0" w:color="auto"/>
        <w:left w:val="none" w:sz="0" w:space="0" w:color="auto"/>
        <w:bottom w:val="none" w:sz="0" w:space="0" w:color="auto"/>
        <w:right w:val="none" w:sz="0" w:space="0" w:color="auto"/>
      </w:divBdr>
    </w:div>
    <w:div w:id="434401693">
      <w:marLeft w:val="0"/>
      <w:marRight w:val="0"/>
      <w:marTop w:val="-20"/>
      <w:marBottom w:val="-20"/>
      <w:divBdr>
        <w:top w:val="none" w:sz="0" w:space="0" w:color="auto"/>
        <w:left w:val="none" w:sz="0" w:space="0" w:color="auto"/>
        <w:bottom w:val="none" w:sz="0" w:space="0" w:color="auto"/>
        <w:right w:val="none" w:sz="0" w:space="0" w:color="auto"/>
      </w:divBdr>
    </w:div>
    <w:div w:id="434717841">
      <w:marLeft w:val="0"/>
      <w:marRight w:val="0"/>
      <w:marTop w:val="-20"/>
      <w:marBottom w:val="-20"/>
      <w:divBdr>
        <w:top w:val="none" w:sz="0" w:space="0" w:color="auto"/>
        <w:left w:val="none" w:sz="0" w:space="0" w:color="auto"/>
        <w:bottom w:val="none" w:sz="0" w:space="0" w:color="auto"/>
        <w:right w:val="none" w:sz="0" w:space="0" w:color="auto"/>
      </w:divBdr>
    </w:div>
    <w:div w:id="435634541">
      <w:marLeft w:val="0"/>
      <w:marRight w:val="0"/>
      <w:marTop w:val="-20"/>
      <w:marBottom w:val="-20"/>
      <w:divBdr>
        <w:top w:val="none" w:sz="0" w:space="0" w:color="auto"/>
        <w:left w:val="none" w:sz="0" w:space="0" w:color="auto"/>
        <w:bottom w:val="none" w:sz="0" w:space="0" w:color="auto"/>
        <w:right w:val="none" w:sz="0" w:space="0" w:color="auto"/>
      </w:divBdr>
    </w:div>
    <w:div w:id="435952926">
      <w:marLeft w:val="0"/>
      <w:marRight w:val="0"/>
      <w:marTop w:val="-20"/>
      <w:marBottom w:val="-20"/>
      <w:divBdr>
        <w:top w:val="none" w:sz="0" w:space="0" w:color="auto"/>
        <w:left w:val="none" w:sz="0" w:space="0" w:color="auto"/>
        <w:bottom w:val="none" w:sz="0" w:space="0" w:color="auto"/>
        <w:right w:val="none" w:sz="0" w:space="0" w:color="auto"/>
      </w:divBdr>
    </w:div>
    <w:div w:id="436487317">
      <w:marLeft w:val="0"/>
      <w:marRight w:val="0"/>
      <w:marTop w:val="-20"/>
      <w:marBottom w:val="-20"/>
      <w:divBdr>
        <w:top w:val="none" w:sz="0" w:space="0" w:color="auto"/>
        <w:left w:val="none" w:sz="0" w:space="0" w:color="auto"/>
        <w:bottom w:val="none" w:sz="0" w:space="0" w:color="auto"/>
        <w:right w:val="none" w:sz="0" w:space="0" w:color="auto"/>
      </w:divBdr>
    </w:div>
    <w:div w:id="436608812">
      <w:marLeft w:val="0"/>
      <w:marRight w:val="0"/>
      <w:marTop w:val="-20"/>
      <w:marBottom w:val="-20"/>
      <w:divBdr>
        <w:top w:val="none" w:sz="0" w:space="0" w:color="auto"/>
        <w:left w:val="none" w:sz="0" w:space="0" w:color="auto"/>
        <w:bottom w:val="none" w:sz="0" w:space="0" w:color="auto"/>
        <w:right w:val="none" w:sz="0" w:space="0" w:color="auto"/>
      </w:divBdr>
    </w:div>
    <w:div w:id="438649530">
      <w:marLeft w:val="0"/>
      <w:marRight w:val="0"/>
      <w:marTop w:val="-20"/>
      <w:marBottom w:val="-20"/>
      <w:divBdr>
        <w:top w:val="none" w:sz="0" w:space="0" w:color="auto"/>
        <w:left w:val="none" w:sz="0" w:space="0" w:color="auto"/>
        <w:bottom w:val="none" w:sz="0" w:space="0" w:color="auto"/>
        <w:right w:val="none" w:sz="0" w:space="0" w:color="auto"/>
      </w:divBdr>
    </w:div>
    <w:div w:id="440149825">
      <w:marLeft w:val="0"/>
      <w:marRight w:val="0"/>
      <w:marTop w:val="-20"/>
      <w:marBottom w:val="-20"/>
      <w:divBdr>
        <w:top w:val="none" w:sz="0" w:space="0" w:color="auto"/>
        <w:left w:val="none" w:sz="0" w:space="0" w:color="auto"/>
        <w:bottom w:val="none" w:sz="0" w:space="0" w:color="auto"/>
        <w:right w:val="none" w:sz="0" w:space="0" w:color="auto"/>
      </w:divBdr>
    </w:div>
    <w:div w:id="441269216">
      <w:marLeft w:val="0"/>
      <w:marRight w:val="0"/>
      <w:marTop w:val="-20"/>
      <w:marBottom w:val="-20"/>
      <w:divBdr>
        <w:top w:val="none" w:sz="0" w:space="0" w:color="auto"/>
        <w:left w:val="none" w:sz="0" w:space="0" w:color="auto"/>
        <w:bottom w:val="none" w:sz="0" w:space="0" w:color="auto"/>
        <w:right w:val="none" w:sz="0" w:space="0" w:color="auto"/>
      </w:divBdr>
    </w:div>
    <w:div w:id="441612917">
      <w:marLeft w:val="0"/>
      <w:marRight w:val="0"/>
      <w:marTop w:val="-20"/>
      <w:marBottom w:val="-20"/>
      <w:divBdr>
        <w:top w:val="none" w:sz="0" w:space="0" w:color="auto"/>
        <w:left w:val="none" w:sz="0" w:space="0" w:color="auto"/>
        <w:bottom w:val="none" w:sz="0" w:space="0" w:color="auto"/>
        <w:right w:val="none" w:sz="0" w:space="0" w:color="auto"/>
      </w:divBdr>
    </w:div>
    <w:div w:id="445082136">
      <w:marLeft w:val="0"/>
      <w:marRight w:val="0"/>
      <w:marTop w:val="-20"/>
      <w:marBottom w:val="-20"/>
      <w:divBdr>
        <w:top w:val="none" w:sz="0" w:space="0" w:color="auto"/>
        <w:left w:val="none" w:sz="0" w:space="0" w:color="auto"/>
        <w:bottom w:val="none" w:sz="0" w:space="0" w:color="auto"/>
        <w:right w:val="none" w:sz="0" w:space="0" w:color="auto"/>
      </w:divBdr>
    </w:div>
    <w:div w:id="445464211">
      <w:marLeft w:val="0"/>
      <w:marRight w:val="0"/>
      <w:marTop w:val="-20"/>
      <w:marBottom w:val="-20"/>
      <w:divBdr>
        <w:top w:val="none" w:sz="0" w:space="0" w:color="auto"/>
        <w:left w:val="none" w:sz="0" w:space="0" w:color="auto"/>
        <w:bottom w:val="none" w:sz="0" w:space="0" w:color="auto"/>
        <w:right w:val="none" w:sz="0" w:space="0" w:color="auto"/>
      </w:divBdr>
    </w:div>
    <w:div w:id="446243557">
      <w:marLeft w:val="0"/>
      <w:marRight w:val="0"/>
      <w:marTop w:val="-20"/>
      <w:marBottom w:val="-20"/>
      <w:divBdr>
        <w:top w:val="none" w:sz="0" w:space="0" w:color="auto"/>
        <w:left w:val="none" w:sz="0" w:space="0" w:color="auto"/>
        <w:bottom w:val="none" w:sz="0" w:space="0" w:color="auto"/>
        <w:right w:val="none" w:sz="0" w:space="0" w:color="auto"/>
      </w:divBdr>
    </w:div>
    <w:div w:id="448159603">
      <w:marLeft w:val="0"/>
      <w:marRight w:val="0"/>
      <w:marTop w:val="-20"/>
      <w:marBottom w:val="-20"/>
      <w:divBdr>
        <w:top w:val="none" w:sz="0" w:space="0" w:color="auto"/>
        <w:left w:val="none" w:sz="0" w:space="0" w:color="auto"/>
        <w:bottom w:val="none" w:sz="0" w:space="0" w:color="auto"/>
        <w:right w:val="none" w:sz="0" w:space="0" w:color="auto"/>
      </w:divBdr>
    </w:div>
    <w:div w:id="451293288">
      <w:marLeft w:val="0"/>
      <w:marRight w:val="0"/>
      <w:marTop w:val="-20"/>
      <w:marBottom w:val="-20"/>
      <w:divBdr>
        <w:top w:val="none" w:sz="0" w:space="0" w:color="auto"/>
        <w:left w:val="none" w:sz="0" w:space="0" w:color="auto"/>
        <w:bottom w:val="none" w:sz="0" w:space="0" w:color="auto"/>
        <w:right w:val="none" w:sz="0" w:space="0" w:color="auto"/>
      </w:divBdr>
    </w:div>
    <w:div w:id="454058479">
      <w:marLeft w:val="0"/>
      <w:marRight w:val="0"/>
      <w:marTop w:val="-20"/>
      <w:marBottom w:val="-20"/>
      <w:divBdr>
        <w:top w:val="none" w:sz="0" w:space="0" w:color="auto"/>
        <w:left w:val="none" w:sz="0" w:space="0" w:color="auto"/>
        <w:bottom w:val="none" w:sz="0" w:space="0" w:color="auto"/>
        <w:right w:val="none" w:sz="0" w:space="0" w:color="auto"/>
      </w:divBdr>
    </w:div>
    <w:div w:id="454100732">
      <w:marLeft w:val="0"/>
      <w:marRight w:val="0"/>
      <w:marTop w:val="-20"/>
      <w:marBottom w:val="-20"/>
      <w:divBdr>
        <w:top w:val="none" w:sz="0" w:space="0" w:color="auto"/>
        <w:left w:val="none" w:sz="0" w:space="0" w:color="auto"/>
        <w:bottom w:val="none" w:sz="0" w:space="0" w:color="auto"/>
        <w:right w:val="none" w:sz="0" w:space="0" w:color="auto"/>
      </w:divBdr>
    </w:div>
    <w:div w:id="455761207">
      <w:marLeft w:val="0"/>
      <w:marRight w:val="0"/>
      <w:marTop w:val="-20"/>
      <w:marBottom w:val="-20"/>
      <w:divBdr>
        <w:top w:val="none" w:sz="0" w:space="0" w:color="auto"/>
        <w:left w:val="none" w:sz="0" w:space="0" w:color="auto"/>
        <w:bottom w:val="none" w:sz="0" w:space="0" w:color="auto"/>
        <w:right w:val="none" w:sz="0" w:space="0" w:color="auto"/>
      </w:divBdr>
    </w:div>
    <w:div w:id="456147587">
      <w:marLeft w:val="0"/>
      <w:marRight w:val="0"/>
      <w:marTop w:val="-20"/>
      <w:marBottom w:val="-20"/>
      <w:divBdr>
        <w:top w:val="none" w:sz="0" w:space="0" w:color="auto"/>
        <w:left w:val="none" w:sz="0" w:space="0" w:color="auto"/>
        <w:bottom w:val="none" w:sz="0" w:space="0" w:color="auto"/>
        <w:right w:val="none" w:sz="0" w:space="0" w:color="auto"/>
      </w:divBdr>
    </w:div>
    <w:div w:id="458188332">
      <w:marLeft w:val="0"/>
      <w:marRight w:val="0"/>
      <w:marTop w:val="-20"/>
      <w:marBottom w:val="-20"/>
      <w:divBdr>
        <w:top w:val="none" w:sz="0" w:space="0" w:color="auto"/>
        <w:left w:val="none" w:sz="0" w:space="0" w:color="auto"/>
        <w:bottom w:val="none" w:sz="0" w:space="0" w:color="auto"/>
        <w:right w:val="none" w:sz="0" w:space="0" w:color="auto"/>
      </w:divBdr>
    </w:div>
    <w:div w:id="458914857">
      <w:marLeft w:val="0"/>
      <w:marRight w:val="0"/>
      <w:marTop w:val="-20"/>
      <w:marBottom w:val="-20"/>
      <w:divBdr>
        <w:top w:val="none" w:sz="0" w:space="0" w:color="auto"/>
        <w:left w:val="none" w:sz="0" w:space="0" w:color="auto"/>
        <w:bottom w:val="none" w:sz="0" w:space="0" w:color="auto"/>
        <w:right w:val="none" w:sz="0" w:space="0" w:color="auto"/>
      </w:divBdr>
    </w:div>
    <w:div w:id="459419886">
      <w:marLeft w:val="0"/>
      <w:marRight w:val="0"/>
      <w:marTop w:val="-20"/>
      <w:marBottom w:val="-20"/>
      <w:divBdr>
        <w:top w:val="none" w:sz="0" w:space="0" w:color="auto"/>
        <w:left w:val="none" w:sz="0" w:space="0" w:color="auto"/>
        <w:bottom w:val="none" w:sz="0" w:space="0" w:color="auto"/>
        <w:right w:val="none" w:sz="0" w:space="0" w:color="auto"/>
      </w:divBdr>
    </w:div>
    <w:div w:id="462232909">
      <w:marLeft w:val="0"/>
      <w:marRight w:val="0"/>
      <w:marTop w:val="-20"/>
      <w:marBottom w:val="-20"/>
      <w:divBdr>
        <w:top w:val="none" w:sz="0" w:space="0" w:color="auto"/>
        <w:left w:val="none" w:sz="0" w:space="0" w:color="auto"/>
        <w:bottom w:val="none" w:sz="0" w:space="0" w:color="auto"/>
        <w:right w:val="none" w:sz="0" w:space="0" w:color="auto"/>
      </w:divBdr>
    </w:div>
    <w:div w:id="463742421">
      <w:marLeft w:val="0"/>
      <w:marRight w:val="0"/>
      <w:marTop w:val="-20"/>
      <w:marBottom w:val="-20"/>
      <w:divBdr>
        <w:top w:val="none" w:sz="0" w:space="0" w:color="auto"/>
        <w:left w:val="none" w:sz="0" w:space="0" w:color="auto"/>
        <w:bottom w:val="none" w:sz="0" w:space="0" w:color="auto"/>
        <w:right w:val="none" w:sz="0" w:space="0" w:color="auto"/>
      </w:divBdr>
    </w:div>
    <w:div w:id="464204887">
      <w:marLeft w:val="0"/>
      <w:marRight w:val="0"/>
      <w:marTop w:val="-20"/>
      <w:marBottom w:val="-20"/>
      <w:divBdr>
        <w:top w:val="none" w:sz="0" w:space="0" w:color="auto"/>
        <w:left w:val="none" w:sz="0" w:space="0" w:color="auto"/>
        <w:bottom w:val="none" w:sz="0" w:space="0" w:color="auto"/>
        <w:right w:val="none" w:sz="0" w:space="0" w:color="auto"/>
      </w:divBdr>
    </w:div>
    <w:div w:id="464272382">
      <w:marLeft w:val="0"/>
      <w:marRight w:val="0"/>
      <w:marTop w:val="-20"/>
      <w:marBottom w:val="-20"/>
      <w:divBdr>
        <w:top w:val="none" w:sz="0" w:space="0" w:color="auto"/>
        <w:left w:val="none" w:sz="0" w:space="0" w:color="auto"/>
        <w:bottom w:val="none" w:sz="0" w:space="0" w:color="auto"/>
        <w:right w:val="none" w:sz="0" w:space="0" w:color="auto"/>
      </w:divBdr>
    </w:div>
    <w:div w:id="464465688">
      <w:marLeft w:val="0"/>
      <w:marRight w:val="0"/>
      <w:marTop w:val="-20"/>
      <w:marBottom w:val="-20"/>
      <w:divBdr>
        <w:top w:val="none" w:sz="0" w:space="0" w:color="auto"/>
        <w:left w:val="none" w:sz="0" w:space="0" w:color="auto"/>
        <w:bottom w:val="none" w:sz="0" w:space="0" w:color="auto"/>
        <w:right w:val="none" w:sz="0" w:space="0" w:color="auto"/>
      </w:divBdr>
    </w:div>
    <w:div w:id="465783903">
      <w:marLeft w:val="0"/>
      <w:marRight w:val="0"/>
      <w:marTop w:val="-20"/>
      <w:marBottom w:val="-20"/>
      <w:divBdr>
        <w:top w:val="none" w:sz="0" w:space="0" w:color="auto"/>
        <w:left w:val="none" w:sz="0" w:space="0" w:color="auto"/>
        <w:bottom w:val="none" w:sz="0" w:space="0" w:color="auto"/>
        <w:right w:val="none" w:sz="0" w:space="0" w:color="auto"/>
      </w:divBdr>
    </w:div>
    <w:div w:id="466244508">
      <w:marLeft w:val="0"/>
      <w:marRight w:val="0"/>
      <w:marTop w:val="-20"/>
      <w:marBottom w:val="-20"/>
      <w:divBdr>
        <w:top w:val="none" w:sz="0" w:space="0" w:color="auto"/>
        <w:left w:val="none" w:sz="0" w:space="0" w:color="auto"/>
        <w:bottom w:val="none" w:sz="0" w:space="0" w:color="auto"/>
        <w:right w:val="none" w:sz="0" w:space="0" w:color="auto"/>
      </w:divBdr>
    </w:div>
    <w:div w:id="467741540">
      <w:marLeft w:val="0"/>
      <w:marRight w:val="0"/>
      <w:marTop w:val="-20"/>
      <w:marBottom w:val="-20"/>
      <w:divBdr>
        <w:top w:val="none" w:sz="0" w:space="0" w:color="auto"/>
        <w:left w:val="none" w:sz="0" w:space="0" w:color="auto"/>
        <w:bottom w:val="none" w:sz="0" w:space="0" w:color="auto"/>
        <w:right w:val="none" w:sz="0" w:space="0" w:color="auto"/>
      </w:divBdr>
    </w:div>
    <w:div w:id="468670558">
      <w:marLeft w:val="0"/>
      <w:marRight w:val="0"/>
      <w:marTop w:val="-20"/>
      <w:marBottom w:val="-20"/>
      <w:divBdr>
        <w:top w:val="none" w:sz="0" w:space="0" w:color="auto"/>
        <w:left w:val="none" w:sz="0" w:space="0" w:color="auto"/>
        <w:bottom w:val="none" w:sz="0" w:space="0" w:color="auto"/>
        <w:right w:val="none" w:sz="0" w:space="0" w:color="auto"/>
      </w:divBdr>
    </w:div>
    <w:div w:id="468788645">
      <w:marLeft w:val="0"/>
      <w:marRight w:val="0"/>
      <w:marTop w:val="-20"/>
      <w:marBottom w:val="-20"/>
      <w:divBdr>
        <w:top w:val="none" w:sz="0" w:space="0" w:color="auto"/>
        <w:left w:val="none" w:sz="0" w:space="0" w:color="auto"/>
        <w:bottom w:val="none" w:sz="0" w:space="0" w:color="auto"/>
        <w:right w:val="none" w:sz="0" w:space="0" w:color="auto"/>
      </w:divBdr>
    </w:div>
    <w:div w:id="470052631">
      <w:marLeft w:val="0"/>
      <w:marRight w:val="0"/>
      <w:marTop w:val="-20"/>
      <w:marBottom w:val="-20"/>
      <w:divBdr>
        <w:top w:val="none" w:sz="0" w:space="0" w:color="auto"/>
        <w:left w:val="none" w:sz="0" w:space="0" w:color="auto"/>
        <w:bottom w:val="none" w:sz="0" w:space="0" w:color="auto"/>
        <w:right w:val="none" w:sz="0" w:space="0" w:color="auto"/>
      </w:divBdr>
    </w:div>
    <w:div w:id="470250220">
      <w:marLeft w:val="0"/>
      <w:marRight w:val="0"/>
      <w:marTop w:val="-20"/>
      <w:marBottom w:val="-20"/>
      <w:divBdr>
        <w:top w:val="none" w:sz="0" w:space="0" w:color="auto"/>
        <w:left w:val="none" w:sz="0" w:space="0" w:color="auto"/>
        <w:bottom w:val="none" w:sz="0" w:space="0" w:color="auto"/>
        <w:right w:val="none" w:sz="0" w:space="0" w:color="auto"/>
      </w:divBdr>
    </w:div>
    <w:div w:id="470943315">
      <w:marLeft w:val="0"/>
      <w:marRight w:val="0"/>
      <w:marTop w:val="-20"/>
      <w:marBottom w:val="-20"/>
      <w:divBdr>
        <w:top w:val="none" w:sz="0" w:space="0" w:color="auto"/>
        <w:left w:val="none" w:sz="0" w:space="0" w:color="auto"/>
        <w:bottom w:val="none" w:sz="0" w:space="0" w:color="auto"/>
        <w:right w:val="none" w:sz="0" w:space="0" w:color="auto"/>
      </w:divBdr>
    </w:div>
    <w:div w:id="471286320">
      <w:marLeft w:val="0"/>
      <w:marRight w:val="0"/>
      <w:marTop w:val="-20"/>
      <w:marBottom w:val="-20"/>
      <w:divBdr>
        <w:top w:val="none" w:sz="0" w:space="0" w:color="auto"/>
        <w:left w:val="none" w:sz="0" w:space="0" w:color="auto"/>
        <w:bottom w:val="none" w:sz="0" w:space="0" w:color="auto"/>
        <w:right w:val="none" w:sz="0" w:space="0" w:color="auto"/>
      </w:divBdr>
    </w:div>
    <w:div w:id="472453221">
      <w:marLeft w:val="0"/>
      <w:marRight w:val="0"/>
      <w:marTop w:val="-20"/>
      <w:marBottom w:val="-20"/>
      <w:divBdr>
        <w:top w:val="none" w:sz="0" w:space="0" w:color="auto"/>
        <w:left w:val="none" w:sz="0" w:space="0" w:color="auto"/>
        <w:bottom w:val="none" w:sz="0" w:space="0" w:color="auto"/>
        <w:right w:val="none" w:sz="0" w:space="0" w:color="auto"/>
      </w:divBdr>
    </w:div>
    <w:div w:id="472530524">
      <w:marLeft w:val="0"/>
      <w:marRight w:val="0"/>
      <w:marTop w:val="-20"/>
      <w:marBottom w:val="-20"/>
      <w:divBdr>
        <w:top w:val="none" w:sz="0" w:space="0" w:color="auto"/>
        <w:left w:val="none" w:sz="0" w:space="0" w:color="auto"/>
        <w:bottom w:val="none" w:sz="0" w:space="0" w:color="auto"/>
        <w:right w:val="none" w:sz="0" w:space="0" w:color="auto"/>
      </w:divBdr>
    </w:div>
    <w:div w:id="472797296">
      <w:marLeft w:val="0"/>
      <w:marRight w:val="0"/>
      <w:marTop w:val="-20"/>
      <w:marBottom w:val="-20"/>
      <w:divBdr>
        <w:top w:val="none" w:sz="0" w:space="0" w:color="auto"/>
        <w:left w:val="none" w:sz="0" w:space="0" w:color="auto"/>
        <w:bottom w:val="none" w:sz="0" w:space="0" w:color="auto"/>
        <w:right w:val="none" w:sz="0" w:space="0" w:color="auto"/>
      </w:divBdr>
    </w:div>
    <w:div w:id="474027037">
      <w:marLeft w:val="0"/>
      <w:marRight w:val="0"/>
      <w:marTop w:val="-20"/>
      <w:marBottom w:val="-20"/>
      <w:divBdr>
        <w:top w:val="none" w:sz="0" w:space="0" w:color="auto"/>
        <w:left w:val="none" w:sz="0" w:space="0" w:color="auto"/>
        <w:bottom w:val="none" w:sz="0" w:space="0" w:color="auto"/>
        <w:right w:val="none" w:sz="0" w:space="0" w:color="auto"/>
      </w:divBdr>
    </w:div>
    <w:div w:id="474369645">
      <w:marLeft w:val="0"/>
      <w:marRight w:val="0"/>
      <w:marTop w:val="-20"/>
      <w:marBottom w:val="-20"/>
      <w:divBdr>
        <w:top w:val="none" w:sz="0" w:space="0" w:color="auto"/>
        <w:left w:val="none" w:sz="0" w:space="0" w:color="auto"/>
        <w:bottom w:val="none" w:sz="0" w:space="0" w:color="auto"/>
        <w:right w:val="none" w:sz="0" w:space="0" w:color="auto"/>
      </w:divBdr>
    </w:div>
    <w:div w:id="474760430">
      <w:marLeft w:val="0"/>
      <w:marRight w:val="0"/>
      <w:marTop w:val="-20"/>
      <w:marBottom w:val="-20"/>
      <w:divBdr>
        <w:top w:val="none" w:sz="0" w:space="0" w:color="auto"/>
        <w:left w:val="none" w:sz="0" w:space="0" w:color="auto"/>
        <w:bottom w:val="none" w:sz="0" w:space="0" w:color="auto"/>
        <w:right w:val="none" w:sz="0" w:space="0" w:color="auto"/>
      </w:divBdr>
    </w:div>
    <w:div w:id="475151209">
      <w:marLeft w:val="0"/>
      <w:marRight w:val="0"/>
      <w:marTop w:val="-20"/>
      <w:marBottom w:val="-20"/>
      <w:divBdr>
        <w:top w:val="none" w:sz="0" w:space="0" w:color="auto"/>
        <w:left w:val="none" w:sz="0" w:space="0" w:color="auto"/>
        <w:bottom w:val="none" w:sz="0" w:space="0" w:color="auto"/>
        <w:right w:val="none" w:sz="0" w:space="0" w:color="auto"/>
      </w:divBdr>
    </w:div>
    <w:div w:id="475413234">
      <w:marLeft w:val="0"/>
      <w:marRight w:val="0"/>
      <w:marTop w:val="-20"/>
      <w:marBottom w:val="-20"/>
      <w:divBdr>
        <w:top w:val="none" w:sz="0" w:space="0" w:color="auto"/>
        <w:left w:val="none" w:sz="0" w:space="0" w:color="auto"/>
        <w:bottom w:val="none" w:sz="0" w:space="0" w:color="auto"/>
        <w:right w:val="none" w:sz="0" w:space="0" w:color="auto"/>
      </w:divBdr>
    </w:div>
    <w:div w:id="477579892">
      <w:marLeft w:val="0"/>
      <w:marRight w:val="0"/>
      <w:marTop w:val="-20"/>
      <w:marBottom w:val="-20"/>
      <w:divBdr>
        <w:top w:val="none" w:sz="0" w:space="0" w:color="auto"/>
        <w:left w:val="none" w:sz="0" w:space="0" w:color="auto"/>
        <w:bottom w:val="none" w:sz="0" w:space="0" w:color="auto"/>
        <w:right w:val="none" w:sz="0" w:space="0" w:color="auto"/>
      </w:divBdr>
    </w:div>
    <w:div w:id="477959046">
      <w:marLeft w:val="0"/>
      <w:marRight w:val="0"/>
      <w:marTop w:val="-20"/>
      <w:marBottom w:val="-20"/>
      <w:divBdr>
        <w:top w:val="none" w:sz="0" w:space="0" w:color="auto"/>
        <w:left w:val="none" w:sz="0" w:space="0" w:color="auto"/>
        <w:bottom w:val="none" w:sz="0" w:space="0" w:color="auto"/>
        <w:right w:val="none" w:sz="0" w:space="0" w:color="auto"/>
      </w:divBdr>
    </w:div>
    <w:div w:id="477959920">
      <w:marLeft w:val="0"/>
      <w:marRight w:val="0"/>
      <w:marTop w:val="-20"/>
      <w:marBottom w:val="-20"/>
      <w:divBdr>
        <w:top w:val="none" w:sz="0" w:space="0" w:color="auto"/>
        <w:left w:val="none" w:sz="0" w:space="0" w:color="auto"/>
        <w:bottom w:val="none" w:sz="0" w:space="0" w:color="auto"/>
        <w:right w:val="none" w:sz="0" w:space="0" w:color="auto"/>
      </w:divBdr>
    </w:div>
    <w:div w:id="478154666">
      <w:marLeft w:val="0"/>
      <w:marRight w:val="0"/>
      <w:marTop w:val="-20"/>
      <w:marBottom w:val="-20"/>
      <w:divBdr>
        <w:top w:val="none" w:sz="0" w:space="0" w:color="auto"/>
        <w:left w:val="none" w:sz="0" w:space="0" w:color="auto"/>
        <w:bottom w:val="none" w:sz="0" w:space="0" w:color="auto"/>
        <w:right w:val="none" w:sz="0" w:space="0" w:color="auto"/>
      </w:divBdr>
    </w:div>
    <w:div w:id="479351163">
      <w:marLeft w:val="0"/>
      <w:marRight w:val="0"/>
      <w:marTop w:val="-20"/>
      <w:marBottom w:val="-20"/>
      <w:divBdr>
        <w:top w:val="none" w:sz="0" w:space="0" w:color="auto"/>
        <w:left w:val="none" w:sz="0" w:space="0" w:color="auto"/>
        <w:bottom w:val="none" w:sz="0" w:space="0" w:color="auto"/>
        <w:right w:val="none" w:sz="0" w:space="0" w:color="auto"/>
      </w:divBdr>
    </w:div>
    <w:div w:id="479464200">
      <w:marLeft w:val="0"/>
      <w:marRight w:val="0"/>
      <w:marTop w:val="-20"/>
      <w:marBottom w:val="-20"/>
      <w:divBdr>
        <w:top w:val="none" w:sz="0" w:space="0" w:color="auto"/>
        <w:left w:val="none" w:sz="0" w:space="0" w:color="auto"/>
        <w:bottom w:val="none" w:sz="0" w:space="0" w:color="auto"/>
        <w:right w:val="none" w:sz="0" w:space="0" w:color="auto"/>
      </w:divBdr>
    </w:div>
    <w:div w:id="480583392">
      <w:marLeft w:val="0"/>
      <w:marRight w:val="0"/>
      <w:marTop w:val="-20"/>
      <w:marBottom w:val="-20"/>
      <w:divBdr>
        <w:top w:val="none" w:sz="0" w:space="0" w:color="auto"/>
        <w:left w:val="none" w:sz="0" w:space="0" w:color="auto"/>
        <w:bottom w:val="none" w:sz="0" w:space="0" w:color="auto"/>
        <w:right w:val="none" w:sz="0" w:space="0" w:color="auto"/>
      </w:divBdr>
    </w:div>
    <w:div w:id="480662310">
      <w:marLeft w:val="0"/>
      <w:marRight w:val="0"/>
      <w:marTop w:val="-20"/>
      <w:marBottom w:val="-20"/>
      <w:divBdr>
        <w:top w:val="none" w:sz="0" w:space="0" w:color="auto"/>
        <w:left w:val="none" w:sz="0" w:space="0" w:color="auto"/>
        <w:bottom w:val="none" w:sz="0" w:space="0" w:color="auto"/>
        <w:right w:val="none" w:sz="0" w:space="0" w:color="auto"/>
      </w:divBdr>
    </w:div>
    <w:div w:id="484930762">
      <w:marLeft w:val="0"/>
      <w:marRight w:val="0"/>
      <w:marTop w:val="-20"/>
      <w:marBottom w:val="-20"/>
      <w:divBdr>
        <w:top w:val="none" w:sz="0" w:space="0" w:color="auto"/>
        <w:left w:val="none" w:sz="0" w:space="0" w:color="auto"/>
        <w:bottom w:val="none" w:sz="0" w:space="0" w:color="auto"/>
        <w:right w:val="none" w:sz="0" w:space="0" w:color="auto"/>
      </w:divBdr>
    </w:div>
    <w:div w:id="485248540">
      <w:marLeft w:val="0"/>
      <w:marRight w:val="0"/>
      <w:marTop w:val="-20"/>
      <w:marBottom w:val="-20"/>
      <w:divBdr>
        <w:top w:val="none" w:sz="0" w:space="0" w:color="auto"/>
        <w:left w:val="none" w:sz="0" w:space="0" w:color="auto"/>
        <w:bottom w:val="none" w:sz="0" w:space="0" w:color="auto"/>
        <w:right w:val="none" w:sz="0" w:space="0" w:color="auto"/>
      </w:divBdr>
    </w:div>
    <w:div w:id="489640697">
      <w:marLeft w:val="0"/>
      <w:marRight w:val="0"/>
      <w:marTop w:val="-20"/>
      <w:marBottom w:val="-20"/>
      <w:divBdr>
        <w:top w:val="none" w:sz="0" w:space="0" w:color="auto"/>
        <w:left w:val="none" w:sz="0" w:space="0" w:color="auto"/>
        <w:bottom w:val="none" w:sz="0" w:space="0" w:color="auto"/>
        <w:right w:val="none" w:sz="0" w:space="0" w:color="auto"/>
      </w:divBdr>
    </w:div>
    <w:div w:id="490487424">
      <w:marLeft w:val="0"/>
      <w:marRight w:val="0"/>
      <w:marTop w:val="-20"/>
      <w:marBottom w:val="-20"/>
      <w:divBdr>
        <w:top w:val="none" w:sz="0" w:space="0" w:color="auto"/>
        <w:left w:val="none" w:sz="0" w:space="0" w:color="auto"/>
        <w:bottom w:val="none" w:sz="0" w:space="0" w:color="auto"/>
        <w:right w:val="none" w:sz="0" w:space="0" w:color="auto"/>
      </w:divBdr>
    </w:div>
    <w:div w:id="492919304">
      <w:marLeft w:val="0"/>
      <w:marRight w:val="0"/>
      <w:marTop w:val="-20"/>
      <w:marBottom w:val="-20"/>
      <w:divBdr>
        <w:top w:val="none" w:sz="0" w:space="0" w:color="auto"/>
        <w:left w:val="none" w:sz="0" w:space="0" w:color="auto"/>
        <w:bottom w:val="none" w:sz="0" w:space="0" w:color="auto"/>
        <w:right w:val="none" w:sz="0" w:space="0" w:color="auto"/>
      </w:divBdr>
    </w:div>
    <w:div w:id="498233738">
      <w:marLeft w:val="0"/>
      <w:marRight w:val="0"/>
      <w:marTop w:val="-20"/>
      <w:marBottom w:val="-20"/>
      <w:divBdr>
        <w:top w:val="none" w:sz="0" w:space="0" w:color="auto"/>
        <w:left w:val="none" w:sz="0" w:space="0" w:color="auto"/>
        <w:bottom w:val="none" w:sz="0" w:space="0" w:color="auto"/>
        <w:right w:val="none" w:sz="0" w:space="0" w:color="auto"/>
      </w:divBdr>
    </w:div>
    <w:div w:id="500046543">
      <w:marLeft w:val="0"/>
      <w:marRight w:val="0"/>
      <w:marTop w:val="-20"/>
      <w:marBottom w:val="-20"/>
      <w:divBdr>
        <w:top w:val="none" w:sz="0" w:space="0" w:color="auto"/>
        <w:left w:val="none" w:sz="0" w:space="0" w:color="auto"/>
        <w:bottom w:val="none" w:sz="0" w:space="0" w:color="auto"/>
        <w:right w:val="none" w:sz="0" w:space="0" w:color="auto"/>
      </w:divBdr>
    </w:div>
    <w:div w:id="500312419">
      <w:marLeft w:val="0"/>
      <w:marRight w:val="0"/>
      <w:marTop w:val="-20"/>
      <w:marBottom w:val="-20"/>
      <w:divBdr>
        <w:top w:val="none" w:sz="0" w:space="0" w:color="auto"/>
        <w:left w:val="none" w:sz="0" w:space="0" w:color="auto"/>
        <w:bottom w:val="none" w:sz="0" w:space="0" w:color="auto"/>
        <w:right w:val="none" w:sz="0" w:space="0" w:color="auto"/>
      </w:divBdr>
    </w:div>
    <w:div w:id="502431658">
      <w:marLeft w:val="0"/>
      <w:marRight w:val="0"/>
      <w:marTop w:val="-20"/>
      <w:marBottom w:val="-20"/>
      <w:divBdr>
        <w:top w:val="none" w:sz="0" w:space="0" w:color="auto"/>
        <w:left w:val="none" w:sz="0" w:space="0" w:color="auto"/>
        <w:bottom w:val="none" w:sz="0" w:space="0" w:color="auto"/>
        <w:right w:val="none" w:sz="0" w:space="0" w:color="auto"/>
      </w:divBdr>
    </w:div>
    <w:div w:id="502673558">
      <w:marLeft w:val="0"/>
      <w:marRight w:val="0"/>
      <w:marTop w:val="-20"/>
      <w:marBottom w:val="-20"/>
      <w:divBdr>
        <w:top w:val="none" w:sz="0" w:space="0" w:color="auto"/>
        <w:left w:val="none" w:sz="0" w:space="0" w:color="auto"/>
        <w:bottom w:val="none" w:sz="0" w:space="0" w:color="auto"/>
        <w:right w:val="none" w:sz="0" w:space="0" w:color="auto"/>
      </w:divBdr>
    </w:div>
    <w:div w:id="503253358">
      <w:marLeft w:val="0"/>
      <w:marRight w:val="0"/>
      <w:marTop w:val="-20"/>
      <w:marBottom w:val="-20"/>
      <w:divBdr>
        <w:top w:val="none" w:sz="0" w:space="0" w:color="auto"/>
        <w:left w:val="none" w:sz="0" w:space="0" w:color="auto"/>
        <w:bottom w:val="none" w:sz="0" w:space="0" w:color="auto"/>
        <w:right w:val="none" w:sz="0" w:space="0" w:color="auto"/>
      </w:divBdr>
    </w:div>
    <w:div w:id="503474929">
      <w:marLeft w:val="0"/>
      <w:marRight w:val="0"/>
      <w:marTop w:val="-20"/>
      <w:marBottom w:val="-20"/>
      <w:divBdr>
        <w:top w:val="none" w:sz="0" w:space="0" w:color="auto"/>
        <w:left w:val="none" w:sz="0" w:space="0" w:color="auto"/>
        <w:bottom w:val="none" w:sz="0" w:space="0" w:color="auto"/>
        <w:right w:val="none" w:sz="0" w:space="0" w:color="auto"/>
      </w:divBdr>
    </w:div>
    <w:div w:id="503788306">
      <w:marLeft w:val="0"/>
      <w:marRight w:val="0"/>
      <w:marTop w:val="-20"/>
      <w:marBottom w:val="-20"/>
      <w:divBdr>
        <w:top w:val="none" w:sz="0" w:space="0" w:color="auto"/>
        <w:left w:val="none" w:sz="0" w:space="0" w:color="auto"/>
        <w:bottom w:val="none" w:sz="0" w:space="0" w:color="auto"/>
        <w:right w:val="none" w:sz="0" w:space="0" w:color="auto"/>
      </w:divBdr>
    </w:div>
    <w:div w:id="503860179">
      <w:marLeft w:val="0"/>
      <w:marRight w:val="0"/>
      <w:marTop w:val="-20"/>
      <w:marBottom w:val="-20"/>
      <w:divBdr>
        <w:top w:val="none" w:sz="0" w:space="0" w:color="auto"/>
        <w:left w:val="none" w:sz="0" w:space="0" w:color="auto"/>
        <w:bottom w:val="none" w:sz="0" w:space="0" w:color="auto"/>
        <w:right w:val="none" w:sz="0" w:space="0" w:color="auto"/>
      </w:divBdr>
    </w:div>
    <w:div w:id="503933390">
      <w:marLeft w:val="0"/>
      <w:marRight w:val="0"/>
      <w:marTop w:val="-20"/>
      <w:marBottom w:val="-20"/>
      <w:divBdr>
        <w:top w:val="none" w:sz="0" w:space="0" w:color="auto"/>
        <w:left w:val="none" w:sz="0" w:space="0" w:color="auto"/>
        <w:bottom w:val="none" w:sz="0" w:space="0" w:color="auto"/>
        <w:right w:val="none" w:sz="0" w:space="0" w:color="auto"/>
      </w:divBdr>
    </w:div>
    <w:div w:id="505560607">
      <w:marLeft w:val="0"/>
      <w:marRight w:val="0"/>
      <w:marTop w:val="-20"/>
      <w:marBottom w:val="-20"/>
      <w:divBdr>
        <w:top w:val="none" w:sz="0" w:space="0" w:color="auto"/>
        <w:left w:val="none" w:sz="0" w:space="0" w:color="auto"/>
        <w:bottom w:val="none" w:sz="0" w:space="0" w:color="auto"/>
        <w:right w:val="none" w:sz="0" w:space="0" w:color="auto"/>
      </w:divBdr>
    </w:div>
    <w:div w:id="506025014">
      <w:marLeft w:val="0"/>
      <w:marRight w:val="0"/>
      <w:marTop w:val="-20"/>
      <w:marBottom w:val="-20"/>
      <w:divBdr>
        <w:top w:val="none" w:sz="0" w:space="0" w:color="auto"/>
        <w:left w:val="none" w:sz="0" w:space="0" w:color="auto"/>
        <w:bottom w:val="none" w:sz="0" w:space="0" w:color="auto"/>
        <w:right w:val="none" w:sz="0" w:space="0" w:color="auto"/>
      </w:divBdr>
    </w:div>
    <w:div w:id="508254353">
      <w:marLeft w:val="0"/>
      <w:marRight w:val="0"/>
      <w:marTop w:val="-20"/>
      <w:marBottom w:val="-20"/>
      <w:divBdr>
        <w:top w:val="none" w:sz="0" w:space="0" w:color="auto"/>
        <w:left w:val="none" w:sz="0" w:space="0" w:color="auto"/>
        <w:bottom w:val="none" w:sz="0" w:space="0" w:color="auto"/>
        <w:right w:val="none" w:sz="0" w:space="0" w:color="auto"/>
      </w:divBdr>
    </w:div>
    <w:div w:id="509832170">
      <w:marLeft w:val="0"/>
      <w:marRight w:val="0"/>
      <w:marTop w:val="-20"/>
      <w:marBottom w:val="-20"/>
      <w:divBdr>
        <w:top w:val="none" w:sz="0" w:space="0" w:color="auto"/>
        <w:left w:val="none" w:sz="0" w:space="0" w:color="auto"/>
        <w:bottom w:val="none" w:sz="0" w:space="0" w:color="auto"/>
        <w:right w:val="none" w:sz="0" w:space="0" w:color="auto"/>
      </w:divBdr>
    </w:div>
    <w:div w:id="511645942">
      <w:marLeft w:val="0"/>
      <w:marRight w:val="0"/>
      <w:marTop w:val="-20"/>
      <w:marBottom w:val="-20"/>
      <w:divBdr>
        <w:top w:val="none" w:sz="0" w:space="0" w:color="auto"/>
        <w:left w:val="none" w:sz="0" w:space="0" w:color="auto"/>
        <w:bottom w:val="none" w:sz="0" w:space="0" w:color="auto"/>
        <w:right w:val="none" w:sz="0" w:space="0" w:color="auto"/>
      </w:divBdr>
    </w:div>
    <w:div w:id="512185375">
      <w:marLeft w:val="0"/>
      <w:marRight w:val="0"/>
      <w:marTop w:val="-20"/>
      <w:marBottom w:val="-20"/>
      <w:divBdr>
        <w:top w:val="none" w:sz="0" w:space="0" w:color="auto"/>
        <w:left w:val="none" w:sz="0" w:space="0" w:color="auto"/>
        <w:bottom w:val="none" w:sz="0" w:space="0" w:color="auto"/>
        <w:right w:val="none" w:sz="0" w:space="0" w:color="auto"/>
      </w:divBdr>
    </w:div>
    <w:div w:id="512495104">
      <w:marLeft w:val="0"/>
      <w:marRight w:val="0"/>
      <w:marTop w:val="-20"/>
      <w:marBottom w:val="-20"/>
      <w:divBdr>
        <w:top w:val="none" w:sz="0" w:space="0" w:color="auto"/>
        <w:left w:val="none" w:sz="0" w:space="0" w:color="auto"/>
        <w:bottom w:val="none" w:sz="0" w:space="0" w:color="auto"/>
        <w:right w:val="none" w:sz="0" w:space="0" w:color="auto"/>
      </w:divBdr>
    </w:div>
    <w:div w:id="512651913">
      <w:marLeft w:val="0"/>
      <w:marRight w:val="0"/>
      <w:marTop w:val="-20"/>
      <w:marBottom w:val="-20"/>
      <w:divBdr>
        <w:top w:val="none" w:sz="0" w:space="0" w:color="auto"/>
        <w:left w:val="none" w:sz="0" w:space="0" w:color="auto"/>
        <w:bottom w:val="none" w:sz="0" w:space="0" w:color="auto"/>
        <w:right w:val="none" w:sz="0" w:space="0" w:color="auto"/>
      </w:divBdr>
    </w:div>
    <w:div w:id="513884533">
      <w:marLeft w:val="0"/>
      <w:marRight w:val="0"/>
      <w:marTop w:val="-20"/>
      <w:marBottom w:val="-20"/>
      <w:divBdr>
        <w:top w:val="none" w:sz="0" w:space="0" w:color="auto"/>
        <w:left w:val="none" w:sz="0" w:space="0" w:color="auto"/>
        <w:bottom w:val="none" w:sz="0" w:space="0" w:color="auto"/>
        <w:right w:val="none" w:sz="0" w:space="0" w:color="auto"/>
      </w:divBdr>
    </w:div>
    <w:div w:id="515581268">
      <w:marLeft w:val="0"/>
      <w:marRight w:val="0"/>
      <w:marTop w:val="-20"/>
      <w:marBottom w:val="-20"/>
      <w:divBdr>
        <w:top w:val="none" w:sz="0" w:space="0" w:color="auto"/>
        <w:left w:val="none" w:sz="0" w:space="0" w:color="auto"/>
        <w:bottom w:val="none" w:sz="0" w:space="0" w:color="auto"/>
        <w:right w:val="none" w:sz="0" w:space="0" w:color="auto"/>
      </w:divBdr>
    </w:div>
    <w:div w:id="517499289">
      <w:marLeft w:val="0"/>
      <w:marRight w:val="0"/>
      <w:marTop w:val="-20"/>
      <w:marBottom w:val="-20"/>
      <w:divBdr>
        <w:top w:val="none" w:sz="0" w:space="0" w:color="auto"/>
        <w:left w:val="none" w:sz="0" w:space="0" w:color="auto"/>
        <w:bottom w:val="none" w:sz="0" w:space="0" w:color="auto"/>
        <w:right w:val="none" w:sz="0" w:space="0" w:color="auto"/>
      </w:divBdr>
    </w:div>
    <w:div w:id="517891960">
      <w:marLeft w:val="0"/>
      <w:marRight w:val="0"/>
      <w:marTop w:val="-20"/>
      <w:marBottom w:val="-20"/>
      <w:divBdr>
        <w:top w:val="none" w:sz="0" w:space="0" w:color="auto"/>
        <w:left w:val="none" w:sz="0" w:space="0" w:color="auto"/>
        <w:bottom w:val="none" w:sz="0" w:space="0" w:color="auto"/>
        <w:right w:val="none" w:sz="0" w:space="0" w:color="auto"/>
      </w:divBdr>
    </w:div>
    <w:div w:id="520626340">
      <w:marLeft w:val="0"/>
      <w:marRight w:val="0"/>
      <w:marTop w:val="-20"/>
      <w:marBottom w:val="-20"/>
      <w:divBdr>
        <w:top w:val="none" w:sz="0" w:space="0" w:color="auto"/>
        <w:left w:val="none" w:sz="0" w:space="0" w:color="auto"/>
        <w:bottom w:val="none" w:sz="0" w:space="0" w:color="auto"/>
        <w:right w:val="none" w:sz="0" w:space="0" w:color="auto"/>
      </w:divBdr>
    </w:div>
    <w:div w:id="521210720">
      <w:marLeft w:val="0"/>
      <w:marRight w:val="0"/>
      <w:marTop w:val="-20"/>
      <w:marBottom w:val="-20"/>
      <w:divBdr>
        <w:top w:val="none" w:sz="0" w:space="0" w:color="auto"/>
        <w:left w:val="none" w:sz="0" w:space="0" w:color="auto"/>
        <w:bottom w:val="none" w:sz="0" w:space="0" w:color="auto"/>
        <w:right w:val="none" w:sz="0" w:space="0" w:color="auto"/>
      </w:divBdr>
    </w:div>
    <w:div w:id="521556724">
      <w:marLeft w:val="0"/>
      <w:marRight w:val="0"/>
      <w:marTop w:val="-20"/>
      <w:marBottom w:val="-20"/>
      <w:divBdr>
        <w:top w:val="none" w:sz="0" w:space="0" w:color="auto"/>
        <w:left w:val="none" w:sz="0" w:space="0" w:color="auto"/>
        <w:bottom w:val="none" w:sz="0" w:space="0" w:color="auto"/>
        <w:right w:val="none" w:sz="0" w:space="0" w:color="auto"/>
      </w:divBdr>
    </w:div>
    <w:div w:id="522321987">
      <w:marLeft w:val="0"/>
      <w:marRight w:val="0"/>
      <w:marTop w:val="-20"/>
      <w:marBottom w:val="-20"/>
      <w:divBdr>
        <w:top w:val="none" w:sz="0" w:space="0" w:color="auto"/>
        <w:left w:val="none" w:sz="0" w:space="0" w:color="auto"/>
        <w:bottom w:val="none" w:sz="0" w:space="0" w:color="auto"/>
        <w:right w:val="none" w:sz="0" w:space="0" w:color="auto"/>
      </w:divBdr>
    </w:div>
    <w:div w:id="522324223">
      <w:marLeft w:val="0"/>
      <w:marRight w:val="0"/>
      <w:marTop w:val="-20"/>
      <w:marBottom w:val="-20"/>
      <w:divBdr>
        <w:top w:val="none" w:sz="0" w:space="0" w:color="auto"/>
        <w:left w:val="none" w:sz="0" w:space="0" w:color="auto"/>
        <w:bottom w:val="none" w:sz="0" w:space="0" w:color="auto"/>
        <w:right w:val="none" w:sz="0" w:space="0" w:color="auto"/>
      </w:divBdr>
    </w:div>
    <w:div w:id="522591573">
      <w:marLeft w:val="0"/>
      <w:marRight w:val="0"/>
      <w:marTop w:val="-20"/>
      <w:marBottom w:val="-20"/>
      <w:divBdr>
        <w:top w:val="none" w:sz="0" w:space="0" w:color="auto"/>
        <w:left w:val="none" w:sz="0" w:space="0" w:color="auto"/>
        <w:bottom w:val="none" w:sz="0" w:space="0" w:color="auto"/>
        <w:right w:val="none" w:sz="0" w:space="0" w:color="auto"/>
      </w:divBdr>
    </w:div>
    <w:div w:id="523059597">
      <w:marLeft w:val="0"/>
      <w:marRight w:val="0"/>
      <w:marTop w:val="-20"/>
      <w:marBottom w:val="-20"/>
      <w:divBdr>
        <w:top w:val="none" w:sz="0" w:space="0" w:color="auto"/>
        <w:left w:val="none" w:sz="0" w:space="0" w:color="auto"/>
        <w:bottom w:val="none" w:sz="0" w:space="0" w:color="auto"/>
        <w:right w:val="none" w:sz="0" w:space="0" w:color="auto"/>
      </w:divBdr>
    </w:div>
    <w:div w:id="523179119">
      <w:marLeft w:val="0"/>
      <w:marRight w:val="0"/>
      <w:marTop w:val="-20"/>
      <w:marBottom w:val="-20"/>
      <w:divBdr>
        <w:top w:val="none" w:sz="0" w:space="0" w:color="auto"/>
        <w:left w:val="none" w:sz="0" w:space="0" w:color="auto"/>
        <w:bottom w:val="none" w:sz="0" w:space="0" w:color="auto"/>
        <w:right w:val="none" w:sz="0" w:space="0" w:color="auto"/>
      </w:divBdr>
    </w:div>
    <w:div w:id="523977031">
      <w:marLeft w:val="0"/>
      <w:marRight w:val="0"/>
      <w:marTop w:val="-20"/>
      <w:marBottom w:val="-20"/>
      <w:divBdr>
        <w:top w:val="none" w:sz="0" w:space="0" w:color="auto"/>
        <w:left w:val="none" w:sz="0" w:space="0" w:color="auto"/>
        <w:bottom w:val="none" w:sz="0" w:space="0" w:color="auto"/>
        <w:right w:val="none" w:sz="0" w:space="0" w:color="auto"/>
      </w:divBdr>
    </w:div>
    <w:div w:id="524058332">
      <w:marLeft w:val="0"/>
      <w:marRight w:val="0"/>
      <w:marTop w:val="-20"/>
      <w:marBottom w:val="-20"/>
      <w:divBdr>
        <w:top w:val="none" w:sz="0" w:space="0" w:color="auto"/>
        <w:left w:val="none" w:sz="0" w:space="0" w:color="auto"/>
        <w:bottom w:val="none" w:sz="0" w:space="0" w:color="auto"/>
        <w:right w:val="none" w:sz="0" w:space="0" w:color="auto"/>
      </w:divBdr>
    </w:div>
    <w:div w:id="524947871">
      <w:marLeft w:val="0"/>
      <w:marRight w:val="0"/>
      <w:marTop w:val="-20"/>
      <w:marBottom w:val="-20"/>
      <w:divBdr>
        <w:top w:val="none" w:sz="0" w:space="0" w:color="auto"/>
        <w:left w:val="none" w:sz="0" w:space="0" w:color="auto"/>
        <w:bottom w:val="none" w:sz="0" w:space="0" w:color="auto"/>
        <w:right w:val="none" w:sz="0" w:space="0" w:color="auto"/>
      </w:divBdr>
    </w:div>
    <w:div w:id="525557208">
      <w:marLeft w:val="0"/>
      <w:marRight w:val="0"/>
      <w:marTop w:val="-20"/>
      <w:marBottom w:val="-20"/>
      <w:divBdr>
        <w:top w:val="none" w:sz="0" w:space="0" w:color="auto"/>
        <w:left w:val="none" w:sz="0" w:space="0" w:color="auto"/>
        <w:bottom w:val="none" w:sz="0" w:space="0" w:color="auto"/>
        <w:right w:val="none" w:sz="0" w:space="0" w:color="auto"/>
      </w:divBdr>
    </w:div>
    <w:div w:id="526526234">
      <w:marLeft w:val="0"/>
      <w:marRight w:val="0"/>
      <w:marTop w:val="-20"/>
      <w:marBottom w:val="-20"/>
      <w:divBdr>
        <w:top w:val="none" w:sz="0" w:space="0" w:color="auto"/>
        <w:left w:val="none" w:sz="0" w:space="0" w:color="auto"/>
        <w:bottom w:val="none" w:sz="0" w:space="0" w:color="auto"/>
        <w:right w:val="none" w:sz="0" w:space="0" w:color="auto"/>
      </w:divBdr>
    </w:div>
    <w:div w:id="526942088">
      <w:marLeft w:val="0"/>
      <w:marRight w:val="0"/>
      <w:marTop w:val="-20"/>
      <w:marBottom w:val="-20"/>
      <w:divBdr>
        <w:top w:val="none" w:sz="0" w:space="0" w:color="auto"/>
        <w:left w:val="none" w:sz="0" w:space="0" w:color="auto"/>
        <w:bottom w:val="none" w:sz="0" w:space="0" w:color="auto"/>
        <w:right w:val="none" w:sz="0" w:space="0" w:color="auto"/>
      </w:divBdr>
    </w:div>
    <w:div w:id="528564866">
      <w:marLeft w:val="0"/>
      <w:marRight w:val="0"/>
      <w:marTop w:val="-20"/>
      <w:marBottom w:val="-20"/>
      <w:divBdr>
        <w:top w:val="none" w:sz="0" w:space="0" w:color="auto"/>
        <w:left w:val="none" w:sz="0" w:space="0" w:color="auto"/>
        <w:bottom w:val="none" w:sz="0" w:space="0" w:color="auto"/>
        <w:right w:val="none" w:sz="0" w:space="0" w:color="auto"/>
      </w:divBdr>
    </w:div>
    <w:div w:id="528953713">
      <w:marLeft w:val="0"/>
      <w:marRight w:val="0"/>
      <w:marTop w:val="-20"/>
      <w:marBottom w:val="-20"/>
      <w:divBdr>
        <w:top w:val="none" w:sz="0" w:space="0" w:color="auto"/>
        <w:left w:val="none" w:sz="0" w:space="0" w:color="auto"/>
        <w:bottom w:val="none" w:sz="0" w:space="0" w:color="auto"/>
        <w:right w:val="none" w:sz="0" w:space="0" w:color="auto"/>
      </w:divBdr>
    </w:div>
    <w:div w:id="529221841">
      <w:marLeft w:val="0"/>
      <w:marRight w:val="0"/>
      <w:marTop w:val="-20"/>
      <w:marBottom w:val="-20"/>
      <w:divBdr>
        <w:top w:val="none" w:sz="0" w:space="0" w:color="auto"/>
        <w:left w:val="none" w:sz="0" w:space="0" w:color="auto"/>
        <w:bottom w:val="none" w:sz="0" w:space="0" w:color="auto"/>
        <w:right w:val="none" w:sz="0" w:space="0" w:color="auto"/>
      </w:divBdr>
    </w:div>
    <w:div w:id="530535624">
      <w:marLeft w:val="0"/>
      <w:marRight w:val="0"/>
      <w:marTop w:val="-20"/>
      <w:marBottom w:val="-20"/>
      <w:divBdr>
        <w:top w:val="none" w:sz="0" w:space="0" w:color="auto"/>
        <w:left w:val="none" w:sz="0" w:space="0" w:color="auto"/>
        <w:bottom w:val="none" w:sz="0" w:space="0" w:color="auto"/>
        <w:right w:val="none" w:sz="0" w:space="0" w:color="auto"/>
      </w:divBdr>
    </w:div>
    <w:div w:id="534200831">
      <w:marLeft w:val="0"/>
      <w:marRight w:val="0"/>
      <w:marTop w:val="-20"/>
      <w:marBottom w:val="-20"/>
      <w:divBdr>
        <w:top w:val="none" w:sz="0" w:space="0" w:color="auto"/>
        <w:left w:val="none" w:sz="0" w:space="0" w:color="auto"/>
        <w:bottom w:val="none" w:sz="0" w:space="0" w:color="auto"/>
        <w:right w:val="none" w:sz="0" w:space="0" w:color="auto"/>
      </w:divBdr>
    </w:div>
    <w:div w:id="535318577">
      <w:marLeft w:val="0"/>
      <w:marRight w:val="0"/>
      <w:marTop w:val="-20"/>
      <w:marBottom w:val="-20"/>
      <w:divBdr>
        <w:top w:val="none" w:sz="0" w:space="0" w:color="auto"/>
        <w:left w:val="none" w:sz="0" w:space="0" w:color="auto"/>
        <w:bottom w:val="none" w:sz="0" w:space="0" w:color="auto"/>
        <w:right w:val="none" w:sz="0" w:space="0" w:color="auto"/>
      </w:divBdr>
    </w:div>
    <w:div w:id="537738559">
      <w:marLeft w:val="0"/>
      <w:marRight w:val="0"/>
      <w:marTop w:val="-20"/>
      <w:marBottom w:val="-20"/>
      <w:divBdr>
        <w:top w:val="none" w:sz="0" w:space="0" w:color="auto"/>
        <w:left w:val="none" w:sz="0" w:space="0" w:color="auto"/>
        <w:bottom w:val="none" w:sz="0" w:space="0" w:color="auto"/>
        <w:right w:val="none" w:sz="0" w:space="0" w:color="auto"/>
      </w:divBdr>
    </w:div>
    <w:div w:id="538661391">
      <w:marLeft w:val="0"/>
      <w:marRight w:val="0"/>
      <w:marTop w:val="-20"/>
      <w:marBottom w:val="-20"/>
      <w:divBdr>
        <w:top w:val="none" w:sz="0" w:space="0" w:color="auto"/>
        <w:left w:val="none" w:sz="0" w:space="0" w:color="auto"/>
        <w:bottom w:val="none" w:sz="0" w:space="0" w:color="auto"/>
        <w:right w:val="none" w:sz="0" w:space="0" w:color="auto"/>
      </w:divBdr>
    </w:div>
    <w:div w:id="540410126">
      <w:marLeft w:val="0"/>
      <w:marRight w:val="0"/>
      <w:marTop w:val="-20"/>
      <w:marBottom w:val="-20"/>
      <w:divBdr>
        <w:top w:val="none" w:sz="0" w:space="0" w:color="auto"/>
        <w:left w:val="none" w:sz="0" w:space="0" w:color="auto"/>
        <w:bottom w:val="none" w:sz="0" w:space="0" w:color="auto"/>
        <w:right w:val="none" w:sz="0" w:space="0" w:color="auto"/>
      </w:divBdr>
    </w:div>
    <w:div w:id="540633006">
      <w:marLeft w:val="0"/>
      <w:marRight w:val="0"/>
      <w:marTop w:val="-20"/>
      <w:marBottom w:val="-20"/>
      <w:divBdr>
        <w:top w:val="none" w:sz="0" w:space="0" w:color="auto"/>
        <w:left w:val="none" w:sz="0" w:space="0" w:color="auto"/>
        <w:bottom w:val="none" w:sz="0" w:space="0" w:color="auto"/>
        <w:right w:val="none" w:sz="0" w:space="0" w:color="auto"/>
      </w:divBdr>
    </w:div>
    <w:div w:id="541137826">
      <w:marLeft w:val="0"/>
      <w:marRight w:val="0"/>
      <w:marTop w:val="-20"/>
      <w:marBottom w:val="-20"/>
      <w:divBdr>
        <w:top w:val="none" w:sz="0" w:space="0" w:color="auto"/>
        <w:left w:val="none" w:sz="0" w:space="0" w:color="auto"/>
        <w:bottom w:val="none" w:sz="0" w:space="0" w:color="auto"/>
        <w:right w:val="none" w:sz="0" w:space="0" w:color="auto"/>
      </w:divBdr>
    </w:div>
    <w:div w:id="541479637">
      <w:marLeft w:val="0"/>
      <w:marRight w:val="0"/>
      <w:marTop w:val="-20"/>
      <w:marBottom w:val="-20"/>
      <w:divBdr>
        <w:top w:val="none" w:sz="0" w:space="0" w:color="auto"/>
        <w:left w:val="none" w:sz="0" w:space="0" w:color="auto"/>
        <w:bottom w:val="none" w:sz="0" w:space="0" w:color="auto"/>
        <w:right w:val="none" w:sz="0" w:space="0" w:color="auto"/>
      </w:divBdr>
    </w:div>
    <w:div w:id="542057401">
      <w:marLeft w:val="0"/>
      <w:marRight w:val="0"/>
      <w:marTop w:val="-20"/>
      <w:marBottom w:val="-20"/>
      <w:divBdr>
        <w:top w:val="none" w:sz="0" w:space="0" w:color="auto"/>
        <w:left w:val="none" w:sz="0" w:space="0" w:color="auto"/>
        <w:bottom w:val="none" w:sz="0" w:space="0" w:color="auto"/>
        <w:right w:val="none" w:sz="0" w:space="0" w:color="auto"/>
      </w:divBdr>
    </w:div>
    <w:div w:id="542326616">
      <w:marLeft w:val="0"/>
      <w:marRight w:val="0"/>
      <w:marTop w:val="-20"/>
      <w:marBottom w:val="-20"/>
      <w:divBdr>
        <w:top w:val="none" w:sz="0" w:space="0" w:color="auto"/>
        <w:left w:val="none" w:sz="0" w:space="0" w:color="auto"/>
        <w:bottom w:val="none" w:sz="0" w:space="0" w:color="auto"/>
        <w:right w:val="none" w:sz="0" w:space="0" w:color="auto"/>
      </w:divBdr>
    </w:div>
    <w:div w:id="542522341">
      <w:marLeft w:val="0"/>
      <w:marRight w:val="0"/>
      <w:marTop w:val="-20"/>
      <w:marBottom w:val="-20"/>
      <w:divBdr>
        <w:top w:val="none" w:sz="0" w:space="0" w:color="auto"/>
        <w:left w:val="none" w:sz="0" w:space="0" w:color="auto"/>
        <w:bottom w:val="none" w:sz="0" w:space="0" w:color="auto"/>
        <w:right w:val="none" w:sz="0" w:space="0" w:color="auto"/>
      </w:divBdr>
    </w:div>
    <w:div w:id="543951087">
      <w:marLeft w:val="0"/>
      <w:marRight w:val="0"/>
      <w:marTop w:val="-20"/>
      <w:marBottom w:val="-20"/>
      <w:divBdr>
        <w:top w:val="none" w:sz="0" w:space="0" w:color="auto"/>
        <w:left w:val="none" w:sz="0" w:space="0" w:color="auto"/>
        <w:bottom w:val="none" w:sz="0" w:space="0" w:color="auto"/>
        <w:right w:val="none" w:sz="0" w:space="0" w:color="auto"/>
      </w:divBdr>
    </w:div>
    <w:div w:id="544416787">
      <w:marLeft w:val="0"/>
      <w:marRight w:val="0"/>
      <w:marTop w:val="-20"/>
      <w:marBottom w:val="-20"/>
      <w:divBdr>
        <w:top w:val="none" w:sz="0" w:space="0" w:color="auto"/>
        <w:left w:val="none" w:sz="0" w:space="0" w:color="auto"/>
        <w:bottom w:val="none" w:sz="0" w:space="0" w:color="auto"/>
        <w:right w:val="none" w:sz="0" w:space="0" w:color="auto"/>
      </w:divBdr>
    </w:div>
    <w:div w:id="544752497">
      <w:marLeft w:val="0"/>
      <w:marRight w:val="0"/>
      <w:marTop w:val="-20"/>
      <w:marBottom w:val="-20"/>
      <w:divBdr>
        <w:top w:val="none" w:sz="0" w:space="0" w:color="auto"/>
        <w:left w:val="none" w:sz="0" w:space="0" w:color="auto"/>
        <w:bottom w:val="none" w:sz="0" w:space="0" w:color="auto"/>
        <w:right w:val="none" w:sz="0" w:space="0" w:color="auto"/>
      </w:divBdr>
    </w:div>
    <w:div w:id="545606566">
      <w:marLeft w:val="0"/>
      <w:marRight w:val="0"/>
      <w:marTop w:val="-20"/>
      <w:marBottom w:val="-20"/>
      <w:divBdr>
        <w:top w:val="none" w:sz="0" w:space="0" w:color="auto"/>
        <w:left w:val="none" w:sz="0" w:space="0" w:color="auto"/>
        <w:bottom w:val="none" w:sz="0" w:space="0" w:color="auto"/>
        <w:right w:val="none" w:sz="0" w:space="0" w:color="auto"/>
      </w:divBdr>
    </w:div>
    <w:div w:id="546650945">
      <w:marLeft w:val="0"/>
      <w:marRight w:val="0"/>
      <w:marTop w:val="-20"/>
      <w:marBottom w:val="-20"/>
      <w:divBdr>
        <w:top w:val="none" w:sz="0" w:space="0" w:color="auto"/>
        <w:left w:val="none" w:sz="0" w:space="0" w:color="auto"/>
        <w:bottom w:val="none" w:sz="0" w:space="0" w:color="auto"/>
        <w:right w:val="none" w:sz="0" w:space="0" w:color="auto"/>
      </w:divBdr>
    </w:div>
    <w:div w:id="547179784">
      <w:marLeft w:val="0"/>
      <w:marRight w:val="0"/>
      <w:marTop w:val="-20"/>
      <w:marBottom w:val="-20"/>
      <w:divBdr>
        <w:top w:val="none" w:sz="0" w:space="0" w:color="auto"/>
        <w:left w:val="none" w:sz="0" w:space="0" w:color="auto"/>
        <w:bottom w:val="none" w:sz="0" w:space="0" w:color="auto"/>
        <w:right w:val="none" w:sz="0" w:space="0" w:color="auto"/>
      </w:divBdr>
    </w:div>
    <w:div w:id="547685885">
      <w:marLeft w:val="0"/>
      <w:marRight w:val="0"/>
      <w:marTop w:val="-20"/>
      <w:marBottom w:val="-20"/>
      <w:divBdr>
        <w:top w:val="none" w:sz="0" w:space="0" w:color="auto"/>
        <w:left w:val="none" w:sz="0" w:space="0" w:color="auto"/>
        <w:bottom w:val="none" w:sz="0" w:space="0" w:color="auto"/>
        <w:right w:val="none" w:sz="0" w:space="0" w:color="auto"/>
      </w:divBdr>
    </w:div>
    <w:div w:id="548415375">
      <w:marLeft w:val="0"/>
      <w:marRight w:val="0"/>
      <w:marTop w:val="-20"/>
      <w:marBottom w:val="-20"/>
      <w:divBdr>
        <w:top w:val="none" w:sz="0" w:space="0" w:color="auto"/>
        <w:left w:val="none" w:sz="0" w:space="0" w:color="auto"/>
        <w:bottom w:val="none" w:sz="0" w:space="0" w:color="auto"/>
        <w:right w:val="none" w:sz="0" w:space="0" w:color="auto"/>
      </w:divBdr>
    </w:div>
    <w:div w:id="549995327">
      <w:marLeft w:val="0"/>
      <w:marRight w:val="0"/>
      <w:marTop w:val="-20"/>
      <w:marBottom w:val="-20"/>
      <w:divBdr>
        <w:top w:val="none" w:sz="0" w:space="0" w:color="auto"/>
        <w:left w:val="none" w:sz="0" w:space="0" w:color="auto"/>
        <w:bottom w:val="none" w:sz="0" w:space="0" w:color="auto"/>
        <w:right w:val="none" w:sz="0" w:space="0" w:color="auto"/>
      </w:divBdr>
    </w:div>
    <w:div w:id="550921504">
      <w:marLeft w:val="0"/>
      <w:marRight w:val="0"/>
      <w:marTop w:val="-20"/>
      <w:marBottom w:val="-20"/>
      <w:divBdr>
        <w:top w:val="none" w:sz="0" w:space="0" w:color="auto"/>
        <w:left w:val="none" w:sz="0" w:space="0" w:color="auto"/>
        <w:bottom w:val="none" w:sz="0" w:space="0" w:color="auto"/>
        <w:right w:val="none" w:sz="0" w:space="0" w:color="auto"/>
      </w:divBdr>
    </w:div>
    <w:div w:id="551428272">
      <w:marLeft w:val="0"/>
      <w:marRight w:val="0"/>
      <w:marTop w:val="-20"/>
      <w:marBottom w:val="-20"/>
      <w:divBdr>
        <w:top w:val="none" w:sz="0" w:space="0" w:color="auto"/>
        <w:left w:val="none" w:sz="0" w:space="0" w:color="auto"/>
        <w:bottom w:val="none" w:sz="0" w:space="0" w:color="auto"/>
        <w:right w:val="none" w:sz="0" w:space="0" w:color="auto"/>
      </w:divBdr>
    </w:div>
    <w:div w:id="551579824">
      <w:marLeft w:val="0"/>
      <w:marRight w:val="0"/>
      <w:marTop w:val="-20"/>
      <w:marBottom w:val="-20"/>
      <w:divBdr>
        <w:top w:val="none" w:sz="0" w:space="0" w:color="auto"/>
        <w:left w:val="none" w:sz="0" w:space="0" w:color="auto"/>
        <w:bottom w:val="none" w:sz="0" w:space="0" w:color="auto"/>
        <w:right w:val="none" w:sz="0" w:space="0" w:color="auto"/>
      </w:divBdr>
    </w:div>
    <w:div w:id="552892517">
      <w:marLeft w:val="0"/>
      <w:marRight w:val="0"/>
      <w:marTop w:val="-20"/>
      <w:marBottom w:val="-20"/>
      <w:divBdr>
        <w:top w:val="none" w:sz="0" w:space="0" w:color="auto"/>
        <w:left w:val="none" w:sz="0" w:space="0" w:color="auto"/>
        <w:bottom w:val="none" w:sz="0" w:space="0" w:color="auto"/>
        <w:right w:val="none" w:sz="0" w:space="0" w:color="auto"/>
      </w:divBdr>
    </w:div>
    <w:div w:id="553274954">
      <w:marLeft w:val="0"/>
      <w:marRight w:val="0"/>
      <w:marTop w:val="-20"/>
      <w:marBottom w:val="-20"/>
      <w:divBdr>
        <w:top w:val="none" w:sz="0" w:space="0" w:color="auto"/>
        <w:left w:val="none" w:sz="0" w:space="0" w:color="auto"/>
        <w:bottom w:val="none" w:sz="0" w:space="0" w:color="auto"/>
        <w:right w:val="none" w:sz="0" w:space="0" w:color="auto"/>
      </w:divBdr>
    </w:div>
    <w:div w:id="554199392">
      <w:marLeft w:val="0"/>
      <w:marRight w:val="0"/>
      <w:marTop w:val="-20"/>
      <w:marBottom w:val="-20"/>
      <w:divBdr>
        <w:top w:val="none" w:sz="0" w:space="0" w:color="auto"/>
        <w:left w:val="none" w:sz="0" w:space="0" w:color="auto"/>
        <w:bottom w:val="none" w:sz="0" w:space="0" w:color="auto"/>
        <w:right w:val="none" w:sz="0" w:space="0" w:color="auto"/>
      </w:divBdr>
    </w:div>
    <w:div w:id="555701462">
      <w:marLeft w:val="0"/>
      <w:marRight w:val="0"/>
      <w:marTop w:val="-20"/>
      <w:marBottom w:val="-20"/>
      <w:divBdr>
        <w:top w:val="none" w:sz="0" w:space="0" w:color="auto"/>
        <w:left w:val="none" w:sz="0" w:space="0" w:color="auto"/>
        <w:bottom w:val="none" w:sz="0" w:space="0" w:color="auto"/>
        <w:right w:val="none" w:sz="0" w:space="0" w:color="auto"/>
      </w:divBdr>
    </w:div>
    <w:div w:id="555899117">
      <w:marLeft w:val="0"/>
      <w:marRight w:val="0"/>
      <w:marTop w:val="-20"/>
      <w:marBottom w:val="-20"/>
      <w:divBdr>
        <w:top w:val="none" w:sz="0" w:space="0" w:color="auto"/>
        <w:left w:val="none" w:sz="0" w:space="0" w:color="auto"/>
        <w:bottom w:val="none" w:sz="0" w:space="0" w:color="auto"/>
        <w:right w:val="none" w:sz="0" w:space="0" w:color="auto"/>
      </w:divBdr>
    </w:div>
    <w:div w:id="556009266">
      <w:marLeft w:val="0"/>
      <w:marRight w:val="0"/>
      <w:marTop w:val="-20"/>
      <w:marBottom w:val="-20"/>
      <w:divBdr>
        <w:top w:val="none" w:sz="0" w:space="0" w:color="auto"/>
        <w:left w:val="none" w:sz="0" w:space="0" w:color="auto"/>
        <w:bottom w:val="none" w:sz="0" w:space="0" w:color="auto"/>
        <w:right w:val="none" w:sz="0" w:space="0" w:color="auto"/>
      </w:divBdr>
    </w:div>
    <w:div w:id="557864881">
      <w:marLeft w:val="0"/>
      <w:marRight w:val="0"/>
      <w:marTop w:val="-20"/>
      <w:marBottom w:val="-20"/>
      <w:divBdr>
        <w:top w:val="none" w:sz="0" w:space="0" w:color="auto"/>
        <w:left w:val="none" w:sz="0" w:space="0" w:color="auto"/>
        <w:bottom w:val="none" w:sz="0" w:space="0" w:color="auto"/>
        <w:right w:val="none" w:sz="0" w:space="0" w:color="auto"/>
      </w:divBdr>
    </w:div>
    <w:div w:id="558170352">
      <w:marLeft w:val="0"/>
      <w:marRight w:val="0"/>
      <w:marTop w:val="-20"/>
      <w:marBottom w:val="-20"/>
      <w:divBdr>
        <w:top w:val="none" w:sz="0" w:space="0" w:color="auto"/>
        <w:left w:val="none" w:sz="0" w:space="0" w:color="auto"/>
        <w:bottom w:val="none" w:sz="0" w:space="0" w:color="auto"/>
        <w:right w:val="none" w:sz="0" w:space="0" w:color="auto"/>
      </w:divBdr>
    </w:div>
    <w:div w:id="558714068">
      <w:marLeft w:val="0"/>
      <w:marRight w:val="0"/>
      <w:marTop w:val="-20"/>
      <w:marBottom w:val="-20"/>
      <w:divBdr>
        <w:top w:val="none" w:sz="0" w:space="0" w:color="auto"/>
        <w:left w:val="none" w:sz="0" w:space="0" w:color="auto"/>
        <w:bottom w:val="none" w:sz="0" w:space="0" w:color="auto"/>
        <w:right w:val="none" w:sz="0" w:space="0" w:color="auto"/>
      </w:divBdr>
    </w:div>
    <w:div w:id="558782541">
      <w:marLeft w:val="0"/>
      <w:marRight w:val="0"/>
      <w:marTop w:val="-20"/>
      <w:marBottom w:val="-20"/>
      <w:divBdr>
        <w:top w:val="none" w:sz="0" w:space="0" w:color="auto"/>
        <w:left w:val="none" w:sz="0" w:space="0" w:color="auto"/>
        <w:bottom w:val="none" w:sz="0" w:space="0" w:color="auto"/>
        <w:right w:val="none" w:sz="0" w:space="0" w:color="auto"/>
      </w:divBdr>
    </w:div>
    <w:div w:id="558782922">
      <w:marLeft w:val="0"/>
      <w:marRight w:val="0"/>
      <w:marTop w:val="-20"/>
      <w:marBottom w:val="-20"/>
      <w:divBdr>
        <w:top w:val="none" w:sz="0" w:space="0" w:color="auto"/>
        <w:left w:val="none" w:sz="0" w:space="0" w:color="auto"/>
        <w:bottom w:val="none" w:sz="0" w:space="0" w:color="auto"/>
        <w:right w:val="none" w:sz="0" w:space="0" w:color="auto"/>
      </w:divBdr>
    </w:div>
    <w:div w:id="559940934">
      <w:marLeft w:val="0"/>
      <w:marRight w:val="0"/>
      <w:marTop w:val="-20"/>
      <w:marBottom w:val="-20"/>
      <w:divBdr>
        <w:top w:val="none" w:sz="0" w:space="0" w:color="auto"/>
        <w:left w:val="none" w:sz="0" w:space="0" w:color="auto"/>
        <w:bottom w:val="none" w:sz="0" w:space="0" w:color="auto"/>
        <w:right w:val="none" w:sz="0" w:space="0" w:color="auto"/>
      </w:divBdr>
    </w:div>
    <w:div w:id="562908320">
      <w:marLeft w:val="0"/>
      <w:marRight w:val="0"/>
      <w:marTop w:val="-20"/>
      <w:marBottom w:val="-20"/>
      <w:divBdr>
        <w:top w:val="none" w:sz="0" w:space="0" w:color="auto"/>
        <w:left w:val="none" w:sz="0" w:space="0" w:color="auto"/>
        <w:bottom w:val="none" w:sz="0" w:space="0" w:color="auto"/>
        <w:right w:val="none" w:sz="0" w:space="0" w:color="auto"/>
      </w:divBdr>
    </w:div>
    <w:div w:id="563109023">
      <w:marLeft w:val="0"/>
      <w:marRight w:val="0"/>
      <w:marTop w:val="-20"/>
      <w:marBottom w:val="-20"/>
      <w:divBdr>
        <w:top w:val="none" w:sz="0" w:space="0" w:color="auto"/>
        <w:left w:val="none" w:sz="0" w:space="0" w:color="auto"/>
        <w:bottom w:val="none" w:sz="0" w:space="0" w:color="auto"/>
        <w:right w:val="none" w:sz="0" w:space="0" w:color="auto"/>
      </w:divBdr>
    </w:div>
    <w:div w:id="564145365">
      <w:marLeft w:val="0"/>
      <w:marRight w:val="0"/>
      <w:marTop w:val="-20"/>
      <w:marBottom w:val="-20"/>
      <w:divBdr>
        <w:top w:val="none" w:sz="0" w:space="0" w:color="auto"/>
        <w:left w:val="none" w:sz="0" w:space="0" w:color="auto"/>
        <w:bottom w:val="none" w:sz="0" w:space="0" w:color="auto"/>
        <w:right w:val="none" w:sz="0" w:space="0" w:color="auto"/>
      </w:divBdr>
    </w:div>
    <w:div w:id="567425831">
      <w:marLeft w:val="0"/>
      <w:marRight w:val="0"/>
      <w:marTop w:val="-20"/>
      <w:marBottom w:val="-20"/>
      <w:divBdr>
        <w:top w:val="none" w:sz="0" w:space="0" w:color="auto"/>
        <w:left w:val="none" w:sz="0" w:space="0" w:color="auto"/>
        <w:bottom w:val="none" w:sz="0" w:space="0" w:color="auto"/>
        <w:right w:val="none" w:sz="0" w:space="0" w:color="auto"/>
      </w:divBdr>
    </w:div>
    <w:div w:id="569580150">
      <w:marLeft w:val="0"/>
      <w:marRight w:val="0"/>
      <w:marTop w:val="-20"/>
      <w:marBottom w:val="-20"/>
      <w:divBdr>
        <w:top w:val="none" w:sz="0" w:space="0" w:color="auto"/>
        <w:left w:val="none" w:sz="0" w:space="0" w:color="auto"/>
        <w:bottom w:val="none" w:sz="0" w:space="0" w:color="auto"/>
        <w:right w:val="none" w:sz="0" w:space="0" w:color="auto"/>
      </w:divBdr>
    </w:div>
    <w:div w:id="571308953">
      <w:marLeft w:val="0"/>
      <w:marRight w:val="0"/>
      <w:marTop w:val="-20"/>
      <w:marBottom w:val="-20"/>
      <w:divBdr>
        <w:top w:val="none" w:sz="0" w:space="0" w:color="auto"/>
        <w:left w:val="none" w:sz="0" w:space="0" w:color="auto"/>
        <w:bottom w:val="none" w:sz="0" w:space="0" w:color="auto"/>
        <w:right w:val="none" w:sz="0" w:space="0" w:color="auto"/>
      </w:divBdr>
    </w:div>
    <w:div w:id="574515377">
      <w:marLeft w:val="0"/>
      <w:marRight w:val="0"/>
      <w:marTop w:val="-20"/>
      <w:marBottom w:val="-20"/>
      <w:divBdr>
        <w:top w:val="none" w:sz="0" w:space="0" w:color="auto"/>
        <w:left w:val="none" w:sz="0" w:space="0" w:color="auto"/>
        <w:bottom w:val="none" w:sz="0" w:space="0" w:color="auto"/>
        <w:right w:val="none" w:sz="0" w:space="0" w:color="auto"/>
      </w:divBdr>
    </w:div>
    <w:div w:id="576474391">
      <w:marLeft w:val="0"/>
      <w:marRight w:val="0"/>
      <w:marTop w:val="-20"/>
      <w:marBottom w:val="-20"/>
      <w:divBdr>
        <w:top w:val="none" w:sz="0" w:space="0" w:color="auto"/>
        <w:left w:val="none" w:sz="0" w:space="0" w:color="auto"/>
        <w:bottom w:val="none" w:sz="0" w:space="0" w:color="auto"/>
        <w:right w:val="none" w:sz="0" w:space="0" w:color="auto"/>
      </w:divBdr>
    </w:div>
    <w:div w:id="576669820">
      <w:marLeft w:val="0"/>
      <w:marRight w:val="0"/>
      <w:marTop w:val="-20"/>
      <w:marBottom w:val="-20"/>
      <w:divBdr>
        <w:top w:val="none" w:sz="0" w:space="0" w:color="auto"/>
        <w:left w:val="none" w:sz="0" w:space="0" w:color="auto"/>
        <w:bottom w:val="none" w:sz="0" w:space="0" w:color="auto"/>
        <w:right w:val="none" w:sz="0" w:space="0" w:color="auto"/>
      </w:divBdr>
    </w:div>
    <w:div w:id="577517935">
      <w:marLeft w:val="0"/>
      <w:marRight w:val="0"/>
      <w:marTop w:val="-20"/>
      <w:marBottom w:val="-20"/>
      <w:divBdr>
        <w:top w:val="none" w:sz="0" w:space="0" w:color="auto"/>
        <w:left w:val="none" w:sz="0" w:space="0" w:color="auto"/>
        <w:bottom w:val="none" w:sz="0" w:space="0" w:color="auto"/>
        <w:right w:val="none" w:sz="0" w:space="0" w:color="auto"/>
      </w:divBdr>
    </w:div>
    <w:div w:id="578835105">
      <w:marLeft w:val="0"/>
      <w:marRight w:val="0"/>
      <w:marTop w:val="-20"/>
      <w:marBottom w:val="-20"/>
      <w:divBdr>
        <w:top w:val="none" w:sz="0" w:space="0" w:color="auto"/>
        <w:left w:val="none" w:sz="0" w:space="0" w:color="auto"/>
        <w:bottom w:val="none" w:sz="0" w:space="0" w:color="auto"/>
        <w:right w:val="none" w:sz="0" w:space="0" w:color="auto"/>
      </w:divBdr>
    </w:div>
    <w:div w:id="579141994">
      <w:marLeft w:val="0"/>
      <w:marRight w:val="0"/>
      <w:marTop w:val="-20"/>
      <w:marBottom w:val="-20"/>
      <w:divBdr>
        <w:top w:val="none" w:sz="0" w:space="0" w:color="auto"/>
        <w:left w:val="none" w:sz="0" w:space="0" w:color="auto"/>
        <w:bottom w:val="none" w:sz="0" w:space="0" w:color="auto"/>
        <w:right w:val="none" w:sz="0" w:space="0" w:color="auto"/>
      </w:divBdr>
    </w:div>
    <w:div w:id="579876830">
      <w:marLeft w:val="0"/>
      <w:marRight w:val="0"/>
      <w:marTop w:val="-20"/>
      <w:marBottom w:val="-20"/>
      <w:divBdr>
        <w:top w:val="none" w:sz="0" w:space="0" w:color="auto"/>
        <w:left w:val="none" w:sz="0" w:space="0" w:color="auto"/>
        <w:bottom w:val="none" w:sz="0" w:space="0" w:color="auto"/>
        <w:right w:val="none" w:sz="0" w:space="0" w:color="auto"/>
      </w:divBdr>
    </w:div>
    <w:div w:id="581642121">
      <w:marLeft w:val="0"/>
      <w:marRight w:val="0"/>
      <w:marTop w:val="-20"/>
      <w:marBottom w:val="-20"/>
      <w:divBdr>
        <w:top w:val="none" w:sz="0" w:space="0" w:color="auto"/>
        <w:left w:val="none" w:sz="0" w:space="0" w:color="auto"/>
        <w:bottom w:val="none" w:sz="0" w:space="0" w:color="auto"/>
        <w:right w:val="none" w:sz="0" w:space="0" w:color="auto"/>
      </w:divBdr>
    </w:div>
    <w:div w:id="583881363">
      <w:marLeft w:val="0"/>
      <w:marRight w:val="0"/>
      <w:marTop w:val="-20"/>
      <w:marBottom w:val="-20"/>
      <w:divBdr>
        <w:top w:val="none" w:sz="0" w:space="0" w:color="auto"/>
        <w:left w:val="none" w:sz="0" w:space="0" w:color="auto"/>
        <w:bottom w:val="none" w:sz="0" w:space="0" w:color="auto"/>
        <w:right w:val="none" w:sz="0" w:space="0" w:color="auto"/>
      </w:divBdr>
    </w:div>
    <w:div w:id="583926664">
      <w:marLeft w:val="0"/>
      <w:marRight w:val="0"/>
      <w:marTop w:val="-20"/>
      <w:marBottom w:val="-20"/>
      <w:divBdr>
        <w:top w:val="none" w:sz="0" w:space="0" w:color="auto"/>
        <w:left w:val="none" w:sz="0" w:space="0" w:color="auto"/>
        <w:bottom w:val="none" w:sz="0" w:space="0" w:color="auto"/>
        <w:right w:val="none" w:sz="0" w:space="0" w:color="auto"/>
      </w:divBdr>
    </w:div>
    <w:div w:id="584799786">
      <w:marLeft w:val="0"/>
      <w:marRight w:val="0"/>
      <w:marTop w:val="-20"/>
      <w:marBottom w:val="-20"/>
      <w:divBdr>
        <w:top w:val="none" w:sz="0" w:space="0" w:color="auto"/>
        <w:left w:val="none" w:sz="0" w:space="0" w:color="auto"/>
        <w:bottom w:val="none" w:sz="0" w:space="0" w:color="auto"/>
        <w:right w:val="none" w:sz="0" w:space="0" w:color="auto"/>
      </w:divBdr>
    </w:div>
    <w:div w:id="585190225">
      <w:marLeft w:val="0"/>
      <w:marRight w:val="0"/>
      <w:marTop w:val="-20"/>
      <w:marBottom w:val="-20"/>
      <w:divBdr>
        <w:top w:val="none" w:sz="0" w:space="0" w:color="auto"/>
        <w:left w:val="none" w:sz="0" w:space="0" w:color="auto"/>
        <w:bottom w:val="none" w:sz="0" w:space="0" w:color="auto"/>
        <w:right w:val="none" w:sz="0" w:space="0" w:color="auto"/>
      </w:divBdr>
    </w:div>
    <w:div w:id="585503596">
      <w:marLeft w:val="0"/>
      <w:marRight w:val="0"/>
      <w:marTop w:val="-20"/>
      <w:marBottom w:val="-20"/>
      <w:divBdr>
        <w:top w:val="none" w:sz="0" w:space="0" w:color="auto"/>
        <w:left w:val="none" w:sz="0" w:space="0" w:color="auto"/>
        <w:bottom w:val="none" w:sz="0" w:space="0" w:color="auto"/>
        <w:right w:val="none" w:sz="0" w:space="0" w:color="auto"/>
      </w:divBdr>
    </w:div>
    <w:div w:id="588152651">
      <w:marLeft w:val="0"/>
      <w:marRight w:val="0"/>
      <w:marTop w:val="-20"/>
      <w:marBottom w:val="-20"/>
      <w:divBdr>
        <w:top w:val="none" w:sz="0" w:space="0" w:color="auto"/>
        <w:left w:val="none" w:sz="0" w:space="0" w:color="auto"/>
        <w:bottom w:val="none" w:sz="0" w:space="0" w:color="auto"/>
        <w:right w:val="none" w:sz="0" w:space="0" w:color="auto"/>
      </w:divBdr>
    </w:div>
    <w:div w:id="589510663">
      <w:marLeft w:val="0"/>
      <w:marRight w:val="0"/>
      <w:marTop w:val="-20"/>
      <w:marBottom w:val="-20"/>
      <w:divBdr>
        <w:top w:val="none" w:sz="0" w:space="0" w:color="auto"/>
        <w:left w:val="none" w:sz="0" w:space="0" w:color="auto"/>
        <w:bottom w:val="none" w:sz="0" w:space="0" w:color="auto"/>
        <w:right w:val="none" w:sz="0" w:space="0" w:color="auto"/>
      </w:divBdr>
    </w:div>
    <w:div w:id="591161810">
      <w:marLeft w:val="0"/>
      <w:marRight w:val="0"/>
      <w:marTop w:val="-20"/>
      <w:marBottom w:val="-20"/>
      <w:divBdr>
        <w:top w:val="none" w:sz="0" w:space="0" w:color="auto"/>
        <w:left w:val="none" w:sz="0" w:space="0" w:color="auto"/>
        <w:bottom w:val="none" w:sz="0" w:space="0" w:color="auto"/>
        <w:right w:val="none" w:sz="0" w:space="0" w:color="auto"/>
      </w:divBdr>
    </w:div>
    <w:div w:id="592710085">
      <w:marLeft w:val="0"/>
      <w:marRight w:val="0"/>
      <w:marTop w:val="-20"/>
      <w:marBottom w:val="-20"/>
      <w:divBdr>
        <w:top w:val="none" w:sz="0" w:space="0" w:color="auto"/>
        <w:left w:val="none" w:sz="0" w:space="0" w:color="auto"/>
        <w:bottom w:val="none" w:sz="0" w:space="0" w:color="auto"/>
        <w:right w:val="none" w:sz="0" w:space="0" w:color="auto"/>
      </w:divBdr>
    </w:div>
    <w:div w:id="593786895">
      <w:marLeft w:val="0"/>
      <w:marRight w:val="0"/>
      <w:marTop w:val="-20"/>
      <w:marBottom w:val="-20"/>
      <w:divBdr>
        <w:top w:val="none" w:sz="0" w:space="0" w:color="auto"/>
        <w:left w:val="none" w:sz="0" w:space="0" w:color="auto"/>
        <w:bottom w:val="none" w:sz="0" w:space="0" w:color="auto"/>
        <w:right w:val="none" w:sz="0" w:space="0" w:color="auto"/>
      </w:divBdr>
    </w:div>
    <w:div w:id="595091241">
      <w:marLeft w:val="0"/>
      <w:marRight w:val="0"/>
      <w:marTop w:val="-20"/>
      <w:marBottom w:val="-20"/>
      <w:divBdr>
        <w:top w:val="none" w:sz="0" w:space="0" w:color="auto"/>
        <w:left w:val="none" w:sz="0" w:space="0" w:color="auto"/>
        <w:bottom w:val="none" w:sz="0" w:space="0" w:color="auto"/>
        <w:right w:val="none" w:sz="0" w:space="0" w:color="auto"/>
      </w:divBdr>
    </w:div>
    <w:div w:id="596716821">
      <w:marLeft w:val="0"/>
      <w:marRight w:val="0"/>
      <w:marTop w:val="-20"/>
      <w:marBottom w:val="-20"/>
      <w:divBdr>
        <w:top w:val="none" w:sz="0" w:space="0" w:color="auto"/>
        <w:left w:val="none" w:sz="0" w:space="0" w:color="auto"/>
        <w:bottom w:val="none" w:sz="0" w:space="0" w:color="auto"/>
        <w:right w:val="none" w:sz="0" w:space="0" w:color="auto"/>
      </w:divBdr>
    </w:div>
    <w:div w:id="597716609">
      <w:marLeft w:val="0"/>
      <w:marRight w:val="0"/>
      <w:marTop w:val="-20"/>
      <w:marBottom w:val="-20"/>
      <w:divBdr>
        <w:top w:val="none" w:sz="0" w:space="0" w:color="auto"/>
        <w:left w:val="none" w:sz="0" w:space="0" w:color="auto"/>
        <w:bottom w:val="none" w:sz="0" w:space="0" w:color="auto"/>
        <w:right w:val="none" w:sz="0" w:space="0" w:color="auto"/>
      </w:divBdr>
    </w:div>
    <w:div w:id="597951772">
      <w:marLeft w:val="0"/>
      <w:marRight w:val="0"/>
      <w:marTop w:val="-20"/>
      <w:marBottom w:val="-20"/>
      <w:divBdr>
        <w:top w:val="none" w:sz="0" w:space="0" w:color="auto"/>
        <w:left w:val="none" w:sz="0" w:space="0" w:color="auto"/>
        <w:bottom w:val="none" w:sz="0" w:space="0" w:color="auto"/>
        <w:right w:val="none" w:sz="0" w:space="0" w:color="auto"/>
      </w:divBdr>
    </w:div>
    <w:div w:id="598608261">
      <w:marLeft w:val="0"/>
      <w:marRight w:val="0"/>
      <w:marTop w:val="-20"/>
      <w:marBottom w:val="-20"/>
      <w:divBdr>
        <w:top w:val="none" w:sz="0" w:space="0" w:color="auto"/>
        <w:left w:val="none" w:sz="0" w:space="0" w:color="auto"/>
        <w:bottom w:val="none" w:sz="0" w:space="0" w:color="auto"/>
        <w:right w:val="none" w:sz="0" w:space="0" w:color="auto"/>
      </w:divBdr>
    </w:div>
    <w:div w:id="600995288">
      <w:marLeft w:val="0"/>
      <w:marRight w:val="0"/>
      <w:marTop w:val="-20"/>
      <w:marBottom w:val="-20"/>
      <w:divBdr>
        <w:top w:val="none" w:sz="0" w:space="0" w:color="auto"/>
        <w:left w:val="none" w:sz="0" w:space="0" w:color="auto"/>
        <w:bottom w:val="none" w:sz="0" w:space="0" w:color="auto"/>
        <w:right w:val="none" w:sz="0" w:space="0" w:color="auto"/>
      </w:divBdr>
    </w:div>
    <w:div w:id="602030033">
      <w:marLeft w:val="0"/>
      <w:marRight w:val="0"/>
      <w:marTop w:val="-20"/>
      <w:marBottom w:val="-20"/>
      <w:divBdr>
        <w:top w:val="none" w:sz="0" w:space="0" w:color="auto"/>
        <w:left w:val="none" w:sz="0" w:space="0" w:color="auto"/>
        <w:bottom w:val="none" w:sz="0" w:space="0" w:color="auto"/>
        <w:right w:val="none" w:sz="0" w:space="0" w:color="auto"/>
      </w:divBdr>
    </w:div>
    <w:div w:id="603268762">
      <w:marLeft w:val="0"/>
      <w:marRight w:val="0"/>
      <w:marTop w:val="-20"/>
      <w:marBottom w:val="-20"/>
      <w:divBdr>
        <w:top w:val="none" w:sz="0" w:space="0" w:color="auto"/>
        <w:left w:val="none" w:sz="0" w:space="0" w:color="auto"/>
        <w:bottom w:val="none" w:sz="0" w:space="0" w:color="auto"/>
        <w:right w:val="none" w:sz="0" w:space="0" w:color="auto"/>
      </w:divBdr>
    </w:div>
    <w:div w:id="604701834">
      <w:marLeft w:val="0"/>
      <w:marRight w:val="0"/>
      <w:marTop w:val="-20"/>
      <w:marBottom w:val="-20"/>
      <w:divBdr>
        <w:top w:val="none" w:sz="0" w:space="0" w:color="auto"/>
        <w:left w:val="none" w:sz="0" w:space="0" w:color="auto"/>
        <w:bottom w:val="none" w:sz="0" w:space="0" w:color="auto"/>
        <w:right w:val="none" w:sz="0" w:space="0" w:color="auto"/>
      </w:divBdr>
    </w:div>
    <w:div w:id="605817258">
      <w:marLeft w:val="0"/>
      <w:marRight w:val="0"/>
      <w:marTop w:val="-20"/>
      <w:marBottom w:val="-20"/>
      <w:divBdr>
        <w:top w:val="none" w:sz="0" w:space="0" w:color="auto"/>
        <w:left w:val="none" w:sz="0" w:space="0" w:color="auto"/>
        <w:bottom w:val="none" w:sz="0" w:space="0" w:color="auto"/>
        <w:right w:val="none" w:sz="0" w:space="0" w:color="auto"/>
      </w:divBdr>
    </w:div>
    <w:div w:id="605843132">
      <w:marLeft w:val="0"/>
      <w:marRight w:val="0"/>
      <w:marTop w:val="-20"/>
      <w:marBottom w:val="-20"/>
      <w:divBdr>
        <w:top w:val="none" w:sz="0" w:space="0" w:color="auto"/>
        <w:left w:val="none" w:sz="0" w:space="0" w:color="auto"/>
        <w:bottom w:val="none" w:sz="0" w:space="0" w:color="auto"/>
        <w:right w:val="none" w:sz="0" w:space="0" w:color="auto"/>
      </w:divBdr>
    </w:div>
    <w:div w:id="607350473">
      <w:marLeft w:val="0"/>
      <w:marRight w:val="0"/>
      <w:marTop w:val="-20"/>
      <w:marBottom w:val="-20"/>
      <w:divBdr>
        <w:top w:val="none" w:sz="0" w:space="0" w:color="auto"/>
        <w:left w:val="none" w:sz="0" w:space="0" w:color="auto"/>
        <w:bottom w:val="none" w:sz="0" w:space="0" w:color="auto"/>
        <w:right w:val="none" w:sz="0" w:space="0" w:color="auto"/>
      </w:divBdr>
    </w:div>
    <w:div w:id="609972691">
      <w:marLeft w:val="0"/>
      <w:marRight w:val="0"/>
      <w:marTop w:val="-20"/>
      <w:marBottom w:val="-20"/>
      <w:divBdr>
        <w:top w:val="none" w:sz="0" w:space="0" w:color="auto"/>
        <w:left w:val="none" w:sz="0" w:space="0" w:color="auto"/>
        <w:bottom w:val="none" w:sz="0" w:space="0" w:color="auto"/>
        <w:right w:val="none" w:sz="0" w:space="0" w:color="auto"/>
      </w:divBdr>
    </w:div>
    <w:div w:id="612713200">
      <w:marLeft w:val="0"/>
      <w:marRight w:val="0"/>
      <w:marTop w:val="-20"/>
      <w:marBottom w:val="-20"/>
      <w:divBdr>
        <w:top w:val="none" w:sz="0" w:space="0" w:color="auto"/>
        <w:left w:val="none" w:sz="0" w:space="0" w:color="auto"/>
        <w:bottom w:val="none" w:sz="0" w:space="0" w:color="auto"/>
        <w:right w:val="none" w:sz="0" w:space="0" w:color="auto"/>
      </w:divBdr>
    </w:div>
    <w:div w:id="616331719">
      <w:marLeft w:val="0"/>
      <w:marRight w:val="0"/>
      <w:marTop w:val="-20"/>
      <w:marBottom w:val="-20"/>
      <w:divBdr>
        <w:top w:val="none" w:sz="0" w:space="0" w:color="auto"/>
        <w:left w:val="none" w:sz="0" w:space="0" w:color="auto"/>
        <w:bottom w:val="none" w:sz="0" w:space="0" w:color="auto"/>
        <w:right w:val="none" w:sz="0" w:space="0" w:color="auto"/>
      </w:divBdr>
    </w:div>
    <w:div w:id="617376062">
      <w:marLeft w:val="0"/>
      <w:marRight w:val="0"/>
      <w:marTop w:val="-20"/>
      <w:marBottom w:val="-20"/>
      <w:divBdr>
        <w:top w:val="none" w:sz="0" w:space="0" w:color="auto"/>
        <w:left w:val="none" w:sz="0" w:space="0" w:color="auto"/>
        <w:bottom w:val="none" w:sz="0" w:space="0" w:color="auto"/>
        <w:right w:val="none" w:sz="0" w:space="0" w:color="auto"/>
      </w:divBdr>
    </w:div>
    <w:div w:id="617831922">
      <w:marLeft w:val="0"/>
      <w:marRight w:val="0"/>
      <w:marTop w:val="-20"/>
      <w:marBottom w:val="-20"/>
      <w:divBdr>
        <w:top w:val="none" w:sz="0" w:space="0" w:color="auto"/>
        <w:left w:val="none" w:sz="0" w:space="0" w:color="auto"/>
        <w:bottom w:val="none" w:sz="0" w:space="0" w:color="auto"/>
        <w:right w:val="none" w:sz="0" w:space="0" w:color="auto"/>
      </w:divBdr>
    </w:div>
    <w:div w:id="617833780">
      <w:marLeft w:val="0"/>
      <w:marRight w:val="0"/>
      <w:marTop w:val="-20"/>
      <w:marBottom w:val="-20"/>
      <w:divBdr>
        <w:top w:val="none" w:sz="0" w:space="0" w:color="auto"/>
        <w:left w:val="none" w:sz="0" w:space="0" w:color="auto"/>
        <w:bottom w:val="none" w:sz="0" w:space="0" w:color="auto"/>
        <w:right w:val="none" w:sz="0" w:space="0" w:color="auto"/>
      </w:divBdr>
    </w:div>
    <w:div w:id="618028010">
      <w:marLeft w:val="0"/>
      <w:marRight w:val="0"/>
      <w:marTop w:val="-20"/>
      <w:marBottom w:val="-20"/>
      <w:divBdr>
        <w:top w:val="none" w:sz="0" w:space="0" w:color="auto"/>
        <w:left w:val="none" w:sz="0" w:space="0" w:color="auto"/>
        <w:bottom w:val="none" w:sz="0" w:space="0" w:color="auto"/>
        <w:right w:val="none" w:sz="0" w:space="0" w:color="auto"/>
      </w:divBdr>
    </w:div>
    <w:div w:id="618532968">
      <w:marLeft w:val="0"/>
      <w:marRight w:val="0"/>
      <w:marTop w:val="-20"/>
      <w:marBottom w:val="-20"/>
      <w:divBdr>
        <w:top w:val="none" w:sz="0" w:space="0" w:color="auto"/>
        <w:left w:val="none" w:sz="0" w:space="0" w:color="auto"/>
        <w:bottom w:val="none" w:sz="0" w:space="0" w:color="auto"/>
        <w:right w:val="none" w:sz="0" w:space="0" w:color="auto"/>
      </w:divBdr>
    </w:div>
    <w:div w:id="622614459">
      <w:marLeft w:val="0"/>
      <w:marRight w:val="0"/>
      <w:marTop w:val="-20"/>
      <w:marBottom w:val="-20"/>
      <w:divBdr>
        <w:top w:val="none" w:sz="0" w:space="0" w:color="auto"/>
        <w:left w:val="none" w:sz="0" w:space="0" w:color="auto"/>
        <w:bottom w:val="none" w:sz="0" w:space="0" w:color="auto"/>
        <w:right w:val="none" w:sz="0" w:space="0" w:color="auto"/>
      </w:divBdr>
    </w:div>
    <w:div w:id="623542010">
      <w:marLeft w:val="0"/>
      <w:marRight w:val="0"/>
      <w:marTop w:val="-20"/>
      <w:marBottom w:val="-20"/>
      <w:divBdr>
        <w:top w:val="none" w:sz="0" w:space="0" w:color="auto"/>
        <w:left w:val="none" w:sz="0" w:space="0" w:color="auto"/>
        <w:bottom w:val="none" w:sz="0" w:space="0" w:color="auto"/>
        <w:right w:val="none" w:sz="0" w:space="0" w:color="auto"/>
      </w:divBdr>
    </w:div>
    <w:div w:id="624965104">
      <w:marLeft w:val="0"/>
      <w:marRight w:val="0"/>
      <w:marTop w:val="-20"/>
      <w:marBottom w:val="-20"/>
      <w:divBdr>
        <w:top w:val="none" w:sz="0" w:space="0" w:color="auto"/>
        <w:left w:val="none" w:sz="0" w:space="0" w:color="auto"/>
        <w:bottom w:val="none" w:sz="0" w:space="0" w:color="auto"/>
        <w:right w:val="none" w:sz="0" w:space="0" w:color="auto"/>
      </w:divBdr>
    </w:div>
    <w:div w:id="625237232">
      <w:marLeft w:val="0"/>
      <w:marRight w:val="0"/>
      <w:marTop w:val="-20"/>
      <w:marBottom w:val="-20"/>
      <w:divBdr>
        <w:top w:val="none" w:sz="0" w:space="0" w:color="auto"/>
        <w:left w:val="none" w:sz="0" w:space="0" w:color="auto"/>
        <w:bottom w:val="none" w:sz="0" w:space="0" w:color="auto"/>
        <w:right w:val="none" w:sz="0" w:space="0" w:color="auto"/>
      </w:divBdr>
    </w:div>
    <w:div w:id="629635147">
      <w:marLeft w:val="0"/>
      <w:marRight w:val="0"/>
      <w:marTop w:val="-20"/>
      <w:marBottom w:val="-20"/>
      <w:divBdr>
        <w:top w:val="none" w:sz="0" w:space="0" w:color="auto"/>
        <w:left w:val="none" w:sz="0" w:space="0" w:color="auto"/>
        <w:bottom w:val="none" w:sz="0" w:space="0" w:color="auto"/>
        <w:right w:val="none" w:sz="0" w:space="0" w:color="auto"/>
      </w:divBdr>
    </w:div>
    <w:div w:id="630594919">
      <w:marLeft w:val="0"/>
      <w:marRight w:val="0"/>
      <w:marTop w:val="-20"/>
      <w:marBottom w:val="-20"/>
      <w:divBdr>
        <w:top w:val="none" w:sz="0" w:space="0" w:color="auto"/>
        <w:left w:val="none" w:sz="0" w:space="0" w:color="auto"/>
        <w:bottom w:val="none" w:sz="0" w:space="0" w:color="auto"/>
        <w:right w:val="none" w:sz="0" w:space="0" w:color="auto"/>
      </w:divBdr>
    </w:div>
    <w:div w:id="630983041">
      <w:marLeft w:val="0"/>
      <w:marRight w:val="0"/>
      <w:marTop w:val="-20"/>
      <w:marBottom w:val="-20"/>
      <w:divBdr>
        <w:top w:val="none" w:sz="0" w:space="0" w:color="auto"/>
        <w:left w:val="none" w:sz="0" w:space="0" w:color="auto"/>
        <w:bottom w:val="none" w:sz="0" w:space="0" w:color="auto"/>
        <w:right w:val="none" w:sz="0" w:space="0" w:color="auto"/>
      </w:divBdr>
    </w:div>
    <w:div w:id="631253472">
      <w:marLeft w:val="0"/>
      <w:marRight w:val="0"/>
      <w:marTop w:val="-20"/>
      <w:marBottom w:val="-20"/>
      <w:divBdr>
        <w:top w:val="none" w:sz="0" w:space="0" w:color="auto"/>
        <w:left w:val="none" w:sz="0" w:space="0" w:color="auto"/>
        <w:bottom w:val="none" w:sz="0" w:space="0" w:color="auto"/>
        <w:right w:val="none" w:sz="0" w:space="0" w:color="auto"/>
      </w:divBdr>
    </w:div>
    <w:div w:id="631981671">
      <w:marLeft w:val="0"/>
      <w:marRight w:val="0"/>
      <w:marTop w:val="-20"/>
      <w:marBottom w:val="-20"/>
      <w:divBdr>
        <w:top w:val="none" w:sz="0" w:space="0" w:color="auto"/>
        <w:left w:val="none" w:sz="0" w:space="0" w:color="auto"/>
        <w:bottom w:val="none" w:sz="0" w:space="0" w:color="auto"/>
        <w:right w:val="none" w:sz="0" w:space="0" w:color="auto"/>
      </w:divBdr>
    </w:div>
    <w:div w:id="632953040">
      <w:marLeft w:val="0"/>
      <w:marRight w:val="0"/>
      <w:marTop w:val="-20"/>
      <w:marBottom w:val="-20"/>
      <w:divBdr>
        <w:top w:val="none" w:sz="0" w:space="0" w:color="auto"/>
        <w:left w:val="none" w:sz="0" w:space="0" w:color="auto"/>
        <w:bottom w:val="none" w:sz="0" w:space="0" w:color="auto"/>
        <w:right w:val="none" w:sz="0" w:space="0" w:color="auto"/>
      </w:divBdr>
    </w:div>
    <w:div w:id="634066403">
      <w:marLeft w:val="0"/>
      <w:marRight w:val="0"/>
      <w:marTop w:val="-20"/>
      <w:marBottom w:val="-20"/>
      <w:divBdr>
        <w:top w:val="none" w:sz="0" w:space="0" w:color="auto"/>
        <w:left w:val="none" w:sz="0" w:space="0" w:color="auto"/>
        <w:bottom w:val="none" w:sz="0" w:space="0" w:color="auto"/>
        <w:right w:val="none" w:sz="0" w:space="0" w:color="auto"/>
      </w:divBdr>
    </w:div>
    <w:div w:id="635070243">
      <w:marLeft w:val="0"/>
      <w:marRight w:val="0"/>
      <w:marTop w:val="-20"/>
      <w:marBottom w:val="-20"/>
      <w:divBdr>
        <w:top w:val="none" w:sz="0" w:space="0" w:color="auto"/>
        <w:left w:val="none" w:sz="0" w:space="0" w:color="auto"/>
        <w:bottom w:val="none" w:sz="0" w:space="0" w:color="auto"/>
        <w:right w:val="none" w:sz="0" w:space="0" w:color="auto"/>
      </w:divBdr>
    </w:div>
    <w:div w:id="636377533">
      <w:marLeft w:val="0"/>
      <w:marRight w:val="0"/>
      <w:marTop w:val="-20"/>
      <w:marBottom w:val="-20"/>
      <w:divBdr>
        <w:top w:val="none" w:sz="0" w:space="0" w:color="auto"/>
        <w:left w:val="none" w:sz="0" w:space="0" w:color="auto"/>
        <w:bottom w:val="none" w:sz="0" w:space="0" w:color="auto"/>
        <w:right w:val="none" w:sz="0" w:space="0" w:color="auto"/>
      </w:divBdr>
    </w:div>
    <w:div w:id="637421713">
      <w:marLeft w:val="0"/>
      <w:marRight w:val="0"/>
      <w:marTop w:val="-20"/>
      <w:marBottom w:val="-20"/>
      <w:divBdr>
        <w:top w:val="none" w:sz="0" w:space="0" w:color="auto"/>
        <w:left w:val="none" w:sz="0" w:space="0" w:color="auto"/>
        <w:bottom w:val="none" w:sz="0" w:space="0" w:color="auto"/>
        <w:right w:val="none" w:sz="0" w:space="0" w:color="auto"/>
      </w:divBdr>
    </w:div>
    <w:div w:id="637734233">
      <w:marLeft w:val="0"/>
      <w:marRight w:val="0"/>
      <w:marTop w:val="-20"/>
      <w:marBottom w:val="-20"/>
      <w:divBdr>
        <w:top w:val="none" w:sz="0" w:space="0" w:color="auto"/>
        <w:left w:val="none" w:sz="0" w:space="0" w:color="auto"/>
        <w:bottom w:val="none" w:sz="0" w:space="0" w:color="auto"/>
        <w:right w:val="none" w:sz="0" w:space="0" w:color="auto"/>
      </w:divBdr>
    </w:div>
    <w:div w:id="638459658">
      <w:marLeft w:val="0"/>
      <w:marRight w:val="0"/>
      <w:marTop w:val="-20"/>
      <w:marBottom w:val="-20"/>
      <w:divBdr>
        <w:top w:val="none" w:sz="0" w:space="0" w:color="auto"/>
        <w:left w:val="none" w:sz="0" w:space="0" w:color="auto"/>
        <w:bottom w:val="none" w:sz="0" w:space="0" w:color="auto"/>
        <w:right w:val="none" w:sz="0" w:space="0" w:color="auto"/>
      </w:divBdr>
    </w:div>
    <w:div w:id="638996208">
      <w:marLeft w:val="0"/>
      <w:marRight w:val="0"/>
      <w:marTop w:val="-20"/>
      <w:marBottom w:val="-20"/>
      <w:divBdr>
        <w:top w:val="none" w:sz="0" w:space="0" w:color="auto"/>
        <w:left w:val="none" w:sz="0" w:space="0" w:color="auto"/>
        <w:bottom w:val="none" w:sz="0" w:space="0" w:color="auto"/>
        <w:right w:val="none" w:sz="0" w:space="0" w:color="auto"/>
      </w:divBdr>
    </w:div>
    <w:div w:id="639698592">
      <w:marLeft w:val="0"/>
      <w:marRight w:val="0"/>
      <w:marTop w:val="-20"/>
      <w:marBottom w:val="-20"/>
      <w:divBdr>
        <w:top w:val="none" w:sz="0" w:space="0" w:color="auto"/>
        <w:left w:val="none" w:sz="0" w:space="0" w:color="auto"/>
        <w:bottom w:val="none" w:sz="0" w:space="0" w:color="auto"/>
        <w:right w:val="none" w:sz="0" w:space="0" w:color="auto"/>
      </w:divBdr>
    </w:div>
    <w:div w:id="640427446">
      <w:marLeft w:val="0"/>
      <w:marRight w:val="0"/>
      <w:marTop w:val="-20"/>
      <w:marBottom w:val="-20"/>
      <w:divBdr>
        <w:top w:val="none" w:sz="0" w:space="0" w:color="auto"/>
        <w:left w:val="none" w:sz="0" w:space="0" w:color="auto"/>
        <w:bottom w:val="none" w:sz="0" w:space="0" w:color="auto"/>
        <w:right w:val="none" w:sz="0" w:space="0" w:color="auto"/>
      </w:divBdr>
    </w:div>
    <w:div w:id="640691405">
      <w:marLeft w:val="0"/>
      <w:marRight w:val="0"/>
      <w:marTop w:val="-20"/>
      <w:marBottom w:val="-20"/>
      <w:divBdr>
        <w:top w:val="none" w:sz="0" w:space="0" w:color="auto"/>
        <w:left w:val="none" w:sz="0" w:space="0" w:color="auto"/>
        <w:bottom w:val="none" w:sz="0" w:space="0" w:color="auto"/>
        <w:right w:val="none" w:sz="0" w:space="0" w:color="auto"/>
      </w:divBdr>
    </w:div>
    <w:div w:id="641082181">
      <w:marLeft w:val="0"/>
      <w:marRight w:val="0"/>
      <w:marTop w:val="-20"/>
      <w:marBottom w:val="-20"/>
      <w:divBdr>
        <w:top w:val="none" w:sz="0" w:space="0" w:color="auto"/>
        <w:left w:val="none" w:sz="0" w:space="0" w:color="auto"/>
        <w:bottom w:val="none" w:sz="0" w:space="0" w:color="auto"/>
        <w:right w:val="none" w:sz="0" w:space="0" w:color="auto"/>
      </w:divBdr>
    </w:div>
    <w:div w:id="642077266">
      <w:marLeft w:val="0"/>
      <w:marRight w:val="0"/>
      <w:marTop w:val="-20"/>
      <w:marBottom w:val="-20"/>
      <w:divBdr>
        <w:top w:val="none" w:sz="0" w:space="0" w:color="auto"/>
        <w:left w:val="none" w:sz="0" w:space="0" w:color="auto"/>
        <w:bottom w:val="none" w:sz="0" w:space="0" w:color="auto"/>
        <w:right w:val="none" w:sz="0" w:space="0" w:color="auto"/>
      </w:divBdr>
    </w:div>
    <w:div w:id="642393712">
      <w:marLeft w:val="0"/>
      <w:marRight w:val="0"/>
      <w:marTop w:val="-20"/>
      <w:marBottom w:val="-20"/>
      <w:divBdr>
        <w:top w:val="none" w:sz="0" w:space="0" w:color="auto"/>
        <w:left w:val="none" w:sz="0" w:space="0" w:color="auto"/>
        <w:bottom w:val="none" w:sz="0" w:space="0" w:color="auto"/>
        <w:right w:val="none" w:sz="0" w:space="0" w:color="auto"/>
      </w:divBdr>
    </w:div>
    <w:div w:id="642467446">
      <w:marLeft w:val="0"/>
      <w:marRight w:val="0"/>
      <w:marTop w:val="-20"/>
      <w:marBottom w:val="-20"/>
      <w:divBdr>
        <w:top w:val="none" w:sz="0" w:space="0" w:color="auto"/>
        <w:left w:val="none" w:sz="0" w:space="0" w:color="auto"/>
        <w:bottom w:val="none" w:sz="0" w:space="0" w:color="auto"/>
        <w:right w:val="none" w:sz="0" w:space="0" w:color="auto"/>
      </w:divBdr>
    </w:div>
    <w:div w:id="643587144">
      <w:marLeft w:val="0"/>
      <w:marRight w:val="0"/>
      <w:marTop w:val="-20"/>
      <w:marBottom w:val="-20"/>
      <w:divBdr>
        <w:top w:val="none" w:sz="0" w:space="0" w:color="auto"/>
        <w:left w:val="none" w:sz="0" w:space="0" w:color="auto"/>
        <w:bottom w:val="none" w:sz="0" w:space="0" w:color="auto"/>
        <w:right w:val="none" w:sz="0" w:space="0" w:color="auto"/>
      </w:divBdr>
    </w:div>
    <w:div w:id="645089715">
      <w:marLeft w:val="0"/>
      <w:marRight w:val="0"/>
      <w:marTop w:val="-20"/>
      <w:marBottom w:val="-20"/>
      <w:divBdr>
        <w:top w:val="none" w:sz="0" w:space="0" w:color="auto"/>
        <w:left w:val="none" w:sz="0" w:space="0" w:color="auto"/>
        <w:bottom w:val="none" w:sz="0" w:space="0" w:color="auto"/>
        <w:right w:val="none" w:sz="0" w:space="0" w:color="auto"/>
      </w:divBdr>
    </w:div>
    <w:div w:id="645550724">
      <w:marLeft w:val="0"/>
      <w:marRight w:val="0"/>
      <w:marTop w:val="-20"/>
      <w:marBottom w:val="-20"/>
      <w:divBdr>
        <w:top w:val="none" w:sz="0" w:space="0" w:color="auto"/>
        <w:left w:val="none" w:sz="0" w:space="0" w:color="auto"/>
        <w:bottom w:val="none" w:sz="0" w:space="0" w:color="auto"/>
        <w:right w:val="none" w:sz="0" w:space="0" w:color="auto"/>
      </w:divBdr>
    </w:div>
    <w:div w:id="647170525">
      <w:marLeft w:val="0"/>
      <w:marRight w:val="0"/>
      <w:marTop w:val="-20"/>
      <w:marBottom w:val="-20"/>
      <w:divBdr>
        <w:top w:val="none" w:sz="0" w:space="0" w:color="auto"/>
        <w:left w:val="none" w:sz="0" w:space="0" w:color="auto"/>
        <w:bottom w:val="none" w:sz="0" w:space="0" w:color="auto"/>
        <w:right w:val="none" w:sz="0" w:space="0" w:color="auto"/>
      </w:divBdr>
    </w:div>
    <w:div w:id="647635357">
      <w:marLeft w:val="0"/>
      <w:marRight w:val="0"/>
      <w:marTop w:val="-20"/>
      <w:marBottom w:val="-20"/>
      <w:divBdr>
        <w:top w:val="none" w:sz="0" w:space="0" w:color="auto"/>
        <w:left w:val="none" w:sz="0" w:space="0" w:color="auto"/>
        <w:bottom w:val="none" w:sz="0" w:space="0" w:color="auto"/>
        <w:right w:val="none" w:sz="0" w:space="0" w:color="auto"/>
      </w:divBdr>
    </w:div>
    <w:div w:id="647784041">
      <w:marLeft w:val="0"/>
      <w:marRight w:val="0"/>
      <w:marTop w:val="-20"/>
      <w:marBottom w:val="-20"/>
      <w:divBdr>
        <w:top w:val="none" w:sz="0" w:space="0" w:color="auto"/>
        <w:left w:val="none" w:sz="0" w:space="0" w:color="auto"/>
        <w:bottom w:val="none" w:sz="0" w:space="0" w:color="auto"/>
        <w:right w:val="none" w:sz="0" w:space="0" w:color="auto"/>
      </w:divBdr>
    </w:div>
    <w:div w:id="648633625">
      <w:marLeft w:val="0"/>
      <w:marRight w:val="0"/>
      <w:marTop w:val="-20"/>
      <w:marBottom w:val="-20"/>
      <w:divBdr>
        <w:top w:val="none" w:sz="0" w:space="0" w:color="auto"/>
        <w:left w:val="none" w:sz="0" w:space="0" w:color="auto"/>
        <w:bottom w:val="none" w:sz="0" w:space="0" w:color="auto"/>
        <w:right w:val="none" w:sz="0" w:space="0" w:color="auto"/>
      </w:divBdr>
    </w:div>
    <w:div w:id="648939972">
      <w:marLeft w:val="0"/>
      <w:marRight w:val="0"/>
      <w:marTop w:val="-20"/>
      <w:marBottom w:val="-20"/>
      <w:divBdr>
        <w:top w:val="none" w:sz="0" w:space="0" w:color="auto"/>
        <w:left w:val="none" w:sz="0" w:space="0" w:color="auto"/>
        <w:bottom w:val="none" w:sz="0" w:space="0" w:color="auto"/>
        <w:right w:val="none" w:sz="0" w:space="0" w:color="auto"/>
      </w:divBdr>
    </w:div>
    <w:div w:id="649865417">
      <w:marLeft w:val="0"/>
      <w:marRight w:val="0"/>
      <w:marTop w:val="-20"/>
      <w:marBottom w:val="-20"/>
      <w:divBdr>
        <w:top w:val="none" w:sz="0" w:space="0" w:color="auto"/>
        <w:left w:val="none" w:sz="0" w:space="0" w:color="auto"/>
        <w:bottom w:val="none" w:sz="0" w:space="0" w:color="auto"/>
        <w:right w:val="none" w:sz="0" w:space="0" w:color="auto"/>
      </w:divBdr>
    </w:div>
    <w:div w:id="650789878">
      <w:marLeft w:val="0"/>
      <w:marRight w:val="0"/>
      <w:marTop w:val="-20"/>
      <w:marBottom w:val="-20"/>
      <w:divBdr>
        <w:top w:val="none" w:sz="0" w:space="0" w:color="auto"/>
        <w:left w:val="none" w:sz="0" w:space="0" w:color="auto"/>
        <w:bottom w:val="none" w:sz="0" w:space="0" w:color="auto"/>
        <w:right w:val="none" w:sz="0" w:space="0" w:color="auto"/>
      </w:divBdr>
    </w:div>
    <w:div w:id="651368495">
      <w:marLeft w:val="0"/>
      <w:marRight w:val="0"/>
      <w:marTop w:val="-20"/>
      <w:marBottom w:val="-20"/>
      <w:divBdr>
        <w:top w:val="none" w:sz="0" w:space="0" w:color="auto"/>
        <w:left w:val="none" w:sz="0" w:space="0" w:color="auto"/>
        <w:bottom w:val="none" w:sz="0" w:space="0" w:color="auto"/>
        <w:right w:val="none" w:sz="0" w:space="0" w:color="auto"/>
      </w:divBdr>
    </w:div>
    <w:div w:id="651640433">
      <w:marLeft w:val="0"/>
      <w:marRight w:val="0"/>
      <w:marTop w:val="-20"/>
      <w:marBottom w:val="-20"/>
      <w:divBdr>
        <w:top w:val="none" w:sz="0" w:space="0" w:color="auto"/>
        <w:left w:val="none" w:sz="0" w:space="0" w:color="auto"/>
        <w:bottom w:val="none" w:sz="0" w:space="0" w:color="auto"/>
        <w:right w:val="none" w:sz="0" w:space="0" w:color="auto"/>
      </w:divBdr>
    </w:div>
    <w:div w:id="654382685">
      <w:marLeft w:val="0"/>
      <w:marRight w:val="0"/>
      <w:marTop w:val="-20"/>
      <w:marBottom w:val="-20"/>
      <w:divBdr>
        <w:top w:val="none" w:sz="0" w:space="0" w:color="auto"/>
        <w:left w:val="none" w:sz="0" w:space="0" w:color="auto"/>
        <w:bottom w:val="none" w:sz="0" w:space="0" w:color="auto"/>
        <w:right w:val="none" w:sz="0" w:space="0" w:color="auto"/>
      </w:divBdr>
    </w:div>
    <w:div w:id="658775178">
      <w:marLeft w:val="0"/>
      <w:marRight w:val="0"/>
      <w:marTop w:val="-20"/>
      <w:marBottom w:val="-20"/>
      <w:divBdr>
        <w:top w:val="none" w:sz="0" w:space="0" w:color="auto"/>
        <w:left w:val="none" w:sz="0" w:space="0" w:color="auto"/>
        <w:bottom w:val="none" w:sz="0" w:space="0" w:color="auto"/>
        <w:right w:val="none" w:sz="0" w:space="0" w:color="auto"/>
      </w:divBdr>
    </w:div>
    <w:div w:id="659579356">
      <w:marLeft w:val="0"/>
      <w:marRight w:val="0"/>
      <w:marTop w:val="-20"/>
      <w:marBottom w:val="-20"/>
      <w:divBdr>
        <w:top w:val="none" w:sz="0" w:space="0" w:color="auto"/>
        <w:left w:val="none" w:sz="0" w:space="0" w:color="auto"/>
        <w:bottom w:val="none" w:sz="0" w:space="0" w:color="auto"/>
        <w:right w:val="none" w:sz="0" w:space="0" w:color="auto"/>
      </w:divBdr>
    </w:div>
    <w:div w:id="660817922">
      <w:marLeft w:val="0"/>
      <w:marRight w:val="0"/>
      <w:marTop w:val="-20"/>
      <w:marBottom w:val="-20"/>
      <w:divBdr>
        <w:top w:val="none" w:sz="0" w:space="0" w:color="auto"/>
        <w:left w:val="none" w:sz="0" w:space="0" w:color="auto"/>
        <w:bottom w:val="none" w:sz="0" w:space="0" w:color="auto"/>
        <w:right w:val="none" w:sz="0" w:space="0" w:color="auto"/>
      </w:divBdr>
    </w:div>
    <w:div w:id="666322611">
      <w:marLeft w:val="0"/>
      <w:marRight w:val="0"/>
      <w:marTop w:val="-20"/>
      <w:marBottom w:val="-20"/>
      <w:divBdr>
        <w:top w:val="none" w:sz="0" w:space="0" w:color="auto"/>
        <w:left w:val="none" w:sz="0" w:space="0" w:color="auto"/>
        <w:bottom w:val="none" w:sz="0" w:space="0" w:color="auto"/>
        <w:right w:val="none" w:sz="0" w:space="0" w:color="auto"/>
      </w:divBdr>
    </w:div>
    <w:div w:id="666785729">
      <w:marLeft w:val="0"/>
      <w:marRight w:val="0"/>
      <w:marTop w:val="-20"/>
      <w:marBottom w:val="-20"/>
      <w:divBdr>
        <w:top w:val="none" w:sz="0" w:space="0" w:color="auto"/>
        <w:left w:val="none" w:sz="0" w:space="0" w:color="auto"/>
        <w:bottom w:val="none" w:sz="0" w:space="0" w:color="auto"/>
        <w:right w:val="none" w:sz="0" w:space="0" w:color="auto"/>
      </w:divBdr>
    </w:div>
    <w:div w:id="667754010">
      <w:marLeft w:val="0"/>
      <w:marRight w:val="0"/>
      <w:marTop w:val="-20"/>
      <w:marBottom w:val="-20"/>
      <w:divBdr>
        <w:top w:val="none" w:sz="0" w:space="0" w:color="auto"/>
        <w:left w:val="none" w:sz="0" w:space="0" w:color="auto"/>
        <w:bottom w:val="none" w:sz="0" w:space="0" w:color="auto"/>
        <w:right w:val="none" w:sz="0" w:space="0" w:color="auto"/>
      </w:divBdr>
    </w:div>
    <w:div w:id="668171802">
      <w:marLeft w:val="0"/>
      <w:marRight w:val="0"/>
      <w:marTop w:val="-20"/>
      <w:marBottom w:val="-20"/>
      <w:divBdr>
        <w:top w:val="none" w:sz="0" w:space="0" w:color="auto"/>
        <w:left w:val="none" w:sz="0" w:space="0" w:color="auto"/>
        <w:bottom w:val="none" w:sz="0" w:space="0" w:color="auto"/>
        <w:right w:val="none" w:sz="0" w:space="0" w:color="auto"/>
      </w:divBdr>
    </w:div>
    <w:div w:id="668555120">
      <w:marLeft w:val="0"/>
      <w:marRight w:val="0"/>
      <w:marTop w:val="-20"/>
      <w:marBottom w:val="-20"/>
      <w:divBdr>
        <w:top w:val="none" w:sz="0" w:space="0" w:color="auto"/>
        <w:left w:val="none" w:sz="0" w:space="0" w:color="auto"/>
        <w:bottom w:val="none" w:sz="0" w:space="0" w:color="auto"/>
        <w:right w:val="none" w:sz="0" w:space="0" w:color="auto"/>
      </w:divBdr>
    </w:div>
    <w:div w:id="671109684">
      <w:marLeft w:val="0"/>
      <w:marRight w:val="0"/>
      <w:marTop w:val="-20"/>
      <w:marBottom w:val="-20"/>
      <w:divBdr>
        <w:top w:val="none" w:sz="0" w:space="0" w:color="auto"/>
        <w:left w:val="none" w:sz="0" w:space="0" w:color="auto"/>
        <w:bottom w:val="none" w:sz="0" w:space="0" w:color="auto"/>
        <w:right w:val="none" w:sz="0" w:space="0" w:color="auto"/>
      </w:divBdr>
    </w:div>
    <w:div w:id="671182012">
      <w:marLeft w:val="0"/>
      <w:marRight w:val="0"/>
      <w:marTop w:val="-20"/>
      <w:marBottom w:val="-20"/>
      <w:divBdr>
        <w:top w:val="none" w:sz="0" w:space="0" w:color="auto"/>
        <w:left w:val="none" w:sz="0" w:space="0" w:color="auto"/>
        <w:bottom w:val="none" w:sz="0" w:space="0" w:color="auto"/>
        <w:right w:val="none" w:sz="0" w:space="0" w:color="auto"/>
      </w:divBdr>
    </w:div>
    <w:div w:id="671571485">
      <w:marLeft w:val="0"/>
      <w:marRight w:val="0"/>
      <w:marTop w:val="-20"/>
      <w:marBottom w:val="-20"/>
      <w:divBdr>
        <w:top w:val="none" w:sz="0" w:space="0" w:color="auto"/>
        <w:left w:val="none" w:sz="0" w:space="0" w:color="auto"/>
        <w:bottom w:val="none" w:sz="0" w:space="0" w:color="auto"/>
        <w:right w:val="none" w:sz="0" w:space="0" w:color="auto"/>
      </w:divBdr>
    </w:div>
    <w:div w:id="672680503">
      <w:marLeft w:val="0"/>
      <w:marRight w:val="0"/>
      <w:marTop w:val="-20"/>
      <w:marBottom w:val="-20"/>
      <w:divBdr>
        <w:top w:val="none" w:sz="0" w:space="0" w:color="auto"/>
        <w:left w:val="none" w:sz="0" w:space="0" w:color="auto"/>
        <w:bottom w:val="none" w:sz="0" w:space="0" w:color="auto"/>
        <w:right w:val="none" w:sz="0" w:space="0" w:color="auto"/>
      </w:divBdr>
    </w:div>
    <w:div w:id="673186607">
      <w:marLeft w:val="0"/>
      <w:marRight w:val="0"/>
      <w:marTop w:val="-20"/>
      <w:marBottom w:val="-20"/>
      <w:divBdr>
        <w:top w:val="none" w:sz="0" w:space="0" w:color="auto"/>
        <w:left w:val="none" w:sz="0" w:space="0" w:color="auto"/>
        <w:bottom w:val="none" w:sz="0" w:space="0" w:color="auto"/>
        <w:right w:val="none" w:sz="0" w:space="0" w:color="auto"/>
      </w:divBdr>
    </w:div>
    <w:div w:id="673266638">
      <w:marLeft w:val="0"/>
      <w:marRight w:val="0"/>
      <w:marTop w:val="-20"/>
      <w:marBottom w:val="-20"/>
      <w:divBdr>
        <w:top w:val="none" w:sz="0" w:space="0" w:color="auto"/>
        <w:left w:val="none" w:sz="0" w:space="0" w:color="auto"/>
        <w:bottom w:val="none" w:sz="0" w:space="0" w:color="auto"/>
        <w:right w:val="none" w:sz="0" w:space="0" w:color="auto"/>
      </w:divBdr>
    </w:div>
    <w:div w:id="673267982">
      <w:marLeft w:val="0"/>
      <w:marRight w:val="0"/>
      <w:marTop w:val="-20"/>
      <w:marBottom w:val="-20"/>
      <w:divBdr>
        <w:top w:val="none" w:sz="0" w:space="0" w:color="auto"/>
        <w:left w:val="none" w:sz="0" w:space="0" w:color="auto"/>
        <w:bottom w:val="none" w:sz="0" w:space="0" w:color="auto"/>
        <w:right w:val="none" w:sz="0" w:space="0" w:color="auto"/>
      </w:divBdr>
    </w:div>
    <w:div w:id="673344400">
      <w:marLeft w:val="0"/>
      <w:marRight w:val="0"/>
      <w:marTop w:val="-20"/>
      <w:marBottom w:val="-20"/>
      <w:divBdr>
        <w:top w:val="none" w:sz="0" w:space="0" w:color="auto"/>
        <w:left w:val="none" w:sz="0" w:space="0" w:color="auto"/>
        <w:bottom w:val="none" w:sz="0" w:space="0" w:color="auto"/>
        <w:right w:val="none" w:sz="0" w:space="0" w:color="auto"/>
      </w:divBdr>
    </w:div>
    <w:div w:id="673917282">
      <w:marLeft w:val="0"/>
      <w:marRight w:val="0"/>
      <w:marTop w:val="-20"/>
      <w:marBottom w:val="-20"/>
      <w:divBdr>
        <w:top w:val="none" w:sz="0" w:space="0" w:color="auto"/>
        <w:left w:val="none" w:sz="0" w:space="0" w:color="auto"/>
        <w:bottom w:val="none" w:sz="0" w:space="0" w:color="auto"/>
        <w:right w:val="none" w:sz="0" w:space="0" w:color="auto"/>
      </w:divBdr>
    </w:div>
    <w:div w:id="675032346">
      <w:marLeft w:val="0"/>
      <w:marRight w:val="0"/>
      <w:marTop w:val="-20"/>
      <w:marBottom w:val="-20"/>
      <w:divBdr>
        <w:top w:val="none" w:sz="0" w:space="0" w:color="auto"/>
        <w:left w:val="none" w:sz="0" w:space="0" w:color="auto"/>
        <w:bottom w:val="none" w:sz="0" w:space="0" w:color="auto"/>
        <w:right w:val="none" w:sz="0" w:space="0" w:color="auto"/>
      </w:divBdr>
    </w:div>
    <w:div w:id="677738396">
      <w:marLeft w:val="0"/>
      <w:marRight w:val="0"/>
      <w:marTop w:val="-20"/>
      <w:marBottom w:val="-20"/>
      <w:divBdr>
        <w:top w:val="none" w:sz="0" w:space="0" w:color="auto"/>
        <w:left w:val="none" w:sz="0" w:space="0" w:color="auto"/>
        <w:bottom w:val="none" w:sz="0" w:space="0" w:color="auto"/>
        <w:right w:val="none" w:sz="0" w:space="0" w:color="auto"/>
      </w:divBdr>
    </w:div>
    <w:div w:id="679619493">
      <w:marLeft w:val="0"/>
      <w:marRight w:val="0"/>
      <w:marTop w:val="-20"/>
      <w:marBottom w:val="-20"/>
      <w:divBdr>
        <w:top w:val="none" w:sz="0" w:space="0" w:color="auto"/>
        <w:left w:val="none" w:sz="0" w:space="0" w:color="auto"/>
        <w:bottom w:val="none" w:sz="0" w:space="0" w:color="auto"/>
        <w:right w:val="none" w:sz="0" w:space="0" w:color="auto"/>
      </w:divBdr>
    </w:div>
    <w:div w:id="682323506">
      <w:marLeft w:val="0"/>
      <w:marRight w:val="0"/>
      <w:marTop w:val="-20"/>
      <w:marBottom w:val="-20"/>
      <w:divBdr>
        <w:top w:val="none" w:sz="0" w:space="0" w:color="auto"/>
        <w:left w:val="none" w:sz="0" w:space="0" w:color="auto"/>
        <w:bottom w:val="none" w:sz="0" w:space="0" w:color="auto"/>
        <w:right w:val="none" w:sz="0" w:space="0" w:color="auto"/>
      </w:divBdr>
    </w:div>
    <w:div w:id="682588590">
      <w:marLeft w:val="0"/>
      <w:marRight w:val="0"/>
      <w:marTop w:val="-20"/>
      <w:marBottom w:val="-20"/>
      <w:divBdr>
        <w:top w:val="none" w:sz="0" w:space="0" w:color="auto"/>
        <w:left w:val="none" w:sz="0" w:space="0" w:color="auto"/>
        <w:bottom w:val="none" w:sz="0" w:space="0" w:color="auto"/>
        <w:right w:val="none" w:sz="0" w:space="0" w:color="auto"/>
      </w:divBdr>
    </w:div>
    <w:div w:id="683558213">
      <w:marLeft w:val="0"/>
      <w:marRight w:val="0"/>
      <w:marTop w:val="-20"/>
      <w:marBottom w:val="-20"/>
      <w:divBdr>
        <w:top w:val="none" w:sz="0" w:space="0" w:color="auto"/>
        <w:left w:val="none" w:sz="0" w:space="0" w:color="auto"/>
        <w:bottom w:val="none" w:sz="0" w:space="0" w:color="auto"/>
        <w:right w:val="none" w:sz="0" w:space="0" w:color="auto"/>
      </w:divBdr>
    </w:div>
    <w:div w:id="683822551">
      <w:marLeft w:val="0"/>
      <w:marRight w:val="0"/>
      <w:marTop w:val="-20"/>
      <w:marBottom w:val="-20"/>
      <w:divBdr>
        <w:top w:val="none" w:sz="0" w:space="0" w:color="auto"/>
        <w:left w:val="none" w:sz="0" w:space="0" w:color="auto"/>
        <w:bottom w:val="none" w:sz="0" w:space="0" w:color="auto"/>
        <w:right w:val="none" w:sz="0" w:space="0" w:color="auto"/>
      </w:divBdr>
    </w:div>
    <w:div w:id="684018088">
      <w:marLeft w:val="0"/>
      <w:marRight w:val="0"/>
      <w:marTop w:val="-20"/>
      <w:marBottom w:val="-20"/>
      <w:divBdr>
        <w:top w:val="none" w:sz="0" w:space="0" w:color="auto"/>
        <w:left w:val="none" w:sz="0" w:space="0" w:color="auto"/>
        <w:bottom w:val="none" w:sz="0" w:space="0" w:color="auto"/>
        <w:right w:val="none" w:sz="0" w:space="0" w:color="auto"/>
      </w:divBdr>
    </w:div>
    <w:div w:id="684674812">
      <w:marLeft w:val="0"/>
      <w:marRight w:val="0"/>
      <w:marTop w:val="-20"/>
      <w:marBottom w:val="-20"/>
      <w:divBdr>
        <w:top w:val="none" w:sz="0" w:space="0" w:color="auto"/>
        <w:left w:val="none" w:sz="0" w:space="0" w:color="auto"/>
        <w:bottom w:val="none" w:sz="0" w:space="0" w:color="auto"/>
        <w:right w:val="none" w:sz="0" w:space="0" w:color="auto"/>
      </w:divBdr>
    </w:div>
    <w:div w:id="685601065">
      <w:marLeft w:val="0"/>
      <w:marRight w:val="0"/>
      <w:marTop w:val="-20"/>
      <w:marBottom w:val="-20"/>
      <w:divBdr>
        <w:top w:val="none" w:sz="0" w:space="0" w:color="auto"/>
        <w:left w:val="none" w:sz="0" w:space="0" w:color="auto"/>
        <w:bottom w:val="none" w:sz="0" w:space="0" w:color="auto"/>
        <w:right w:val="none" w:sz="0" w:space="0" w:color="auto"/>
      </w:divBdr>
    </w:div>
    <w:div w:id="686057364">
      <w:marLeft w:val="0"/>
      <w:marRight w:val="0"/>
      <w:marTop w:val="-20"/>
      <w:marBottom w:val="-20"/>
      <w:divBdr>
        <w:top w:val="none" w:sz="0" w:space="0" w:color="auto"/>
        <w:left w:val="none" w:sz="0" w:space="0" w:color="auto"/>
        <w:bottom w:val="none" w:sz="0" w:space="0" w:color="auto"/>
        <w:right w:val="none" w:sz="0" w:space="0" w:color="auto"/>
      </w:divBdr>
    </w:div>
    <w:div w:id="687605818">
      <w:marLeft w:val="0"/>
      <w:marRight w:val="0"/>
      <w:marTop w:val="-20"/>
      <w:marBottom w:val="-20"/>
      <w:divBdr>
        <w:top w:val="none" w:sz="0" w:space="0" w:color="auto"/>
        <w:left w:val="none" w:sz="0" w:space="0" w:color="auto"/>
        <w:bottom w:val="none" w:sz="0" w:space="0" w:color="auto"/>
        <w:right w:val="none" w:sz="0" w:space="0" w:color="auto"/>
      </w:divBdr>
    </w:div>
    <w:div w:id="689256257">
      <w:marLeft w:val="0"/>
      <w:marRight w:val="0"/>
      <w:marTop w:val="-20"/>
      <w:marBottom w:val="-20"/>
      <w:divBdr>
        <w:top w:val="none" w:sz="0" w:space="0" w:color="auto"/>
        <w:left w:val="none" w:sz="0" w:space="0" w:color="auto"/>
        <w:bottom w:val="none" w:sz="0" w:space="0" w:color="auto"/>
        <w:right w:val="none" w:sz="0" w:space="0" w:color="auto"/>
      </w:divBdr>
    </w:div>
    <w:div w:id="691150178">
      <w:marLeft w:val="0"/>
      <w:marRight w:val="0"/>
      <w:marTop w:val="-20"/>
      <w:marBottom w:val="-20"/>
      <w:divBdr>
        <w:top w:val="none" w:sz="0" w:space="0" w:color="auto"/>
        <w:left w:val="none" w:sz="0" w:space="0" w:color="auto"/>
        <w:bottom w:val="none" w:sz="0" w:space="0" w:color="auto"/>
        <w:right w:val="none" w:sz="0" w:space="0" w:color="auto"/>
      </w:divBdr>
    </w:div>
    <w:div w:id="692994040">
      <w:marLeft w:val="0"/>
      <w:marRight w:val="0"/>
      <w:marTop w:val="-20"/>
      <w:marBottom w:val="-20"/>
      <w:divBdr>
        <w:top w:val="none" w:sz="0" w:space="0" w:color="auto"/>
        <w:left w:val="none" w:sz="0" w:space="0" w:color="auto"/>
        <w:bottom w:val="none" w:sz="0" w:space="0" w:color="auto"/>
        <w:right w:val="none" w:sz="0" w:space="0" w:color="auto"/>
      </w:divBdr>
    </w:div>
    <w:div w:id="696927629">
      <w:marLeft w:val="0"/>
      <w:marRight w:val="0"/>
      <w:marTop w:val="-20"/>
      <w:marBottom w:val="-20"/>
      <w:divBdr>
        <w:top w:val="none" w:sz="0" w:space="0" w:color="auto"/>
        <w:left w:val="none" w:sz="0" w:space="0" w:color="auto"/>
        <w:bottom w:val="none" w:sz="0" w:space="0" w:color="auto"/>
        <w:right w:val="none" w:sz="0" w:space="0" w:color="auto"/>
      </w:divBdr>
    </w:div>
    <w:div w:id="697898096">
      <w:marLeft w:val="0"/>
      <w:marRight w:val="0"/>
      <w:marTop w:val="-20"/>
      <w:marBottom w:val="-20"/>
      <w:divBdr>
        <w:top w:val="none" w:sz="0" w:space="0" w:color="auto"/>
        <w:left w:val="none" w:sz="0" w:space="0" w:color="auto"/>
        <w:bottom w:val="none" w:sz="0" w:space="0" w:color="auto"/>
        <w:right w:val="none" w:sz="0" w:space="0" w:color="auto"/>
      </w:divBdr>
    </w:div>
    <w:div w:id="697971745">
      <w:marLeft w:val="0"/>
      <w:marRight w:val="0"/>
      <w:marTop w:val="-20"/>
      <w:marBottom w:val="-20"/>
      <w:divBdr>
        <w:top w:val="none" w:sz="0" w:space="0" w:color="auto"/>
        <w:left w:val="none" w:sz="0" w:space="0" w:color="auto"/>
        <w:bottom w:val="none" w:sz="0" w:space="0" w:color="auto"/>
        <w:right w:val="none" w:sz="0" w:space="0" w:color="auto"/>
      </w:divBdr>
    </w:div>
    <w:div w:id="699890483">
      <w:marLeft w:val="0"/>
      <w:marRight w:val="0"/>
      <w:marTop w:val="-20"/>
      <w:marBottom w:val="-20"/>
      <w:divBdr>
        <w:top w:val="none" w:sz="0" w:space="0" w:color="auto"/>
        <w:left w:val="none" w:sz="0" w:space="0" w:color="auto"/>
        <w:bottom w:val="none" w:sz="0" w:space="0" w:color="auto"/>
        <w:right w:val="none" w:sz="0" w:space="0" w:color="auto"/>
      </w:divBdr>
    </w:div>
    <w:div w:id="703872428">
      <w:marLeft w:val="0"/>
      <w:marRight w:val="0"/>
      <w:marTop w:val="-20"/>
      <w:marBottom w:val="-20"/>
      <w:divBdr>
        <w:top w:val="none" w:sz="0" w:space="0" w:color="auto"/>
        <w:left w:val="none" w:sz="0" w:space="0" w:color="auto"/>
        <w:bottom w:val="none" w:sz="0" w:space="0" w:color="auto"/>
        <w:right w:val="none" w:sz="0" w:space="0" w:color="auto"/>
      </w:divBdr>
    </w:div>
    <w:div w:id="704446539">
      <w:marLeft w:val="0"/>
      <w:marRight w:val="0"/>
      <w:marTop w:val="-20"/>
      <w:marBottom w:val="-20"/>
      <w:divBdr>
        <w:top w:val="none" w:sz="0" w:space="0" w:color="auto"/>
        <w:left w:val="none" w:sz="0" w:space="0" w:color="auto"/>
        <w:bottom w:val="none" w:sz="0" w:space="0" w:color="auto"/>
        <w:right w:val="none" w:sz="0" w:space="0" w:color="auto"/>
      </w:divBdr>
    </w:div>
    <w:div w:id="704915673">
      <w:marLeft w:val="0"/>
      <w:marRight w:val="0"/>
      <w:marTop w:val="-20"/>
      <w:marBottom w:val="-20"/>
      <w:divBdr>
        <w:top w:val="none" w:sz="0" w:space="0" w:color="auto"/>
        <w:left w:val="none" w:sz="0" w:space="0" w:color="auto"/>
        <w:bottom w:val="none" w:sz="0" w:space="0" w:color="auto"/>
        <w:right w:val="none" w:sz="0" w:space="0" w:color="auto"/>
      </w:divBdr>
    </w:div>
    <w:div w:id="706031948">
      <w:marLeft w:val="0"/>
      <w:marRight w:val="0"/>
      <w:marTop w:val="-20"/>
      <w:marBottom w:val="-20"/>
      <w:divBdr>
        <w:top w:val="none" w:sz="0" w:space="0" w:color="auto"/>
        <w:left w:val="none" w:sz="0" w:space="0" w:color="auto"/>
        <w:bottom w:val="none" w:sz="0" w:space="0" w:color="auto"/>
        <w:right w:val="none" w:sz="0" w:space="0" w:color="auto"/>
      </w:divBdr>
    </w:div>
    <w:div w:id="706485852">
      <w:marLeft w:val="0"/>
      <w:marRight w:val="0"/>
      <w:marTop w:val="-20"/>
      <w:marBottom w:val="-20"/>
      <w:divBdr>
        <w:top w:val="none" w:sz="0" w:space="0" w:color="auto"/>
        <w:left w:val="none" w:sz="0" w:space="0" w:color="auto"/>
        <w:bottom w:val="none" w:sz="0" w:space="0" w:color="auto"/>
        <w:right w:val="none" w:sz="0" w:space="0" w:color="auto"/>
      </w:divBdr>
    </w:div>
    <w:div w:id="707755662">
      <w:marLeft w:val="0"/>
      <w:marRight w:val="0"/>
      <w:marTop w:val="-20"/>
      <w:marBottom w:val="-20"/>
      <w:divBdr>
        <w:top w:val="none" w:sz="0" w:space="0" w:color="auto"/>
        <w:left w:val="none" w:sz="0" w:space="0" w:color="auto"/>
        <w:bottom w:val="none" w:sz="0" w:space="0" w:color="auto"/>
        <w:right w:val="none" w:sz="0" w:space="0" w:color="auto"/>
      </w:divBdr>
    </w:div>
    <w:div w:id="707876174">
      <w:marLeft w:val="0"/>
      <w:marRight w:val="0"/>
      <w:marTop w:val="-20"/>
      <w:marBottom w:val="-20"/>
      <w:divBdr>
        <w:top w:val="none" w:sz="0" w:space="0" w:color="auto"/>
        <w:left w:val="none" w:sz="0" w:space="0" w:color="auto"/>
        <w:bottom w:val="none" w:sz="0" w:space="0" w:color="auto"/>
        <w:right w:val="none" w:sz="0" w:space="0" w:color="auto"/>
      </w:divBdr>
    </w:div>
    <w:div w:id="708069446">
      <w:marLeft w:val="0"/>
      <w:marRight w:val="0"/>
      <w:marTop w:val="-20"/>
      <w:marBottom w:val="-20"/>
      <w:divBdr>
        <w:top w:val="none" w:sz="0" w:space="0" w:color="auto"/>
        <w:left w:val="none" w:sz="0" w:space="0" w:color="auto"/>
        <w:bottom w:val="none" w:sz="0" w:space="0" w:color="auto"/>
        <w:right w:val="none" w:sz="0" w:space="0" w:color="auto"/>
      </w:divBdr>
    </w:div>
    <w:div w:id="708459742">
      <w:marLeft w:val="0"/>
      <w:marRight w:val="0"/>
      <w:marTop w:val="-20"/>
      <w:marBottom w:val="-20"/>
      <w:divBdr>
        <w:top w:val="none" w:sz="0" w:space="0" w:color="auto"/>
        <w:left w:val="none" w:sz="0" w:space="0" w:color="auto"/>
        <w:bottom w:val="none" w:sz="0" w:space="0" w:color="auto"/>
        <w:right w:val="none" w:sz="0" w:space="0" w:color="auto"/>
      </w:divBdr>
    </w:div>
    <w:div w:id="708723441">
      <w:marLeft w:val="0"/>
      <w:marRight w:val="0"/>
      <w:marTop w:val="-20"/>
      <w:marBottom w:val="-20"/>
      <w:divBdr>
        <w:top w:val="none" w:sz="0" w:space="0" w:color="auto"/>
        <w:left w:val="none" w:sz="0" w:space="0" w:color="auto"/>
        <w:bottom w:val="none" w:sz="0" w:space="0" w:color="auto"/>
        <w:right w:val="none" w:sz="0" w:space="0" w:color="auto"/>
      </w:divBdr>
    </w:div>
    <w:div w:id="709188375">
      <w:marLeft w:val="0"/>
      <w:marRight w:val="0"/>
      <w:marTop w:val="-20"/>
      <w:marBottom w:val="-20"/>
      <w:divBdr>
        <w:top w:val="none" w:sz="0" w:space="0" w:color="auto"/>
        <w:left w:val="none" w:sz="0" w:space="0" w:color="auto"/>
        <w:bottom w:val="none" w:sz="0" w:space="0" w:color="auto"/>
        <w:right w:val="none" w:sz="0" w:space="0" w:color="auto"/>
      </w:divBdr>
    </w:div>
    <w:div w:id="710303136">
      <w:marLeft w:val="0"/>
      <w:marRight w:val="0"/>
      <w:marTop w:val="-20"/>
      <w:marBottom w:val="-20"/>
      <w:divBdr>
        <w:top w:val="none" w:sz="0" w:space="0" w:color="auto"/>
        <w:left w:val="none" w:sz="0" w:space="0" w:color="auto"/>
        <w:bottom w:val="none" w:sz="0" w:space="0" w:color="auto"/>
        <w:right w:val="none" w:sz="0" w:space="0" w:color="auto"/>
      </w:divBdr>
    </w:div>
    <w:div w:id="711920747">
      <w:marLeft w:val="0"/>
      <w:marRight w:val="0"/>
      <w:marTop w:val="-20"/>
      <w:marBottom w:val="-20"/>
      <w:divBdr>
        <w:top w:val="none" w:sz="0" w:space="0" w:color="auto"/>
        <w:left w:val="none" w:sz="0" w:space="0" w:color="auto"/>
        <w:bottom w:val="none" w:sz="0" w:space="0" w:color="auto"/>
        <w:right w:val="none" w:sz="0" w:space="0" w:color="auto"/>
      </w:divBdr>
    </w:div>
    <w:div w:id="712461708">
      <w:marLeft w:val="0"/>
      <w:marRight w:val="0"/>
      <w:marTop w:val="-20"/>
      <w:marBottom w:val="-20"/>
      <w:divBdr>
        <w:top w:val="none" w:sz="0" w:space="0" w:color="auto"/>
        <w:left w:val="none" w:sz="0" w:space="0" w:color="auto"/>
        <w:bottom w:val="none" w:sz="0" w:space="0" w:color="auto"/>
        <w:right w:val="none" w:sz="0" w:space="0" w:color="auto"/>
      </w:divBdr>
    </w:div>
    <w:div w:id="713848361">
      <w:marLeft w:val="0"/>
      <w:marRight w:val="0"/>
      <w:marTop w:val="-20"/>
      <w:marBottom w:val="-20"/>
      <w:divBdr>
        <w:top w:val="none" w:sz="0" w:space="0" w:color="auto"/>
        <w:left w:val="none" w:sz="0" w:space="0" w:color="auto"/>
        <w:bottom w:val="none" w:sz="0" w:space="0" w:color="auto"/>
        <w:right w:val="none" w:sz="0" w:space="0" w:color="auto"/>
      </w:divBdr>
    </w:div>
    <w:div w:id="713888795">
      <w:marLeft w:val="0"/>
      <w:marRight w:val="0"/>
      <w:marTop w:val="-20"/>
      <w:marBottom w:val="-20"/>
      <w:divBdr>
        <w:top w:val="none" w:sz="0" w:space="0" w:color="auto"/>
        <w:left w:val="none" w:sz="0" w:space="0" w:color="auto"/>
        <w:bottom w:val="none" w:sz="0" w:space="0" w:color="auto"/>
        <w:right w:val="none" w:sz="0" w:space="0" w:color="auto"/>
      </w:divBdr>
    </w:div>
    <w:div w:id="715348448">
      <w:marLeft w:val="0"/>
      <w:marRight w:val="0"/>
      <w:marTop w:val="-20"/>
      <w:marBottom w:val="-20"/>
      <w:divBdr>
        <w:top w:val="none" w:sz="0" w:space="0" w:color="auto"/>
        <w:left w:val="none" w:sz="0" w:space="0" w:color="auto"/>
        <w:bottom w:val="none" w:sz="0" w:space="0" w:color="auto"/>
        <w:right w:val="none" w:sz="0" w:space="0" w:color="auto"/>
      </w:divBdr>
    </w:div>
    <w:div w:id="716784088">
      <w:marLeft w:val="0"/>
      <w:marRight w:val="0"/>
      <w:marTop w:val="-20"/>
      <w:marBottom w:val="-20"/>
      <w:divBdr>
        <w:top w:val="none" w:sz="0" w:space="0" w:color="auto"/>
        <w:left w:val="none" w:sz="0" w:space="0" w:color="auto"/>
        <w:bottom w:val="none" w:sz="0" w:space="0" w:color="auto"/>
        <w:right w:val="none" w:sz="0" w:space="0" w:color="auto"/>
      </w:divBdr>
    </w:div>
    <w:div w:id="718750580">
      <w:marLeft w:val="0"/>
      <w:marRight w:val="0"/>
      <w:marTop w:val="-20"/>
      <w:marBottom w:val="-20"/>
      <w:divBdr>
        <w:top w:val="none" w:sz="0" w:space="0" w:color="auto"/>
        <w:left w:val="none" w:sz="0" w:space="0" w:color="auto"/>
        <w:bottom w:val="none" w:sz="0" w:space="0" w:color="auto"/>
        <w:right w:val="none" w:sz="0" w:space="0" w:color="auto"/>
      </w:divBdr>
    </w:div>
    <w:div w:id="721750048">
      <w:marLeft w:val="0"/>
      <w:marRight w:val="0"/>
      <w:marTop w:val="-20"/>
      <w:marBottom w:val="-20"/>
      <w:divBdr>
        <w:top w:val="none" w:sz="0" w:space="0" w:color="auto"/>
        <w:left w:val="none" w:sz="0" w:space="0" w:color="auto"/>
        <w:bottom w:val="none" w:sz="0" w:space="0" w:color="auto"/>
        <w:right w:val="none" w:sz="0" w:space="0" w:color="auto"/>
      </w:divBdr>
    </w:div>
    <w:div w:id="721750600">
      <w:marLeft w:val="0"/>
      <w:marRight w:val="0"/>
      <w:marTop w:val="-20"/>
      <w:marBottom w:val="-20"/>
      <w:divBdr>
        <w:top w:val="none" w:sz="0" w:space="0" w:color="auto"/>
        <w:left w:val="none" w:sz="0" w:space="0" w:color="auto"/>
        <w:bottom w:val="none" w:sz="0" w:space="0" w:color="auto"/>
        <w:right w:val="none" w:sz="0" w:space="0" w:color="auto"/>
      </w:divBdr>
    </w:div>
    <w:div w:id="722099420">
      <w:marLeft w:val="0"/>
      <w:marRight w:val="0"/>
      <w:marTop w:val="-20"/>
      <w:marBottom w:val="-20"/>
      <w:divBdr>
        <w:top w:val="none" w:sz="0" w:space="0" w:color="auto"/>
        <w:left w:val="none" w:sz="0" w:space="0" w:color="auto"/>
        <w:bottom w:val="none" w:sz="0" w:space="0" w:color="auto"/>
        <w:right w:val="none" w:sz="0" w:space="0" w:color="auto"/>
      </w:divBdr>
    </w:div>
    <w:div w:id="722682075">
      <w:marLeft w:val="0"/>
      <w:marRight w:val="0"/>
      <w:marTop w:val="-20"/>
      <w:marBottom w:val="-20"/>
      <w:divBdr>
        <w:top w:val="none" w:sz="0" w:space="0" w:color="auto"/>
        <w:left w:val="none" w:sz="0" w:space="0" w:color="auto"/>
        <w:bottom w:val="none" w:sz="0" w:space="0" w:color="auto"/>
        <w:right w:val="none" w:sz="0" w:space="0" w:color="auto"/>
      </w:divBdr>
    </w:div>
    <w:div w:id="723065738">
      <w:marLeft w:val="0"/>
      <w:marRight w:val="0"/>
      <w:marTop w:val="-20"/>
      <w:marBottom w:val="-20"/>
      <w:divBdr>
        <w:top w:val="none" w:sz="0" w:space="0" w:color="auto"/>
        <w:left w:val="none" w:sz="0" w:space="0" w:color="auto"/>
        <w:bottom w:val="none" w:sz="0" w:space="0" w:color="auto"/>
        <w:right w:val="none" w:sz="0" w:space="0" w:color="auto"/>
      </w:divBdr>
    </w:div>
    <w:div w:id="723528563">
      <w:marLeft w:val="0"/>
      <w:marRight w:val="0"/>
      <w:marTop w:val="-20"/>
      <w:marBottom w:val="-20"/>
      <w:divBdr>
        <w:top w:val="none" w:sz="0" w:space="0" w:color="auto"/>
        <w:left w:val="none" w:sz="0" w:space="0" w:color="auto"/>
        <w:bottom w:val="none" w:sz="0" w:space="0" w:color="auto"/>
        <w:right w:val="none" w:sz="0" w:space="0" w:color="auto"/>
      </w:divBdr>
    </w:div>
    <w:div w:id="723676326">
      <w:marLeft w:val="0"/>
      <w:marRight w:val="0"/>
      <w:marTop w:val="-20"/>
      <w:marBottom w:val="-20"/>
      <w:divBdr>
        <w:top w:val="none" w:sz="0" w:space="0" w:color="auto"/>
        <w:left w:val="none" w:sz="0" w:space="0" w:color="auto"/>
        <w:bottom w:val="none" w:sz="0" w:space="0" w:color="auto"/>
        <w:right w:val="none" w:sz="0" w:space="0" w:color="auto"/>
      </w:divBdr>
    </w:div>
    <w:div w:id="727874726">
      <w:marLeft w:val="0"/>
      <w:marRight w:val="0"/>
      <w:marTop w:val="-20"/>
      <w:marBottom w:val="-20"/>
      <w:divBdr>
        <w:top w:val="none" w:sz="0" w:space="0" w:color="auto"/>
        <w:left w:val="none" w:sz="0" w:space="0" w:color="auto"/>
        <w:bottom w:val="none" w:sz="0" w:space="0" w:color="auto"/>
        <w:right w:val="none" w:sz="0" w:space="0" w:color="auto"/>
      </w:divBdr>
    </w:div>
    <w:div w:id="728457638">
      <w:marLeft w:val="0"/>
      <w:marRight w:val="0"/>
      <w:marTop w:val="-20"/>
      <w:marBottom w:val="-20"/>
      <w:divBdr>
        <w:top w:val="none" w:sz="0" w:space="0" w:color="auto"/>
        <w:left w:val="none" w:sz="0" w:space="0" w:color="auto"/>
        <w:bottom w:val="none" w:sz="0" w:space="0" w:color="auto"/>
        <w:right w:val="none" w:sz="0" w:space="0" w:color="auto"/>
      </w:divBdr>
    </w:div>
    <w:div w:id="728647149">
      <w:marLeft w:val="0"/>
      <w:marRight w:val="0"/>
      <w:marTop w:val="-20"/>
      <w:marBottom w:val="-20"/>
      <w:divBdr>
        <w:top w:val="none" w:sz="0" w:space="0" w:color="auto"/>
        <w:left w:val="none" w:sz="0" w:space="0" w:color="auto"/>
        <w:bottom w:val="none" w:sz="0" w:space="0" w:color="auto"/>
        <w:right w:val="none" w:sz="0" w:space="0" w:color="auto"/>
      </w:divBdr>
    </w:div>
    <w:div w:id="729813355">
      <w:marLeft w:val="0"/>
      <w:marRight w:val="0"/>
      <w:marTop w:val="-20"/>
      <w:marBottom w:val="-20"/>
      <w:divBdr>
        <w:top w:val="none" w:sz="0" w:space="0" w:color="auto"/>
        <w:left w:val="none" w:sz="0" w:space="0" w:color="auto"/>
        <w:bottom w:val="none" w:sz="0" w:space="0" w:color="auto"/>
        <w:right w:val="none" w:sz="0" w:space="0" w:color="auto"/>
      </w:divBdr>
    </w:div>
    <w:div w:id="731929024">
      <w:marLeft w:val="0"/>
      <w:marRight w:val="0"/>
      <w:marTop w:val="-20"/>
      <w:marBottom w:val="-20"/>
      <w:divBdr>
        <w:top w:val="none" w:sz="0" w:space="0" w:color="auto"/>
        <w:left w:val="none" w:sz="0" w:space="0" w:color="auto"/>
        <w:bottom w:val="none" w:sz="0" w:space="0" w:color="auto"/>
        <w:right w:val="none" w:sz="0" w:space="0" w:color="auto"/>
      </w:divBdr>
    </w:div>
    <w:div w:id="731930529">
      <w:marLeft w:val="0"/>
      <w:marRight w:val="0"/>
      <w:marTop w:val="-20"/>
      <w:marBottom w:val="-20"/>
      <w:divBdr>
        <w:top w:val="none" w:sz="0" w:space="0" w:color="auto"/>
        <w:left w:val="none" w:sz="0" w:space="0" w:color="auto"/>
        <w:bottom w:val="none" w:sz="0" w:space="0" w:color="auto"/>
        <w:right w:val="none" w:sz="0" w:space="0" w:color="auto"/>
      </w:divBdr>
    </w:div>
    <w:div w:id="733701718">
      <w:marLeft w:val="0"/>
      <w:marRight w:val="0"/>
      <w:marTop w:val="-20"/>
      <w:marBottom w:val="-20"/>
      <w:divBdr>
        <w:top w:val="none" w:sz="0" w:space="0" w:color="auto"/>
        <w:left w:val="none" w:sz="0" w:space="0" w:color="auto"/>
        <w:bottom w:val="none" w:sz="0" w:space="0" w:color="auto"/>
        <w:right w:val="none" w:sz="0" w:space="0" w:color="auto"/>
      </w:divBdr>
    </w:div>
    <w:div w:id="734621712">
      <w:marLeft w:val="0"/>
      <w:marRight w:val="0"/>
      <w:marTop w:val="-20"/>
      <w:marBottom w:val="-20"/>
      <w:divBdr>
        <w:top w:val="none" w:sz="0" w:space="0" w:color="auto"/>
        <w:left w:val="none" w:sz="0" w:space="0" w:color="auto"/>
        <w:bottom w:val="none" w:sz="0" w:space="0" w:color="auto"/>
        <w:right w:val="none" w:sz="0" w:space="0" w:color="auto"/>
      </w:divBdr>
    </w:div>
    <w:div w:id="734666911">
      <w:marLeft w:val="0"/>
      <w:marRight w:val="0"/>
      <w:marTop w:val="-20"/>
      <w:marBottom w:val="-20"/>
      <w:divBdr>
        <w:top w:val="none" w:sz="0" w:space="0" w:color="auto"/>
        <w:left w:val="none" w:sz="0" w:space="0" w:color="auto"/>
        <w:bottom w:val="none" w:sz="0" w:space="0" w:color="auto"/>
        <w:right w:val="none" w:sz="0" w:space="0" w:color="auto"/>
      </w:divBdr>
    </w:div>
    <w:div w:id="734737626">
      <w:marLeft w:val="0"/>
      <w:marRight w:val="0"/>
      <w:marTop w:val="-20"/>
      <w:marBottom w:val="-20"/>
      <w:divBdr>
        <w:top w:val="none" w:sz="0" w:space="0" w:color="auto"/>
        <w:left w:val="none" w:sz="0" w:space="0" w:color="auto"/>
        <w:bottom w:val="none" w:sz="0" w:space="0" w:color="auto"/>
        <w:right w:val="none" w:sz="0" w:space="0" w:color="auto"/>
      </w:divBdr>
    </w:div>
    <w:div w:id="735057878">
      <w:marLeft w:val="0"/>
      <w:marRight w:val="0"/>
      <w:marTop w:val="-20"/>
      <w:marBottom w:val="-20"/>
      <w:divBdr>
        <w:top w:val="none" w:sz="0" w:space="0" w:color="auto"/>
        <w:left w:val="none" w:sz="0" w:space="0" w:color="auto"/>
        <w:bottom w:val="none" w:sz="0" w:space="0" w:color="auto"/>
        <w:right w:val="none" w:sz="0" w:space="0" w:color="auto"/>
      </w:divBdr>
    </w:div>
    <w:div w:id="735082587">
      <w:marLeft w:val="0"/>
      <w:marRight w:val="0"/>
      <w:marTop w:val="-20"/>
      <w:marBottom w:val="-20"/>
      <w:divBdr>
        <w:top w:val="none" w:sz="0" w:space="0" w:color="auto"/>
        <w:left w:val="none" w:sz="0" w:space="0" w:color="auto"/>
        <w:bottom w:val="none" w:sz="0" w:space="0" w:color="auto"/>
        <w:right w:val="none" w:sz="0" w:space="0" w:color="auto"/>
      </w:divBdr>
    </w:div>
    <w:div w:id="735201050">
      <w:marLeft w:val="0"/>
      <w:marRight w:val="0"/>
      <w:marTop w:val="-20"/>
      <w:marBottom w:val="-20"/>
      <w:divBdr>
        <w:top w:val="none" w:sz="0" w:space="0" w:color="auto"/>
        <w:left w:val="none" w:sz="0" w:space="0" w:color="auto"/>
        <w:bottom w:val="none" w:sz="0" w:space="0" w:color="auto"/>
        <w:right w:val="none" w:sz="0" w:space="0" w:color="auto"/>
      </w:divBdr>
    </w:div>
    <w:div w:id="735474425">
      <w:marLeft w:val="0"/>
      <w:marRight w:val="0"/>
      <w:marTop w:val="-20"/>
      <w:marBottom w:val="-20"/>
      <w:divBdr>
        <w:top w:val="none" w:sz="0" w:space="0" w:color="auto"/>
        <w:left w:val="none" w:sz="0" w:space="0" w:color="auto"/>
        <w:bottom w:val="none" w:sz="0" w:space="0" w:color="auto"/>
        <w:right w:val="none" w:sz="0" w:space="0" w:color="auto"/>
      </w:divBdr>
    </w:div>
    <w:div w:id="736636318">
      <w:marLeft w:val="0"/>
      <w:marRight w:val="0"/>
      <w:marTop w:val="-20"/>
      <w:marBottom w:val="-20"/>
      <w:divBdr>
        <w:top w:val="none" w:sz="0" w:space="0" w:color="auto"/>
        <w:left w:val="none" w:sz="0" w:space="0" w:color="auto"/>
        <w:bottom w:val="none" w:sz="0" w:space="0" w:color="auto"/>
        <w:right w:val="none" w:sz="0" w:space="0" w:color="auto"/>
      </w:divBdr>
    </w:div>
    <w:div w:id="737242647">
      <w:marLeft w:val="0"/>
      <w:marRight w:val="0"/>
      <w:marTop w:val="-20"/>
      <w:marBottom w:val="-20"/>
      <w:divBdr>
        <w:top w:val="none" w:sz="0" w:space="0" w:color="auto"/>
        <w:left w:val="none" w:sz="0" w:space="0" w:color="auto"/>
        <w:bottom w:val="none" w:sz="0" w:space="0" w:color="auto"/>
        <w:right w:val="none" w:sz="0" w:space="0" w:color="auto"/>
      </w:divBdr>
    </w:div>
    <w:div w:id="737359884">
      <w:marLeft w:val="0"/>
      <w:marRight w:val="0"/>
      <w:marTop w:val="-20"/>
      <w:marBottom w:val="-20"/>
      <w:divBdr>
        <w:top w:val="none" w:sz="0" w:space="0" w:color="auto"/>
        <w:left w:val="none" w:sz="0" w:space="0" w:color="auto"/>
        <w:bottom w:val="none" w:sz="0" w:space="0" w:color="auto"/>
        <w:right w:val="none" w:sz="0" w:space="0" w:color="auto"/>
      </w:divBdr>
    </w:div>
    <w:div w:id="737554639">
      <w:marLeft w:val="0"/>
      <w:marRight w:val="0"/>
      <w:marTop w:val="-20"/>
      <w:marBottom w:val="-20"/>
      <w:divBdr>
        <w:top w:val="none" w:sz="0" w:space="0" w:color="auto"/>
        <w:left w:val="none" w:sz="0" w:space="0" w:color="auto"/>
        <w:bottom w:val="none" w:sz="0" w:space="0" w:color="auto"/>
        <w:right w:val="none" w:sz="0" w:space="0" w:color="auto"/>
      </w:divBdr>
    </w:div>
    <w:div w:id="738021203">
      <w:marLeft w:val="0"/>
      <w:marRight w:val="0"/>
      <w:marTop w:val="-20"/>
      <w:marBottom w:val="-20"/>
      <w:divBdr>
        <w:top w:val="none" w:sz="0" w:space="0" w:color="auto"/>
        <w:left w:val="none" w:sz="0" w:space="0" w:color="auto"/>
        <w:bottom w:val="none" w:sz="0" w:space="0" w:color="auto"/>
        <w:right w:val="none" w:sz="0" w:space="0" w:color="auto"/>
      </w:divBdr>
    </w:div>
    <w:div w:id="738484400">
      <w:marLeft w:val="0"/>
      <w:marRight w:val="0"/>
      <w:marTop w:val="-20"/>
      <w:marBottom w:val="-20"/>
      <w:divBdr>
        <w:top w:val="none" w:sz="0" w:space="0" w:color="auto"/>
        <w:left w:val="none" w:sz="0" w:space="0" w:color="auto"/>
        <w:bottom w:val="none" w:sz="0" w:space="0" w:color="auto"/>
        <w:right w:val="none" w:sz="0" w:space="0" w:color="auto"/>
      </w:divBdr>
    </w:div>
    <w:div w:id="739864658">
      <w:marLeft w:val="0"/>
      <w:marRight w:val="0"/>
      <w:marTop w:val="-20"/>
      <w:marBottom w:val="-20"/>
      <w:divBdr>
        <w:top w:val="none" w:sz="0" w:space="0" w:color="auto"/>
        <w:left w:val="none" w:sz="0" w:space="0" w:color="auto"/>
        <w:bottom w:val="none" w:sz="0" w:space="0" w:color="auto"/>
        <w:right w:val="none" w:sz="0" w:space="0" w:color="auto"/>
      </w:divBdr>
    </w:div>
    <w:div w:id="740176783">
      <w:marLeft w:val="0"/>
      <w:marRight w:val="0"/>
      <w:marTop w:val="-20"/>
      <w:marBottom w:val="-20"/>
      <w:divBdr>
        <w:top w:val="none" w:sz="0" w:space="0" w:color="auto"/>
        <w:left w:val="none" w:sz="0" w:space="0" w:color="auto"/>
        <w:bottom w:val="none" w:sz="0" w:space="0" w:color="auto"/>
        <w:right w:val="none" w:sz="0" w:space="0" w:color="auto"/>
      </w:divBdr>
    </w:div>
    <w:div w:id="740296811">
      <w:marLeft w:val="0"/>
      <w:marRight w:val="0"/>
      <w:marTop w:val="-20"/>
      <w:marBottom w:val="-20"/>
      <w:divBdr>
        <w:top w:val="none" w:sz="0" w:space="0" w:color="auto"/>
        <w:left w:val="none" w:sz="0" w:space="0" w:color="auto"/>
        <w:bottom w:val="none" w:sz="0" w:space="0" w:color="auto"/>
        <w:right w:val="none" w:sz="0" w:space="0" w:color="auto"/>
      </w:divBdr>
    </w:div>
    <w:div w:id="742067434">
      <w:marLeft w:val="0"/>
      <w:marRight w:val="0"/>
      <w:marTop w:val="-20"/>
      <w:marBottom w:val="-20"/>
      <w:divBdr>
        <w:top w:val="none" w:sz="0" w:space="0" w:color="auto"/>
        <w:left w:val="none" w:sz="0" w:space="0" w:color="auto"/>
        <w:bottom w:val="none" w:sz="0" w:space="0" w:color="auto"/>
        <w:right w:val="none" w:sz="0" w:space="0" w:color="auto"/>
      </w:divBdr>
    </w:div>
    <w:div w:id="742142540">
      <w:marLeft w:val="0"/>
      <w:marRight w:val="0"/>
      <w:marTop w:val="-20"/>
      <w:marBottom w:val="-20"/>
      <w:divBdr>
        <w:top w:val="none" w:sz="0" w:space="0" w:color="auto"/>
        <w:left w:val="none" w:sz="0" w:space="0" w:color="auto"/>
        <w:bottom w:val="none" w:sz="0" w:space="0" w:color="auto"/>
        <w:right w:val="none" w:sz="0" w:space="0" w:color="auto"/>
      </w:divBdr>
    </w:div>
    <w:div w:id="742601032">
      <w:marLeft w:val="0"/>
      <w:marRight w:val="0"/>
      <w:marTop w:val="-20"/>
      <w:marBottom w:val="-20"/>
      <w:divBdr>
        <w:top w:val="none" w:sz="0" w:space="0" w:color="auto"/>
        <w:left w:val="none" w:sz="0" w:space="0" w:color="auto"/>
        <w:bottom w:val="none" w:sz="0" w:space="0" w:color="auto"/>
        <w:right w:val="none" w:sz="0" w:space="0" w:color="auto"/>
      </w:divBdr>
    </w:div>
    <w:div w:id="743911738">
      <w:marLeft w:val="0"/>
      <w:marRight w:val="0"/>
      <w:marTop w:val="-20"/>
      <w:marBottom w:val="-20"/>
      <w:divBdr>
        <w:top w:val="none" w:sz="0" w:space="0" w:color="auto"/>
        <w:left w:val="none" w:sz="0" w:space="0" w:color="auto"/>
        <w:bottom w:val="none" w:sz="0" w:space="0" w:color="auto"/>
        <w:right w:val="none" w:sz="0" w:space="0" w:color="auto"/>
      </w:divBdr>
    </w:div>
    <w:div w:id="744570928">
      <w:marLeft w:val="0"/>
      <w:marRight w:val="0"/>
      <w:marTop w:val="-20"/>
      <w:marBottom w:val="-20"/>
      <w:divBdr>
        <w:top w:val="none" w:sz="0" w:space="0" w:color="auto"/>
        <w:left w:val="none" w:sz="0" w:space="0" w:color="auto"/>
        <w:bottom w:val="none" w:sz="0" w:space="0" w:color="auto"/>
        <w:right w:val="none" w:sz="0" w:space="0" w:color="auto"/>
      </w:divBdr>
    </w:div>
    <w:div w:id="745415965">
      <w:marLeft w:val="0"/>
      <w:marRight w:val="0"/>
      <w:marTop w:val="-20"/>
      <w:marBottom w:val="-20"/>
      <w:divBdr>
        <w:top w:val="none" w:sz="0" w:space="0" w:color="auto"/>
        <w:left w:val="none" w:sz="0" w:space="0" w:color="auto"/>
        <w:bottom w:val="none" w:sz="0" w:space="0" w:color="auto"/>
        <w:right w:val="none" w:sz="0" w:space="0" w:color="auto"/>
      </w:divBdr>
    </w:div>
    <w:div w:id="745611306">
      <w:marLeft w:val="0"/>
      <w:marRight w:val="0"/>
      <w:marTop w:val="-20"/>
      <w:marBottom w:val="-20"/>
      <w:divBdr>
        <w:top w:val="none" w:sz="0" w:space="0" w:color="auto"/>
        <w:left w:val="none" w:sz="0" w:space="0" w:color="auto"/>
        <w:bottom w:val="none" w:sz="0" w:space="0" w:color="auto"/>
        <w:right w:val="none" w:sz="0" w:space="0" w:color="auto"/>
      </w:divBdr>
    </w:div>
    <w:div w:id="746460767">
      <w:marLeft w:val="0"/>
      <w:marRight w:val="0"/>
      <w:marTop w:val="-20"/>
      <w:marBottom w:val="-20"/>
      <w:divBdr>
        <w:top w:val="none" w:sz="0" w:space="0" w:color="auto"/>
        <w:left w:val="none" w:sz="0" w:space="0" w:color="auto"/>
        <w:bottom w:val="none" w:sz="0" w:space="0" w:color="auto"/>
        <w:right w:val="none" w:sz="0" w:space="0" w:color="auto"/>
      </w:divBdr>
    </w:div>
    <w:div w:id="748190025">
      <w:marLeft w:val="0"/>
      <w:marRight w:val="0"/>
      <w:marTop w:val="-20"/>
      <w:marBottom w:val="-20"/>
      <w:divBdr>
        <w:top w:val="none" w:sz="0" w:space="0" w:color="auto"/>
        <w:left w:val="none" w:sz="0" w:space="0" w:color="auto"/>
        <w:bottom w:val="none" w:sz="0" w:space="0" w:color="auto"/>
        <w:right w:val="none" w:sz="0" w:space="0" w:color="auto"/>
      </w:divBdr>
    </w:div>
    <w:div w:id="748577978">
      <w:marLeft w:val="0"/>
      <w:marRight w:val="0"/>
      <w:marTop w:val="-20"/>
      <w:marBottom w:val="-20"/>
      <w:divBdr>
        <w:top w:val="none" w:sz="0" w:space="0" w:color="auto"/>
        <w:left w:val="none" w:sz="0" w:space="0" w:color="auto"/>
        <w:bottom w:val="none" w:sz="0" w:space="0" w:color="auto"/>
        <w:right w:val="none" w:sz="0" w:space="0" w:color="auto"/>
      </w:divBdr>
    </w:div>
    <w:div w:id="751053158">
      <w:marLeft w:val="0"/>
      <w:marRight w:val="0"/>
      <w:marTop w:val="-20"/>
      <w:marBottom w:val="-20"/>
      <w:divBdr>
        <w:top w:val="none" w:sz="0" w:space="0" w:color="auto"/>
        <w:left w:val="none" w:sz="0" w:space="0" w:color="auto"/>
        <w:bottom w:val="none" w:sz="0" w:space="0" w:color="auto"/>
        <w:right w:val="none" w:sz="0" w:space="0" w:color="auto"/>
      </w:divBdr>
    </w:div>
    <w:div w:id="751241161">
      <w:marLeft w:val="0"/>
      <w:marRight w:val="0"/>
      <w:marTop w:val="-20"/>
      <w:marBottom w:val="-20"/>
      <w:divBdr>
        <w:top w:val="none" w:sz="0" w:space="0" w:color="auto"/>
        <w:left w:val="none" w:sz="0" w:space="0" w:color="auto"/>
        <w:bottom w:val="none" w:sz="0" w:space="0" w:color="auto"/>
        <w:right w:val="none" w:sz="0" w:space="0" w:color="auto"/>
      </w:divBdr>
    </w:div>
    <w:div w:id="752167761">
      <w:marLeft w:val="0"/>
      <w:marRight w:val="0"/>
      <w:marTop w:val="-20"/>
      <w:marBottom w:val="-20"/>
      <w:divBdr>
        <w:top w:val="none" w:sz="0" w:space="0" w:color="auto"/>
        <w:left w:val="none" w:sz="0" w:space="0" w:color="auto"/>
        <w:bottom w:val="none" w:sz="0" w:space="0" w:color="auto"/>
        <w:right w:val="none" w:sz="0" w:space="0" w:color="auto"/>
      </w:divBdr>
    </w:div>
    <w:div w:id="753405506">
      <w:marLeft w:val="0"/>
      <w:marRight w:val="0"/>
      <w:marTop w:val="-20"/>
      <w:marBottom w:val="-20"/>
      <w:divBdr>
        <w:top w:val="none" w:sz="0" w:space="0" w:color="auto"/>
        <w:left w:val="none" w:sz="0" w:space="0" w:color="auto"/>
        <w:bottom w:val="none" w:sz="0" w:space="0" w:color="auto"/>
        <w:right w:val="none" w:sz="0" w:space="0" w:color="auto"/>
      </w:divBdr>
    </w:div>
    <w:div w:id="753743933">
      <w:marLeft w:val="0"/>
      <w:marRight w:val="0"/>
      <w:marTop w:val="-20"/>
      <w:marBottom w:val="-20"/>
      <w:divBdr>
        <w:top w:val="none" w:sz="0" w:space="0" w:color="auto"/>
        <w:left w:val="none" w:sz="0" w:space="0" w:color="auto"/>
        <w:bottom w:val="none" w:sz="0" w:space="0" w:color="auto"/>
        <w:right w:val="none" w:sz="0" w:space="0" w:color="auto"/>
      </w:divBdr>
    </w:div>
    <w:div w:id="754520628">
      <w:marLeft w:val="0"/>
      <w:marRight w:val="0"/>
      <w:marTop w:val="-20"/>
      <w:marBottom w:val="-20"/>
      <w:divBdr>
        <w:top w:val="none" w:sz="0" w:space="0" w:color="auto"/>
        <w:left w:val="none" w:sz="0" w:space="0" w:color="auto"/>
        <w:bottom w:val="none" w:sz="0" w:space="0" w:color="auto"/>
        <w:right w:val="none" w:sz="0" w:space="0" w:color="auto"/>
      </w:divBdr>
    </w:div>
    <w:div w:id="754787261">
      <w:marLeft w:val="0"/>
      <w:marRight w:val="0"/>
      <w:marTop w:val="-20"/>
      <w:marBottom w:val="-20"/>
      <w:divBdr>
        <w:top w:val="none" w:sz="0" w:space="0" w:color="auto"/>
        <w:left w:val="none" w:sz="0" w:space="0" w:color="auto"/>
        <w:bottom w:val="none" w:sz="0" w:space="0" w:color="auto"/>
        <w:right w:val="none" w:sz="0" w:space="0" w:color="auto"/>
      </w:divBdr>
    </w:div>
    <w:div w:id="755321368">
      <w:marLeft w:val="0"/>
      <w:marRight w:val="0"/>
      <w:marTop w:val="-20"/>
      <w:marBottom w:val="-20"/>
      <w:divBdr>
        <w:top w:val="none" w:sz="0" w:space="0" w:color="auto"/>
        <w:left w:val="none" w:sz="0" w:space="0" w:color="auto"/>
        <w:bottom w:val="none" w:sz="0" w:space="0" w:color="auto"/>
        <w:right w:val="none" w:sz="0" w:space="0" w:color="auto"/>
      </w:divBdr>
    </w:div>
    <w:div w:id="755328160">
      <w:marLeft w:val="0"/>
      <w:marRight w:val="0"/>
      <w:marTop w:val="-20"/>
      <w:marBottom w:val="-20"/>
      <w:divBdr>
        <w:top w:val="none" w:sz="0" w:space="0" w:color="auto"/>
        <w:left w:val="none" w:sz="0" w:space="0" w:color="auto"/>
        <w:bottom w:val="none" w:sz="0" w:space="0" w:color="auto"/>
        <w:right w:val="none" w:sz="0" w:space="0" w:color="auto"/>
      </w:divBdr>
    </w:div>
    <w:div w:id="756823273">
      <w:marLeft w:val="0"/>
      <w:marRight w:val="0"/>
      <w:marTop w:val="-20"/>
      <w:marBottom w:val="-20"/>
      <w:divBdr>
        <w:top w:val="none" w:sz="0" w:space="0" w:color="auto"/>
        <w:left w:val="none" w:sz="0" w:space="0" w:color="auto"/>
        <w:bottom w:val="none" w:sz="0" w:space="0" w:color="auto"/>
        <w:right w:val="none" w:sz="0" w:space="0" w:color="auto"/>
      </w:divBdr>
    </w:div>
    <w:div w:id="757018896">
      <w:marLeft w:val="0"/>
      <w:marRight w:val="0"/>
      <w:marTop w:val="-20"/>
      <w:marBottom w:val="-20"/>
      <w:divBdr>
        <w:top w:val="none" w:sz="0" w:space="0" w:color="auto"/>
        <w:left w:val="none" w:sz="0" w:space="0" w:color="auto"/>
        <w:bottom w:val="none" w:sz="0" w:space="0" w:color="auto"/>
        <w:right w:val="none" w:sz="0" w:space="0" w:color="auto"/>
      </w:divBdr>
    </w:div>
    <w:div w:id="759907021">
      <w:marLeft w:val="0"/>
      <w:marRight w:val="0"/>
      <w:marTop w:val="-20"/>
      <w:marBottom w:val="-20"/>
      <w:divBdr>
        <w:top w:val="none" w:sz="0" w:space="0" w:color="auto"/>
        <w:left w:val="none" w:sz="0" w:space="0" w:color="auto"/>
        <w:bottom w:val="none" w:sz="0" w:space="0" w:color="auto"/>
        <w:right w:val="none" w:sz="0" w:space="0" w:color="auto"/>
      </w:divBdr>
    </w:div>
    <w:div w:id="761074543">
      <w:marLeft w:val="0"/>
      <w:marRight w:val="0"/>
      <w:marTop w:val="-20"/>
      <w:marBottom w:val="-20"/>
      <w:divBdr>
        <w:top w:val="none" w:sz="0" w:space="0" w:color="auto"/>
        <w:left w:val="none" w:sz="0" w:space="0" w:color="auto"/>
        <w:bottom w:val="none" w:sz="0" w:space="0" w:color="auto"/>
        <w:right w:val="none" w:sz="0" w:space="0" w:color="auto"/>
      </w:divBdr>
    </w:div>
    <w:div w:id="761799009">
      <w:marLeft w:val="0"/>
      <w:marRight w:val="0"/>
      <w:marTop w:val="-20"/>
      <w:marBottom w:val="-20"/>
      <w:divBdr>
        <w:top w:val="none" w:sz="0" w:space="0" w:color="auto"/>
        <w:left w:val="none" w:sz="0" w:space="0" w:color="auto"/>
        <w:bottom w:val="none" w:sz="0" w:space="0" w:color="auto"/>
        <w:right w:val="none" w:sz="0" w:space="0" w:color="auto"/>
      </w:divBdr>
    </w:div>
    <w:div w:id="762923182">
      <w:marLeft w:val="0"/>
      <w:marRight w:val="0"/>
      <w:marTop w:val="-20"/>
      <w:marBottom w:val="-20"/>
      <w:divBdr>
        <w:top w:val="none" w:sz="0" w:space="0" w:color="auto"/>
        <w:left w:val="none" w:sz="0" w:space="0" w:color="auto"/>
        <w:bottom w:val="none" w:sz="0" w:space="0" w:color="auto"/>
        <w:right w:val="none" w:sz="0" w:space="0" w:color="auto"/>
      </w:divBdr>
    </w:div>
    <w:div w:id="764686482">
      <w:marLeft w:val="0"/>
      <w:marRight w:val="0"/>
      <w:marTop w:val="-20"/>
      <w:marBottom w:val="-20"/>
      <w:divBdr>
        <w:top w:val="none" w:sz="0" w:space="0" w:color="auto"/>
        <w:left w:val="none" w:sz="0" w:space="0" w:color="auto"/>
        <w:bottom w:val="none" w:sz="0" w:space="0" w:color="auto"/>
        <w:right w:val="none" w:sz="0" w:space="0" w:color="auto"/>
      </w:divBdr>
    </w:div>
    <w:div w:id="764887622">
      <w:marLeft w:val="0"/>
      <w:marRight w:val="0"/>
      <w:marTop w:val="-20"/>
      <w:marBottom w:val="-20"/>
      <w:divBdr>
        <w:top w:val="none" w:sz="0" w:space="0" w:color="auto"/>
        <w:left w:val="none" w:sz="0" w:space="0" w:color="auto"/>
        <w:bottom w:val="none" w:sz="0" w:space="0" w:color="auto"/>
        <w:right w:val="none" w:sz="0" w:space="0" w:color="auto"/>
      </w:divBdr>
    </w:div>
    <w:div w:id="765426244">
      <w:marLeft w:val="0"/>
      <w:marRight w:val="0"/>
      <w:marTop w:val="-20"/>
      <w:marBottom w:val="-20"/>
      <w:divBdr>
        <w:top w:val="none" w:sz="0" w:space="0" w:color="auto"/>
        <w:left w:val="none" w:sz="0" w:space="0" w:color="auto"/>
        <w:bottom w:val="none" w:sz="0" w:space="0" w:color="auto"/>
        <w:right w:val="none" w:sz="0" w:space="0" w:color="auto"/>
      </w:divBdr>
    </w:div>
    <w:div w:id="765922326">
      <w:marLeft w:val="0"/>
      <w:marRight w:val="0"/>
      <w:marTop w:val="-20"/>
      <w:marBottom w:val="-20"/>
      <w:divBdr>
        <w:top w:val="none" w:sz="0" w:space="0" w:color="auto"/>
        <w:left w:val="none" w:sz="0" w:space="0" w:color="auto"/>
        <w:bottom w:val="none" w:sz="0" w:space="0" w:color="auto"/>
        <w:right w:val="none" w:sz="0" w:space="0" w:color="auto"/>
      </w:divBdr>
    </w:div>
    <w:div w:id="766123609">
      <w:marLeft w:val="0"/>
      <w:marRight w:val="0"/>
      <w:marTop w:val="-20"/>
      <w:marBottom w:val="-20"/>
      <w:divBdr>
        <w:top w:val="none" w:sz="0" w:space="0" w:color="auto"/>
        <w:left w:val="none" w:sz="0" w:space="0" w:color="auto"/>
        <w:bottom w:val="none" w:sz="0" w:space="0" w:color="auto"/>
        <w:right w:val="none" w:sz="0" w:space="0" w:color="auto"/>
      </w:divBdr>
    </w:div>
    <w:div w:id="766928263">
      <w:marLeft w:val="0"/>
      <w:marRight w:val="0"/>
      <w:marTop w:val="-20"/>
      <w:marBottom w:val="-20"/>
      <w:divBdr>
        <w:top w:val="none" w:sz="0" w:space="0" w:color="auto"/>
        <w:left w:val="none" w:sz="0" w:space="0" w:color="auto"/>
        <w:bottom w:val="none" w:sz="0" w:space="0" w:color="auto"/>
        <w:right w:val="none" w:sz="0" w:space="0" w:color="auto"/>
      </w:divBdr>
    </w:div>
    <w:div w:id="767193496">
      <w:marLeft w:val="0"/>
      <w:marRight w:val="0"/>
      <w:marTop w:val="-20"/>
      <w:marBottom w:val="-20"/>
      <w:divBdr>
        <w:top w:val="none" w:sz="0" w:space="0" w:color="auto"/>
        <w:left w:val="none" w:sz="0" w:space="0" w:color="auto"/>
        <w:bottom w:val="none" w:sz="0" w:space="0" w:color="auto"/>
        <w:right w:val="none" w:sz="0" w:space="0" w:color="auto"/>
      </w:divBdr>
    </w:div>
    <w:div w:id="768963035">
      <w:marLeft w:val="0"/>
      <w:marRight w:val="0"/>
      <w:marTop w:val="-20"/>
      <w:marBottom w:val="-20"/>
      <w:divBdr>
        <w:top w:val="none" w:sz="0" w:space="0" w:color="auto"/>
        <w:left w:val="none" w:sz="0" w:space="0" w:color="auto"/>
        <w:bottom w:val="none" w:sz="0" w:space="0" w:color="auto"/>
        <w:right w:val="none" w:sz="0" w:space="0" w:color="auto"/>
      </w:divBdr>
    </w:div>
    <w:div w:id="770275061">
      <w:marLeft w:val="0"/>
      <w:marRight w:val="0"/>
      <w:marTop w:val="-20"/>
      <w:marBottom w:val="-20"/>
      <w:divBdr>
        <w:top w:val="none" w:sz="0" w:space="0" w:color="auto"/>
        <w:left w:val="none" w:sz="0" w:space="0" w:color="auto"/>
        <w:bottom w:val="none" w:sz="0" w:space="0" w:color="auto"/>
        <w:right w:val="none" w:sz="0" w:space="0" w:color="auto"/>
      </w:divBdr>
    </w:div>
    <w:div w:id="771362301">
      <w:marLeft w:val="0"/>
      <w:marRight w:val="0"/>
      <w:marTop w:val="-20"/>
      <w:marBottom w:val="-20"/>
      <w:divBdr>
        <w:top w:val="none" w:sz="0" w:space="0" w:color="auto"/>
        <w:left w:val="none" w:sz="0" w:space="0" w:color="auto"/>
        <w:bottom w:val="none" w:sz="0" w:space="0" w:color="auto"/>
        <w:right w:val="none" w:sz="0" w:space="0" w:color="auto"/>
      </w:divBdr>
    </w:div>
    <w:div w:id="771513570">
      <w:marLeft w:val="0"/>
      <w:marRight w:val="0"/>
      <w:marTop w:val="-20"/>
      <w:marBottom w:val="-20"/>
      <w:divBdr>
        <w:top w:val="none" w:sz="0" w:space="0" w:color="auto"/>
        <w:left w:val="none" w:sz="0" w:space="0" w:color="auto"/>
        <w:bottom w:val="none" w:sz="0" w:space="0" w:color="auto"/>
        <w:right w:val="none" w:sz="0" w:space="0" w:color="auto"/>
      </w:divBdr>
    </w:div>
    <w:div w:id="772674754">
      <w:marLeft w:val="0"/>
      <w:marRight w:val="0"/>
      <w:marTop w:val="-20"/>
      <w:marBottom w:val="-20"/>
      <w:divBdr>
        <w:top w:val="none" w:sz="0" w:space="0" w:color="auto"/>
        <w:left w:val="none" w:sz="0" w:space="0" w:color="auto"/>
        <w:bottom w:val="none" w:sz="0" w:space="0" w:color="auto"/>
        <w:right w:val="none" w:sz="0" w:space="0" w:color="auto"/>
      </w:divBdr>
    </w:div>
    <w:div w:id="774718300">
      <w:marLeft w:val="0"/>
      <w:marRight w:val="0"/>
      <w:marTop w:val="-20"/>
      <w:marBottom w:val="-20"/>
      <w:divBdr>
        <w:top w:val="none" w:sz="0" w:space="0" w:color="auto"/>
        <w:left w:val="none" w:sz="0" w:space="0" w:color="auto"/>
        <w:bottom w:val="none" w:sz="0" w:space="0" w:color="auto"/>
        <w:right w:val="none" w:sz="0" w:space="0" w:color="auto"/>
      </w:divBdr>
    </w:div>
    <w:div w:id="775098066">
      <w:marLeft w:val="0"/>
      <w:marRight w:val="0"/>
      <w:marTop w:val="-20"/>
      <w:marBottom w:val="-20"/>
      <w:divBdr>
        <w:top w:val="none" w:sz="0" w:space="0" w:color="auto"/>
        <w:left w:val="none" w:sz="0" w:space="0" w:color="auto"/>
        <w:bottom w:val="none" w:sz="0" w:space="0" w:color="auto"/>
        <w:right w:val="none" w:sz="0" w:space="0" w:color="auto"/>
      </w:divBdr>
    </w:div>
    <w:div w:id="777454151">
      <w:marLeft w:val="0"/>
      <w:marRight w:val="0"/>
      <w:marTop w:val="-20"/>
      <w:marBottom w:val="-20"/>
      <w:divBdr>
        <w:top w:val="none" w:sz="0" w:space="0" w:color="auto"/>
        <w:left w:val="none" w:sz="0" w:space="0" w:color="auto"/>
        <w:bottom w:val="none" w:sz="0" w:space="0" w:color="auto"/>
        <w:right w:val="none" w:sz="0" w:space="0" w:color="auto"/>
      </w:divBdr>
    </w:div>
    <w:div w:id="779910559">
      <w:marLeft w:val="0"/>
      <w:marRight w:val="0"/>
      <w:marTop w:val="-20"/>
      <w:marBottom w:val="-20"/>
      <w:divBdr>
        <w:top w:val="none" w:sz="0" w:space="0" w:color="auto"/>
        <w:left w:val="none" w:sz="0" w:space="0" w:color="auto"/>
        <w:bottom w:val="none" w:sz="0" w:space="0" w:color="auto"/>
        <w:right w:val="none" w:sz="0" w:space="0" w:color="auto"/>
      </w:divBdr>
    </w:div>
    <w:div w:id="780105719">
      <w:marLeft w:val="0"/>
      <w:marRight w:val="0"/>
      <w:marTop w:val="-20"/>
      <w:marBottom w:val="-20"/>
      <w:divBdr>
        <w:top w:val="none" w:sz="0" w:space="0" w:color="auto"/>
        <w:left w:val="none" w:sz="0" w:space="0" w:color="auto"/>
        <w:bottom w:val="none" w:sz="0" w:space="0" w:color="auto"/>
        <w:right w:val="none" w:sz="0" w:space="0" w:color="auto"/>
      </w:divBdr>
    </w:div>
    <w:div w:id="780682005">
      <w:marLeft w:val="0"/>
      <w:marRight w:val="0"/>
      <w:marTop w:val="-20"/>
      <w:marBottom w:val="-20"/>
      <w:divBdr>
        <w:top w:val="none" w:sz="0" w:space="0" w:color="auto"/>
        <w:left w:val="none" w:sz="0" w:space="0" w:color="auto"/>
        <w:bottom w:val="none" w:sz="0" w:space="0" w:color="auto"/>
        <w:right w:val="none" w:sz="0" w:space="0" w:color="auto"/>
      </w:divBdr>
    </w:div>
    <w:div w:id="781344956">
      <w:marLeft w:val="0"/>
      <w:marRight w:val="0"/>
      <w:marTop w:val="-20"/>
      <w:marBottom w:val="-20"/>
      <w:divBdr>
        <w:top w:val="none" w:sz="0" w:space="0" w:color="auto"/>
        <w:left w:val="none" w:sz="0" w:space="0" w:color="auto"/>
        <w:bottom w:val="none" w:sz="0" w:space="0" w:color="auto"/>
        <w:right w:val="none" w:sz="0" w:space="0" w:color="auto"/>
      </w:divBdr>
    </w:div>
    <w:div w:id="782916936">
      <w:marLeft w:val="0"/>
      <w:marRight w:val="0"/>
      <w:marTop w:val="-20"/>
      <w:marBottom w:val="-20"/>
      <w:divBdr>
        <w:top w:val="none" w:sz="0" w:space="0" w:color="auto"/>
        <w:left w:val="none" w:sz="0" w:space="0" w:color="auto"/>
        <w:bottom w:val="none" w:sz="0" w:space="0" w:color="auto"/>
        <w:right w:val="none" w:sz="0" w:space="0" w:color="auto"/>
      </w:divBdr>
    </w:div>
    <w:div w:id="783885427">
      <w:marLeft w:val="0"/>
      <w:marRight w:val="0"/>
      <w:marTop w:val="-20"/>
      <w:marBottom w:val="-20"/>
      <w:divBdr>
        <w:top w:val="none" w:sz="0" w:space="0" w:color="auto"/>
        <w:left w:val="none" w:sz="0" w:space="0" w:color="auto"/>
        <w:bottom w:val="none" w:sz="0" w:space="0" w:color="auto"/>
        <w:right w:val="none" w:sz="0" w:space="0" w:color="auto"/>
      </w:divBdr>
    </w:div>
    <w:div w:id="784227100">
      <w:marLeft w:val="0"/>
      <w:marRight w:val="0"/>
      <w:marTop w:val="-20"/>
      <w:marBottom w:val="-20"/>
      <w:divBdr>
        <w:top w:val="none" w:sz="0" w:space="0" w:color="auto"/>
        <w:left w:val="none" w:sz="0" w:space="0" w:color="auto"/>
        <w:bottom w:val="none" w:sz="0" w:space="0" w:color="auto"/>
        <w:right w:val="none" w:sz="0" w:space="0" w:color="auto"/>
      </w:divBdr>
    </w:div>
    <w:div w:id="785318319">
      <w:marLeft w:val="0"/>
      <w:marRight w:val="0"/>
      <w:marTop w:val="-20"/>
      <w:marBottom w:val="-20"/>
      <w:divBdr>
        <w:top w:val="none" w:sz="0" w:space="0" w:color="auto"/>
        <w:left w:val="none" w:sz="0" w:space="0" w:color="auto"/>
        <w:bottom w:val="none" w:sz="0" w:space="0" w:color="auto"/>
        <w:right w:val="none" w:sz="0" w:space="0" w:color="auto"/>
      </w:divBdr>
    </w:div>
    <w:div w:id="785536918">
      <w:marLeft w:val="0"/>
      <w:marRight w:val="0"/>
      <w:marTop w:val="-20"/>
      <w:marBottom w:val="-20"/>
      <w:divBdr>
        <w:top w:val="none" w:sz="0" w:space="0" w:color="auto"/>
        <w:left w:val="none" w:sz="0" w:space="0" w:color="auto"/>
        <w:bottom w:val="none" w:sz="0" w:space="0" w:color="auto"/>
        <w:right w:val="none" w:sz="0" w:space="0" w:color="auto"/>
      </w:divBdr>
    </w:div>
    <w:div w:id="789206811">
      <w:marLeft w:val="0"/>
      <w:marRight w:val="0"/>
      <w:marTop w:val="-20"/>
      <w:marBottom w:val="-20"/>
      <w:divBdr>
        <w:top w:val="none" w:sz="0" w:space="0" w:color="auto"/>
        <w:left w:val="none" w:sz="0" w:space="0" w:color="auto"/>
        <w:bottom w:val="none" w:sz="0" w:space="0" w:color="auto"/>
        <w:right w:val="none" w:sz="0" w:space="0" w:color="auto"/>
      </w:divBdr>
    </w:div>
    <w:div w:id="789667274">
      <w:marLeft w:val="0"/>
      <w:marRight w:val="0"/>
      <w:marTop w:val="-20"/>
      <w:marBottom w:val="-20"/>
      <w:divBdr>
        <w:top w:val="none" w:sz="0" w:space="0" w:color="auto"/>
        <w:left w:val="none" w:sz="0" w:space="0" w:color="auto"/>
        <w:bottom w:val="none" w:sz="0" w:space="0" w:color="auto"/>
        <w:right w:val="none" w:sz="0" w:space="0" w:color="auto"/>
      </w:divBdr>
    </w:div>
    <w:div w:id="790368900">
      <w:marLeft w:val="0"/>
      <w:marRight w:val="0"/>
      <w:marTop w:val="-20"/>
      <w:marBottom w:val="-20"/>
      <w:divBdr>
        <w:top w:val="none" w:sz="0" w:space="0" w:color="auto"/>
        <w:left w:val="none" w:sz="0" w:space="0" w:color="auto"/>
        <w:bottom w:val="none" w:sz="0" w:space="0" w:color="auto"/>
        <w:right w:val="none" w:sz="0" w:space="0" w:color="auto"/>
      </w:divBdr>
    </w:div>
    <w:div w:id="791897720">
      <w:marLeft w:val="0"/>
      <w:marRight w:val="0"/>
      <w:marTop w:val="-20"/>
      <w:marBottom w:val="-20"/>
      <w:divBdr>
        <w:top w:val="none" w:sz="0" w:space="0" w:color="auto"/>
        <w:left w:val="none" w:sz="0" w:space="0" w:color="auto"/>
        <w:bottom w:val="none" w:sz="0" w:space="0" w:color="auto"/>
        <w:right w:val="none" w:sz="0" w:space="0" w:color="auto"/>
      </w:divBdr>
    </w:div>
    <w:div w:id="791901134">
      <w:marLeft w:val="0"/>
      <w:marRight w:val="0"/>
      <w:marTop w:val="-20"/>
      <w:marBottom w:val="-20"/>
      <w:divBdr>
        <w:top w:val="none" w:sz="0" w:space="0" w:color="auto"/>
        <w:left w:val="none" w:sz="0" w:space="0" w:color="auto"/>
        <w:bottom w:val="none" w:sz="0" w:space="0" w:color="auto"/>
        <w:right w:val="none" w:sz="0" w:space="0" w:color="auto"/>
      </w:divBdr>
    </w:div>
    <w:div w:id="792093686">
      <w:marLeft w:val="0"/>
      <w:marRight w:val="0"/>
      <w:marTop w:val="-20"/>
      <w:marBottom w:val="-20"/>
      <w:divBdr>
        <w:top w:val="none" w:sz="0" w:space="0" w:color="auto"/>
        <w:left w:val="none" w:sz="0" w:space="0" w:color="auto"/>
        <w:bottom w:val="none" w:sz="0" w:space="0" w:color="auto"/>
        <w:right w:val="none" w:sz="0" w:space="0" w:color="auto"/>
      </w:divBdr>
    </w:div>
    <w:div w:id="792677480">
      <w:marLeft w:val="0"/>
      <w:marRight w:val="0"/>
      <w:marTop w:val="-20"/>
      <w:marBottom w:val="-20"/>
      <w:divBdr>
        <w:top w:val="none" w:sz="0" w:space="0" w:color="auto"/>
        <w:left w:val="none" w:sz="0" w:space="0" w:color="auto"/>
        <w:bottom w:val="none" w:sz="0" w:space="0" w:color="auto"/>
        <w:right w:val="none" w:sz="0" w:space="0" w:color="auto"/>
      </w:divBdr>
    </w:div>
    <w:div w:id="793713724">
      <w:marLeft w:val="0"/>
      <w:marRight w:val="0"/>
      <w:marTop w:val="-20"/>
      <w:marBottom w:val="-20"/>
      <w:divBdr>
        <w:top w:val="none" w:sz="0" w:space="0" w:color="auto"/>
        <w:left w:val="none" w:sz="0" w:space="0" w:color="auto"/>
        <w:bottom w:val="none" w:sz="0" w:space="0" w:color="auto"/>
        <w:right w:val="none" w:sz="0" w:space="0" w:color="auto"/>
      </w:divBdr>
    </w:div>
    <w:div w:id="794494340">
      <w:marLeft w:val="0"/>
      <w:marRight w:val="0"/>
      <w:marTop w:val="-20"/>
      <w:marBottom w:val="-20"/>
      <w:divBdr>
        <w:top w:val="none" w:sz="0" w:space="0" w:color="auto"/>
        <w:left w:val="none" w:sz="0" w:space="0" w:color="auto"/>
        <w:bottom w:val="none" w:sz="0" w:space="0" w:color="auto"/>
        <w:right w:val="none" w:sz="0" w:space="0" w:color="auto"/>
      </w:divBdr>
    </w:div>
    <w:div w:id="795030817">
      <w:marLeft w:val="0"/>
      <w:marRight w:val="0"/>
      <w:marTop w:val="-20"/>
      <w:marBottom w:val="-20"/>
      <w:divBdr>
        <w:top w:val="none" w:sz="0" w:space="0" w:color="auto"/>
        <w:left w:val="none" w:sz="0" w:space="0" w:color="auto"/>
        <w:bottom w:val="none" w:sz="0" w:space="0" w:color="auto"/>
        <w:right w:val="none" w:sz="0" w:space="0" w:color="auto"/>
      </w:divBdr>
    </w:div>
    <w:div w:id="797575570">
      <w:marLeft w:val="0"/>
      <w:marRight w:val="0"/>
      <w:marTop w:val="-20"/>
      <w:marBottom w:val="-20"/>
      <w:divBdr>
        <w:top w:val="none" w:sz="0" w:space="0" w:color="auto"/>
        <w:left w:val="none" w:sz="0" w:space="0" w:color="auto"/>
        <w:bottom w:val="none" w:sz="0" w:space="0" w:color="auto"/>
        <w:right w:val="none" w:sz="0" w:space="0" w:color="auto"/>
      </w:divBdr>
    </w:div>
    <w:div w:id="798836146">
      <w:marLeft w:val="0"/>
      <w:marRight w:val="0"/>
      <w:marTop w:val="-20"/>
      <w:marBottom w:val="-20"/>
      <w:divBdr>
        <w:top w:val="none" w:sz="0" w:space="0" w:color="auto"/>
        <w:left w:val="none" w:sz="0" w:space="0" w:color="auto"/>
        <w:bottom w:val="none" w:sz="0" w:space="0" w:color="auto"/>
        <w:right w:val="none" w:sz="0" w:space="0" w:color="auto"/>
      </w:divBdr>
    </w:div>
    <w:div w:id="799037699">
      <w:marLeft w:val="0"/>
      <w:marRight w:val="0"/>
      <w:marTop w:val="-20"/>
      <w:marBottom w:val="-20"/>
      <w:divBdr>
        <w:top w:val="none" w:sz="0" w:space="0" w:color="auto"/>
        <w:left w:val="none" w:sz="0" w:space="0" w:color="auto"/>
        <w:bottom w:val="none" w:sz="0" w:space="0" w:color="auto"/>
        <w:right w:val="none" w:sz="0" w:space="0" w:color="auto"/>
      </w:divBdr>
    </w:div>
    <w:div w:id="799612002">
      <w:marLeft w:val="0"/>
      <w:marRight w:val="0"/>
      <w:marTop w:val="-20"/>
      <w:marBottom w:val="-20"/>
      <w:divBdr>
        <w:top w:val="none" w:sz="0" w:space="0" w:color="auto"/>
        <w:left w:val="none" w:sz="0" w:space="0" w:color="auto"/>
        <w:bottom w:val="none" w:sz="0" w:space="0" w:color="auto"/>
        <w:right w:val="none" w:sz="0" w:space="0" w:color="auto"/>
      </w:divBdr>
    </w:div>
    <w:div w:id="799691709">
      <w:marLeft w:val="0"/>
      <w:marRight w:val="0"/>
      <w:marTop w:val="-20"/>
      <w:marBottom w:val="-20"/>
      <w:divBdr>
        <w:top w:val="none" w:sz="0" w:space="0" w:color="auto"/>
        <w:left w:val="none" w:sz="0" w:space="0" w:color="auto"/>
        <w:bottom w:val="none" w:sz="0" w:space="0" w:color="auto"/>
        <w:right w:val="none" w:sz="0" w:space="0" w:color="auto"/>
      </w:divBdr>
    </w:div>
    <w:div w:id="799884581">
      <w:marLeft w:val="0"/>
      <w:marRight w:val="0"/>
      <w:marTop w:val="-20"/>
      <w:marBottom w:val="-20"/>
      <w:divBdr>
        <w:top w:val="none" w:sz="0" w:space="0" w:color="auto"/>
        <w:left w:val="none" w:sz="0" w:space="0" w:color="auto"/>
        <w:bottom w:val="none" w:sz="0" w:space="0" w:color="auto"/>
        <w:right w:val="none" w:sz="0" w:space="0" w:color="auto"/>
      </w:divBdr>
    </w:div>
    <w:div w:id="799998571">
      <w:marLeft w:val="0"/>
      <w:marRight w:val="0"/>
      <w:marTop w:val="-20"/>
      <w:marBottom w:val="-20"/>
      <w:divBdr>
        <w:top w:val="none" w:sz="0" w:space="0" w:color="auto"/>
        <w:left w:val="none" w:sz="0" w:space="0" w:color="auto"/>
        <w:bottom w:val="none" w:sz="0" w:space="0" w:color="auto"/>
        <w:right w:val="none" w:sz="0" w:space="0" w:color="auto"/>
      </w:divBdr>
    </w:div>
    <w:div w:id="800805660">
      <w:marLeft w:val="0"/>
      <w:marRight w:val="0"/>
      <w:marTop w:val="-20"/>
      <w:marBottom w:val="-20"/>
      <w:divBdr>
        <w:top w:val="none" w:sz="0" w:space="0" w:color="auto"/>
        <w:left w:val="none" w:sz="0" w:space="0" w:color="auto"/>
        <w:bottom w:val="none" w:sz="0" w:space="0" w:color="auto"/>
        <w:right w:val="none" w:sz="0" w:space="0" w:color="auto"/>
      </w:divBdr>
    </w:div>
    <w:div w:id="801197448">
      <w:marLeft w:val="0"/>
      <w:marRight w:val="0"/>
      <w:marTop w:val="-20"/>
      <w:marBottom w:val="-20"/>
      <w:divBdr>
        <w:top w:val="none" w:sz="0" w:space="0" w:color="auto"/>
        <w:left w:val="none" w:sz="0" w:space="0" w:color="auto"/>
        <w:bottom w:val="none" w:sz="0" w:space="0" w:color="auto"/>
        <w:right w:val="none" w:sz="0" w:space="0" w:color="auto"/>
      </w:divBdr>
    </w:div>
    <w:div w:id="801658341">
      <w:marLeft w:val="0"/>
      <w:marRight w:val="0"/>
      <w:marTop w:val="-20"/>
      <w:marBottom w:val="-20"/>
      <w:divBdr>
        <w:top w:val="none" w:sz="0" w:space="0" w:color="auto"/>
        <w:left w:val="none" w:sz="0" w:space="0" w:color="auto"/>
        <w:bottom w:val="none" w:sz="0" w:space="0" w:color="auto"/>
        <w:right w:val="none" w:sz="0" w:space="0" w:color="auto"/>
      </w:divBdr>
    </w:div>
    <w:div w:id="801658398">
      <w:marLeft w:val="0"/>
      <w:marRight w:val="0"/>
      <w:marTop w:val="-20"/>
      <w:marBottom w:val="-20"/>
      <w:divBdr>
        <w:top w:val="none" w:sz="0" w:space="0" w:color="auto"/>
        <w:left w:val="none" w:sz="0" w:space="0" w:color="auto"/>
        <w:bottom w:val="none" w:sz="0" w:space="0" w:color="auto"/>
        <w:right w:val="none" w:sz="0" w:space="0" w:color="auto"/>
      </w:divBdr>
    </w:div>
    <w:div w:id="802044745">
      <w:marLeft w:val="0"/>
      <w:marRight w:val="0"/>
      <w:marTop w:val="-20"/>
      <w:marBottom w:val="-20"/>
      <w:divBdr>
        <w:top w:val="none" w:sz="0" w:space="0" w:color="auto"/>
        <w:left w:val="none" w:sz="0" w:space="0" w:color="auto"/>
        <w:bottom w:val="none" w:sz="0" w:space="0" w:color="auto"/>
        <w:right w:val="none" w:sz="0" w:space="0" w:color="auto"/>
      </w:divBdr>
    </w:div>
    <w:div w:id="803159273">
      <w:marLeft w:val="0"/>
      <w:marRight w:val="0"/>
      <w:marTop w:val="-20"/>
      <w:marBottom w:val="-20"/>
      <w:divBdr>
        <w:top w:val="none" w:sz="0" w:space="0" w:color="auto"/>
        <w:left w:val="none" w:sz="0" w:space="0" w:color="auto"/>
        <w:bottom w:val="none" w:sz="0" w:space="0" w:color="auto"/>
        <w:right w:val="none" w:sz="0" w:space="0" w:color="auto"/>
      </w:divBdr>
    </w:div>
    <w:div w:id="803814428">
      <w:marLeft w:val="0"/>
      <w:marRight w:val="0"/>
      <w:marTop w:val="-20"/>
      <w:marBottom w:val="-20"/>
      <w:divBdr>
        <w:top w:val="none" w:sz="0" w:space="0" w:color="auto"/>
        <w:left w:val="none" w:sz="0" w:space="0" w:color="auto"/>
        <w:bottom w:val="none" w:sz="0" w:space="0" w:color="auto"/>
        <w:right w:val="none" w:sz="0" w:space="0" w:color="auto"/>
      </w:divBdr>
    </w:div>
    <w:div w:id="804201175">
      <w:marLeft w:val="0"/>
      <w:marRight w:val="0"/>
      <w:marTop w:val="-20"/>
      <w:marBottom w:val="-20"/>
      <w:divBdr>
        <w:top w:val="none" w:sz="0" w:space="0" w:color="auto"/>
        <w:left w:val="none" w:sz="0" w:space="0" w:color="auto"/>
        <w:bottom w:val="none" w:sz="0" w:space="0" w:color="auto"/>
        <w:right w:val="none" w:sz="0" w:space="0" w:color="auto"/>
      </w:divBdr>
    </w:div>
    <w:div w:id="804471534">
      <w:marLeft w:val="0"/>
      <w:marRight w:val="0"/>
      <w:marTop w:val="-20"/>
      <w:marBottom w:val="-20"/>
      <w:divBdr>
        <w:top w:val="none" w:sz="0" w:space="0" w:color="auto"/>
        <w:left w:val="none" w:sz="0" w:space="0" w:color="auto"/>
        <w:bottom w:val="none" w:sz="0" w:space="0" w:color="auto"/>
        <w:right w:val="none" w:sz="0" w:space="0" w:color="auto"/>
      </w:divBdr>
    </w:div>
    <w:div w:id="805972459">
      <w:marLeft w:val="0"/>
      <w:marRight w:val="0"/>
      <w:marTop w:val="-20"/>
      <w:marBottom w:val="-20"/>
      <w:divBdr>
        <w:top w:val="none" w:sz="0" w:space="0" w:color="auto"/>
        <w:left w:val="none" w:sz="0" w:space="0" w:color="auto"/>
        <w:bottom w:val="none" w:sz="0" w:space="0" w:color="auto"/>
        <w:right w:val="none" w:sz="0" w:space="0" w:color="auto"/>
      </w:divBdr>
    </w:div>
    <w:div w:id="810168448">
      <w:marLeft w:val="0"/>
      <w:marRight w:val="0"/>
      <w:marTop w:val="-20"/>
      <w:marBottom w:val="-20"/>
      <w:divBdr>
        <w:top w:val="none" w:sz="0" w:space="0" w:color="auto"/>
        <w:left w:val="none" w:sz="0" w:space="0" w:color="auto"/>
        <w:bottom w:val="none" w:sz="0" w:space="0" w:color="auto"/>
        <w:right w:val="none" w:sz="0" w:space="0" w:color="auto"/>
      </w:divBdr>
    </w:div>
    <w:div w:id="810750745">
      <w:marLeft w:val="0"/>
      <w:marRight w:val="0"/>
      <w:marTop w:val="-20"/>
      <w:marBottom w:val="-20"/>
      <w:divBdr>
        <w:top w:val="none" w:sz="0" w:space="0" w:color="auto"/>
        <w:left w:val="none" w:sz="0" w:space="0" w:color="auto"/>
        <w:bottom w:val="none" w:sz="0" w:space="0" w:color="auto"/>
        <w:right w:val="none" w:sz="0" w:space="0" w:color="auto"/>
      </w:divBdr>
    </w:div>
    <w:div w:id="812260161">
      <w:marLeft w:val="0"/>
      <w:marRight w:val="0"/>
      <w:marTop w:val="-20"/>
      <w:marBottom w:val="-20"/>
      <w:divBdr>
        <w:top w:val="none" w:sz="0" w:space="0" w:color="auto"/>
        <w:left w:val="none" w:sz="0" w:space="0" w:color="auto"/>
        <w:bottom w:val="none" w:sz="0" w:space="0" w:color="auto"/>
        <w:right w:val="none" w:sz="0" w:space="0" w:color="auto"/>
      </w:divBdr>
    </w:div>
    <w:div w:id="814613032">
      <w:marLeft w:val="0"/>
      <w:marRight w:val="0"/>
      <w:marTop w:val="-20"/>
      <w:marBottom w:val="-20"/>
      <w:divBdr>
        <w:top w:val="none" w:sz="0" w:space="0" w:color="auto"/>
        <w:left w:val="none" w:sz="0" w:space="0" w:color="auto"/>
        <w:bottom w:val="none" w:sz="0" w:space="0" w:color="auto"/>
        <w:right w:val="none" w:sz="0" w:space="0" w:color="auto"/>
      </w:divBdr>
    </w:div>
    <w:div w:id="816066005">
      <w:marLeft w:val="0"/>
      <w:marRight w:val="0"/>
      <w:marTop w:val="-20"/>
      <w:marBottom w:val="-20"/>
      <w:divBdr>
        <w:top w:val="none" w:sz="0" w:space="0" w:color="auto"/>
        <w:left w:val="none" w:sz="0" w:space="0" w:color="auto"/>
        <w:bottom w:val="none" w:sz="0" w:space="0" w:color="auto"/>
        <w:right w:val="none" w:sz="0" w:space="0" w:color="auto"/>
      </w:divBdr>
    </w:div>
    <w:div w:id="816141431">
      <w:marLeft w:val="0"/>
      <w:marRight w:val="0"/>
      <w:marTop w:val="-20"/>
      <w:marBottom w:val="-20"/>
      <w:divBdr>
        <w:top w:val="none" w:sz="0" w:space="0" w:color="auto"/>
        <w:left w:val="none" w:sz="0" w:space="0" w:color="auto"/>
        <w:bottom w:val="none" w:sz="0" w:space="0" w:color="auto"/>
        <w:right w:val="none" w:sz="0" w:space="0" w:color="auto"/>
      </w:divBdr>
    </w:div>
    <w:div w:id="816609788">
      <w:marLeft w:val="0"/>
      <w:marRight w:val="0"/>
      <w:marTop w:val="-20"/>
      <w:marBottom w:val="-20"/>
      <w:divBdr>
        <w:top w:val="none" w:sz="0" w:space="0" w:color="auto"/>
        <w:left w:val="none" w:sz="0" w:space="0" w:color="auto"/>
        <w:bottom w:val="none" w:sz="0" w:space="0" w:color="auto"/>
        <w:right w:val="none" w:sz="0" w:space="0" w:color="auto"/>
      </w:divBdr>
    </w:div>
    <w:div w:id="817960582">
      <w:marLeft w:val="0"/>
      <w:marRight w:val="0"/>
      <w:marTop w:val="-20"/>
      <w:marBottom w:val="-20"/>
      <w:divBdr>
        <w:top w:val="none" w:sz="0" w:space="0" w:color="auto"/>
        <w:left w:val="none" w:sz="0" w:space="0" w:color="auto"/>
        <w:bottom w:val="none" w:sz="0" w:space="0" w:color="auto"/>
        <w:right w:val="none" w:sz="0" w:space="0" w:color="auto"/>
      </w:divBdr>
    </w:div>
    <w:div w:id="818886887">
      <w:marLeft w:val="0"/>
      <w:marRight w:val="0"/>
      <w:marTop w:val="-20"/>
      <w:marBottom w:val="-20"/>
      <w:divBdr>
        <w:top w:val="none" w:sz="0" w:space="0" w:color="auto"/>
        <w:left w:val="none" w:sz="0" w:space="0" w:color="auto"/>
        <w:bottom w:val="none" w:sz="0" w:space="0" w:color="auto"/>
        <w:right w:val="none" w:sz="0" w:space="0" w:color="auto"/>
      </w:divBdr>
    </w:div>
    <w:div w:id="819883330">
      <w:marLeft w:val="0"/>
      <w:marRight w:val="0"/>
      <w:marTop w:val="-20"/>
      <w:marBottom w:val="-20"/>
      <w:divBdr>
        <w:top w:val="none" w:sz="0" w:space="0" w:color="auto"/>
        <w:left w:val="none" w:sz="0" w:space="0" w:color="auto"/>
        <w:bottom w:val="none" w:sz="0" w:space="0" w:color="auto"/>
        <w:right w:val="none" w:sz="0" w:space="0" w:color="auto"/>
      </w:divBdr>
    </w:div>
    <w:div w:id="821309259">
      <w:marLeft w:val="0"/>
      <w:marRight w:val="0"/>
      <w:marTop w:val="-20"/>
      <w:marBottom w:val="-20"/>
      <w:divBdr>
        <w:top w:val="none" w:sz="0" w:space="0" w:color="auto"/>
        <w:left w:val="none" w:sz="0" w:space="0" w:color="auto"/>
        <w:bottom w:val="none" w:sz="0" w:space="0" w:color="auto"/>
        <w:right w:val="none" w:sz="0" w:space="0" w:color="auto"/>
      </w:divBdr>
    </w:div>
    <w:div w:id="822354623">
      <w:marLeft w:val="0"/>
      <w:marRight w:val="0"/>
      <w:marTop w:val="-20"/>
      <w:marBottom w:val="-20"/>
      <w:divBdr>
        <w:top w:val="none" w:sz="0" w:space="0" w:color="auto"/>
        <w:left w:val="none" w:sz="0" w:space="0" w:color="auto"/>
        <w:bottom w:val="none" w:sz="0" w:space="0" w:color="auto"/>
        <w:right w:val="none" w:sz="0" w:space="0" w:color="auto"/>
      </w:divBdr>
    </w:div>
    <w:div w:id="824324002">
      <w:marLeft w:val="0"/>
      <w:marRight w:val="0"/>
      <w:marTop w:val="-20"/>
      <w:marBottom w:val="-20"/>
      <w:divBdr>
        <w:top w:val="none" w:sz="0" w:space="0" w:color="auto"/>
        <w:left w:val="none" w:sz="0" w:space="0" w:color="auto"/>
        <w:bottom w:val="none" w:sz="0" w:space="0" w:color="auto"/>
        <w:right w:val="none" w:sz="0" w:space="0" w:color="auto"/>
      </w:divBdr>
    </w:div>
    <w:div w:id="828401590">
      <w:marLeft w:val="0"/>
      <w:marRight w:val="0"/>
      <w:marTop w:val="-20"/>
      <w:marBottom w:val="-20"/>
      <w:divBdr>
        <w:top w:val="none" w:sz="0" w:space="0" w:color="auto"/>
        <w:left w:val="none" w:sz="0" w:space="0" w:color="auto"/>
        <w:bottom w:val="none" w:sz="0" w:space="0" w:color="auto"/>
        <w:right w:val="none" w:sz="0" w:space="0" w:color="auto"/>
      </w:divBdr>
    </w:div>
    <w:div w:id="828405923">
      <w:marLeft w:val="0"/>
      <w:marRight w:val="0"/>
      <w:marTop w:val="-20"/>
      <w:marBottom w:val="-20"/>
      <w:divBdr>
        <w:top w:val="none" w:sz="0" w:space="0" w:color="auto"/>
        <w:left w:val="none" w:sz="0" w:space="0" w:color="auto"/>
        <w:bottom w:val="none" w:sz="0" w:space="0" w:color="auto"/>
        <w:right w:val="none" w:sz="0" w:space="0" w:color="auto"/>
      </w:divBdr>
    </w:div>
    <w:div w:id="828441700">
      <w:marLeft w:val="0"/>
      <w:marRight w:val="0"/>
      <w:marTop w:val="-20"/>
      <w:marBottom w:val="-20"/>
      <w:divBdr>
        <w:top w:val="none" w:sz="0" w:space="0" w:color="auto"/>
        <w:left w:val="none" w:sz="0" w:space="0" w:color="auto"/>
        <w:bottom w:val="none" w:sz="0" w:space="0" w:color="auto"/>
        <w:right w:val="none" w:sz="0" w:space="0" w:color="auto"/>
      </w:divBdr>
    </w:div>
    <w:div w:id="829756618">
      <w:marLeft w:val="0"/>
      <w:marRight w:val="0"/>
      <w:marTop w:val="-20"/>
      <w:marBottom w:val="-20"/>
      <w:divBdr>
        <w:top w:val="none" w:sz="0" w:space="0" w:color="auto"/>
        <w:left w:val="none" w:sz="0" w:space="0" w:color="auto"/>
        <w:bottom w:val="none" w:sz="0" w:space="0" w:color="auto"/>
        <w:right w:val="none" w:sz="0" w:space="0" w:color="auto"/>
      </w:divBdr>
    </w:div>
    <w:div w:id="830104917">
      <w:marLeft w:val="0"/>
      <w:marRight w:val="0"/>
      <w:marTop w:val="-20"/>
      <w:marBottom w:val="-20"/>
      <w:divBdr>
        <w:top w:val="none" w:sz="0" w:space="0" w:color="auto"/>
        <w:left w:val="none" w:sz="0" w:space="0" w:color="auto"/>
        <w:bottom w:val="none" w:sz="0" w:space="0" w:color="auto"/>
        <w:right w:val="none" w:sz="0" w:space="0" w:color="auto"/>
      </w:divBdr>
    </w:div>
    <w:div w:id="831725385">
      <w:marLeft w:val="0"/>
      <w:marRight w:val="0"/>
      <w:marTop w:val="-20"/>
      <w:marBottom w:val="-20"/>
      <w:divBdr>
        <w:top w:val="none" w:sz="0" w:space="0" w:color="auto"/>
        <w:left w:val="none" w:sz="0" w:space="0" w:color="auto"/>
        <w:bottom w:val="none" w:sz="0" w:space="0" w:color="auto"/>
        <w:right w:val="none" w:sz="0" w:space="0" w:color="auto"/>
      </w:divBdr>
    </w:div>
    <w:div w:id="832258639">
      <w:marLeft w:val="0"/>
      <w:marRight w:val="0"/>
      <w:marTop w:val="-20"/>
      <w:marBottom w:val="-20"/>
      <w:divBdr>
        <w:top w:val="none" w:sz="0" w:space="0" w:color="auto"/>
        <w:left w:val="none" w:sz="0" w:space="0" w:color="auto"/>
        <w:bottom w:val="none" w:sz="0" w:space="0" w:color="auto"/>
        <w:right w:val="none" w:sz="0" w:space="0" w:color="auto"/>
      </w:divBdr>
    </w:div>
    <w:div w:id="832261068">
      <w:marLeft w:val="0"/>
      <w:marRight w:val="0"/>
      <w:marTop w:val="-20"/>
      <w:marBottom w:val="-20"/>
      <w:divBdr>
        <w:top w:val="none" w:sz="0" w:space="0" w:color="auto"/>
        <w:left w:val="none" w:sz="0" w:space="0" w:color="auto"/>
        <w:bottom w:val="none" w:sz="0" w:space="0" w:color="auto"/>
        <w:right w:val="none" w:sz="0" w:space="0" w:color="auto"/>
      </w:divBdr>
    </w:div>
    <w:div w:id="832451099">
      <w:marLeft w:val="0"/>
      <w:marRight w:val="0"/>
      <w:marTop w:val="-20"/>
      <w:marBottom w:val="-20"/>
      <w:divBdr>
        <w:top w:val="none" w:sz="0" w:space="0" w:color="auto"/>
        <w:left w:val="none" w:sz="0" w:space="0" w:color="auto"/>
        <w:bottom w:val="none" w:sz="0" w:space="0" w:color="auto"/>
        <w:right w:val="none" w:sz="0" w:space="0" w:color="auto"/>
      </w:divBdr>
    </w:div>
    <w:div w:id="834224830">
      <w:marLeft w:val="0"/>
      <w:marRight w:val="0"/>
      <w:marTop w:val="-20"/>
      <w:marBottom w:val="-20"/>
      <w:divBdr>
        <w:top w:val="none" w:sz="0" w:space="0" w:color="auto"/>
        <w:left w:val="none" w:sz="0" w:space="0" w:color="auto"/>
        <w:bottom w:val="none" w:sz="0" w:space="0" w:color="auto"/>
        <w:right w:val="none" w:sz="0" w:space="0" w:color="auto"/>
      </w:divBdr>
    </w:div>
    <w:div w:id="836650543">
      <w:marLeft w:val="0"/>
      <w:marRight w:val="0"/>
      <w:marTop w:val="-20"/>
      <w:marBottom w:val="-20"/>
      <w:divBdr>
        <w:top w:val="none" w:sz="0" w:space="0" w:color="auto"/>
        <w:left w:val="none" w:sz="0" w:space="0" w:color="auto"/>
        <w:bottom w:val="none" w:sz="0" w:space="0" w:color="auto"/>
        <w:right w:val="none" w:sz="0" w:space="0" w:color="auto"/>
      </w:divBdr>
    </w:div>
    <w:div w:id="836724307">
      <w:marLeft w:val="0"/>
      <w:marRight w:val="0"/>
      <w:marTop w:val="-20"/>
      <w:marBottom w:val="-20"/>
      <w:divBdr>
        <w:top w:val="none" w:sz="0" w:space="0" w:color="auto"/>
        <w:left w:val="none" w:sz="0" w:space="0" w:color="auto"/>
        <w:bottom w:val="none" w:sz="0" w:space="0" w:color="auto"/>
        <w:right w:val="none" w:sz="0" w:space="0" w:color="auto"/>
      </w:divBdr>
    </w:div>
    <w:div w:id="837037822">
      <w:marLeft w:val="0"/>
      <w:marRight w:val="0"/>
      <w:marTop w:val="-20"/>
      <w:marBottom w:val="-20"/>
      <w:divBdr>
        <w:top w:val="none" w:sz="0" w:space="0" w:color="auto"/>
        <w:left w:val="none" w:sz="0" w:space="0" w:color="auto"/>
        <w:bottom w:val="none" w:sz="0" w:space="0" w:color="auto"/>
        <w:right w:val="none" w:sz="0" w:space="0" w:color="auto"/>
      </w:divBdr>
    </w:div>
    <w:div w:id="837041839">
      <w:marLeft w:val="0"/>
      <w:marRight w:val="0"/>
      <w:marTop w:val="-20"/>
      <w:marBottom w:val="-20"/>
      <w:divBdr>
        <w:top w:val="none" w:sz="0" w:space="0" w:color="auto"/>
        <w:left w:val="none" w:sz="0" w:space="0" w:color="auto"/>
        <w:bottom w:val="none" w:sz="0" w:space="0" w:color="auto"/>
        <w:right w:val="none" w:sz="0" w:space="0" w:color="auto"/>
      </w:divBdr>
    </w:div>
    <w:div w:id="837235610">
      <w:marLeft w:val="0"/>
      <w:marRight w:val="0"/>
      <w:marTop w:val="-20"/>
      <w:marBottom w:val="-20"/>
      <w:divBdr>
        <w:top w:val="none" w:sz="0" w:space="0" w:color="auto"/>
        <w:left w:val="none" w:sz="0" w:space="0" w:color="auto"/>
        <w:bottom w:val="none" w:sz="0" w:space="0" w:color="auto"/>
        <w:right w:val="none" w:sz="0" w:space="0" w:color="auto"/>
      </w:divBdr>
    </w:div>
    <w:div w:id="839273033">
      <w:marLeft w:val="0"/>
      <w:marRight w:val="0"/>
      <w:marTop w:val="-20"/>
      <w:marBottom w:val="-20"/>
      <w:divBdr>
        <w:top w:val="none" w:sz="0" w:space="0" w:color="auto"/>
        <w:left w:val="none" w:sz="0" w:space="0" w:color="auto"/>
        <w:bottom w:val="none" w:sz="0" w:space="0" w:color="auto"/>
        <w:right w:val="none" w:sz="0" w:space="0" w:color="auto"/>
      </w:divBdr>
    </w:div>
    <w:div w:id="840042888">
      <w:marLeft w:val="0"/>
      <w:marRight w:val="0"/>
      <w:marTop w:val="-20"/>
      <w:marBottom w:val="-20"/>
      <w:divBdr>
        <w:top w:val="none" w:sz="0" w:space="0" w:color="auto"/>
        <w:left w:val="none" w:sz="0" w:space="0" w:color="auto"/>
        <w:bottom w:val="none" w:sz="0" w:space="0" w:color="auto"/>
        <w:right w:val="none" w:sz="0" w:space="0" w:color="auto"/>
      </w:divBdr>
    </w:div>
    <w:div w:id="841117238">
      <w:marLeft w:val="0"/>
      <w:marRight w:val="0"/>
      <w:marTop w:val="-20"/>
      <w:marBottom w:val="-20"/>
      <w:divBdr>
        <w:top w:val="none" w:sz="0" w:space="0" w:color="auto"/>
        <w:left w:val="none" w:sz="0" w:space="0" w:color="auto"/>
        <w:bottom w:val="none" w:sz="0" w:space="0" w:color="auto"/>
        <w:right w:val="none" w:sz="0" w:space="0" w:color="auto"/>
      </w:divBdr>
    </w:div>
    <w:div w:id="841697081">
      <w:marLeft w:val="0"/>
      <w:marRight w:val="0"/>
      <w:marTop w:val="-20"/>
      <w:marBottom w:val="-20"/>
      <w:divBdr>
        <w:top w:val="none" w:sz="0" w:space="0" w:color="auto"/>
        <w:left w:val="none" w:sz="0" w:space="0" w:color="auto"/>
        <w:bottom w:val="none" w:sz="0" w:space="0" w:color="auto"/>
        <w:right w:val="none" w:sz="0" w:space="0" w:color="auto"/>
      </w:divBdr>
    </w:div>
    <w:div w:id="841702249">
      <w:marLeft w:val="0"/>
      <w:marRight w:val="0"/>
      <w:marTop w:val="-20"/>
      <w:marBottom w:val="-20"/>
      <w:divBdr>
        <w:top w:val="none" w:sz="0" w:space="0" w:color="auto"/>
        <w:left w:val="none" w:sz="0" w:space="0" w:color="auto"/>
        <w:bottom w:val="none" w:sz="0" w:space="0" w:color="auto"/>
        <w:right w:val="none" w:sz="0" w:space="0" w:color="auto"/>
      </w:divBdr>
    </w:div>
    <w:div w:id="842276646">
      <w:marLeft w:val="0"/>
      <w:marRight w:val="0"/>
      <w:marTop w:val="-20"/>
      <w:marBottom w:val="-20"/>
      <w:divBdr>
        <w:top w:val="none" w:sz="0" w:space="0" w:color="auto"/>
        <w:left w:val="none" w:sz="0" w:space="0" w:color="auto"/>
        <w:bottom w:val="none" w:sz="0" w:space="0" w:color="auto"/>
        <w:right w:val="none" w:sz="0" w:space="0" w:color="auto"/>
      </w:divBdr>
    </w:div>
    <w:div w:id="844170676">
      <w:marLeft w:val="0"/>
      <w:marRight w:val="0"/>
      <w:marTop w:val="-20"/>
      <w:marBottom w:val="-20"/>
      <w:divBdr>
        <w:top w:val="none" w:sz="0" w:space="0" w:color="auto"/>
        <w:left w:val="none" w:sz="0" w:space="0" w:color="auto"/>
        <w:bottom w:val="none" w:sz="0" w:space="0" w:color="auto"/>
        <w:right w:val="none" w:sz="0" w:space="0" w:color="auto"/>
      </w:divBdr>
    </w:div>
    <w:div w:id="844514572">
      <w:marLeft w:val="0"/>
      <w:marRight w:val="0"/>
      <w:marTop w:val="-20"/>
      <w:marBottom w:val="-20"/>
      <w:divBdr>
        <w:top w:val="none" w:sz="0" w:space="0" w:color="auto"/>
        <w:left w:val="none" w:sz="0" w:space="0" w:color="auto"/>
        <w:bottom w:val="none" w:sz="0" w:space="0" w:color="auto"/>
        <w:right w:val="none" w:sz="0" w:space="0" w:color="auto"/>
      </w:divBdr>
    </w:div>
    <w:div w:id="844785142">
      <w:marLeft w:val="0"/>
      <w:marRight w:val="0"/>
      <w:marTop w:val="-20"/>
      <w:marBottom w:val="-20"/>
      <w:divBdr>
        <w:top w:val="none" w:sz="0" w:space="0" w:color="auto"/>
        <w:left w:val="none" w:sz="0" w:space="0" w:color="auto"/>
        <w:bottom w:val="none" w:sz="0" w:space="0" w:color="auto"/>
        <w:right w:val="none" w:sz="0" w:space="0" w:color="auto"/>
      </w:divBdr>
    </w:div>
    <w:div w:id="844900855">
      <w:marLeft w:val="0"/>
      <w:marRight w:val="0"/>
      <w:marTop w:val="-20"/>
      <w:marBottom w:val="-20"/>
      <w:divBdr>
        <w:top w:val="none" w:sz="0" w:space="0" w:color="auto"/>
        <w:left w:val="none" w:sz="0" w:space="0" w:color="auto"/>
        <w:bottom w:val="none" w:sz="0" w:space="0" w:color="auto"/>
        <w:right w:val="none" w:sz="0" w:space="0" w:color="auto"/>
      </w:divBdr>
    </w:div>
    <w:div w:id="845053567">
      <w:marLeft w:val="0"/>
      <w:marRight w:val="0"/>
      <w:marTop w:val="-20"/>
      <w:marBottom w:val="-20"/>
      <w:divBdr>
        <w:top w:val="none" w:sz="0" w:space="0" w:color="auto"/>
        <w:left w:val="none" w:sz="0" w:space="0" w:color="auto"/>
        <w:bottom w:val="none" w:sz="0" w:space="0" w:color="auto"/>
        <w:right w:val="none" w:sz="0" w:space="0" w:color="auto"/>
      </w:divBdr>
    </w:div>
    <w:div w:id="846285874">
      <w:marLeft w:val="0"/>
      <w:marRight w:val="0"/>
      <w:marTop w:val="-20"/>
      <w:marBottom w:val="-20"/>
      <w:divBdr>
        <w:top w:val="none" w:sz="0" w:space="0" w:color="auto"/>
        <w:left w:val="none" w:sz="0" w:space="0" w:color="auto"/>
        <w:bottom w:val="none" w:sz="0" w:space="0" w:color="auto"/>
        <w:right w:val="none" w:sz="0" w:space="0" w:color="auto"/>
      </w:divBdr>
    </w:div>
    <w:div w:id="846746157">
      <w:marLeft w:val="0"/>
      <w:marRight w:val="0"/>
      <w:marTop w:val="-20"/>
      <w:marBottom w:val="-20"/>
      <w:divBdr>
        <w:top w:val="none" w:sz="0" w:space="0" w:color="auto"/>
        <w:left w:val="none" w:sz="0" w:space="0" w:color="auto"/>
        <w:bottom w:val="none" w:sz="0" w:space="0" w:color="auto"/>
        <w:right w:val="none" w:sz="0" w:space="0" w:color="auto"/>
      </w:divBdr>
    </w:div>
    <w:div w:id="847133311">
      <w:marLeft w:val="0"/>
      <w:marRight w:val="0"/>
      <w:marTop w:val="-20"/>
      <w:marBottom w:val="-20"/>
      <w:divBdr>
        <w:top w:val="none" w:sz="0" w:space="0" w:color="auto"/>
        <w:left w:val="none" w:sz="0" w:space="0" w:color="auto"/>
        <w:bottom w:val="none" w:sz="0" w:space="0" w:color="auto"/>
        <w:right w:val="none" w:sz="0" w:space="0" w:color="auto"/>
      </w:divBdr>
    </w:div>
    <w:div w:id="847135502">
      <w:marLeft w:val="0"/>
      <w:marRight w:val="0"/>
      <w:marTop w:val="-20"/>
      <w:marBottom w:val="-20"/>
      <w:divBdr>
        <w:top w:val="none" w:sz="0" w:space="0" w:color="auto"/>
        <w:left w:val="none" w:sz="0" w:space="0" w:color="auto"/>
        <w:bottom w:val="none" w:sz="0" w:space="0" w:color="auto"/>
        <w:right w:val="none" w:sz="0" w:space="0" w:color="auto"/>
      </w:divBdr>
    </w:div>
    <w:div w:id="850492972">
      <w:marLeft w:val="0"/>
      <w:marRight w:val="0"/>
      <w:marTop w:val="-20"/>
      <w:marBottom w:val="-20"/>
      <w:divBdr>
        <w:top w:val="none" w:sz="0" w:space="0" w:color="auto"/>
        <w:left w:val="none" w:sz="0" w:space="0" w:color="auto"/>
        <w:bottom w:val="none" w:sz="0" w:space="0" w:color="auto"/>
        <w:right w:val="none" w:sz="0" w:space="0" w:color="auto"/>
      </w:divBdr>
    </w:div>
    <w:div w:id="851603824">
      <w:marLeft w:val="0"/>
      <w:marRight w:val="0"/>
      <w:marTop w:val="-20"/>
      <w:marBottom w:val="-20"/>
      <w:divBdr>
        <w:top w:val="none" w:sz="0" w:space="0" w:color="auto"/>
        <w:left w:val="none" w:sz="0" w:space="0" w:color="auto"/>
        <w:bottom w:val="none" w:sz="0" w:space="0" w:color="auto"/>
        <w:right w:val="none" w:sz="0" w:space="0" w:color="auto"/>
      </w:divBdr>
    </w:div>
    <w:div w:id="854080462">
      <w:marLeft w:val="0"/>
      <w:marRight w:val="0"/>
      <w:marTop w:val="-20"/>
      <w:marBottom w:val="-20"/>
      <w:divBdr>
        <w:top w:val="none" w:sz="0" w:space="0" w:color="auto"/>
        <w:left w:val="none" w:sz="0" w:space="0" w:color="auto"/>
        <w:bottom w:val="none" w:sz="0" w:space="0" w:color="auto"/>
        <w:right w:val="none" w:sz="0" w:space="0" w:color="auto"/>
      </w:divBdr>
    </w:div>
    <w:div w:id="854808679">
      <w:marLeft w:val="0"/>
      <w:marRight w:val="0"/>
      <w:marTop w:val="-20"/>
      <w:marBottom w:val="-20"/>
      <w:divBdr>
        <w:top w:val="none" w:sz="0" w:space="0" w:color="auto"/>
        <w:left w:val="none" w:sz="0" w:space="0" w:color="auto"/>
        <w:bottom w:val="none" w:sz="0" w:space="0" w:color="auto"/>
        <w:right w:val="none" w:sz="0" w:space="0" w:color="auto"/>
      </w:divBdr>
    </w:div>
    <w:div w:id="855266421">
      <w:marLeft w:val="0"/>
      <w:marRight w:val="0"/>
      <w:marTop w:val="-20"/>
      <w:marBottom w:val="-20"/>
      <w:divBdr>
        <w:top w:val="none" w:sz="0" w:space="0" w:color="auto"/>
        <w:left w:val="none" w:sz="0" w:space="0" w:color="auto"/>
        <w:bottom w:val="none" w:sz="0" w:space="0" w:color="auto"/>
        <w:right w:val="none" w:sz="0" w:space="0" w:color="auto"/>
      </w:divBdr>
    </w:div>
    <w:div w:id="855996186">
      <w:marLeft w:val="0"/>
      <w:marRight w:val="0"/>
      <w:marTop w:val="-20"/>
      <w:marBottom w:val="-20"/>
      <w:divBdr>
        <w:top w:val="none" w:sz="0" w:space="0" w:color="auto"/>
        <w:left w:val="none" w:sz="0" w:space="0" w:color="auto"/>
        <w:bottom w:val="none" w:sz="0" w:space="0" w:color="auto"/>
        <w:right w:val="none" w:sz="0" w:space="0" w:color="auto"/>
      </w:divBdr>
    </w:div>
    <w:div w:id="856964008">
      <w:marLeft w:val="0"/>
      <w:marRight w:val="0"/>
      <w:marTop w:val="-20"/>
      <w:marBottom w:val="-20"/>
      <w:divBdr>
        <w:top w:val="none" w:sz="0" w:space="0" w:color="auto"/>
        <w:left w:val="none" w:sz="0" w:space="0" w:color="auto"/>
        <w:bottom w:val="none" w:sz="0" w:space="0" w:color="auto"/>
        <w:right w:val="none" w:sz="0" w:space="0" w:color="auto"/>
      </w:divBdr>
    </w:div>
    <w:div w:id="856965989">
      <w:marLeft w:val="0"/>
      <w:marRight w:val="0"/>
      <w:marTop w:val="-20"/>
      <w:marBottom w:val="-20"/>
      <w:divBdr>
        <w:top w:val="none" w:sz="0" w:space="0" w:color="auto"/>
        <w:left w:val="none" w:sz="0" w:space="0" w:color="auto"/>
        <w:bottom w:val="none" w:sz="0" w:space="0" w:color="auto"/>
        <w:right w:val="none" w:sz="0" w:space="0" w:color="auto"/>
      </w:divBdr>
    </w:div>
    <w:div w:id="860314706">
      <w:marLeft w:val="0"/>
      <w:marRight w:val="0"/>
      <w:marTop w:val="-20"/>
      <w:marBottom w:val="-20"/>
      <w:divBdr>
        <w:top w:val="none" w:sz="0" w:space="0" w:color="auto"/>
        <w:left w:val="none" w:sz="0" w:space="0" w:color="auto"/>
        <w:bottom w:val="none" w:sz="0" w:space="0" w:color="auto"/>
        <w:right w:val="none" w:sz="0" w:space="0" w:color="auto"/>
      </w:divBdr>
    </w:div>
    <w:div w:id="861477451">
      <w:marLeft w:val="0"/>
      <w:marRight w:val="0"/>
      <w:marTop w:val="-20"/>
      <w:marBottom w:val="-20"/>
      <w:divBdr>
        <w:top w:val="none" w:sz="0" w:space="0" w:color="auto"/>
        <w:left w:val="none" w:sz="0" w:space="0" w:color="auto"/>
        <w:bottom w:val="none" w:sz="0" w:space="0" w:color="auto"/>
        <w:right w:val="none" w:sz="0" w:space="0" w:color="auto"/>
      </w:divBdr>
    </w:div>
    <w:div w:id="862404861">
      <w:marLeft w:val="0"/>
      <w:marRight w:val="0"/>
      <w:marTop w:val="-20"/>
      <w:marBottom w:val="-20"/>
      <w:divBdr>
        <w:top w:val="none" w:sz="0" w:space="0" w:color="auto"/>
        <w:left w:val="none" w:sz="0" w:space="0" w:color="auto"/>
        <w:bottom w:val="none" w:sz="0" w:space="0" w:color="auto"/>
        <w:right w:val="none" w:sz="0" w:space="0" w:color="auto"/>
      </w:divBdr>
    </w:div>
    <w:div w:id="862866527">
      <w:marLeft w:val="0"/>
      <w:marRight w:val="0"/>
      <w:marTop w:val="-20"/>
      <w:marBottom w:val="-20"/>
      <w:divBdr>
        <w:top w:val="none" w:sz="0" w:space="0" w:color="auto"/>
        <w:left w:val="none" w:sz="0" w:space="0" w:color="auto"/>
        <w:bottom w:val="none" w:sz="0" w:space="0" w:color="auto"/>
        <w:right w:val="none" w:sz="0" w:space="0" w:color="auto"/>
      </w:divBdr>
    </w:div>
    <w:div w:id="863247562">
      <w:marLeft w:val="0"/>
      <w:marRight w:val="0"/>
      <w:marTop w:val="-20"/>
      <w:marBottom w:val="-20"/>
      <w:divBdr>
        <w:top w:val="none" w:sz="0" w:space="0" w:color="auto"/>
        <w:left w:val="none" w:sz="0" w:space="0" w:color="auto"/>
        <w:bottom w:val="none" w:sz="0" w:space="0" w:color="auto"/>
        <w:right w:val="none" w:sz="0" w:space="0" w:color="auto"/>
      </w:divBdr>
    </w:div>
    <w:div w:id="865294751">
      <w:marLeft w:val="0"/>
      <w:marRight w:val="0"/>
      <w:marTop w:val="-20"/>
      <w:marBottom w:val="-20"/>
      <w:divBdr>
        <w:top w:val="none" w:sz="0" w:space="0" w:color="auto"/>
        <w:left w:val="none" w:sz="0" w:space="0" w:color="auto"/>
        <w:bottom w:val="none" w:sz="0" w:space="0" w:color="auto"/>
        <w:right w:val="none" w:sz="0" w:space="0" w:color="auto"/>
      </w:divBdr>
    </w:div>
    <w:div w:id="866143112">
      <w:marLeft w:val="0"/>
      <w:marRight w:val="0"/>
      <w:marTop w:val="-20"/>
      <w:marBottom w:val="-20"/>
      <w:divBdr>
        <w:top w:val="none" w:sz="0" w:space="0" w:color="auto"/>
        <w:left w:val="none" w:sz="0" w:space="0" w:color="auto"/>
        <w:bottom w:val="none" w:sz="0" w:space="0" w:color="auto"/>
        <w:right w:val="none" w:sz="0" w:space="0" w:color="auto"/>
      </w:divBdr>
    </w:div>
    <w:div w:id="866482481">
      <w:marLeft w:val="0"/>
      <w:marRight w:val="0"/>
      <w:marTop w:val="-20"/>
      <w:marBottom w:val="-20"/>
      <w:divBdr>
        <w:top w:val="none" w:sz="0" w:space="0" w:color="auto"/>
        <w:left w:val="none" w:sz="0" w:space="0" w:color="auto"/>
        <w:bottom w:val="none" w:sz="0" w:space="0" w:color="auto"/>
        <w:right w:val="none" w:sz="0" w:space="0" w:color="auto"/>
      </w:divBdr>
    </w:div>
    <w:div w:id="870580411">
      <w:marLeft w:val="0"/>
      <w:marRight w:val="0"/>
      <w:marTop w:val="-20"/>
      <w:marBottom w:val="-20"/>
      <w:divBdr>
        <w:top w:val="none" w:sz="0" w:space="0" w:color="auto"/>
        <w:left w:val="none" w:sz="0" w:space="0" w:color="auto"/>
        <w:bottom w:val="none" w:sz="0" w:space="0" w:color="auto"/>
        <w:right w:val="none" w:sz="0" w:space="0" w:color="auto"/>
      </w:divBdr>
    </w:div>
    <w:div w:id="871111800">
      <w:marLeft w:val="0"/>
      <w:marRight w:val="0"/>
      <w:marTop w:val="-20"/>
      <w:marBottom w:val="-20"/>
      <w:divBdr>
        <w:top w:val="none" w:sz="0" w:space="0" w:color="auto"/>
        <w:left w:val="none" w:sz="0" w:space="0" w:color="auto"/>
        <w:bottom w:val="none" w:sz="0" w:space="0" w:color="auto"/>
        <w:right w:val="none" w:sz="0" w:space="0" w:color="auto"/>
      </w:divBdr>
    </w:div>
    <w:div w:id="872351772">
      <w:marLeft w:val="0"/>
      <w:marRight w:val="0"/>
      <w:marTop w:val="-20"/>
      <w:marBottom w:val="-20"/>
      <w:divBdr>
        <w:top w:val="none" w:sz="0" w:space="0" w:color="auto"/>
        <w:left w:val="none" w:sz="0" w:space="0" w:color="auto"/>
        <w:bottom w:val="none" w:sz="0" w:space="0" w:color="auto"/>
        <w:right w:val="none" w:sz="0" w:space="0" w:color="auto"/>
      </w:divBdr>
    </w:div>
    <w:div w:id="875236588">
      <w:marLeft w:val="0"/>
      <w:marRight w:val="0"/>
      <w:marTop w:val="-20"/>
      <w:marBottom w:val="-20"/>
      <w:divBdr>
        <w:top w:val="none" w:sz="0" w:space="0" w:color="auto"/>
        <w:left w:val="none" w:sz="0" w:space="0" w:color="auto"/>
        <w:bottom w:val="none" w:sz="0" w:space="0" w:color="auto"/>
        <w:right w:val="none" w:sz="0" w:space="0" w:color="auto"/>
      </w:divBdr>
    </w:div>
    <w:div w:id="875847129">
      <w:marLeft w:val="0"/>
      <w:marRight w:val="0"/>
      <w:marTop w:val="-20"/>
      <w:marBottom w:val="-20"/>
      <w:divBdr>
        <w:top w:val="none" w:sz="0" w:space="0" w:color="auto"/>
        <w:left w:val="none" w:sz="0" w:space="0" w:color="auto"/>
        <w:bottom w:val="none" w:sz="0" w:space="0" w:color="auto"/>
        <w:right w:val="none" w:sz="0" w:space="0" w:color="auto"/>
      </w:divBdr>
    </w:div>
    <w:div w:id="876310993">
      <w:marLeft w:val="0"/>
      <w:marRight w:val="0"/>
      <w:marTop w:val="-20"/>
      <w:marBottom w:val="-20"/>
      <w:divBdr>
        <w:top w:val="none" w:sz="0" w:space="0" w:color="auto"/>
        <w:left w:val="none" w:sz="0" w:space="0" w:color="auto"/>
        <w:bottom w:val="none" w:sz="0" w:space="0" w:color="auto"/>
        <w:right w:val="none" w:sz="0" w:space="0" w:color="auto"/>
      </w:divBdr>
    </w:div>
    <w:div w:id="877745085">
      <w:marLeft w:val="0"/>
      <w:marRight w:val="0"/>
      <w:marTop w:val="-20"/>
      <w:marBottom w:val="-20"/>
      <w:divBdr>
        <w:top w:val="none" w:sz="0" w:space="0" w:color="auto"/>
        <w:left w:val="none" w:sz="0" w:space="0" w:color="auto"/>
        <w:bottom w:val="none" w:sz="0" w:space="0" w:color="auto"/>
        <w:right w:val="none" w:sz="0" w:space="0" w:color="auto"/>
      </w:divBdr>
    </w:div>
    <w:div w:id="878012754">
      <w:marLeft w:val="0"/>
      <w:marRight w:val="0"/>
      <w:marTop w:val="-20"/>
      <w:marBottom w:val="-20"/>
      <w:divBdr>
        <w:top w:val="none" w:sz="0" w:space="0" w:color="auto"/>
        <w:left w:val="none" w:sz="0" w:space="0" w:color="auto"/>
        <w:bottom w:val="none" w:sz="0" w:space="0" w:color="auto"/>
        <w:right w:val="none" w:sz="0" w:space="0" w:color="auto"/>
      </w:divBdr>
    </w:div>
    <w:div w:id="878397511">
      <w:marLeft w:val="0"/>
      <w:marRight w:val="0"/>
      <w:marTop w:val="-20"/>
      <w:marBottom w:val="-20"/>
      <w:divBdr>
        <w:top w:val="none" w:sz="0" w:space="0" w:color="auto"/>
        <w:left w:val="none" w:sz="0" w:space="0" w:color="auto"/>
        <w:bottom w:val="none" w:sz="0" w:space="0" w:color="auto"/>
        <w:right w:val="none" w:sz="0" w:space="0" w:color="auto"/>
      </w:divBdr>
    </w:div>
    <w:div w:id="885262940">
      <w:marLeft w:val="0"/>
      <w:marRight w:val="0"/>
      <w:marTop w:val="-20"/>
      <w:marBottom w:val="-20"/>
      <w:divBdr>
        <w:top w:val="none" w:sz="0" w:space="0" w:color="auto"/>
        <w:left w:val="none" w:sz="0" w:space="0" w:color="auto"/>
        <w:bottom w:val="none" w:sz="0" w:space="0" w:color="auto"/>
        <w:right w:val="none" w:sz="0" w:space="0" w:color="auto"/>
      </w:divBdr>
    </w:div>
    <w:div w:id="885876670">
      <w:marLeft w:val="0"/>
      <w:marRight w:val="0"/>
      <w:marTop w:val="-20"/>
      <w:marBottom w:val="-20"/>
      <w:divBdr>
        <w:top w:val="none" w:sz="0" w:space="0" w:color="auto"/>
        <w:left w:val="none" w:sz="0" w:space="0" w:color="auto"/>
        <w:bottom w:val="none" w:sz="0" w:space="0" w:color="auto"/>
        <w:right w:val="none" w:sz="0" w:space="0" w:color="auto"/>
      </w:divBdr>
    </w:div>
    <w:div w:id="886797001">
      <w:marLeft w:val="0"/>
      <w:marRight w:val="0"/>
      <w:marTop w:val="-20"/>
      <w:marBottom w:val="-20"/>
      <w:divBdr>
        <w:top w:val="none" w:sz="0" w:space="0" w:color="auto"/>
        <w:left w:val="none" w:sz="0" w:space="0" w:color="auto"/>
        <w:bottom w:val="none" w:sz="0" w:space="0" w:color="auto"/>
        <w:right w:val="none" w:sz="0" w:space="0" w:color="auto"/>
      </w:divBdr>
    </w:div>
    <w:div w:id="887184488">
      <w:marLeft w:val="0"/>
      <w:marRight w:val="0"/>
      <w:marTop w:val="-20"/>
      <w:marBottom w:val="-20"/>
      <w:divBdr>
        <w:top w:val="none" w:sz="0" w:space="0" w:color="auto"/>
        <w:left w:val="none" w:sz="0" w:space="0" w:color="auto"/>
        <w:bottom w:val="none" w:sz="0" w:space="0" w:color="auto"/>
        <w:right w:val="none" w:sz="0" w:space="0" w:color="auto"/>
      </w:divBdr>
    </w:div>
    <w:div w:id="888615493">
      <w:marLeft w:val="0"/>
      <w:marRight w:val="0"/>
      <w:marTop w:val="-20"/>
      <w:marBottom w:val="-20"/>
      <w:divBdr>
        <w:top w:val="none" w:sz="0" w:space="0" w:color="auto"/>
        <w:left w:val="none" w:sz="0" w:space="0" w:color="auto"/>
        <w:bottom w:val="none" w:sz="0" w:space="0" w:color="auto"/>
        <w:right w:val="none" w:sz="0" w:space="0" w:color="auto"/>
      </w:divBdr>
    </w:div>
    <w:div w:id="889804947">
      <w:marLeft w:val="0"/>
      <w:marRight w:val="0"/>
      <w:marTop w:val="-20"/>
      <w:marBottom w:val="-20"/>
      <w:divBdr>
        <w:top w:val="none" w:sz="0" w:space="0" w:color="auto"/>
        <w:left w:val="none" w:sz="0" w:space="0" w:color="auto"/>
        <w:bottom w:val="none" w:sz="0" w:space="0" w:color="auto"/>
        <w:right w:val="none" w:sz="0" w:space="0" w:color="auto"/>
      </w:divBdr>
    </w:div>
    <w:div w:id="890461627">
      <w:marLeft w:val="0"/>
      <w:marRight w:val="0"/>
      <w:marTop w:val="-20"/>
      <w:marBottom w:val="-20"/>
      <w:divBdr>
        <w:top w:val="none" w:sz="0" w:space="0" w:color="auto"/>
        <w:left w:val="none" w:sz="0" w:space="0" w:color="auto"/>
        <w:bottom w:val="none" w:sz="0" w:space="0" w:color="auto"/>
        <w:right w:val="none" w:sz="0" w:space="0" w:color="auto"/>
      </w:divBdr>
    </w:div>
    <w:div w:id="893465493">
      <w:marLeft w:val="0"/>
      <w:marRight w:val="0"/>
      <w:marTop w:val="-20"/>
      <w:marBottom w:val="-20"/>
      <w:divBdr>
        <w:top w:val="none" w:sz="0" w:space="0" w:color="auto"/>
        <w:left w:val="none" w:sz="0" w:space="0" w:color="auto"/>
        <w:bottom w:val="none" w:sz="0" w:space="0" w:color="auto"/>
        <w:right w:val="none" w:sz="0" w:space="0" w:color="auto"/>
      </w:divBdr>
    </w:div>
    <w:div w:id="895777812">
      <w:marLeft w:val="0"/>
      <w:marRight w:val="0"/>
      <w:marTop w:val="-20"/>
      <w:marBottom w:val="-20"/>
      <w:divBdr>
        <w:top w:val="none" w:sz="0" w:space="0" w:color="auto"/>
        <w:left w:val="none" w:sz="0" w:space="0" w:color="auto"/>
        <w:bottom w:val="none" w:sz="0" w:space="0" w:color="auto"/>
        <w:right w:val="none" w:sz="0" w:space="0" w:color="auto"/>
      </w:divBdr>
    </w:div>
    <w:div w:id="896746749">
      <w:marLeft w:val="0"/>
      <w:marRight w:val="0"/>
      <w:marTop w:val="-20"/>
      <w:marBottom w:val="-20"/>
      <w:divBdr>
        <w:top w:val="none" w:sz="0" w:space="0" w:color="auto"/>
        <w:left w:val="none" w:sz="0" w:space="0" w:color="auto"/>
        <w:bottom w:val="none" w:sz="0" w:space="0" w:color="auto"/>
        <w:right w:val="none" w:sz="0" w:space="0" w:color="auto"/>
      </w:divBdr>
    </w:div>
    <w:div w:id="896747322">
      <w:marLeft w:val="0"/>
      <w:marRight w:val="0"/>
      <w:marTop w:val="-20"/>
      <w:marBottom w:val="-20"/>
      <w:divBdr>
        <w:top w:val="none" w:sz="0" w:space="0" w:color="auto"/>
        <w:left w:val="none" w:sz="0" w:space="0" w:color="auto"/>
        <w:bottom w:val="none" w:sz="0" w:space="0" w:color="auto"/>
        <w:right w:val="none" w:sz="0" w:space="0" w:color="auto"/>
      </w:divBdr>
    </w:div>
    <w:div w:id="897279180">
      <w:marLeft w:val="0"/>
      <w:marRight w:val="0"/>
      <w:marTop w:val="-20"/>
      <w:marBottom w:val="-20"/>
      <w:divBdr>
        <w:top w:val="none" w:sz="0" w:space="0" w:color="auto"/>
        <w:left w:val="none" w:sz="0" w:space="0" w:color="auto"/>
        <w:bottom w:val="none" w:sz="0" w:space="0" w:color="auto"/>
        <w:right w:val="none" w:sz="0" w:space="0" w:color="auto"/>
      </w:divBdr>
    </w:div>
    <w:div w:id="898130946">
      <w:marLeft w:val="0"/>
      <w:marRight w:val="0"/>
      <w:marTop w:val="-20"/>
      <w:marBottom w:val="-20"/>
      <w:divBdr>
        <w:top w:val="none" w:sz="0" w:space="0" w:color="auto"/>
        <w:left w:val="none" w:sz="0" w:space="0" w:color="auto"/>
        <w:bottom w:val="none" w:sz="0" w:space="0" w:color="auto"/>
        <w:right w:val="none" w:sz="0" w:space="0" w:color="auto"/>
      </w:divBdr>
    </w:div>
    <w:div w:id="899558265">
      <w:marLeft w:val="0"/>
      <w:marRight w:val="0"/>
      <w:marTop w:val="-20"/>
      <w:marBottom w:val="-20"/>
      <w:divBdr>
        <w:top w:val="none" w:sz="0" w:space="0" w:color="auto"/>
        <w:left w:val="none" w:sz="0" w:space="0" w:color="auto"/>
        <w:bottom w:val="none" w:sz="0" w:space="0" w:color="auto"/>
        <w:right w:val="none" w:sz="0" w:space="0" w:color="auto"/>
      </w:divBdr>
    </w:div>
    <w:div w:id="899948420">
      <w:marLeft w:val="0"/>
      <w:marRight w:val="0"/>
      <w:marTop w:val="-20"/>
      <w:marBottom w:val="-20"/>
      <w:divBdr>
        <w:top w:val="none" w:sz="0" w:space="0" w:color="auto"/>
        <w:left w:val="none" w:sz="0" w:space="0" w:color="auto"/>
        <w:bottom w:val="none" w:sz="0" w:space="0" w:color="auto"/>
        <w:right w:val="none" w:sz="0" w:space="0" w:color="auto"/>
      </w:divBdr>
    </w:div>
    <w:div w:id="900209118">
      <w:marLeft w:val="0"/>
      <w:marRight w:val="0"/>
      <w:marTop w:val="-20"/>
      <w:marBottom w:val="-20"/>
      <w:divBdr>
        <w:top w:val="none" w:sz="0" w:space="0" w:color="auto"/>
        <w:left w:val="none" w:sz="0" w:space="0" w:color="auto"/>
        <w:bottom w:val="none" w:sz="0" w:space="0" w:color="auto"/>
        <w:right w:val="none" w:sz="0" w:space="0" w:color="auto"/>
      </w:divBdr>
    </w:div>
    <w:div w:id="900604275">
      <w:marLeft w:val="0"/>
      <w:marRight w:val="0"/>
      <w:marTop w:val="-20"/>
      <w:marBottom w:val="-20"/>
      <w:divBdr>
        <w:top w:val="none" w:sz="0" w:space="0" w:color="auto"/>
        <w:left w:val="none" w:sz="0" w:space="0" w:color="auto"/>
        <w:bottom w:val="none" w:sz="0" w:space="0" w:color="auto"/>
        <w:right w:val="none" w:sz="0" w:space="0" w:color="auto"/>
      </w:divBdr>
    </w:div>
    <w:div w:id="903560987">
      <w:marLeft w:val="0"/>
      <w:marRight w:val="0"/>
      <w:marTop w:val="-20"/>
      <w:marBottom w:val="-20"/>
      <w:divBdr>
        <w:top w:val="none" w:sz="0" w:space="0" w:color="auto"/>
        <w:left w:val="none" w:sz="0" w:space="0" w:color="auto"/>
        <w:bottom w:val="none" w:sz="0" w:space="0" w:color="auto"/>
        <w:right w:val="none" w:sz="0" w:space="0" w:color="auto"/>
      </w:divBdr>
    </w:div>
    <w:div w:id="904266158">
      <w:marLeft w:val="0"/>
      <w:marRight w:val="0"/>
      <w:marTop w:val="-20"/>
      <w:marBottom w:val="-20"/>
      <w:divBdr>
        <w:top w:val="none" w:sz="0" w:space="0" w:color="auto"/>
        <w:left w:val="none" w:sz="0" w:space="0" w:color="auto"/>
        <w:bottom w:val="none" w:sz="0" w:space="0" w:color="auto"/>
        <w:right w:val="none" w:sz="0" w:space="0" w:color="auto"/>
      </w:divBdr>
    </w:div>
    <w:div w:id="904489846">
      <w:marLeft w:val="0"/>
      <w:marRight w:val="0"/>
      <w:marTop w:val="-20"/>
      <w:marBottom w:val="-20"/>
      <w:divBdr>
        <w:top w:val="none" w:sz="0" w:space="0" w:color="auto"/>
        <w:left w:val="none" w:sz="0" w:space="0" w:color="auto"/>
        <w:bottom w:val="none" w:sz="0" w:space="0" w:color="auto"/>
        <w:right w:val="none" w:sz="0" w:space="0" w:color="auto"/>
      </w:divBdr>
    </w:div>
    <w:div w:id="905146732">
      <w:marLeft w:val="0"/>
      <w:marRight w:val="0"/>
      <w:marTop w:val="-20"/>
      <w:marBottom w:val="-20"/>
      <w:divBdr>
        <w:top w:val="none" w:sz="0" w:space="0" w:color="auto"/>
        <w:left w:val="none" w:sz="0" w:space="0" w:color="auto"/>
        <w:bottom w:val="none" w:sz="0" w:space="0" w:color="auto"/>
        <w:right w:val="none" w:sz="0" w:space="0" w:color="auto"/>
      </w:divBdr>
    </w:div>
    <w:div w:id="905800147">
      <w:marLeft w:val="0"/>
      <w:marRight w:val="0"/>
      <w:marTop w:val="-20"/>
      <w:marBottom w:val="-20"/>
      <w:divBdr>
        <w:top w:val="none" w:sz="0" w:space="0" w:color="auto"/>
        <w:left w:val="none" w:sz="0" w:space="0" w:color="auto"/>
        <w:bottom w:val="none" w:sz="0" w:space="0" w:color="auto"/>
        <w:right w:val="none" w:sz="0" w:space="0" w:color="auto"/>
      </w:divBdr>
    </w:div>
    <w:div w:id="906257734">
      <w:marLeft w:val="0"/>
      <w:marRight w:val="0"/>
      <w:marTop w:val="-20"/>
      <w:marBottom w:val="-20"/>
      <w:divBdr>
        <w:top w:val="none" w:sz="0" w:space="0" w:color="auto"/>
        <w:left w:val="none" w:sz="0" w:space="0" w:color="auto"/>
        <w:bottom w:val="none" w:sz="0" w:space="0" w:color="auto"/>
        <w:right w:val="none" w:sz="0" w:space="0" w:color="auto"/>
      </w:divBdr>
    </w:div>
    <w:div w:id="906764926">
      <w:marLeft w:val="0"/>
      <w:marRight w:val="0"/>
      <w:marTop w:val="-20"/>
      <w:marBottom w:val="-20"/>
      <w:divBdr>
        <w:top w:val="none" w:sz="0" w:space="0" w:color="auto"/>
        <w:left w:val="none" w:sz="0" w:space="0" w:color="auto"/>
        <w:bottom w:val="none" w:sz="0" w:space="0" w:color="auto"/>
        <w:right w:val="none" w:sz="0" w:space="0" w:color="auto"/>
      </w:divBdr>
    </w:div>
    <w:div w:id="908153106">
      <w:marLeft w:val="0"/>
      <w:marRight w:val="0"/>
      <w:marTop w:val="-20"/>
      <w:marBottom w:val="-20"/>
      <w:divBdr>
        <w:top w:val="none" w:sz="0" w:space="0" w:color="auto"/>
        <w:left w:val="none" w:sz="0" w:space="0" w:color="auto"/>
        <w:bottom w:val="none" w:sz="0" w:space="0" w:color="auto"/>
        <w:right w:val="none" w:sz="0" w:space="0" w:color="auto"/>
      </w:divBdr>
    </w:div>
    <w:div w:id="909658164">
      <w:marLeft w:val="0"/>
      <w:marRight w:val="0"/>
      <w:marTop w:val="-20"/>
      <w:marBottom w:val="-20"/>
      <w:divBdr>
        <w:top w:val="none" w:sz="0" w:space="0" w:color="auto"/>
        <w:left w:val="none" w:sz="0" w:space="0" w:color="auto"/>
        <w:bottom w:val="none" w:sz="0" w:space="0" w:color="auto"/>
        <w:right w:val="none" w:sz="0" w:space="0" w:color="auto"/>
      </w:divBdr>
    </w:div>
    <w:div w:id="910888235">
      <w:marLeft w:val="0"/>
      <w:marRight w:val="0"/>
      <w:marTop w:val="-20"/>
      <w:marBottom w:val="-20"/>
      <w:divBdr>
        <w:top w:val="none" w:sz="0" w:space="0" w:color="auto"/>
        <w:left w:val="none" w:sz="0" w:space="0" w:color="auto"/>
        <w:bottom w:val="none" w:sz="0" w:space="0" w:color="auto"/>
        <w:right w:val="none" w:sz="0" w:space="0" w:color="auto"/>
      </w:divBdr>
    </w:div>
    <w:div w:id="911037668">
      <w:marLeft w:val="0"/>
      <w:marRight w:val="0"/>
      <w:marTop w:val="-20"/>
      <w:marBottom w:val="-20"/>
      <w:divBdr>
        <w:top w:val="none" w:sz="0" w:space="0" w:color="auto"/>
        <w:left w:val="none" w:sz="0" w:space="0" w:color="auto"/>
        <w:bottom w:val="none" w:sz="0" w:space="0" w:color="auto"/>
        <w:right w:val="none" w:sz="0" w:space="0" w:color="auto"/>
      </w:divBdr>
    </w:div>
    <w:div w:id="912079791">
      <w:marLeft w:val="0"/>
      <w:marRight w:val="0"/>
      <w:marTop w:val="-20"/>
      <w:marBottom w:val="-20"/>
      <w:divBdr>
        <w:top w:val="none" w:sz="0" w:space="0" w:color="auto"/>
        <w:left w:val="none" w:sz="0" w:space="0" w:color="auto"/>
        <w:bottom w:val="none" w:sz="0" w:space="0" w:color="auto"/>
        <w:right w:val="none" w:sz="0" w:space="0" w:color="auto"/>
      </w:divBdr>
    </w:div>
    <w:div w:id="913199201">
      <w:marLeft w:val="0"/>
      <w:marRight w:val="0"/>
      <w:marTop w:val="-20"/>
      <w:marBottom w:val="-20"/>
      <w:divBdr>
        <w:top w:val="none" w:sz="0" w:space="0" w:color="auto"/>
        <w:left w:val="none" w:sz="0" w:space="0" w:color="auto"/>
        <w:bottom w:val="none" w:sz="0" w:space="0" w:color="auto"/>
        <w:right w:val="none" w:sz="0" w:space="0" w:color="auto"/>
      </w:divBdr>
    </w:div>
    <w:div w:id="913778881">
      <w:marLeft w:val="0"/>
      <w:marRight w:val="0"/>
      <w:marTop w:val="-20"/>
      <w:marBottom w:val="-20"/>
      <w:divBdr>
        <w:top w:val="none" w:sz="0" w:space="0" w:color="auto"/>
        <w:left w:val="none" w:sz="0" w:space="0" w:color="auto"/>
        <w:bottom w:val="none" w:sz="0" w:space="0" w:color="auto"/>
        <w:right w:val="none" w:sz="0" w:space="0" w:color="auto"/>
      </w:divBdr>
    </w:div>
    <w:div w:id="915044628">
      <w:marLeft w:val="0"/>
      <w:marRight w:val="0"/>
      <w:marTop w:val="-20"/>
      <w:marBottom w:val="-20"/>
      <w:divBdr>
        <w:top w:val="none" w:sz="0" w:space="0" w:color="auto"/>
        <w:left w:val="none" w:sz="0" w:space="0" w:color="auto"/>
        <w:bottom w:val="none" w:sz="0" w:space="0" w:color="auto"/>
        <w:right w:val="none" w:sz="0" w:space="0" w:color="auto"/>
      </w:divBdr>
    </w:div>
    <w:div w:id="915820276">
      <w:marLeft w:val="0"/>
      <w:marRight w:val="0"/>
      <w:marTop w:val="-20"/>
      <w:marBottom w:val="-20"/>
      <w:divBdr>
        <w:top w:val="none" w:sz="0" w:space="0" w:color="auto"/>
        <w:left w:val="none" w:sz="0" w:space="0" w:color="auto"/>
        <w:bottom w:val="none" w:sz="0" w:space="0" w:color="auto"/>
        <w:right w:val="none" w:sz="0" w:space="0" w:color="auto"/>
      </w:divBdr>
    </w:div>
    <w:div w:id="915942671">
      <w:marLeft w:val="0"/>
      <w:marRight w:val="0"/>
      <w:marTop w:val="-20"/>
      <w:marBottom w:val="-20"/>
      <w:divBdr>
        <w:top w:val="none" w:sz="0" w:space="0" w:color="auto"/>
        <w:left w:val="none" w:sz="0" w:space="0" w:color="auto"/>
        <w:bottom w:val="none" w:sz="0" w:space="0" w:color="auto"/>
        <w:right w:val="none" w:sz="0" w:space="0" w:color="auto"/>
      </w:divBdr>
    </w:div>
    <w:div w:id="916400059">
      <w:marLeft w:val="0"/>
      <w:marRight w:val="0"/>
      <w:marTop w:val="-20"/>
      <w:marBottom w:val="-20"/>
      <w:divBdr>
        <w:top w:val="none" w:sz="0" w:space="0" w:color="auto"/>
        <w:left w:val="none" w:sz="0" w:space="0" w:color="auto"/>
        <w:bottom w:val="none" w:sz="0" w:space="0" w:color="auto"/>
        <w:right w:val="none" w:sz="0" w:space="0" w:color="auto"/>
      </w:divBdr>
    </w:div>
    <w:div w:id="916548967">
      <w:marLeft w:val="0"/>
      <w:marRight w:val="0"/>
      <w:marTop w:val="-20"/>
      <w:marBottom w:val="-20"/>
      <w:divBdr>
        <w:top w:val="none" w:sz="0" w:space="0" w:color="auto"/>
        <w:left w:val="none" w:sz="0" w:space="0" w:color="auto"/>
        <w:bottom w:val="none" w:sz="0" w:space="0" w:color="auto"/>
        <w:right w:val="none" w:sz="0" w:space="0" w:color="auto"/>
      </w:divBdr>
    </w:div>
    <w:div w:id="916984016">
      <w:marLeft w:val="0"/>
      <w:marRight w:val="0"/>
      <w:marTop w:val="-20"/>
      <w:marBottom w:val="-20"/>
      <w:divBdr>
        <w:top w:val="none" w:sz="0" w:space="0" w:color="auto"/>
        <w:left w:val="none" w:sz="0" w:space="0" w:color="auto"/>
        <w:bottom w:val="none" w:sz="0" w:space="0" w:color="auto"/>
        <w:right w:val="none" w:sz="0" w:space="0" w:color="auto"/>
      </w:divBdr>
    </w:div>
    <w:div w:id="917522732">
      <w:marLeft w:val="0"/>
      <w:marRight w:val="0"/>
      <w:marTop w:val="-20"/>
      <w:marBottom w:val="-20"/>
      <w:divBdr>
        <w:top w:val="none" w:sz="0" w:space="0" w:color="auto"/>
        <w:left w:val="none" w:sz="0" w:space="0" w:color="auto"/>
        <w:bottom w:val="none" w:sz="0" w:space="0" w:color="auto"/>
        <w:right w:val="none" w:sz="0" w:space="0" w:color="auto"/>
      </w:divBdr>
    </w:div>
    <w:div w:id="918558027">
      <w:marLeft w:val="0"/>
      <w:marRight w:val="0"/>
      <w:marTop w:val="-20"/>
      <w:marBottom w:val="-20"/>
      <w:divBdr>
        <w:top w:val="none" w:sz="0" w:space="0" w:color="auto"/>
        <w:left w:val="none" w:sz="0" w:space="0" w:color="auto"/>
        <w:bottom w:val="none" w:sz="0" w:space="0" w:color="auto"/>
        <w:right w:val="none" w:sz="0" w:space="0" w:color="auto"/>
      </w:divBdr>
    </w:div>
    <w:div w:id="919607149">
      <w:marLeft w:val="0"/>
      <w:marRight w:val="0"/>
      <w:marTop w:val="-20"/>
      <w:marBottom w:val="-20"/>
      <w:divBdr>
        <w:top w:val="none" w:sz="0" w:space="0" w:color="auto"/>
        <w:left w:val="none" w:sz="0" w:space="0" w:color="auto"/>
        <w:bottom w:val="none" w:sz="0" w:space="0" w:color="auto"/>
        <w:right w:val="none" w:sz="0" w:space="0" w:color="auto"/>
      </w:divBdr>
    </w:div>
    <w:div w:id="921139599">
      <w:marLeft w:val="0"/>
      <w:marRight w:val="0"/>
      <w:marTop w:val="-20"/>
      <w:marBottom w:val="-20"/>
      <w:divBdr>
        <w:top w:val="none" w:sz="0" w:space="0" w:color="auto"/>
        <w:left w:val="none" w:sz="0" w:space="0" w:color="auto"/>
        <w:bottom w:val="none" w:sz="0" w:space="0" w:color="auto"/>
        <w:right w:val="none" w:sz="0" w:space="0" w:color="auto"/>
      </w:divBdr>
    </w:div>
    <w:div w:id="922303992">
      <w:marLeft w:val="0"/>
      <w:marRight w:val="0"/>
      <w:marTop w:val="-20"/>
      <w:marBottom w:val="-20"/>
      <w:divBdr>
        <w:top w:val="none" w:sz="0" w:space="0" w:color="auto"/>
        <w:left w:val="none" w:sz="0" w:space="0" w:color="auto"/>
        <w:bottom w:val="none" w:sz="0" w:space="0" w:color="auto"/>
        <w:right w:val="none" w:sz="0" w:space="0" w:color="auto"/>
      </w:divBdr>
    </w:div>
    <w:div w:id="922488540">
      <w:marLeft w:val="0"/>
      <w:marRight w:val="0"/>
      <w:marTop w:val="-20"/>
      <w:marBottom w:val="-20"/>
      <w:divBdr>
        <w:top w:val="none" w:sz="0" w:space="0" w:color="auto"/>
        <w:left w:val="none" w:sz="0" w:space="0" w:color="auto"/>
        <w:bottom w:val="none" w:sz="0" w:space="0" w:color="auto"/>
        <w:right w:val="none" w:sz="0" w:space="0" w:color="auto"/>
      </w:divBdr>
    </w:div>
    <w:div w:id="922569964">
      <w:marLeft w:val="0"/>
      <w:marRight w:val="0"/>
      <w:marTop w:val="-20"/>
      <w:marBottom w:val="-20"/>
      <w:divBdr>
        <w:top w:val="none" w:sz="0" w:space="0" w:color="auto"/>
        <w:left w:val="none" w:sz="0" w:space="0" w:color="auto"/>
        <w:bottom w:val="none" w:sz="0" w:space="0" w:color="auto"/>
        <w:right w:val="none" w:sz="0" w:space="0" w:color="auto"/>
      </w:divBdr>
    </w:div>
    <w:div w:id="925264694">
      <w:marLeft w:val="0"/>
      <w:marRight w:val="0"/>
      <w:marTop w:val="-20"/>
      <w:marBottom w:val="-20"/>
      <w:divBdr>
        <w:top w:val="none" w:sz="0" w:space="0" w:color="auto"/>
        <w:left w:val="none" w:sz="0" w:space="0" w:color="auto"/>
        <w:bottom w:val="none" w:sz="0" w:space="0" w:color="auto"/>
        <w:right w:val="none" w:sz="0" w:space="0" w:color="auto"/>
      </w:divBdr>
    </w:div>
    <w:div w:id="925647261">
      <w:marLeft w:val="0"/>
      <w:marRight w:val="0"/>
      <w:marTop w:val="-20"/>
      <w:marBottom w:val="-20"/>
      <w:divBdr>
        <w:top w:val="none" w:sz="0" w:space="0" w:color="auto"/>
        <w:left w:val="none" w:sz="0" w:space="0" w:color="auto"/>
        <w:bottom w:val="none" w:sz="0" w:space="0" w:color="auto"/>
        <w:right w:val="none" w:sz="0" w:space="0" w:color="auto"/>
      </w:divBdr>
    </w:div>
    <w:div w:id="930546886">
      <w:marLeft w:val="0"/>
      <w:marRight w:val="0"/>
      <w:marTop w:val="-20"/>
      <w:marBottom w:val="-20"/>
      <w:divBdr>
        <w:top w:val="none" w:sz="0" w:space="0" w:color="auto"/>
        <w:left w:val="none" w:sz="0" w:space="0" w:color="auto"/>
        <w:bottom w:val="none" w:sz="0" w:space="0" w:color="auto"/>
        <w:right w:val="none" w:sz="0" w:space="0" w:color="auto"/>
      </w:divBdr>
    </w:div>
    <w:div w:id="933395148">
      <w:marLeft w:val="0"/>
      <w:marRight w:val="0"/>
      <w:marTop w:val="-20"/>
      <w:marBottom w:val="-20"/>
      <w:divBdr>
        <w:top w:val="none" w:sz="0" w:space="0" w:color="auto"/>
        <w:left w:val="none" w:sz="0" w:space="0" w:color="auto"/>
        <w:bottom w:val="none" w:sz="0" w:space="0" w:color="auto"/>
        <w:right w:val="none" w:sz="0" w:space="0" w:color="auto"/>
      </w:divBdr>
    </w:div>
    <w:div w:id="933707796">
      <w:marLeft w:val="0"/>
      <w:marRight w:val="0"/>
      <w:marTop w:val="-20"/>
      <w:marBottom w:val="-20"/>
      <w:divBdr>
        <w:top w:val="none" w:sz="0" w:space="0" w:color="auto"/>
        <w:left w:val="none" w:sz="0" w:space="0" w:color="auto"/>
        <w:bottom w:val="none" w:sz="0" w:space="0" w:color="auto"/>
        <w:right w:val="none" w:sz="0" w:space="0" w:color="auto"/>
      </w:divBdr>
    </w:div>
    <w:div w:id="934896544">
      <w:marLeft w:val="0"/>
      <w:marRight w:val="0"/>
      <w:marTop w:val="-20"/>
      <w:marBottom w:val="-20"/>
      <w:divBdr>
        <w:top w:val="none" w:sz="0" w:space="0" w:color="auto"/>
        <w:left w:val="none" w:sz="0" w:space="0" w:color="auto"/>
        <w:bottom w:val="none" w:sz="0" w:space="0" w:color="auto"/>
        <w:right w:val="none" w:sz="0" w:space="0" w:color="auto"/>
      </w:divBdr>
    </w:div>
    <w:div w:id="936525571">
      <w:marLeft w:val="0"/>
      <w:marRight w:val="0"/>
      <w:marTop w:val="-20"/>
      <w:marBottom w:val="-20"/>
      <w:divBdr>
        <w:top w:val="none" w:sz="0" w:space="0" w:color="auto"/>
        <w:left w:val="none" w:sz="0" w:space="0" w:color="auto"/>
        <w:bottom w:val="none" w:sz="0" w:space="0" w:color="auto"/>
        <w:right w:val="none" w:sz="0" w:space="0" w:color="auto"/>
      </w:divBdr>
    </w:div>
    <w:div w:id="937060863">
      <w:marLeft w:val="0"/>
      <w:marRight w:val="0"/>
      <w:marTop w:val="-20"/>
      <w:marBottom w:val="-20"/>
      <w:divBdr>
        <w:top w:val="none" w:sz="0" w:space="0" w:color="auto"/>
        <w:left w:val="none" w:sz="0" w:space="0" w:color="auto"/>
        <w:bottom w:val="none" w:sz="0" w:space="0" w:color="auto"/>
        <w:right w:val="none" w:sz="0" w:space="0" w:color="auto"/>
      </w:divBdr>
    </w:div>
    <w:div w:id="937525197">
      <w:marLeft w:val="0"/>
      <w:marRight w:val="0"/>
      <w:marTop w:val="-20"/>
      <w:marBottom w:val="-20"/>
      <w:divBdr>
        <w:top w:val="none" w:sz="0" w:space="0" w:color="auto"/>
        <w:left w:val="none" w:sz="0" w:space="0" w:color="auto"/>
        <w:bottom w:val="none" w:sz="0" w:space="0" w:color="auto"/>
        <w:right w:val="none" w:sz="0" w:space="0" w:color="auto"/>
      </w:divBdr>
    </w:div>
    <w:div w:id="938635360">
      <w:marLeft w:val="0"/>
      <w:marRight w:val="0"/>
      <w:marTop w:val="-20"/>
      <w:marBottom w:val="-20"/>
      <w:divBdr>
        <w:top w:val="none" w:sz="0" w:space="0" w:color="auto"/>
        <w:left w:val="none" w:sz="0" w:space="0" w:color="auto"/>
        <w:bottom w:val="none" w:sz="0" w:space="0" w:color="auto"/>
        <w:right w:val="none" w:sz="0" w:space="0" w:color="auto"/>
      </w:divBdr>
    </w:div>
    <w:div w:id="941760704">
      <w:marLeft w:val="0"/>
      <w:marRight w:val="0"/>
      <w:marTop w:val="-20"/>
      <w:marBottom w:val="-20"/>
      <w:divBdr>
        <w:top w:val="none" w:sz="0" w:space="0" w:color="auto"/>
        <w:left w:val="none" w:sz="0" w:space="0" w:color="auto"/>
        <w:bottom w:val="none" w:sz="0" w:space="0" w:color="auto"/>
        <w:right w:val="none" w:sz="0" w:space="0" w:color="auto"/>
      </w:divBdr>
    </w:div>
    <w:div w:id="941913495">
      <w:marLeft w:val="0"/>
      <w:marRight w:val="0"/>
      <w:marTop w:val="-20"/>
      <w:marBottom w:val="-20"/>
      <w:divBdr>
        <w:top w:val="none" w:sz="0" w:space="0" w:color="auto"/>
        <w:left w:val="none" w:sz="0" w:space="0" w:color="auto"/>
        <w:bottom w:val="none" w:sz="0" w:space="0" w:color="auto"/>
        <w:right w:val="none" w:sz="0" w:space="0" w:color="auto"/>
      </w:divBdr>
    </w:div>
    <w:div w:id="943076639">
      <w:marLeft w:val="0"/>
      <w:marRight w:val="0"/>
      <w:marTop w:val="-20"/>
      <w:marBottom w:val="-20"/>
      <w:divBdr>
        <w:top w:val="none" w:sz="0" w:space="0" w:color="auto"/>
        <w:left w:val="none" w:sz="0" w:space="0" w:color="auto"/>
        <w:bottom w:val="none" w:sz="0" w:space="0" w:color="auto"/>
        <w:right w:val="none" w:sz="0" w:space="0" w:color="auto"/>
      </w:divBdr>
    </w:div>
    <w:div w:id="943078202">
      <w:marLeft w:val="0"/>
      <w:marRight w:val="0"/>
      <w:marTop w:val="-20"/>
      <w:marBottom w:val="-20"/>
      <w:divBdr>
        <w:top w:val="none" w:sz="0" w:space="0" w:color="auto"/>
        <w:left w:val="none" w:sz="0" w:space="0" w:color="auto"/>
        <w:bottom w:val="none" w:sz="0" w:space="0" w:color="auto"/>
        <w:right w:val="none" w:sz="0" w:space="0" w:color="auto"/>
      </w:divBdr>
    </w:div>
    <w:div w:id="943537461">
      <w:marLeft w:val="0"/>
      <w:marRight w:val="0"/>
      <w:marTop w:val="-20"/>
      <w:marBottom w:val="-20"/>
      <w:divBdr>
        <w:top w:val="none" w:sz="0" w:space="0" w:color="auto"/>
        <w:left w:val="none" w:sz="0" w:space="0" w:color="auto"/>
        <w:bottom w:val="none" w:sz="0" w:space="0" w:color="auto"/>
        <w:right w:val="none" w:sz="0" w:space="0" w:color="auto"/>
      </w:divBdr>
    </w:div>
    <w:div w:id="943806469">
      <w:marLeft w:val="0"/>
      <w:marRight w:val="0"/>
      <w:marTop w:val="-20"/>
      <w:marBottom w:val="-20"/>
      <w:divBdr>
        <w:top w:val="none" w:sz="0" w:space="0" w:color="auto"/>
        <w:left w:val="none" w:sz="0" w:space="0" w:color="auto"/>
        <w:bottom w:val="none" w:sz="0" w:space="0" w:color="auto"/>
        <w:right w:val="none" w:sz="0" w:space="0" w:color="auto"/>
      </w:divBdr>
    </w:div>
    <w:div w:id="945697598">
      <w:marLeft w:val="0"/>
      <w:marRight w:val="0"/>
      <w:marTop w:val="-20"/>
      <w:marBottom w:val="-20"/>
      <w:divBdr>
        <w:top w:val="none" w:sz="0" w:space="0" w:color="auto"/>
        <w:left w:val="none" w:sz="0" w:space="0" w:color="auto"/>
        <w:bottom w:val="none" w:sz="0" w:space="0" w:color="auto"/>
        <w:right w:val="none" w:sz="0" w:space="0" w:color="auto"/>
      </w:divBdr>
    </w:div>
    <w:div w:id="945968206">
      <w:marLeft w:val="0"/>
      <w:marRight w:val="0"/>
      <w:marTop w:val="-20"/>
      <w:marBottom w:val="-20"/>
      <w:divBdr>
        <w:top w:val="none" w:sz="0" w:space="0" w:color="auto"/>
        <w:left w:val="none" w:sz="0" w:space="0" w:color="auto"/>
        <w:bottom w:val="none" w:sz="0" w:space="0" w:color="auto"/>
        <w:right w:val="none" w:sz="0" w:space="0" w:color="auto"/>
      </w:divBdr>
    </w:div>
    <w:div w:id="946157334">
      <w:marLeft w:val="0"/>
      <w:marRight w:val="0"/>
      <w:marTop w:val="-20"/>
      <w:marBottom w:val="-20"/>
      <w:divBdr>
        <w:top w:val="none" w:sz="0" w:space="0" w:color="auto"/>
        <w:left w:val="none" w:sz="0" w:space="0" w:color="auto"/>
        <w:bottom w:val="none" w:sz="0" w:space="0" w:color="auto"/>
        <w:right w:val="none" w:sz="0" w:space="0" w:color="auto"/>
      </w:divBdr>
    </w:div>
    <w:div w:id="946429869">
      <w:marLeft w:val="0"/>
      <w:marRight w:val="0"/>
      <w:marTop w:val="-20"/>
      <w:marBottom w:val="-20"/>
      <w:divBdr>
        <w:top w:val="none" w:sz="0" w:space="0" w:color="auto"/>
        <w:left w:val="none" w:sz="0" w:space="0" w:color="auto"/>
        <w:bottom w:val="none" w:sz="0" w:space="0" w:color="auto"/>
        <w:right w:val="none" w:sz="0" w:space="0" w:color="auto"/>
      </w:divBdr>
    </w:div>
    <w:div w:id="946962387">
      <w:marLeft w:val="0"/>
      <w:marRight w:val="0"/>
      <w:marTop w:val="-20"/>
      <w:marBottom w:val="-20"/>
      <w:divBdr>
        <w:top w:val="none" w:sz="0" w:space="0" w:color="auto"/>
        <w:left w:val="none" w:sz="0" w:space="0" w:color="auto"/>
        <w:bottom w:val="none" w:sz="0" w:space="0" w:color="auto"/>
        <w:right w:val="none" w:sz="0" w:space="0" w:color="auto"/>
      </w:divBdr>
    </w:div>
    <w:div w:id="947393051">
      <w:marLeft w:val="0"/>
      <w:marRight w:val="0"/>
      <w:marTop w:val="-20"/>
      <w:marBottom w:val="-20"/>
      <w:divBdr>
        <w:top w:val="none" w:sz="0" w:space="0" w:color="auto"/>
        <w:left w:val="none" w:sz="0" w:space="0" w:color="auto"/>
        <w:bottom w:val="none" w:sz="0" w:space="0" w:color="auto"/>
        <w:right w:val="none" w:sz="0" w:space="0" w:color="auto"/>
      </w:divBdr>
    </w:div>
    <w:div w:id="949508914">
      <w:marLeft w:val="0"/>
      <w:marRight w:val="0"/>
      <w:marTop w:val="-20"/>
      <w:marBottom w:val="-20"/>
      <w:divBdr>
        <w:top w:val="none" w:sz="0" w:space="0" w:color="auto"/>
        <w:left w:val="none" w:sz="0" w:space="0" w:color="auto"/>
        <w:bottom w:val="none" w:sz="0" w:space="0" w:color="auto"/>
        <w:right w:val="none" w:sz="0" w:space="0" w:color="auto"/>
      </w:divBdr>
    </w:div>
    <w:div w:id="949512390">
      <w:marLeft w:val="0"/>
      <w:marRight w:val="0"/>
      <w:marTop w:val="-20"/>
      <w:marBottom w:val="-20"/>
      <w:divBdr>
        <w:top w:val="none" w:sz="0" w:space="0" w:color="auto"/>
        <w:left w:val="none" w:sz="0" w:space="0" w:color="auto"/>
        <w:bottom w:val="none" w:sz="0" w:space="0" w:color="auto"/>
        <w:right w:val="none" w:sz="0" w:space="0" w:color="auto"/>
      </w:divBdr>
    </w:div>
    <w:div w:id="951518531">
      <w:marLeft w:val="0"/>
      <w:marRight w:val="0"/>
      <w:marTop w:val="-20"/>
      <w:marBottom w:val="-20"/>
      <w:divBdr>
        <w:top w:val="none" w:sz="0" w:space="0" w:color="auto"/>
        <w:left w:val="none" w:sz="0" w:space="0" w:color="auto"/>
        <w:bottom w:val="none" w:sz="0" w:space="0" w:color="auto"/>
        <w:right w:val="none" w:sz="0" w:space="0" w:color="auto"/>
      </w:divBdr>
    </w:div>
    <w:div w:id="953824841">
      <w:marLeft w:val="0"/>
      <w:marRight w:val="0"/>
      <w:marTop w:val="-20"/>
      <w:marBottom w:val="-20"/>
      <w:divBdr>
        <w:top w:val="none" w:sz="0" w:space="0" w:color="auto"/>
        <w:left w:val="none" w:sz="0" w:space="0" w:color="auto"/>
        <w:bottom w:val="none" w:sz="0" w:space="0" w:color="auto"/>
        <w:right w:val="none" w:sz="0" w:space="0" w:color="auto"/>
      </w:divBdr>
    </w:div>
    <w:div w:id="957757064">
      <w:marLeft w:val="0"/>
      <w:marRight w:val="0"/>
      <w:marTop w:val="-20"/>
      <w:marBottom w:val="-20"/>
      <w:divBdr>
        <w:top w:val="none" w:sz="0" w:space="0" w:color="auto"/>
        <w:left w:val="none" w:sz="0" w:space="0" w:color="auto"/>
        <w:bottom w:val="none" w:sz="0" w:space="0" w:color="auto"/>
        <w:right w:val="none" w:sz="0" w:space="0" w:color="auto"/>
      </w:divBdr>
    </w:div>
    <w:div w:id="958219678">
      <w:marLeft w:val="0"/>
      <w:marRight w:val="0"/>
      <w:marTop w:val="-20"/>
      <w:marBottom w:val="-20"/>
      <w:divBdr>
        <w:top w:val="none" w:sz="0" w:space="0" w:color="auto"/>
        <w:left w:val="none" w:sz="0" w:space="0" w:color="auto"/>
        <w:bottom w:val="none" w:sz="0" w:space="0" w:color="auto"/>
        <w:right w:val="none" w:sz="0" w:space="0" w:color="auto"/>
      </w:divBdr>
    </w:div>
    <w:div w:id="958339657">
      <w:marLeft w:val="0"/>
      <w:marRight w:val="0"/>
      <w:marTop w:val="-20"/>
      <w:marBottom w:val="-20"/>
      <w:divBdr>
        <w:top w:val="none" w:sz="0" w:space="0" w:color="auto"/>
        <w:left w:val="none" w:sz="0" w:space="0" w:color="auto"/>
        <w:bottom w:val="none" w:sz="0" w:space="0" w:color="auto"/>
        <w:right w:val="none" w:sz="0" w:space="0" w:color="auto"/>
      </w:divBdr>
    </w:div>
    <w:div w:id="959453345">
      <w:marLeft w:val="0"/>
      <w:marRight w:val="0"/>
      <w:marTop w:val="-20"/>
      <w:marBottom w:val="-20"/>
      <w:divBdr>
        <w:top w:val="none" w:sz="0" w:space="0" w:color="auto"/>
        <w:left w:val="none" w:sz="0" w:space="0" w:color="auto"/>
        <w:bottom w:val="none" w:sz="0" w:space="0" w:color="auto"/>
        <w:right w:val="none" w:sz="0" w:space="0" w:color="auto"/>
      </w:divBdr>
    </w:div>
    <w:div w:id="959872767">
      <w:marLeft w:val="0"/>
      <w:marRight w:val="0"/>
      <w:marTop w:val="-20"/>
      <w:marBottom w:val="-20"/>
      <w:divBdr>
        <w:top w:val="none" w:sz="0" w:space="0" w:color="auto"/>
        <w:left w:val="none" w:sz="0" w:space="0" w:color="auto"/>
        <w:bottom w:val="none" w:sz="0" w:space="0" w:color="auto"/>
        <w:right w:val="none" w:sz="0" w:space="0" w:color="auto"/>
      </w:divBdr>
    </w:div>
    <w:div w:id="961761773">
      <w:marLeft w:val="0"/>
      <w:marRight w:val="0"/>
      <w:marTop w:val="-20"/>
      <w:marBottom w:val="-20"/>
      <w:divBdr>
        <w:top w:val="none" w:sz="0" w:space="0" w:color="auto"/>
        <w:left w:val="none" w:sz="0" w:space="0" w:color="auto"/>
        <w:bottom w:val="none" w:sz="0" w:space="0" w:color="auto"/>
        <w:right w:val="none" w:sz="0" w:space="0" w:color="auto"/>
      </w:divBdr>
    </w:div>
    <w:div w:id="963274287">
      <w:marLeft w:val="0"/>
      <w:marRight w:val="0"/>
      <w:marTop w:val="-20"/>
      <w:marBottom w:val="-20"/>
      <w:divBdr>
        <w:top w:val="none" w:sz="0" w:space="0" w:color="auto"/>
        <w:left w:val="none" w:sz="0" w:space="0" w:color="auto"/>
        <w:bottom w:val="none" w:sz="0" w:space="0" w:color="auto"/>
        <w:right w:val="none" w:sz="0" w:space="0" w:color="auto"/>
      </w:divBdr>
    </w:div>
    <w:div w:id="963468065">
      <w:marLeft w:val="0"/>
      <w:marRight w:val="0"/>
      <w:marTop w:val="-20"/>
      <w:marBottom w:val="-20"/>
      <w:divBdr>
        <w:top w:val="none" w:sz="0" w:space="0" w:color="auto"/>
        <w:left w:val="none" w:sz="0" w:space="0" w:color="auto"/>
        <w:bottom w:val="none" w:sz="0" w:space="0" w:color="auto"/>
        <w:right w:val="none" w:sz="0" w:space="0" w:color="auto"/>
      </w:divBdr>
    </w:div>
    <w:div w:id="964894968">
      <w:marLeft w:val="0"/>
      <w:marRight w:val="0"/>
      <w:marTop w:val="-20"/>
      <w:marBottom w:val="-20"/>
      <w:divBdr>
        <w:top w:val="none" w:sz="0" w:space="0" w:color="auto"/>
        <w:left w:val="none" w:sz="0" w:space="0" w:color="auto"/>
        <w:bottom w:val="none" w:sz="0" w:space="0" w:color="auto"/>
        <w:right w:val="none" w:sz="0" w:space="0" w:color="auto"/>
      </w:divBdr>
    </w:div>
    <w:div w:id="966280523">
      <w:marLeft w:val="0"/>
      <w:marRight w:val="0"/>
      <w:marTop w:val="-20"/>
      <w:marBottom w:val="-20"/>
      <w:divBdr>
        <w:top w:val="none" w:sz="0" w:space="0" w:color="auto"/>
        <w:left w:val="none" w:sz="0" w:space="0" w:color="auto"/>
        <w:bottom w:val="none" w:sz="0" w:space="0" w:color="auto"/>
        <w:right w:val="none" w:sz="0" w:space="0" w:color="auto"/>
      </w:divBdr>
    </w:div>
    <w:div w:id="966281905">
      <w:marLeft w:val="0"/>
      <w:marRight w:val="0"/>
      <w:marTop w:val="-20"/>
      <w:marBottom w:val="-20"/>
      <w:divBdr>
        <w:top w:val="none" w:sz="0" w:space="0" w:color="auto"/>
        <w:left w:val="none" w:sz="0" w:space="0" w:color="auto"/>
        <w:bottom w:val="none" w:sz="0" w:space="0" w:color="auto"/>
        <w:right w:val="none" w:sz="0" w:space="0" w:color="auto"/>
      </w:divBdr>
    </w:div>
    <w:div w:id="966282127">
      <w:marLeft w:val="0"/>
      <w:marRight w:val="0"/>
      <w:marTop w:val="-20"/>
      <w:marBottom w:val="-20"/>
      <w:divBdr>
        <w:top w:val="none" w:sz="0" w:space="0" w:color="auto"/>
        <w:left w:val="none" w:sz="0" w:space="0" w:color="auto"/>
        <w:bottom w:val="none" w:sz="0" w:space="0" w:color="auto"/>
        <w:right w:val="none" w:sz="0" w:space="0" w:color="auto"/>
      </w:divBdr>
    </w:div>
    <w:div w:id="966394138">
      <w:marLeft w:val="0"/>
      <w:marRight w:val="0"/>
      <w:marTop w:val="-20"/>
      <w:marBottom w:val="-20"/>
      <w:divBdr>
        <w:top w:val="none" w:sz="0" w:space="0" w:color="auto"/>
        <w:left w:val="none" w:sz="0" w:space="0" w:color="auto"/>
        <w:bottom w:val="none" w:sz="0" w:space="0" w:color="auto"/>
        <w:right w:val="none" w:sz="0" w:space="0" w:color="auto"/>
      </w:divBdr>
    </w:div>
    <w:div w:id="966667435">
      <w:marLeft w:val="0"/>
      <w:marRight w:val="0"/>
      <w:marTop w:val="-20"/>
      <w:marBottom w:val="-20"/>
      <w:divBdr>
        <w:top w:val="none" w:sz="0" w:space="0" w:color="auto"/>
        <w:left w:val="none" w:sz="0" w:space="0" w:color="auto"/>
        <w:bottom w:val="none" w:sz="0" w:space="0" w:color="auto"/>
        <w:right w:val="none" w:sz="0" w:space="0" w:color="auto"/>
      </w:divBdr>
    </w:div>
    <w:div w:id="966815278">
      <w:marLeft w:val="0"/>
      <w:marRight w:val="0"/>
      <w:marTop w:val="-20"/>
      <w:marBottom w:val="-20"/>
      <w:divBdr>
        <w:top w:val="none" w:sz="0" w:space="0" w:color="auto"/>
        <w:left w:val="none" w:sz="0" w:space="0" w:color="auto"/>
        <w:bottom w:val="none" w:sz="0" w:space="0" w:color="auto"/>
        <w:right w:val="none" w:sz="0" w:space="0" w:color="auto"/>
      </w:divBdr>
    </w:div>
    <w:div w:id="967202808">
      <w:marLeft w:val="0"/>
      <w:marRight w:val="0"/>
      <w:marTop w:val="-20"/>
      <w:marBottom w:val="-20"/>
      <w:divBdr>
        <w:top w:val="none" w:sz="0" w:space="0" w:color="auto"/>
        <w:left w:val="none" w:sz="0" w:space="0" w:color="auto"/>
        <w:bottom w:val="none" w:sz="0" w:space="0" w:color="auto"/>
        <w:right w:val="none" w:sz="0" w:space="0" w:color="auto"/>
      </w:divBdr>
    </w:div>
    <w:div w:id="967323185">
      <w:marLeft w:val="0"/>
      <w:marRight w:val="0"/>
      <w:marTop w:val="-20"/>
      <w:marBottom w:val="-20"/>
      <w:divBdr>
        <w:top w:val="none" w:sz="0" w:space="0" w:color="auto"/>
        <w:left w:val="none" w:sz="0" w:space="0" w:color="auto"/>
        <w:bottom w:val="none" w:sz="0" w:space="0" w:color="auto"/>
        <w:right w:val="none" w:sz="0" w:space="0" w:color="auto"/>
      </w:divBdr>
    </w:div>
    <w:div w:id="967473103">
      <w:marLeft w:val="0"/>
      <w:marRight w:val="0"/>
      <w:marTop w:val="-20"/>
      <w:marBottom w:val="-20"/>
      <w:divBdr>
        <w:top w:val="none" w:sz="0" w:space="0" w:color="auto"/>
        <w:left w:val="none" w:sz="0" w:space="0" w:color="auto"/>
        <w:bottom w:val="none" w:sz="0" w:space="0" w:color="auto"/>
        <w:right w:val="none" w:sz="0" w:space="0" w:color="auto"/>
      </w:divBdr>
    </w:div>
    <w:div w:id="967705491">
      <w:marLeft w:val="0"/>
      <w:marRight w:val="0"/>
      <w:marTop w:val="-20"/>
      <w:marBottom w:val="-20"/>
      <w:divBdr>
        <w:top w:val="none" w:sz="0" w:space="0" w:color="auto"/>
        <w:left w:val="none" w:sz="0" w:space="0" w:color="auto"/>
        <w:bottom w:val="none" w:sz="0" w:space="0" w:color="auto"/>
        <w:right w:val="none" w:sz="0" w:space="0" w:color="auto"/>
      </w:divBdr>
    </w:div>
    <w:div w:id="968129215">
      <w:marLeft w:val="0"/>
      <w:marRight w:val="0"/>
      <w:marTop w:val="-20"/>
      <w:marBottom w:val="-20"/>
      <w:divBdr>
        <w:top w:val="none" w:sz="0" w:space="0" w:color="auto"/>
        <w:left w:val="none" w:sz="0" w:space="0" w:color="auto"/>
        <w:bottom w:val="none" w:sz="0" w:space="0" w:color="auto"/>
        <w:right w:val="none" w:sz="0" w:space="0" w:color="auto"/>
      </w:divBdr>
    </w:div>
    <w:div w:id="968585058">
      <w:marLeft w:val="0"/>
      <w:marRight w:val="0"/>
      <w:marTop w:val="-20"/>
      <w:marBottom w:val="-20"/>
      <w:divBdr>
        <w:top w:val="none" w:sz="0" w:space="0" w:color="auto"/>
        <w:left w:val="none" w:sz="0" w:space="0" w:color="auto"/>
        <w:bottom w:val="none" w:sz="0" w:space="0" w:color="auto"/>
        <w:right w:val="none" w:sz="0" w:space="0" w:color="auto"/>
      </w:divBdr>
    </w:div>
    <w:div w:id="969869772">
      <w:marLeft w:val="0"/>
      <w:marRight w:val="0"/>
      <w:marTop w:val="-20"/>
      <w:marBottom w:val="-20"/>
      <w:divBdr>
        <w:top w:val="none" w:sz="0" w:space="0" w:color="auto"/>
        <w:left w:val="none" w:sz="0" w:space="0" w:color="auto"/>
        <w:bottom w:val="none" w:sz="0" w:space="0" w:color="auto"/>
        <w:right w:val="none" w:sz="0" w:space="0" w:color="auto"/>
      </w:divBdr>
    </w:div>
    <w:div w:id="971129527">
      <w:marLeft w:val="0"/>
      <w:marRight w:val="0"/>
      <w:marTop w:val="-20"/>
      <w:marBottom w:val="-20"/>
      <w:divBdr>
        <w:top w:val="none" w:sz="0" w:space="0" w:color="auto"/>
        <w:left w:val="none" w:sz="0" w:space="0" w:color="auto"/>
        <w:bottom w:val="none" w:sz="0" w:space="0" w:color="auto"/>
        <w:right w:val="none" w:sz="0" w:space="0" w:color="auto"/>
      </w:divBdr>
    </w:div>
    <w:div w:id="971641705">
      <w:marLeft w:val="0"/>
      <w:marRight w:val="0"/>
      <w:marTop w:val="-20"/>
      <w:marBottom w:val="-20"/>
      <w:divBdr>
        <w:top w:val="none" w:sz="0" w:space="0" w:color="auto"/>
        <w:left w:val="none" w:sz="0" w:space="0" w:color="auto"/>
        <w:bottom w:val="none" w:sz="0" w:space="0" w:color="auto"/>
        <w:right w:val="none" w:sz="0" w:space="0" w:color="auto"/>
      </w:divBdr>
    </w:div>
    <w:div w:id="973633179">
      <w:marLeft w:val="0"/>
      <w:marRight w:val="0"/>
      <w:marTop w:val="-20"/>
      <w:marBottom w:val="-20"/>
      <w:divBdr>
        <w:top w:val="none" w:sz="0" w:space="0" w:color="auto"/>
        <w:left w:val="none" w:sz="0" w:space="0" w:color="auto"/>
        <w:bottom w:val="none" w:sz="0" w:space="0" w:color="auto"/>
        <w:right w:val="none" w:sz="0" w:space="0" w:color="auto"/>
      </w:divBdr>
    </w:div>
    <w:div w:id="973757897">
      <w:marLeft w:val="0"/>
      <w:marRight w:val="0"/>
      <w:marTop w:val="-20"/>
      <w:marBottom w:val="-20"/>
      <w:divBdr>
        <w:top w:val="none" w:sz="0" w:space="0" w:color="auto"/>
        <w:left w:val="none" w:sz="0" w:space="0" w:color="auto"/>
        <w:bottom w:val="none" w:sz="0" w:space="0" w:color="auto"/>
        <w:right w:val="none" w:sz="0" w:space="0" w:color="auto"/>
      </w:divBdr>
    </w:div>
    <w:div w:id="974259530">
      <w:marLeft w:val="0"/>
      <w:marRight w:val="0"/>
      <w:marTop w:val="-20"/>
      <w:marBottom w:val="-20"/>
      <w:divBdr>
        <w:top w:val="none" w:sz="0" w:space="0" w:color="auto"/>
        <w:left w:val="none" w:sz="0" w:space="0" w:color="auto"/>
        <w:bottom w:val="none" w:sz="0" w:space="0" w:color="auto"/>
        <w:right w:val="none" w:sz="0" w:space="0" w:color="auto"/>
      </w:divBdr>
    </w:div>
    <w:div w:id="976224398">
      <w:marLeft w:val="0"/>
      <w:marRight w:val="0"/>
      <w:marTop w:val="-20"/>
      <w:marBottom w:val="-20"/>
      <w:divBdr>
        <w:top w:val="none" w:sz="0" w:space="0" w:color="auto"/>
        <w:left w:val="none" w:sz="0" w:space="0" w:color="auto"/>
        <w:bottom w:val="none" w:sz="0" w:space="0" w:color="auto"/>
        <w:right w:val="none" w:sz="0" w:space="0" w:color="auto"/>
      </w:divBdr>
    </w:div>
    <w:div w:id="976301466">
      <w:marLeft w:val="0"/>
      <w:marRight w:val="0"/>
      <w:marTop w:val="-20"/>
      <w:marBottom w:val="-20"/>
      <w:divBdr>
        <w:top w:val="none" w:sz="0" w:space="0" w:color="auto"/>
        <w:left w:val="none" w:sz="0" w:space="0" w:color="auto"/>
        <w:bottom w:val="none" w:sz="0" w:space="0" w:color="auto"/>
        <w:right w:val="none" w:sz="0" w:space="0" w:color="auto"/>
      </w:divBdr>
    </w:div>
    <w:div w:id="976496796">
      <w:marLeft w:val="0"/>
      <w:marRight w:val="0"/>
      <w:marTop w:val="-20"/>
      <w:marBottom w:val="-20"/>
      <w:divBdr>
        <w:top w:val="none" w:sz="0" w:space="0" w:color="auto"/>
        <w:left w:val="none" w:sz="0" w:space="0" w:color="auto"/>
        <w:bottom w:val="none" w:sz="0" w:space="0" w:color="auto"/>
        <w:right w:val="none" w:sz="0" w:space="0" w:color="auto"/>
      </w:divBdr>
    </w:div>
    <w:div w:id="976689844">
      <w:marLeft w:val="0"/>
      <w:marRight w:val="0"/>
      <w:marTop w:val="-20"/>
      <w:marBottom w:val="-20"/>
      <w:divBdr>
        <w:top w:val="none" w:sz="0" w:space="0" w:color="auto"/>
        <w:left w:val="none" w:sz="0" w:space="0" w:color="auto"/>
        <w:bottom w:val="none" w:sz="0" w:space="0" w:color="auto"/>
        <w:right w:val="none" w:sz="0" w:space="0" w:color="auto"/>
      </w:divBdr>
    </w:div>
    <w:div w:id="976690044">
      <w:marLeft w:val="0"/>
      <w:marRight w:val="0"/>
      <w:marTop w:val="-20"/>
      <w:marBottom w:val="-20"/>
      <w:divBdr>
        <w:top w:val="none" w:sz="0" w:space="0" w:color="auto"/>
        <w:left w:val="none" w:sz="0" w:space="0" w:color="auto"/>
        <w:bottom w:val="none" w:sz="0" w:space="0" w:color="auto"/>
        <w:right w:val="none" w:sz="0" w:space="0" w:color="auto"/>
      </w:divBdr>
    </w:div>
    <w:div w:id="977609606">
      <w:marLeft w:val="0"/>
      <w:marRight w:val="0"/>
      <w:marTop w:val="-20"/>
      <w:marBottom w:val="-20"/>
      <w:divBdr>
        <w:top w:val="none" w:sz="0" w:space="0" w:color="auto"/>
        <w:left w:val="none" w:sz="0" w:space="0" w:color="auto"/>
        <w:bottom w:val="none" w:sz="0" w:space="0" w:color="auto"/>
        <w:right w:val="none" w:sz="0" w:space="0" w:color="auto"/>
      </w:divBdr>
    </w:div>
    <w:div w:id="979071343">
      <w:marLeft w:val="0"/>
      <w:marRight w:val="0"/>
      <w:marTop w:val="-20"/>
      <w:marBottom w:val="-20"/>
      <w:divBdr>
        <w:top w:val="none" w:sz="0" w:space="0" w:color="auto"/>
        <w:left w:val="none" w:sz="0" w:space="0" w:color="auto"/>
        <w:bottom w:val="none" w:sz="0" w:space="0" w:color="auto"/>
        <w:right w:val="none" w:sz="0" w:space="0" w:color="auto"/>
      </w:divBdr>
    </w:div>
    <w:div w:id="979387185">
      <w:marLeft w:val="0"/>
      <w:marRight w:val="0"/>
      <w:marTop w:val="-20"/>
      <w:marBottom w:val="-20"/>
      <w:divBdr>
        <w:top w:val="none" w:sz="0" w:space="0" w:color="auto"/>
        <w:left w:val="none" w:sz="0" w:space="0" w:color="auto"/>
        <w:bottom w:val="none" w:sz="0" w:space="0" w:color="auto"/>
        <w:right w:val="none" w:sz="0" w:space="0" w:color="auto"/>
      </w:divBdr>
    </w:div>
    <w:div w:id="979454391">
      <w:marLeft w:val="0"/>
      <w:marRight w:val="0"/>
      <w:marTop w:val="-20"/>
      <w:marBottom w:val="-20"/>
      <w:divBdr>
        <w:top w:val="none" w:sz="0" w:space="0" w:color="auto"/>
        <w:left w:val="none" w:sz="0" w:space="0" w:color="auto"/>
        <w:bottom w:val="none" w:sz="0" w:space="0" w:color="auto"/>
        <w:right w:val="none" w:sz="0" w:space="0" w:color="auto"/>
      </w:divBdr>
    </w:div>
    <w:div w:id="980772604">
      <w:marLeft w:val="0"/>
      <w:marRight w:val="0"/>
      <w:marTop w:val="-20"/>
      <w:marBottom w:val="-20"/>
      <w:divBdr>
        <w:top w:val="none" w:sz="0" w:space="0" w:color="auto"/>
        <w:left w:val="none" w:sz="0" w:space="0" w:color="auto"/>
        <w:bottom w:val="none" w:sz="0" w:space="0" w:color="auto"/>
        <w:right w:val="none" w:sz="0" w:space="0" w:color="auto"/>
      </w:divBdr>
    </w:div>
    <w:div w:id="980812931">
      <w:marLeft w:val="0"/>
      <w:marRight w:val="0"/>
      <w:marTop w:val="-20"/>
      <w:marBottom w:val="-20"/>
      <w:divBdr>
        <w:top w:val="none" w:sz="0" w:space="0" w:color="auto"/>
        <w:left w:val="none" w:sz="0" w:space="0" w:color="auto"/>
        <w:bottom w:val="none" w:sz="0" w:space="0" w:color="auto"/>
        <w:right w:val="none" w:sz="0" w:space="0" w:color="auto"/>
      </w:divBdr>
    </w:div>
    <w:div w:id="981274876">
      <w:marLeft w:val="0"/>
      <w:marRight w:val="0"/>
      <w:marTop w:val="-20"/>
      <w:marBottom w:val="-20"/>
      <w:divBdr>
        <w:top w:val="none" w:sz="0" w:space="0" w:color="auto"/>
        <w:left w:val="none" w:sz="0" w:space="0" w:color="auto"/>
        <w:bottom w:val="none" w:sz="0" w:space="0" w:color="auto"/>
        <w:right w:val="none" w:sz="0" w:space="0" w:color="auto"/>
      </w:divBdr>
    </w:div>
    <w:div w:id="981884162">
      <w:marLeft w:val="0"/>
      <w:marRight w:val="0"/>
      <w:marTop w:val="-20"/>
      <w:marBottom w:val="-20"/>
      <w:divBdr>
        <w:top w:val="none" w:sz="0" w:space="0" w:color="auto"/>
        <w:left w:val="none" w:sz="0" w:space="0" w:color="auto"/>
        <w:bottom w:val="none" w:sz="0" w:space="0" w:color="auto"/>
        <w:right w:val="none" w:sz="0" w:space="0" w:color="auto"/>
      </w:divBdr>
    </w:div>
    <w:div w:id="983236614">
      <w:marLeft w:val="0"/>
      <w:marRight w:val="0"/>
      <w:marTop w:val="-20"/>
      <w:marBottom w:val="-20"/>
      <w:divBdr>
        <w:top w:val="none" w:sz="0" w:space="0" w:color="auto"/>
        <w:left w:val="none" w:sz="0" w:space="0" w:color="auto"/>
        <w:bottom w:val="none" w:sz="0" w:space="0" w:color="auto"/>
        <w:right w:val="none" w:sz="0" w:space="0" w:color="auto"/>
      </w:divBdr>
    </w:div>
    <w:div w:id="984236557">
      <w:marLeft w:val="0"/>
      <w:marRight w:val="0"/>
      <w:marTop w:val="-20"/>
      <w:marBottom w:val="-20"/>
      <w:divBdr>
        <w:top w:val="none" w:sz="0" w:space="0" w:color="auto"/>
        <w:left w:val="none" w:sz="0" w:space="0" w:color="auto"/>
        <w:bottom w:val="none" w:sz="0" w:space="0" w:color="auto"/>
        <w:right w:val="none" w:sz="0" w:space="0" w:color="auto"/>
      </w:divBdr>
    </w:div>
    <w:div w:id="985471243">
      <w:marLeft w:val="0"/>
      <w:marRight w:val="0"/>
      <w:marTop w:val="-20"/>
      <w:marBottom w:val="-20"/>
      <w:divBdr>
        <w:top w:val="none" w:sz="0" w:space="0" w:color="auto"/>
        <w:left w:val="none" w:sz="0" w:space="0" w:color="auto"/>
        <w:bottom w:val="none" w:sz="0" w:space="0" w:color="auto"/>
        <w:right w:val="none" w:sz="0" w:space="0" w:color="auto"/>
      </w:divBdr>
    </w:div>
    <w:div w:id="987634190">
      <w:marLeft w:val="0"/>
      <w:marRight w:val="0"/>
      <w:marTop w:val="-20"/>
      <w:marBottom w:val="-20"/>
      <w:divBdr>
        <w:top w:val="none" w:sz="0" w:space="0" w:color="auto"/>
        <w:left w:val="none" w:sz="0" w:space="0" w:color="auto"/>
        <w:bottom w:val="none" w:sz="0" w:space="0" w:color="auto"/>
        <w:right w:val="none" w:sz="0" w:space="0" w:color="auto"/>
      </w:divBdr>
    </w:div>
    <w:div w:id="987637603">
      <w:marLeft w:val="0"/>
      <w:marRight w:val="0"/>
      <w:marTop w:val="-20"/>
      <w:marBottom w:val="-20"/>
      <w:divBdr>
        <w:top w:val="none" w:sz="0" w:space="0" w:color="auto"/>
        <w:left w:val="none" w:sz="0" w:space="0" w:color="auto"/>
        <w:bottom w:val="none" w:sz="0" w:space="0" w:color="auto"/>
        <w:right w:val="none" w:sz="0" w:space="0" w:color="auto"/>
      </w:divBdr>
    </w:div>
    <w:div w:id="987825502">
      <w:marLeft w:val="0"/>
      <w:marRight w:val="0"/>
      <w:marTop w:val="-20"/>
      <w:marBottom w:val="-20"/>
      <w:divBdr>
        <w:top w:val="none" w:sz="0" w:space="0" w:color="auto"/>
        <w:left w:val="none" w:sz="0" w:space="0" w:color="auto"/>
        <w:bottom w:val="none" w:sz="0" w:space="0" w:color="auto"/>
        <w:right w:val="none" w:sz="0" w:space="0" w:color="auto"/>
      </w:divBdr>
    </w:div>
    <w:div w:id="989285505">
      <w:marLeft w:val="0"/>
      <w:marRight w:val="0"/>
      <w:marTop w:val="-20"/>
      <w:marBottom w:val="-20"/>
      <w:divBdr>
        <w:top w:val="none" w:sz="0" w:space="0" w:color="auto"/>
        <w:left w:val="none" w:sz="0" w:space="0" w:color="auto"/>
        <w:bottom w:val="none" w:sz="0" w:space="0" w:color="auto"/>
        <w:right w:val="none" w:sz="0" w:space="0" w:color="auto"/>
      </w:divBdr>
    </w:div>
    <w:div w:id="989483628">
      <w:marLeft w:val="0"/>
      <w:marRight w:val="0"/>
      <w:marTop w:val="-20"/>
      <w:marBottom w:val="-20"/>
      <w:divBdr>
        <w:top w:val="none" w:sz="0" w:space="0" w:color="auto"/>
        <w:left w:val="none" w:sz="0" w:space="0" w:color="auto"/>
        <w:bottom w:val="none" w:sz="0" w:space="0" w:color="auto"/>
        <w:right w:val="none" w:sz="0" w:space="0" w:color="auto"/>
      </w:divBdr>
    </w:div>
    <w:div w:id="989864699">
      <w:marLeft w:val="0"/>
      <w:marRight w:val="0"/>
      <w:marTop w:val="-20"/>
      <w:marBottom w:val="-20"/>
      <w:divBdr>
        <w:top w:val="none" w:sz="0" w:space="0" w:color="auto"/>
        <w:left w:val="none" w:sz="0" w:space="0" w:color="auto"/>
        <w:bottom w:val="none" w:sz="0" w:space="0" w:color="auto"/>
        <w:right w:val="none" w:sz="0" w:space="0" w:color="auto"/>
      </w:divBdr>
    </w:div>
    <w:div w:id="990134118">
      <w:marLeft w:val="0"/>
      <w:marRight w:val="0"/>
      <w:marTop w:val="-20"/>
      <w:marBottom w:val="-20"/>
      <w:divBdr>
        <w:top w:val="none" w:sz="0" w:space="0" w:color="auto"/>
        <w:left w:val="none" w:sz="0" w:space="0" w:color="auto"/>
        <w:bottom w:val="none" w:sz="0" w:space="0" w:color="auto"/>
        <w:right w:val="none" w:sz="0" w:space="0" w:color="auto"/>
      </w:divBdr>
    </w:div>
    <w:div w:id="990257619">
      <w:marLeft w:val="0"/>
      <w:marRight w:val="0"/>
      <w:marTop w:val="-20"/>
      <w:marBottom w:val="-20"/>
      <w:divBdr>
        <w:top w:val="none" w:sz="0" w:space="0" w:color="auto"/>
        <w:left w:val="none" w:sz="0" w:space="0" w:color="auto"/>
        <w:bottom w:val="none" w:sz="0" w:space="0" w:color="auto"/>
        <w:right w:val="none" w:sz="0" w:space="0" w:color="auto"/>
      </w:divBdr>
    </w:div>
    <w:div w:id="990672344">
      <w:marLeft w:val="0"/>
      <w:marRight w:val="0"/>
      <w:marTop w:val="-20"/>
      <w:marBottom w:val="-20"/>
      <w:divBdr>
        <w:top w:val="none" w:sz="0" w:space="0" w:color="auto"/>
        <w:left w:val="none" w:sz="0" w:space="0" w:color="auto"/>
        <w:bottom w:val="none" w:sz="0" w:space="0" w:color="auto"/>
        <w:right w:val="none" w:sz="0" w:space="0" w:color="auto"/>
      </w:divBdr>
    </w:div>
    <w:div w:id="991448585">
      <w:marLeft w:val="0"/>
      <w:marRight w:val="0"/>
      <w:marTop w:val="-20"/>
      <w:marBottom w:val="-20"/>
      <w:divBdr>
        <w:top w:val="none" w:sz="0" w:space="0" w:color="auto"/>
        <w:left w:val="none" w:sz="0" w:space="0" w:color="auto"/>
        <w:bottom w:val="none" w:sz="0" w:space="0" w:color="auto"/>
        <w:right w:val="none" w:sz="0" w:space="0" w:color="auto"/>
      </w:divBdr>
    </w:div>
    <w:div w:id="992224193">
      <w:marLeft w:val="0"/>
      <w:marRight w:val="0"/>
      <w:marTop w:val="-20"/>
      <w:marBottom w:val="-20"/>
      <w:divBdr>
        <w:top w:val="none" w:sz="0" w:space="0" w:color="auto"/>
        <w:left w:val="none" w:sz="0" w:space="0" w:color="auto"/>
        <w:bottom w:val="none" w:sz="0" w:space="0" w:color="auto"/>
        <w:right w:val="none" w:sz="0" w:space="0" w:color="auto"/>
      </w:divBdr>
    </w:div>
    <w:div w:id="992294021">
      <w:marLeft w:val="0"/>
      <w:marRight w:val="0"/>
      <w:marTop w:val="-20"/>
      <w:marBottom w:val="-20"/>
      <w:divBdr>
        <w:top w:val="none" w:sz="0" w:space="0" w:color="auto"/>
        <w:left w:val="none" w:sz="0" w:space="0" w:color="auto"/>
        <w:bottom w:val="none" w:sz="0" w:space="0" w:color="auto"/>
        <w:right w:val="none" w:sz="0" w:space="0" w:color="auto"/>
      </w:divBdr>
    </w:div>
    <w:div w:id="993870710">
      <w:marLeft w:val="0"/>
      <w:marRight w:val="0"/>
      <w:marTop w:val="-20"/>
      <w:marBottom w:val="-20"/>
      <w:divBdr>
        <w:top w:val="none" w:sz="0" w:space="0" w:color="auto"/>
        <w:left w:val="none" w:sz="0" w:space="0" w:color="auto"/>
        <w:bottom w:val="none" w:sz="0" w:space="0" w:color="auto"/>
        <w:right w:val="none" w:sz="0" w:space="0" w:color="auto"/>
      </w:divBdr>
    </w:div>
    <w:div w:id="994378737">
      <w:marLeft w:val="0"/>
      <w:marRight w:val="0"/>
      <w:marTop w:val="-20"/>
      <w:marBottom w:val="-20"/>
      <w:divBdr>
        <w:top w:val="none" w:sz="0" w:space="0" w:color="auto"/>
        <w:left w:val="none" w:sz="0" w:space="0" w:color="auto"/>
        <w:bottom w:val="none" w:sz="0" w:space="0" w:color="auto"/>
        <w:right w:val="none" w:sz="0" w:space="0" w:color="auto"/>
      </w:divBdr>
    </w:div>
    <w:div w:id="994990124">
      <w:marLeft w:val="0"/>
      <w:marRight w:val="0"/>
      <w:marTop w:val="-20"/>
      <w:marBottom w:val="-20"/>
      <w:divBdr>
        <w:top w:val="none" w:sz="0" w:space="0" w:color="auto"/>
        <w:left w:val="none" w:sz="0" w:space="0" w:color="auto"/>
        <w:bottom w:val="none" w:sz="0" w:space="0" w:color="auto"/>
        <w:right w:val="none" w:sz="0" w:space="0" w:color="auto"/>
      </w:divBdr>
    </w:div>
    <w:div w:id="996300792">
      <w:marLeft w:val="0"/>
      <w:marRight w:val="0"/>
      <w:marTop w:val="-20"/>
      <w:marBottom w:val="-20"/>
      <w:divBdr>
        <w:top w:val="none" w:sz="0" w:space="0" w:color="auto"/>
        <w:left w:val="none" w:sz="0" w:space="0" w:color="auto"/>
        <w:bottom w:val="none" w:sz="0" w:space="0" w:color="auto"/>
        <w:right w:val="none" w:sz="0" w:space="0" w:color="auto"/>
      </w:divBdr>
    </w:div>
    <w:div w:id="996497359">
      <w:marLeft w:val="0"/>
      <w:marRight w:val="0"/>
      <w:marTop w:val="-20"/>
      <w:marBottom w:val="-20"/>
      <w:divBdr>
        <w:top w:val="none" w:sz="0" w:space="0" w:color="auto"/>
        <w:left w:val="none" w:sz="0" w:space="0" w:color="auto"/>
        <w:bottom w:val="none" w:sz="0" w:space="0" w:color="auto"/>
        <w:right w:val="none" w:sz="0" w:space="0" w:color="auto"/>
      </w:divBdr>
    </w:div>
    <w:div w:id="997150596">
      <w:marLeft w:val="0"/>
      <w:marRight w:val="0"/>
      <w:marTop w:val="-20"/>
      <w:marBottom w:val="-20"/>
      <w:divBdr>
        <w:top w:val="none" w:sz="0" w:space="0" w:color="auto"/>
        <w:left w:val="none" w:sz="0" w:space="0" w:color="auto"/>
        <w:bottom w:val="none" w:sz="0" w:space="0" w:color="auto"/>
        <w:right w:val="none" w:sz="0" w:space="0" w:color="auto"/>
      </w:divBdr>
    </w:div>
    <w:div w:id="999236130">
      <w:marLeft w:val="0"/>
      <w:marRight w:val="0"/>
      <w:marTop w:val="-20"/>
      <w:marBottom w:val="-20"/>
      <w:divBdr>
        <w:top w:val="none" w:sz="0" w:space="0" w:color="auto"/>
        <w:left w:val="none" w:sz="0" w:space="0" w:color="auto"/>
        <w:bottom w:val="none" w:sz="0" w:space="0" w:color="auto"/>
        <w:right w:val="none" w:sz="0" w:space="0" w:color="auto"/>
      </w:divBdr>
    </w:div>
    <w:div w:id="1002391228">
      <w:marLeft w:val="0"/>
      <w:marRight w:val="0"/>
      <w:marTop w:val="-20"/>
      <w:marBottom w:val="-20"/>
      <w:divBdr>
        <w:top w:val="none" w:sz="0" w:space="0" w:color="auto"/>
        <w:left w:val="none" w:sz="0" w:space="0" w:color="auto"/>
        <w:bottom w:val="none" w:sz="0" w:space="0" w:color="auto"/>
        <w:right w:val="none" w:sz="0" w:space="0" w:color="auto"/>
      </w:divBdr>
    </w:div>
    <w:div w:id="1003046130">
      <w:marLeft w:val="0"/>
      <w:marRight w:val="0"/>
      <w:marTop w:val="-20"/>
      <w:marBottom w:val="-20"/>
      <w:divBdr>
        <w:top w:val="none" w:sz="0" w:space="0" w:color="auto"/>
        <w:left w:val="none" w:sz="0" w:space="0" w:color="auto"/>
        <w:bottom w:val="none" w:sz="0" w:space="0" w:color="auto"/>
        <w:right w:val="none" w:sz="0" w:space="0" w:color="auto"/>
      </w:divBdr>
    </w:div>
    <w:div w:id="1004669027">
      <w:marLeft w:val="0"/>
      <w:marRight w:val="0"/>
      <w:marTop w:val="-20"/>
      <w:marBottom w:val="-20"/>
      <w:divBdr>
        <w:top w:val="none" w:sz="0" w:space="0" w:color="auto"/>
        <w:left w:val="none" w:sz="0" w:space="0" w:color="auto"/>
        <w:bottom w:val="none" w:sz="0" w:space="0" w:color="auto"/>
        <w:right w:val="none" w:sz="0" w:space="0" w:color="auto"/>
      </w:divBdr>
    </w:div>
    <w:div w:id="1004674230">
      <w:marLeft w:val="0"/>
      <w:marRight w:val="0"/>
      <w:marTop w:val="-20"/>
      <w:marBottom w:val="-20"/>
      <w:divBdr>
        <w:top w:val="none" w:sz="0" w:space="0" w:color="auto"/>
        <w:left w:val="none" w:sz="0" w:space="0" w:color="auto"/>
        <w:bottom w:val="none" w:sz="0" w:space="0" w:color="auto"/>
        <w:right w:val="none" w:sz="0" w:space="0" w:color="auto"/>
      </w:divBdr>
    </w:div>
    <w:div w:id="1005396471">
      <w:marLeft w:val="0"/>
      <w:marRight w:val="0"/>
      <w:marTop w:val="-20"/>
      <w:marBottom w:val="-20"/>
      <w:divBdr>
        <w:top w:val="none" w:sz="0" w:space="0" w:color="auto"/>
        <w:left w:val="none" w:sz="0" w:space="0" w:color="auto"/>
        <w:bottom w:val="none" w:sz="0" w:space="0" w:color="auto"/>
        <w:right w:val="none" w:sz="0" w:space="0" w:color="auto"/>
      </w:divBdr>
    </w:div>
    <w:div w:id="1006445732">
      <w:marLeft w:val="0"/>
      <w:marRight w:val="0"/>
      <w:marTop w:val="-20"/>
      <w:marBottom w:val="-20"/>
      <w:divBdr>
        <w:top w:val="none" w:sz="0" w:space="0" w:color="auto"/>
        <w:left w:val="none" w:sz="0" w:space="0" w:color="auto"/>
        <w:bottom w:val="none" w:sz="0" w:space="0" w:color="auto"/>
        <w:right w:val="none" w:sz="0" w:space="0" w:color="auto"/>
      </w:divBdr>
    </w:div>
    <w:div w:id="1009716183">
      <w:marLeft w:val="0"/>
      <w:marRight w:val="0"/>
      <w:marTop w:val="-20"/>
      <w:marBottom w:val="-20"/>
      <w:divBdr>
        <w:top w:val="none" w:sz="0" w:space="0" w:color="auto"/>
        <w:left w:val="none" w:sz="0" w:space="0" w:color="auto"/>
        <w:bottom w:val="none" w:sz="0" w:space="0" w:color="auto"/>
        <w:right w:val="none" w:sz="0" w:space="0" w:color="auto"/>
      </w:divBdr>
    </w:div>
    <w:div w:id="1009942044">
      <w:marLeft w:val="0"/>
      <w:marRight w:val="0"/>
      <w:marTop w:val="-20"/>
      <w:marBottom w:val="-20"/>
      <w:divBdr>
        <w:top w:val="none" w:sz="0" w:space="0" w:color="auto"/>
        <w:left w:val="none" w:sz="0" w:space="0" w:color="auto"/>
        <w:bottom w:val="none" w:sz="0" w:space="0" w:color="auto"/>
        <w:right w:val="none" w:sz="0" w:space="0" w:color="auto"/>
      </w:divBdr>
    </w:div>
    <w:div w:id="1010788985">
      <w:marLeft w:val="0"/>
      <w:marRight w:val="0"/>
      <w:marTop w:val="-20"/>
      <w:marBottom w:val="-20"/>
      <w:divBdr>
        <w:top w:val="none" w:sz="0" w:space="0" w:color="auto"/>
        <w:left w:val="none" w:sz="0" w:space="0" w:color="auto"/>
        <w:bottom w:val="none" w:sz="0" w:space="0" w:color="auto"/>
        <w:right w:val="none" w:sz="0" w:space="0" w:color="auto"/>
      </w:divBdr>
    </w:div>
    <w:div w:id="1012301646">
      <w:marLeft w:val="0"/>
      <w:marRight w:val="0"/>
      <w:marTop w:val="-20"/>
      <w:marBottom w:val="-20"/>
      <w:divBdr>
        <w:top w:val="none" w:sz="0" w:space="0" w:color="auto"/>
        <w:left w:val="none" w:sz="0" w:space="0" w:color="auto"/>
        <w:bottom w:val="none" w:sz="0" w:space="0" w:color="auto"/>
        <w:right w:val="none" w:sz="0" w:space="0" w:color="auto"/>
      </w:divBdr>
    </w:div>
    <w:div w:id="1012952117">
      <w:marLeft w:val="0"/>
      <w:marRight w:val="0"/>
      <w:marTop w:val="-20"/>
      <w:marBottom w:val="-20"/>
      <w:divBdr>
        <w:top w:val="none" w:sz="0" w:space="0" w:color="auto"/>
        <w:left w:val="none" w:sz="0" w:space="0" w:color="auto"/>
        <w:bottom w:val="none" w:sz="0" w:space="0" w:color="auto"/>
        <w:right w:val="none" w:sz="0" w:space="0" w:color="auto"/>
      </w:divBdr>
    </w:div>
    <w:div w:id="1013728166">
      <w:marLeft w:val="0"/>
      <w:marRight w:val="0"/>
      <w:marTop w:val="-20"/>
      <w:marBottom w:val="-20"/>
      <w:divBdr>
        <w:top w:val="none" w:sz="0" w:space="0" w:color="auto"/>
        <w:left w:val="none" w:sz="0" w:space="0" w:color="auto"/>
        <w:bottom w:val="none" w:sz="0" w:space="0" w:color="auto"/>
        <w:right w:val="none" w:sz="0" w:space="0" w:color="auto"/>
      </w:divBdr>
    </w:div>
    <w:div w:id="1015575286">
      <w:marLeft w:val="0"/>
      <w:marRight w:val="0"/>
      <w:marTop w:val="-20"/>
      <w:marBottom w:val="-20"/>
      <w:divBdr>
        <w:top w:val="none" w:sz="0" w:space="0" w:color="auto"/>
        <w:left w:val="none" w:sz="0" w:space="0" w:color="auto"/>
        <w:bottom w:val="none" w:sz="0" w:space="0" w:color="auto"/>
        <w:right w:val="none" w:sz="0" w:space="0" w:color="auto"/>
      </w:divBdr>
    </w:div>
    <w:div w:id="1016617626">
      <w:marLeft w:val="0"/>
      <w:marRight w:val="0"/>
      <w:marTop w:val="-20"/>
      <w:marBottom w:val="-20"/>
      <w:divBdr>
        <w:top w:val="none" w:sz="0" w:space="0" w:color="auto"/>
        <w:left w:val="none" w:sz="0" w:space="0" w:color="auto"/>
        <w:bottom w:val="none" w:sz="0" w:space="0" w:color="auto"/>
        <w:right w:val="none" w:sz="0" w:space="0" w:color="auto"/>
      </w:divBdr>
    </w:div>
    <w:div w:id="1017271506">
      <w:marLeft w:val="0"/>
      <w:marRight w:val="0"/>
      <w:marTop w:val="-20"/>
      <w:marBottom w:val="-20"/>
      <w:divBdr>
        <w:top w:val="none" w:sz="0" w:space="0" w:color="auto"/>
        <w:left w:val="none" w:sz="0" w:space="0" w:color="auto"/>
        <w:bottom w:val="none" w:sz="0" w:space="0" w:color="auto"/>
        <w:right w:val="none" w:sz="0" w:space="0" w:color="auto"/>
      </w:divBdr>
    </w:div>
    <w:div w:id="1017777625">
      <w:marLeft w:val="0"/>
      <w:marRight w:val="0"/>
      <w:marTop w:val="-20"/>
      <w:marBottom w:val="-20"/>
      <w:divBdr>
        <w:top w:val="none" w:sz="0" w:space="0" w:color="auto"/>
        <w:left w:val="none" w:sz="0" w:space="0" w:color="auto"/>
        <w:bottom w:val="none" w:sz="0" w:space="0" w:color="auto"/>
        <w:right w:val="none" w:sz="0" w:space="0" w:color="auto"/>
      </w:divBdr>
    </w:div>
    <w:div w:id="1017927407">
      <w:marLeft w:val="0"/>
      <w:marRight w:val="0"/>
      <w:marTop w:val="-20"/>
      <w:marBottom w:val="-20"/>
      <w:divBdr>
        <w:top w:val="none" w:sz="0" w:space="0" w:color="auto"/>
        <w:left w:val="none" w:sz="0" w:space="0" w:color="auto"/>
        <w:bottom w:val="none" w:sz="0" w:space="0" w:color="auto"/>
        <w:right w:val="none" w:sz="0" w:space="0" w:color="auto"/>
      </w:divBdr>
    </w:div>
    <w:div w:id="1019503553">
      <w:marLeft w:val="0"/>
      <w:marRight w:val="0"/>
      <w:marTop w:val="-20"/>
      <w:marBottom w:val="-20"/>
      <w:divBdr>
        <w:top w:val="none" w:sz="0" w:space="0" w:color="auto"/>
        <w:left w:val="none" w:sz="0" w:space="0" w:color="auto"/>
        <w:bottom w:val="none" w:sz="0" w:space="0" w:color="auto"/>
        <w:right w:val="none" w:sz="0" w:space="0" w:color="auto"/>
      </w:divBdr>
    </w:div>
    <w:div w:id="1021542272">
      <w:marLeft w:val="0"/>
      <w:marRight w:val="0"/>
      <w:marTop w:val="-20"/>
      <w:marBottom w:val="-20"/>
      <w:divBdr>
        <w:top w:val="none" w:sz="0" w:space="0" w:color="auto"/>
        <w:left w:val="none" w:sz="0" w:space="0" w:color="auto"/>
        <w:bottom w:val="none" w:sz="0" w:space="0" w:color="auto"/>
        <w:right w:val="none" w:sz="0" w:space="0" w:color="auto"/>
      </w:divBdr>
    </w:div>
    <w:div w:id="1023089734">
      <w:marLeft w:val="0"/>
      <w:marRight w:val="0"/>
      <w:marTop w:val="-20"/>
      <w:marBottom w:val="-20"/>
      <w:divBdr>
        <w:top w:val="none" w:sz="0" w:space="0" w:color="auto"/>
        <w:left w:val="none" w:sz="0" w:space="0" w:color="auto"/>
        <w:bottom w:val="none" w:sz="0" w:space="0" w:color="auto"/>
        <w:right w:val="none" w:sz="0" w:space="0" w:color="auto"/>
      </w:divBdr>
    </w:div>
    <w:div w:id="1023366673">
      <w:marLeft w:val="0"/>
      <w:marRight w:val="0"/>
      <w:marTop w:val="-20"/>
      <w:marBottom w:val="-20"/>
      <w:divBdr>
        <w:top w:val="none" w:sz="0" w:space="0" w:color="auto"/>
        <w:left w:val="none" w:sz="0" w:space="0" w:color="auto"/>
        <w:bottom w:val="none" w:sz="0" w:space="0" w:color="auto"/>
        <w:right w:val="none" w:sz="0" w:space="0" w:color="auto"/>
      </w:divBdr>
    </w:div>
    <w:div w:id="1023557636">
      <w:marLeft w:val="0"/>
      <w:marRight w:val="0"/>
      <w:marTop w:val="-20"/>
      <w:marBottom w:val="-20"/>
      <w:divBdr>
        <w:top w:val="none" w:sz="0" w:space="0" w:color="auto"/>
        <w:left w:val="none" w:sz="0" w:space="0" w:color="auto"/>
        <w:bottom w:val="none" w:sz="0" w:space="0" w:color="auto"/>
        <w:right w:val="none" w:sz="0" w:space="0" w:color="auto"/>
      </w:divBdr>
    </w:div>
    <w:div w:id="1024749524">
      <w:marLeft w:val="0"/>
      <w:marRight w:val="0"/>
      <w:marTop w:val="-20"/>
      <w:marBottom w:val="-20"/>
      <w:divBdr>
        <w:top w:val="none" w:sz="0" w:space="0" w:color="auto"/>
        <w:left w:val="none" w:sz="0" w:space="0" w:color="auto"/>
        <w:bottom w:val="none" w:sz="0" w:space="0" w:color="auto"/>
        <w:right w:val="none" w:sz="0" w:space="0" w:color="auto"/>
      </w:divBdr>
    </w:div>
    <w:div w:id="1025442149">
      <w:marLeft w:val="0"/>
      <w:marRight w:val="0"/>
      <w:marTop w:val="-20"/>
      <w:marBottom w:val="-20"/>
      <w:divBdr>
        <w:top w:val="none" w:sz="0" w:space="0" w:color="auto"/>
        <w:left w:val="none" w:sz="0" w:space="0" w:color="auto"/>
        <w:bottom w:val="none" w:sz="0" w:space="0" w:color="auto"/>
        <w:right w:val="none" w:sz="0" w:space="0" w:color="auto"/>
      </w:divBdr>
    </w:div>
    <w:div w:id="1025715516">
      <w:marLeft w:val="0"/>
      <w:marRight w:val="0"/>
      <w:marTop w:val="-20"/>
      <w:marBottom w:val="-20"/>
      <w:divBdr>
        <w:top w:val="none" w:sz="0" w:space="0" w:color="auto"/>
        <w:left w:val="none" w:sz="0" w:space="0" w:color="auto"/>
        <w:bottom w:val="none" w:sz="0" w:space="0" w:color="auto"/>
        <w:right w:val="none" w:sz="0" w:space="0" w:color="auto"/>
      </w:divBdr>
    </w:div>
    <w:div w:id="1026178327">
      <w:marLeft w:val="0"/>
      <w:marRight w:val="0"/>
      <w:marTop w:val="-20"/>
      <w:marBottom w:val="-20"/>
      <w:divBdr>
        <w:top w:val="none" w:sz="0" w:space="0" w:color="auto"/>
        <w:left w:val="none" w:sz="0" w:space="0" w:color="auto"/>
        <w:bottom w:val="none" w:sz="0" w:space="0" w:color="auto"/>
        <w:right w:val="none" w:sz="0" w:space="0" w:color="auto"/>
      </w:divBdr>
    </w:div>
    <w:div w:id="1028486877">
      <w:marLeft w:val="0"/>
      <w:marRight w:val="0"/>
      <w:marTop w:val="-20"/>
      <w:marBottom w:val="-20"/>
      <w:divBdr>
        <w:top w:val="none" w:sz="0" w:space="0" w:color="auto"/>
        <w:left w:val="none" w:sz="0" w:space="0" w:color="auto"/>
        <w:bottom w:val="none" w:sz="0" w:space="0" w:color="auto"/>
        <w:right w:val="none" w:sz="0" w:space="0" w:color="auto"/>
      </w:divBdr>
    </w:div>
    <w:div w:id="1028990363">
      <w:marLeft w:val="0"/>
      <w:marRight w:val="0"/>
      <w:marTop w:val="-20"/>
      <w:marBottom w:val="-20"/>
      <w:divBdr>
        <w:top w:val="none" w:sz="0" w:space="0" w:color="auto"/>
        <w:left w:val="none" w:sz="0" w:space="0" w:color="auto"/>
        <w:bottom w:val="none" w:sz="0" w:space="0" w:color="auto"/>
        <w:right w:val="none" w:sz="0" w:space="0" w:color="auto"/>
      </w:divBdr>
    </w:div>
    <w:div w:id="1030648632">
      <w:marLeft w:val="0"/>
      <w:marRight w:val="0"/>
      <w:marTop w:val="-20"/>
      <w:marBottom w:val="-20"/>
      <w:divBdr>
        <w:top w:val="none" w:sz="0" w:space="0" w:color="auto"/>
        <w:left w:val="none" w:sz="0" w:space="0" w:color="auto"/>
        <w:bottom w:val="none" w:sz="0" w:space="0" w:color="auto"/>
        <w:right w:val="none" w:sz="0" w:space="0" w:color="auto"/>
      </w:divBdr>
    </w:div>
    <w:div w:id="1032000472">
      <w:marLeft w:val="0"/>
      <w:marRight w:val="0"/>
      <w:marTop w:val="-20"/>
      <w:marBottom w:val="-20"/>
      <w:divBdr>
        <w:top w:val="none" w:sz="0" w:space="0" w:color="auto"/>
        <w:left w:val="none" w:sz="0" w:space="0" w:color="auto"/>
        <w:bottom w:val="none" w:sz="0" w:space="0" w:color="auto"/>
        <w:right w:val="none" w:sz="0" w:space="0" w:color="auto"/>
      </w:divBdr>
    </w:div>
    <w:div w:id="1033964607">
      <w:marLeft w:val="0"/>
      <w:marRight w:val="0"/>
      <w:marTop w:val="-20"/>
      <w:marBottom w:val="-20"/>
      <w:divBdr>
        <w:top w:val="none" w:sz="0" w:space="0" w:color="auto"/>
        <w:left w:val="none" w:sz="0" w:space="0" w:color="auto"/>
        <w:bottom w:val="none" w:sz="0" w:space="0" w:color="auto"/>
        <w:right w:val="none" w:sz="0" w:space="0" w:color="auto"/>
      </w:divBdr>
    </w:div>
    <w:div w:id="1034114626">
      <w:marLeft w:val="0"/>
      <w:marRight w:val="0"/>
      <w:marTop w:val="-20"/>
      <w:marBottom w:val="-20"/>
      <w:divBdr>
        <w:top w:val="none" w:sz="0" w:space="0" w:color="auto"/>
        <w:left w:val="none" w:sz="0" w:space="0" w:color="auto"/>
        <w:bottom w:val="none" w:sz="0" w:space="0" w:color="auto"/>
        <w:right w:val="none" w:sz="0" w:space="0" w:color="auto"/>
      </w:divBdr>
    </w:div>
    <w:div w:id="1034426558">
      <w:marLeft w:val="0"/>
      <w:marRight w:val="0"/>
      <w:marTop w:val="-20"/>
      <w:marBottom w:val="-20"/>
      <w:divBdr>
        <w:top w:val="none" w:sz="0" w:space="0" w:color="auto"/>
        <w:left w:val="none" w:sz="0" w:space="0" w:color="auto"/>
        <w:bottom w:val="none" w:sz="0" w:space="0" w:color="auto"/>
        <w:right w:val="none" w:sz="0" w:space="0" w:color="auto"/>
      </w:divBdr>
    </w:div>
    <w:div w:id="1035275901">
      <w:marLeft w:val="0"/>
      <w:marRight w:val="0"/>
      <w:marTop w:val="-20"/>
      <w:marBottom w:val="-20"/>
      <w:divBdr>
        <w:top w:val="none" w:sz="0" w:space="0" w:color="auto"/>
        <w:left w:val="none" w:sz="0" w:space="0" w:color="auto"/>
        <w:bottom w:val="none" w:sz="0" w:space="0" w:color="auto"/>
        <w:right w:val="none" w:sz="0" w:space="0" w:color="auto"/>
      </w:divBdr>
    </w:div>
    <w:div w:id="1035471915">
      <w:marLeft w:val="0"/>
      <w:marRight w:val="0"/>
      <w:marTop w:val="-20"/>
      <w:marBottom w:val="-20"/>
      <w:divBdr>
        <w:top w:val="none" w:sz="0" w:space="0" w:color="auto"/>
        <w:left w:val="none" w:sz="0" w:space="0" w:color="auto"/>
        <w:bottom w:val="none" w:sz="0" w:space="0" w:color="auto"/>
        <w:right w:val="none" w:sz="0" w:space="0" w:color="auto"/>
      </w:divBdr>
    </w:div>
    <w:div w:id="1039092897">
      <w:marLeft w:val="0"/>
      <w:marRight w:val="0"/>
      <w:marTop w:val="-20"/>
      <w:marBottom w:val="-20"/>
      <w:divBdr>
        <w:top w:val="none" w:sz="0" w:space="0" w:color="auto"/>
        <w:left w:val="none" w:sz="0" w:space="0" w:color="auto"/>
        <w:bottom w:val="none" w:sz="0" w:space="0" w:color="auto"/>
        <w:right w:val="none" w:sz="0" w:space="0" w:color="auto"/>
      </w:divBdr>
    </w:div>
    <w:div w:id="1040592469">
      <w:marLeft w:val="0"/>
      <w:marRight w:val="0"/>
      <w:marTop w:val="-20"/>
      <w:marBottom w:val="-20"/>
      <w:divBdr>
        <w:top w:val="none" w:sz="0" w:space="0" w:color="auto"/>
        <w:left w:val="none" w:sz="0" w:space="0" w:color="auto"/>
        <w:bottom w:val="none" w:sz="0" w:space="0" w:color="auto"/>
        <w:right w:val="none" w:sz="0" w:space="0" w:color="auto"/>
      </w:divBdr>
    </w:div>
    <w:div w:id="1041437724">
      <w:marLeft w:val="0"/>
      <w:marRight w:val="0"/>
      <w:marTop w:val="-20"/>
      <w:marBottom w:val="-20"/>
      <w:divBdr>
        <w:top w:val="none" w:sz="0" w:space="0" w:color="auto"/>
        <w:left w:val="none" w:sz="0" w:space="0" w:color="auto"/>
        <w:bottom w:val="none" w:sz="0" w:space="0" w:color="auto"/>
        <w:right w:val="none" w:sz="0" w:space="0" w:color="auto"/>
      </w:divBdr>
    </w:div>
    <w:div w:id="1041594619">
      <w:marLeft w:val="0"/>
      <w:marRight w:val="0"/>
      <w:marTop w:val="-20"/>
      <w:marBottom w:val="-20"/>
      <w:divBdr>
        <w:top w:val="none" w:sz="0" w:space="0" w:color="auto"/>
        <w:left w:val="none" w:sz="0" w:space="0" w:color="auto"/>
        <w:bottom w:val="none" w:sz="0" w:space="0" w:color="auto"/>
        <w:right w:val="none" w:sz="0" w:space="0" w:color="auto"/>
      </w:divBdr>
    </w:div>
    <w:div w:id="1043406956">
      <w:marLeft w:val="0"/>
      <w:marRight w:val="0"/>
      <w:marTop w:val="-20"/>
      <w:marBottom w:val="-20"/>
      <w:divBdr>
        <w:top w:val="none" w:sz="0" w:space="0" w:color="auto"/>
        <w:left w:val="none" w:sz="0" w:space="0" w:color="auto"/>
        <w:bottom w:val="none" w:sz="0" w:space="0" w:color="auto"/>
        <w:right w:val="none" w:sz="0" w:space="0" w:color="auto"/>
      </w:divBdr>
    </w:div>
    <w:div w:id="1044527002">
      <w:marLeft w:val="0"/>
      <w:marRight w:val="0"/>
      <w:marTop w:val="-20"/>
      <w:marBottom w:val="-20"/>
      <w:divBdr>
        <w:top w:val="none" w:sz="0" w:space="0" w:color="auto"/>
        <w:left w:val="none" w:sz="0" w:space="0" w:color="auto"/>
        <w:bottom w:val="none" w:sz="0" w:space="0" w:color="auto"/>
        <w:right w:val="none" w:sz="0" w:space="0" w:color="auto"/>
      </w:divBdr>
    </w:div>
    <w:div w:id="1045375974">
      <w:marLeft w:val="0"/>
      <w:marRight w:val="0"/>
      <w:marTop w:val="-20"/>
      <w:marBottom w:val="-20"/>
      <w:divBdr>
        <w:top w:val="none" w:sz="0" w:space="0" w:color="auto"/>
        <w:left w:val="none" w:sz="0" w:space="0" w:color="auto"/>
        <w:bottom w:val="none" w:sz="0" w:space="0" w:color="auto"/>
        <w:right w:val="none" w:sz="0" w:space="0" w:color="auto"/>
      </w:divBdr>
    </w:div>
    <w:div w:id="1048065006">
      <w:marLeft w:val="0"/>
      <w:marRight w:val="0"/>
      <w:marTop w:val="-20"/>
      <w:marBottom w:val="-20"/>
      <w:divBdr>
        <w:top w:val="none" w:sz="0" w:space="0" w:color="auto"/>
        <w:left w:val="none" w:sz="0" w:space="0" w:color="auto"/>
        <w:bottom w:val="none" w:sz="0" w:space="0" w:color="auto"/>
        <w:right w:val="none" w:sz="0" w:space="0" w:color="auto"/>
      </w:divBdr>
    </w:div>
    <w:div w:id="1048645592">
      <w:marLeft w:val="0"/>
      <w:marRight w:val="0"/>
      <w:marTop w:val="-20"/>
      <w:marBottom w:val="-20"/>
      <w:divBdr>
        <w:top w:val="none" w:sz="0" w:space="0" w:color="auto"/>
        <w:left w:val="none" w:sz="0" w:space="0" w:color="auto"/>
        <w:bottom w:val="none" w:sz="0" w:space="0" w:color="auto"/>
        <w:right w:val="none" w:sz="0" w:space="0" w:color="auto"/>
      </w:divBdr>
    </w:div>
    <w:div w:id="1049037968">
      <w:marLeft w:val="0"/>
      <w:marRight w:val="0"/>
      <w:marTop w:val="-20"/>
      <w:marBottom w:val="-20"/>
      <w:divBdr>
        <w:top w:val="none" w:sz="0" w:space="0" w:color="auto"/>
        <w:left w:val="none" w:sz="0" w:space="0" w:color="auto"/>
        <w:bottom w:val="none" w:sz="0" w:space="0" w:color="auto"/>
        <w:right w:val="none" w:sz="0" w:space="0" w:color="auto"/>
      </w:divBdr>
    </w:div>
    <w:div w:id="1049108629">
      <w:marLeft w:val="0"/>
      <w:marRight w:val="0"/>
      <w:marTop w:val="-20"/>
      <w:marBottom w:val="-20"/>
      <w:divBdr>
        <w:top w:val="none" w:sz="0" w:space="0" w:color="auto"/>
        <w:left w:val="none" w:sz="0" w:space="0" w:color="auto"/>
        <w:bottom w:val="none" w:sz="0" w:space="0" w:color="auto"/>
        <w:right w:val="none" w:sz="0" w:space="0" w:color="auto"/>
      </w:divBdr>
    </w:div>
    <w:div w:id="1052658349">
      <w:marLeft w:val="0"/>
      <w:marRight w:val="0"/>
      <w:marTop w:val="-20"/>
      <w:marBottom w:val="-20"/>
      <w:divBdr>
        <w:top w:val="none" w:sz="0" w:space="0" w:color="auto"/>
        <w:left w:val="none" w:sz="0" w:space="0" w:color="auto"/>
        <w:bottom w:val="none" w:sz="0" w:space="0" w:color="auto"/>
        <w:right w:val="none" w:sz="0" w:space="0" w:color="auto"/>
      </w:divBdr>
    </w:div>
    <w:div w:id="1055353846">
      <w:marLeft w:val="0"/>
      <w:marRight w:val="0"/>
      <w:marTop w:val="-20"/>
      <w:marBottom w:val="-20"/>
      <w:divBdr>
        <w:top w:val="none" w:sz="0" w:space="0" w:color="auto"/>
        <w:left w:val="none" w:sz="0" w:space="0" w:color="auto"/>
        <w:bottom w:val="none" w:sz="0" w:space="0" w:color="auto"/>
        <w:right w:val="none" w:sz="0" w:space="0" w:color="auto"/>
      </w:divBdr>
    </w:div>
    <w:div w:id="1055550195">
      <w:marLeft w:val="0"/>
      <w:marRight w:val="0"/>
      <w:marTop w:val="-20"/>
      <w:marBottom w:val="-20"/>
      <w:divBdr>
        <w:top w:val="none" w:sz="0" w:space="0" w:color="auto"/>
        <w:left w:val="none" w:sz="0" w:space="0" w:color="auto"/>
        <w:bottom w:val="none" w:sz="0" w:space="0" w:color="auto"/>
        <w:right w:val="none" w:sz="0" w:space="0" w:color="auto"/>
      </w:divBdr>
    </w:div>
    <w:div w:id="1059093025">
      <w:marLeft w:val="0"/>
      <w:marRight w:val="0"/>
      <w:marTop w:val="-20"/>
      <w:marBottom w:val="-20"/>
      <w:divBdr>
        <w:top w:val="none" w:sz="0" w:space="0" w:color="auto"/>
        <w:left w:val="none" w:sz="0" w:space="0" w:color="auto"/>
        <w:bottom w:val="none" w:sz="0" w:space="0" w:color="auto"/>
        <w:right w:val="none" w:sz="0" w:space="0" w:color="auto"/>
      </w:divBdr>
    </w:div>
    <w:div w:id="1059591725">
      <w:marLeft w:val="0"/>
      <w:marRight w:val="0"/>
      <w:marTop w:val="-20"/>
      <w:marBottom w:val="-20"/>
      <w:divBdr>
        <w:top w:val="none" w:sz="0" w:space="0" w:color="auto"/>
        <w:left w:val="none" w:sz="0" w:space="0" w:color="auto"/>
        <w:bottom w:val="none" w:sz="0" w:space="0" w:color="auto"/>
        <w:right w:val="none" w:sz="0" w:space="0" w:color="auto"/>
      </w:divBdr>
    </w:div>
    <w:div w:id="1059596014">
      <w:marLeft w:val="0"/>
      <w:marRight w:val="0"/>
      <w:marTop w:val="-20"/>
      <w:marBottom w:val="-20"/>
      <w:divBdr>
        <w:top w:val="none" w:sz="0" w:space="0" w:color="auto"/>
        <w:left w:val="none" w:sz="0" w:space="0" w:color="auto"/>
        <w:bottom w:val="none" w:sz="0" w:space="0" w:color="auto"/>
        <w:right w:val="none" w:sz="0" w:space="0" w:color="auto"/>
      </w:divBdr>
    </w:div>
    <w:div w:id="1059934264">
      <w:marLeft w:val="0"/>
      <w:marRight w:val="0"/>
      <w:marTop w:val="-20"/>
      <w:marBottom w:val="-20"/>
      <w:divBdr>
        <w:top w:val="none" w:sz="0" w:space="0" w:color="auto"/>
        <w:left w:val="none" w:sz="0" w:space="0" w:color="auto"/>
        <w:bottom w:val="none" w:sz="0" w:space="0" w:color="auto"/>
        <w:right w:val="none" w:sz="0" w:space="0" w:color="auto"/>
      </w:divBdr>
    </w:div>
    <w:div w:id="1060710154">
      <w:marLeft w:val="0"/>
      <w:marRight w:val="0"/>
      <w:marTop w:val="-20"/>
      <w:marBottom w:val="-20"/>
      <w:divBdr>
        <w:top w:val="none" w:sz="0" w:space="0" w:color="auto"/>
        <w:left w:val="none" w:sz="0" w:space="0" w:color="auto"/>
        <w:bottom w:val="none" w:sz="0" w:space="0" w:color="auto"/>
        <w:right w:val="none" w:sz="0" w:space="0" w:color="auto"/>
      </w:divBdr>
    </w:div>
    <w:div w:id="1061560356">
      <w:marLeft w:val="0"/>
      <w:marRight w:val="0"/>
      <w:marTop w:val="-20"/>
      <w:marBottom w:val="-20"/>
      <w:divBdr>
        <w:top w:val="none" w:sz="0" w:space="0" w:color="auto"/>
        <w:left w:val="none" w:sz="0" w:space="0" w:color="auto"/>
        <w:bottom w:val="none" w:sz="0" w:space="0" w:color="auto"/>
        <w:right w:val="none" w:sz="0" w:space="0" w:color="auto"/>
      </w:divBdr>
    </w:div>
    <w:div w:id="1065881551">
      <w:marLeft w:val="0"/>
      <w:marRight w:val="0"/>
      <w:marTop w:val="-20"/>
      <w:marBottom w:val="-20"/>
      <w:divBdr>
        <w:top w:val="none" w:sz="0" w:space="0" w:color="auto"/>
        <w:left w:val="none" w:sz="0" w:space="0" w:color="auto"/>
        <w:bottom w:val="none" w:sz="0" w:space="0" w:color="auto"/>
        <w:right w:val="none" w:sz="0" w:space="0" w:color="auto"/>
      </w:divBdr>
    </w:div>
    <w:div w:id="1066340286">
      <w:marLeft w:val="0"/>
      <w:marRight w:val="0"/>
      <w:marTop w:val="-20"/>
      <w:marBottom w:val="-20"/>
      <w:divBdr>
        <w:top w:val="none" w:sz="0" w:space="0" w:color="auto"/>
        <w:left w:val="none" w:sz="0" w:space="0" w:color="auto"/>
        <w:bottom w:val="none" w:sz="0" w:space="0" w:color="auto"/>
        <w:right w:val="none" w:sz="0" w:space="0" w:color="auto"/>
      </w:divBdr>
    </w:div>
    <w:div w:id="1070882797">
      <w:marLeft w:val="0"/>
      <w:marRight w:val="0"/>
      <w:marTop w:val="-20"/>
      <w:marBottom w:val="-20"/>
      <w:divBdr>
        <w:top w:val="none" w:sz="0" w:space="0" w:color="auto"/>
        <w:left w:val="none" w:sz="0" w:space="0" w:color="auto"/>
        <w:bottom w:val="none" w:sz="0" w:space="0" w:color="auto"/>
        <w:right w:val="none" w:sz="0" w:space="0" w:color="auto"/>
      </w:divBdr>
    </w:div>
    <w:div w:id="1072121320">
      <w:marLeft w:val="0"/>
      <w:marRight w:val="0"/>
      <w:marTop w:val="-20"/>
      <w:marBottom w:val="-20"/>
      <w:divBdr>
        <w:top w:val="none" w:sz="0" w:space="0" w:color="auto"/>
        <w:left w:val="none" w:sz="0" w:space="0" w:color="auto"/>
        <w:bottom w:val="none" w:sz="0" w:space="0" w:color="auto"/>
        <w:right w:val="none" w:sz="0" w:space="0" w:color="auto"/>
      </w:divBdr>
    </w:div>
    <w:div w:id="1073047164">
      <w:marLeft w:val="0"/>
      <w:marRight w:val="0"/>
      <w:marTop w:val="-20"/>
      <w:marBottom w:val="-20"/>
      <w:divBdr>
        <w:top w:val="none" w:sz="0" w:space="0" w:color="auto"/>
        <w:left w:val="none" w:sz="0" w:space="0" w:color="auto"/>
        <w:bottom w:val="none" w:sz="0" w:space="0" w:color="auto"/>
        <w:right w:val="none" w:sz="0" w:space="0" w:color="auto"/>
      </w:divBdr>
    </w:div>
    <w:div w:id="1073232948">
      <w:marLeft w:val="0"/>
      <w:marRight w:val="0"/>
      <w:marTop w:val="-20"/>
      <w:marBottom w:val="-20"/>
      <w:divBdr>
        <w:top w:val="none" w:sz="0" w:space="0" w:color="auto"/>
        <w:left w:val="none" w:sz="0" w:space="0" w:color="auto"/>
        <w:bottom w:val="none" w:sz="0" w:space="0" w:color="auto"/>
        <w:right w:val="none" w:sz="0" w:space="0" w:color="auto"/>
      </w:divBdr>
    </w:div>
    <w:div w:id="1074282620">
      <w:marLeft w:val="0"/>
      <w:marRight w:val="0"/>
      <w:marTop w:val="-20"/>
      <w:marBottom w:val="-20"/>
      <w:divBdr>
        <w:top w:val="none" w:sz="0" w:space="0" w:color="auto"/>
        <w:left w:val="none" w:sz="0" w:space="0" w:color="auto"/>
        <w:bottom w:val="none" w:sz="0" w:space="0" w:color="auto"/>
        <w:right w:val="none" w:sz="0" w:space="0" w:color="auto"/>
      </w:divBdr>
    </w:div>
    <w:div w:id="1076126012">
      <w:marLeft w:val="0"/>
      <w:marRight w:val="0"/>
      <w:marTop w:val="-20"/>
      <w:marBottom w:val="-20"/>
      <w:divBdr>
        <w:top w:val="none" w:sz="0" w:space="0" w:color="auto"/>
        <w:left w:val="none" w:sz="0" w:space="0" w:color="auto"/>
        <w:bottom w:val="none" w:sz="0" w:space="0" w:color="auto"/>
        <w:right w:val="none" w:sz="0" w:space="0" w:color="auto"/>
      </w:divBdr>
    </w:div>
    <w:div w:id="1077049099">
      <w:marLeft w:val="0"/>
      <w:marRight w:val="0"/>
      <w:marTop w:val="-20"/>
      <w:marBottom w:val="-20"/>
      <w:divBdr>
        <w:top w:val="none" w:sz="0" w:space="0" w:color="auto"/>
        <w:left w:val="none" w:sz="0" w:space="0" w:color="auto"/>
        <w:bottom w:val="none" w:sz="0" w:space="0" w:color="auto"/>
        <w:right w:val="none" w:sz="0" w:space="0" w:color="auto"/>
      </w:divBdr>
    </w:div>
    <w:div w:id="1077555786">
      <w:marLeft w:val="0"/>
      <w:marRight w:val="0"/>
      <w:marTop w:val="-20"/>
      <w:marBottom w:val="-20"/>
      <w:divBdr>
        <w:top w:val="none" w:sz="0" w:space="0" w:color="auto"/>
        <w:left w:val="none" w:sz="0" w:space="0" w:color="auto"/>
        <w:bottom w:val="none" w:sz="0" w:space="0" w:color="auto"/>
        <w:right w:val="none" w:sz="0" w:space="0" w:color="auto"/>
      </w:divBdr>
    </w:div>
    <w:div w:id="1078871148">
      <w:marLeft w:val="0"/>
      <w:marRight w:val="0"/>
      <w:marTop w:val="-20"/>
      <w:marBottom w:val="-20"/>
      <w:divBdr>
        <w:top w:val="none" w:sz="0" w:space="0" w:color="auto"/>
        <w:left w:val="none" w:sz="0" w:space="0" w:color="auto"/>
        <w:bottom w:val="none" w:sz="0" w:space="0" w:color="auto"/>
        <w:right w:val="none" w:sz="0" w:space="0" w:color="auto"/>
      </w:divBdr>
    </w:div>
    <w:div w:id="1078942500">
      <w:marLeft w:val="0"/>
      <w:marRight w:val="0"/>
      <w:marTop w:val="-20"/>
      <w:marBottom w:val="-20"/>
      <w:divBdr>
        <w:top w:val="none" w:sz="0" w:space="0" w:color="auto"/>
        <w:left w:val="none" w:sz="0" w:space="0" w:color="auto"/>
        <w:bottom w:val="none" w:sz="0" w:space="0" w:color="auto"/>
        <w:right w:val="none" w:sz="0" w:space="0" w:color="auto"/>
      </w:divBdr>
    </w:div>
    <w:div w:id="1079137572">
      <w:marLeft w:val="0"/>
      <w:marRight w:val="0"/>
      <w:marTop w:val="-20"/>
      <w:marBottom w:val="-20"/>
      <w:divBdr>
        <w:top w:val="none" w:sz="0" w:space="0" w:color="auto"/>
        <w:left w:val="none" w:sz="0" w:space="0" w:color="auto"/>
        <w:bottom w:val="none" w:sz="0" w:space="0" w:color="auto"/>
        <w:right w:val="none" w:sz="0" w:space="0" w:color="auto"/>
      </w:divBdr>
    </w:div>
    <w:div w:id="1079912338">
      <w:marLeft w:val="0"/>
      <w:marRight w:val="0"/>
      <w:marTop w:val="-20"/>
      <w:marBottom w:val="-20"/>
      <w:divBdr>
        <w:top w:val="none" w:sz="0" w:space="0" w:color="auto"/>
        <w:left w:val="none" w:sz="0" w:space="0" w:color="auto"/>
        <w:bottom w:val="none" w:sz="0" w:space="0" w:color="auto"/>
        <w:right w:val="none" w:sz="0" w:space="0" w:color="auto"/>
      </w:divBdr>
    </w:div>
    <w:div w:id="1080449086">
      <w:marLeft w:val="0"/>
      <w:marRight w:val="0"/>
      <w:marTop w:val="-20"/>
      <w:marBottom w:val="-20"/>
      <w:divBdr>
        <w:top w:val="none" w:sz="0" w:space="0" w:color="auto"/>
        <w:left w:val="none" w:sz="0" w:space="0" w:color="auto"/>
        <w:bottom w:val="none" w:sz="0" w:space="0" w:color="auto"/>
        <w:right w:val="none" w:sz="0" w:space="0" w:color="auto"/>
      </w:divBdr>
    </w:div>
    <w:div w:id="1082262379">
      <w:marLeft w:val="0"/>
      <w:marRight w:val="0"/>
      <w:marTop w:val="-20"/>
      <w:marBottom w:val="-20"/>
      <w:divBdr>
        <w:top w:val="none" w:sz="0" w:space="0" w:color="auto"/>
        <w:left w:val="none" w:sz="0" w:space="0" w:color="auto"/>
        <w:bottom w:val="none" w:sz="0" w:space="0" w:color="auto"/>
        <w:right w:val="none" w:sz="0" w:space="0" w:color="auto"/>
      </w:divBdr>
    </w:div>
    <w:div w:id="1085804517">
      <w:marLeft w:val="0"/>
      <w:marRight w:val="0"/>
      <w:marTop w:val="-20"/>
      <w:marBottom w:val="-20"/>
      <w:divBdr>
        <w:top w:val="none" w:sz="0" w:space="0" w:color="auto"/>
        <w:left w:val="none" w:sz="0" w:space="0" w:color="auto"/>
        <w:bottom w:val="none" w:sz="0" w:space="0" w:color="auto"/>
        <w:right w:val="none" w:sz="0" w:space="0" w:color="auto"/>
      </w:divBdr>
    </w:div>
    <w:div w:id="1086272210">
      <w:marLeft w:val="0"/>
      <w:marRight w:val="0"/>
      <w:marTop w:val="-20"/>
      <w:marBottom w:val="-20"/>
      <w:divBdr>
        <w:top w:val="none" w:sz="0" w:space="0" w:color="auto"/>
        <w:left w:val="none" w:sz="0" w:space="0" w:color="auto"/>
        <w:bottom w:val="none" w:sz="0" w:space="0" w:color="auto"/>
        <w:right w:val="none" w:sz="0" w:space="0" w:color="auto"/>
      </w:divBdr>
    </w:div>
    <w:div w:id="1086653411">
      <w:marLeft w:val="0"/>
      <w:marRight w:val="0"/>
      <w:marTop w:val="-20"/>
      <w:marBottom w:val="-20"/>
      <w:divBdr>
        <w:top w:val="none" w:sz="0" w:space="0" w:color="auto"/>
        <w:left w:val="none" w:sz="0" w:space="0" w:color="auto"/>
        <w:bottom w:val="none" w:sz="0" w:space="0" w:color="auto"/>
        <w:right w:val="none" w:sz="0" w:space="0" w:color="auto"/>
      </w:divBdr>
    </w:div>
    <w:div w:id="1086683134">
      <w:marLeft w:val="0"/>
      <w:marRight w:val="0"/>
      <w:marTop w:val="-20"/>
      <w:marBottom w:val="-20"/>
      <w:divBdr>
        <w:top w:val="none" w:sz="0" w:space="0" w:color="auto"/>
        <w:left w:val="none" w:sz="0" w:space="0" w:color="auto"/>
        <w:bottom w:val="none" w:sz="0" w:space="0" w:color="auto"/>
        <w:right w:val="none" w:sz="0" w:space="0" w:color="auto"/>
      </w:divBdr>
    </w:div>
    <w:div w:id="1087384720">
      <w:marLeft w:val="0"/>
      <w:marRight w:val="0"/>
      <w:marTop w:val="-20"/>
      <w:marBottom w:val="-20"/>
      <w:divBdr>
        <w:top w:val="none" w:sz="0" w:space="0" w:color="auto"/>
        <w:left w:val="none" w:sz="0" w:space="0" w:color="auto"/>
        <w:bottom w:val="none" w:sz="0" w:space="0" w:color="auto"/>
        <w:right w:val="none" w:sz="0" w:space="0" w:color="auto"/>
      </w:divBdr>
    </w:div>
    <w:div w:id="1092975174">
      <w:marLeft w:val="0"/>
      <w:marRight w:val="0"/>
      <w:marTop w:val="-20"/>
      <w:marBottom w:val="-20"/>
      <w:divBdr>
        <w:top w:val="none" w:sz="0" w:space="0" w:color="auto"/>
        <w:left w:val="none" w:sz="0" w:space="0" w:color="auto"/>
        <w:bottom w:val="none" w:sz="0" w:space="0" w:color="auto"/>
        <w:right w:val="none" w:sz="0" w:space="0" w:color="auto"/>
      </w:divBdr>
    </w:div>
    <w:div w:id="1093209931">
      <w:marLeft w:val="0"/>
      <w:marRight w:val="0"/>
      <w:marTop w:val="-20"/>
      <w:marBottom w:val="-20"/>
      <w:divBdr>
        <w:top w:val="none" w:sz="0" w:space="0" w:color="auto"/>
        <w:left w:val="none" w:sz="0" w:space="0" w:color="auto"/>
        <w:bottom w:val="none" w:sz="0" w:space="0" w:color="auto"/>
        <w:right w:val="none" w:sz="0" w:space="0" w:color="auto"/>
      </w:divBdr>
    </w:div>
    <w:div w:id="1094520421">
      <w:marLeft w:val="0"/>
      <w:marRight w:val="0"/>
      <w:marTop w:val="-20"/>
      <w:marBottom w:val="-20"/>
      <w:divBdr>
        <w:top w:val="none" w:sz="0" w:space="0" w:color="auto"/>
        <w:left w:val="none" w:sz="0" w:space="0" w:color="auto"/>
        <w:bottom w:val="none" w:sz="0" w:space="0" w:color="auto"/>
        <w:right w:val="none" w:sz="0" w:space="0" w:color="auto"/>
      </w:divBdr>
    </w:div>
    <w:div w:id="1095593953">
      <w:marLeft w:val="0"/>
      <w:marRight w:val="0"/>
      <w:marTop w:val="-20"/>
      <w:marBottom w:val="-20"/>
      <w:divBdr>
        <w:top w:val="none" w:sz="0" w:space="0" w:color="auto"/>
        <w:left w:val="none" w:sz="0" w:space="0" w:color="auto"/>
        <w:bottom w:val="none" w:sz="0" w:space="0" w:color="auto"/>
        <w:right w:val="none" w:sz="0" w:space="0" w:color="auto"/>
      </w:divBdr>
    </w:div>
    <w:div w:id="1095900667">
      <w:marLeft w:val="0"/>
      <w:marRight w:val="0"/>
      <w:marTop w:val="-20"/>
      <w:marBottom w:val="-20"/>
      <w:divBdr>
        <w:top w:val="none" w:sz="0" w:space="0" w:color="auto"/>
        <w:left w:val="none" w:sz="0" w:space="0" w:color="auto"/>
        <w:bottom w:val="none" w:sz="0" w:space="0" w:color="auto"/>
        <w:right w:val="none" w:sz="0" w:space="0" w:color="auto"/>
      </w:divBdr>
    </w:div>
    <w:div w:id="1096638156">
      <w:marLeft w:val="0"/>
      <w:marRight w:val="0"/>
      <w:marTop w:val="-20"/>
      <w:marBottom w:val="-20"/>
      <w:divBdr>
        <w:top w:val="none" w:sz="0" w:space="0" w:color="auto"/>
        <w:left w:val="none" w:sz="0" w:space="0" w:color="auto"/>
        <w:bottom w:val="none" w:sz="0" w:space="0" w:color="auto"/>
        <w:right w:val="none" w:sz="0" w:space="0" w:color="auto"/>
      </w:divBdr>
    </w:div>
    <w:div w:id="1100107892">
      <w:marLeft w:val="0"/>
      <w:marRight w:val="0"/>
      <w:marTop w:val="-20"/>
      <w:marBottom w:val="-20"/>
      <w:divBdr>
        <w:top w:val="none" w:sz="0" w:space="0" w:color="auto"/>
        <w:left w:val="none" w:sz="0" w:space="0" w:color="auto"/>
        <w:bottom w:val="none" w:sz="0" w:space="0" w:color="auto"/>
        <w:right w:val="none" w:sz="0" w:space="0" w:color="auto"/>
      </w:divBdr>
    </w:div>
    <w:div w:id="1102382836">
      <w:marLeft w:val="0"/>
      <w:marRight w:val="0"/>
      <w:marTop w:val="-20"/>
      <w:marBottom w:val="-20"/>
      <w:divBdr>
        <w:top w:val="none" w:sz="0" w:space="0" w:color="auto"/>
        <w:left w:val="none" w:sz="0" w:space="0" w:color="auto"/>
        <w:bottom w:val="none" w:sz="0" w:space="0" w:color="auto"/>
        <w:right w:val="none" w:sz="0" w:space="0" w:color="auto"/>
      </w:divBdr>
    </w:div>
    <w:div w:id="1104151228">
      <w:marLeft w:val="0"/>
      <w:marRight w:val="0"/>
      <w:marTop w:val="-20"/>
      <w:marBottom w:val="-20"/>
      <w:divBdr>
        <w:top w:val="none" w:sz="0" w:space="0" w:color="auto"/>
        <w:left w:val="none" w:sz="0" w:space="0" w:color="auto"/>
        <w:bottom w:val="none" w:sz="0" w:space="0" w:color="auto"/>
        <w:right w:val="none" w:sz="0" w:space="0" w:color="auto"/>
      </w:divBdr>
    </w:div>
    <w:div w:id="1104419329">
      <w:marLeft w:val="0"/>
      <w:marRight w:val="0"/>
      <w:marTop w:val="-20"/>
      <w:marBottom w:val="-20"/>
      <w:divBdr>
        <w:top w:val="none" w:sz="0" w:space="0" w:color="auto"/>
        <w:left w:val="none" w:sz="0" w:space="0" w:color="auto"/>
        <w:bottom w:val="none" w:sz="0" w:space="0" w:color="auto"/>
        <w:right w:val="none" w:sz="0" w:space="0" w:color="auto"/>
      </w:divBdr>
    </w:div>
    <w:div w:id="1104618432">
      <w:marLeft w:val="0"/>
      <w:marRight w:val="0"/>
      <w:marTop w:val="-20"/>
      <w:marBottom w:val="-20"/>
      <w:divBdr>
        <w:top w:val="none" w:sz="0" w:space="0" w:color="auto"/>
        <w:left w:val="none" w:sz="0" w:space="0" w:color="auto"/>
        <w:bottom w:val="none" w:sz="0" w:space="0" w:color="auto"/>
        <w:right w:val="none" w:sz="0" w:space="0" w:color="auto"/>
      </w:divBdr>
    </w:div>
    <w:div w:id="1104955672">
      <w:marLeft w:val="0"/>
      <w:marRight w:val="0"/>
      <w:marTop w:val="-20"/>
      <w:marBottom w:val="-20"/>
      <w:divBdr>
        <w:top w:val="none" w:sz="0" w:space="0" w:color="auto"/>
        <w:left w:val="none" w:sz="0" w:space="0" w:color="auto"/>
        <w:bottom w:val="none" w:sz="0" w:space="0" w:color="auto"/>
        <w:right w:val="none" w:sz="0" w:space="0" w:color="auto"/>
      </w:divBdr>
    </w:div>
    <w:div w:id="1108282156">
      <w:marLeft w:val="0"/>
      <w:marRight w:val="0"/>
      <w:marTop w:val="-20"/>
      <w:marBottom w:val="-20"/>
      <w:divBdr>
        <w:top w:val="none" w:sz="0" w:space="0" w:color="auto"/>
        <w:left w:val="none" w:sz="0" w:space="0" w:color="auto"/>
        <w:bottom w:val="none" w:sz="0" w:space="0" w:color="auto"/>
        <w:right w:val="none" w:sz="0" w:space="0" w:color="auto"/>
      </w:divBdr>
    </w:div>
    <w:div w:id="1108742828">
      <w:marLeft w:val="0"/>
      <w:marRight w:val="0"/>
      <w:marTop w:val="-20"/>
      <w:marBottom w:val="-20"/>
      <w:divBdr>
        <w:top w:val="none" w:sz="0" w:space="0" w:color="auto"/>
        <w:left w:val="none" w:sz="0" w:space="0" w:color="auto"/>
        <w:bottom w:val="none" w:sz="0" w:space="0" w:color="auto"/>
        <w:right w:val="none" w:sz="0" w:space="0" w:color="auto"/>
      </w:divBdr>
    </w:div>
    <w:div w:id="1111126968">
      <w:marLeft w:val="0"/>
      <w:marRight w:val="0"/>
      <w:marTop w:val="-20"/>
      <w:marBottom w:val="-20"/>
      <w:divBdr>
        <w:top w:val="none" w:sz="0" w:space="0" w:color="auto"/>
        <w:left w:val="none" w:sz="0" w:space="0" w:color="auto"/>
        <w:bottom w:val="none" w:sz="0" w:space="0" w:color="auto"/>
        <w:right w:val="none" w:sz="0" w:space="0" w:color="auto"/>
      </w:divBdr>
    </w:div>
    <w:div w:id="1113207110">
      <w:marLeft w:val="0"/>
      <w:marRight w:val="0"/>
      <w:marTop w:val="-20"/>
      <w:marBottom w:val="-20"/>
      <w:divBdr>
        <w:top w:val="none" w:sz="0" w:space="0" w:color="auto"/>
        <w:left w:val="none" w:sz="0" w:space="0" w:color="auto"/>
        <w:bottom w:val="none" w:sz="0" w:space="0" w:color="auto"/>
        <w:right w:val="none" w:sz="0" w:space="0" w:color="auto"/>
      </w:divBdr>
    </w:div>
    <w:div w:id="1113403538">
      <w:marLeft w:val="0"/>
      <w:marRight w:val="0"/>
      <w:marTop w:val="-20"/>
      <w:marBottom w:val="-20"/>
      <w:divBdr>
        <w:top w:val="none" w:sz="0" w:space="0" w:color="auto"/>
        <w:left w:val="none" w:sz="0" w:space="0" w:color="auto"/>
        <w:bottom w:val="none" w:sz="0" w:space="0" w:color="auto"/>
        <w:right w:val="none" w:sz="0" w:space="0" w:color="auto"/>
      </w:divBdr>
    </w:div>
    <w:div w:id="1114710577">
      <w:marLeft w:val="0"/>
      <w:marRight w:val="0"/>
      <w:marTop w:val="-20"/>
      <w:marBottom w:val="-20"/>
      <w:divBdr>
        <w:top w:val="none" w:sz="0" w:space="0" w:color="auto"/>
        <w:left w:val="none" w:sz="0" w:space="0" w:color="auto"/>
        <w:bottom w:val="none" w:sz="0" w:space="0" w:color="auto"/>
        <w:right w:val="none" w:sz="0" w:space="0" w:color="auto"/>
      </w:divBdr>
    </w:div>
    <w:div w:id="1116678313">
      <w:marLeft w:val="0"/>
      <w:marRight w:val="0"/>
      <w:marTop w:val="-20"/>
      <w:marBottom w:val="-20"/>
      <w:divBdr>
        <w:top w:val="none" w:sz="0" w:space="0" w:color="auto"/>
        <w:left w:val="none" w:sz="0" w:space="0" w:color="auto"/>
        <w:bottom w:val="none" w:sz="0" w:space="0" w:color="auto"/>
        <w:right w:val="none" w:sz="0" w:space="0" w:color="auto"/>
      </w:divBdr>
    </w:div>
    <w:div w:id="1116947525">
      <w:marLeft w:val="0"/>
      <w:marRight w:val="0"/>
      <w:marTop w:val="-20"/>
      <w:marBottom w:val="-20"/>
      <w:divBdr>
        <w:top w:val="none" w:sz="0" w:space="0" w:color="auto"/>
        <w:left w:val="none" w:sz="0" w:space="0" w:color="auto"/>
        <w:bottom w:val="none" w:sz="0" w:space="0" w:color="auto"/>
        <w:right w:val="none" w:sz="0" w:space="0" w:color="auto"/>
      </w:divBdr>
    </w:div>
    <w:div w:id="1117675835">
      <w:marLeft w:val="0"/>
      <w:marRight w:val="0"/>
      <w:marTop w:val="-20"/>
      <w:marBottom w:val="-20"/>
      <w:divBdr>
        <w:top w:val="none" w:sz="0" w:space="0" w:color="auto"/>
        <w:left w:val="none" w:sz="0" w:space="0" w:color="auto"/>
        <w:bottom w:val="none" w:sz="0" w:space="0" w:color="auto"/>
        <w:right w:val="none" w:sz="0" w:space="0" w:color="auto"/>
      </w:divBdr>
    </w:div>
    <w:div w:id="1119450842">
      <w:marLeft w:val="0"/>
      <w:marRight w:val="0"/>
      <w:marTop w:val="-20"/>
      <w:marBottom w:val="-20"/>
      <w:divBdr>
        <w:top w:val="none" w:sz="0" w:space="0" w:color="auto"/>
        <w:left w:val="none" w:sz="0" w:space="0" w:color="auto"/>
        <w:bottom w:val="none" w:sz="0" w:space="0" w:color="auto"/>
        <w:right w:val="none" w:sz="0" w:space="0" w:color="auto"/>
      </w:divBdr>
    </w:div>
    <w:div w:id="1120028877">
      <w:marLeft w:val="0"/>
      <w:marRight w:val="0"/>
      <w:marTop w:val="-20"/>
      <w:marBottom w:val="-20"/>
      <w:divBdr>
        <w:top w:val="none" w:sz="0" w:space="0" w:color="auto"/>
        <w:left w:val="none" w:sz="0" w:space="0" w:color="auto"/>
        <w:bottom w:val="none" w:sz="0" w:space="0" w:color="auto"/>
        <w:right w:val="none" w:sz="0" w:space="0" w:color="auto"/>
      </w:divBdr>
    </w:div>
    <w:div w:id="1124688352">
      <w:marLeft w:val="0"/>
      <w:marRight w:val="0"/>
      <w:marTop w:val="-20"/>
      <w:marBottom w:val="-20"/>
      <w:divBdr>
        <w:top w:val="none" w:sz="0" w:space="0" w:color="auto"/>
        <w:left w:val="none" w:sz="0" w:space="0" w:color="auto"/>
        <w:bottom w:val="none" w:sz="0" w:space="0" w:color="auto"/>
        <w:right w:val="none" w:sz="0" w:space="0" w:color="auto"/>
      </w:divBdr>
    </w:div>
    <w:div w:id="1124811188">
      <w:marLeft w:val="0"/>
      <w:marRight w:val="0"/>
      <w:marTop w:val="-20"/>
      <w:marBottom w:val="-20"/>
      <w:divBdr>
        <w:top w:val="none" w:sz="0" w:space="0" w:color="auto"/>
        <w:left w:val="none" w:sz="0" w:space="0" w:color="auto"/>
        <w:bottom w:val="none" w:sz="0" w:space="0" w:color="auto"/>
        <w:right w:val="none" w:sz="0" w:space="0" w:color="auto"/>
      </w:divBdr>
    </w:div>
    <w:div w:id="1124887589">
      <w:marLeft w:val="0"/>
      <w:marRight w:val="0"/>
      <w:marTop w:val="-20"/>
      <w:marBottom w:val="-20"/>
      <w:divBdr>
        <w:top w:val="none" w:sz="0" w:space="0" w:color="auto"/>
        <w:left w:val="none" w:sz="0" w:space="0" w:color="auto"/>
        <w:bottom w:val="none" w:sz="0" w:space="0" w:color="auto"/>
        <w:right w:val="none" w:sz="0" w:space="0" w:color="auto"/>
      </w:divBdr>
    </w:div>
    <w:div w:id="1125462781">
      <w:marLeft w:val="0"/>
      <w:marRight w:val="0"/>
      <w:marTop w:val="-20"/>
      <w:marBottom w:val="-20"/>
      <w:divBdr>
        <w:top w:val="none" w:sz="0" w:space="0" w:color="auto"/>
        <w:left w:val="none" w:sz="0" w:space="0" w:color="auto"/>
        <w:bottom w:val="none" w:sz="0" w:space="0" w:color="auto"/>
        <w:right w:val="none" w:sz="0" w:space="0" w:color="auto"/>
      </w:divBdr>
    </w:div>
    <w:div w:id="1125586509">
      <w:marLeft w:val="0"/>
      <w:marRight w:val="0"/>
      <w:marTop w:val="-20"/>
      <w:marBottom w:val="-20"/>
      <w:divBdr>
        <w:top w:val="none" w:sz="0" w:space="0" w:color="auto"/>
        <w:left w:val="none" w:sz="0" w:space="0" w:color="auto"/>
        <w:bottom w:val="none" w:sz="0" w:space="0" w:color="auto"/>
        <w:right w:val="none" w:sz="0" w:space="0" w:color="auto"/>
      </w:divBdr>
    </w:div>
    <w:div w:id="1128083050">
      <w:marLeft w:val="0"/>
      <w:marRight w:val="0"/>
      <w:marTop w:val="-20"/>
      <w:marBottom w:val="-20"/>
      <w:divBdr>
        <w:top w:val="none" w:sz="0" w:space="0" w:color="auto"/>
        <w:left w:val="none" w:sz="0" w:space="0" w:color="auto"/>
        <w:bottom w:val="none" w:sz="0" w:space="0" w:color="auto"/>
        <w:right w:val="none" w:sz="0" w:space="0" w:color="auto"/>
      </w:divBdr>
    </w:div>
    <w:div w:id="1128478048">
      <w:marLeft w:val="0"/>
      <w:marRight w:val="0"/>
      <w:marTop w:val="-20"/>
      <w:marBottom w:val="-20"/>
      <w:divBdr>
        <w:top w:val="none" w:sz="0" w:space="0" w:color="auto"/>
        <w:left w:val="none" w:sz="0" w:space="0" w:color="auto"/>
        <w:bottom w:val="none" w:sz="0" w:space="0" w:color="auto"/>
        <w:right w:val="none" w:sz="0" w:space="0" w:color="auto"/>
      </w:divBdr>
    </w:div>
    <w:div w:id="1130436419">
      <w:marLeft w:val="0"/>
      <w:marRight w:val="0"/>
      <w:marTop w:val="-20"/>
      <w:marBottom w:val="-20"/>
      <w:divBdr>
        <w:top w:val="none" w:sz="0" w:space="0" w:color="auto"/>
        <w:left w:val="none" w:sz="0" w:space="0" w:color="auto"/>
        <w:bottom w:val="none" w:sz="0" w:space="0" w:color="auto"/>
        <w:right w:val="none" w:sz="0" w:space="0" w:color="auto"/>
      </w:divBdr>
    </w:div>
    <w:div w:id="1131358595">
      <w:marLeft w:val="0"/>
      <w:marRight w:val="0"/>
      <w:marTop w:val="-20"/>
      <w:marBottom w:val="-20"/>
      <w:divBdr>
        <w:top w:val="none" w:sz="0" w:space="0" w:color="auto"/>
        <w:left w:val="none" w:sz="0" w:space="0" w:color="auto"/>
        <w:bottom w:val="none" w:sz="0" w:space="0" w:color="auto"/>
        <w:right w:val="none" w:sz="0" w:space="0" w:color="auto"/>
      </w:divBdr>
    </w:div>
    <w:div w:id="1131433978">
      <w:marLeft w:val="0"/>
      <w:marRight w:val="0"/>
      <w:marTop w:val="-20"/>
      <w:marBottom w:val="-20"/>
      <w:divBdr>
        <w:top w:val="none" w:sz="0" w:space="0" w:color="auto"/>
        <w:left w:val="none" w:sz="0" w:space="0" w:color="auto"/>
        <w:bottom w:val="none" w:sz="0" w:space="0" w:color="auto"/>
        <w:right w:val="none" w:sz="0" w:space="0" w:color="auto"/>
      </w:divBdr>
    </w:div>
    <w:div w:id="1131825091">
      <w:marLeft w:val="0"/>
      <w:marRight w:val="0"/>
      <w:marTop w:val="-20"/>
      <w:marBottom w:val="-20"/>
      <w:divBdr>
        <w:top w:val="none" w:sz="0" w:space="0" w:color="auto"/>
        <w:left w:val="none" w:sz="0" w:space="0" w:color="auto"/>
        <w:bottom w:val="none" w:sz="0" w:space="0" w:color="auto"/>
        <w:right w:val="none" w:sz="0" w:space="0" w:color="auto"/>
      </w:divBdr>
    </w:div>
    <w:div w:id="1131938875">
      <w:marLeft w:val="0"/>
      <w:marRight w:val="0"/>
      <w:marTop w:val="-20"/>
      <w:marBottom w:val="-20"/>
      <w:divBdr>
        <w:top w:val="none" w:sz="0" w:space="0" w:color="auto"/>
        <w:left w:val="none" w:sz="0" w:space="0" w:color="auto"/>
        <w:bottom w:val="none" w:sz="0" w:space="0" w:color="auto"/>
        <w:right w:val="none" w:sz="0" w:space="0" w:color="auto"/>
      </w:divBdr>
    </w:div>
    <w:div w:id="1133064887">
      <w:marLeft w:val="0"/>
      <w:marRight w:val="0"/>
      <w:marTop w:val="-20"/>
      <w:marBottom w:val="-20"/>
      <w:divBdr>
        <w:top w:val="none" w:sz="0" w:space="0" w:color="auto"/>
        <w:left w:val="none" w:sz="0" w:space="0" w:color="auto"/>
        <w:bottom w:val="none" w:sz="0" w:space="0" w:color="auto"/>
        <w:right w:val="none" w:sz="0" w:space="0" w:color="auto"/>
      </w:divBdr>
    </w:div>
    <w:div w:id="1133600410">
      <w:marLeft w:val="0"/>
      <w:marRight w:val="0"/>
      <w:marTop w:val="-20"/>
      <w:marBottom w:val="-20"/>
      <w:divBdr>
        <w:top w:val="none" w:sz="0" w:space="0" w:color="auto"/>
        <w:left w:val="none" w:sz="0" w:space="0" w:color="auto"/>
        <w:bottom w:val="none" w:sz="0" w:space="0" w:color="auto"/>
        <w:right w:val="none" w:sz="0" w:space="0" w:color="auto"/>
      </w:divBdr>
    </w:div>
    <w:div w:id="1133791375">
      <w:marLeft w:val="0"/>
      <w:marRight w:val="0"/>
      <w:marTop w:val="-20"/>
      <w:marBottom w:val="-20"/>
      <w:divBdr>
        <w:top w:val="none" w:sz="0" w:space="0" w:color="auto"/>
        <w:left w:val="none" w:sz="0" w:space="0" w:color="auto"/>
        <w:bottom w:val="none" w:sz="0" w:space="0" w:color="auto"/>
        <w:right w:val="none" w:sz="0" w:space="0" w:color="auto"/>
      </w:divBdr>
    </w:div>
    <w:div w:id="1135682406">
      <w:marLeft w:val="0"/>
      <w:marRight w:val="0"/>
      <w:marTop w:val="-20"/>
      <w:marBottom w:val="-20"/>
      <w:divBdr>
        <w:top w:val="none" w:sz="0" w:space="0" w:color="auto"/>
        <w:left w:val="none" w:sz="0" w:space="0" w:color="auto"/>
        <w:bottom w:val="none" w:sz="0" w:space="0" w:color="auto"/>
        <w:right w:val="none" w:sz="0" w:space="0" w:color="auto"/>
      </w:divBdr>
    </w:div>
    <w:div w:id="1138298034">
      <w:marLeft w:val="0"/>
      <w:marRight w:val="0"/>
      <w:marTop w:val="-20"/>
      <w:marBottom w:val="-20"/>
      <w:divBdr>
        <w:top w:val="none" w:sz="0" w:space="0" w:color="auto"/>
        <w:left w:val="none" w:sz="0" w:space="0" w:color="auto"/>
        <w:bottom w:val="none" w:sz="0" w:space="0" w:color="auto"/>
        <w:right w:val="none" w:sz="0" w:space="0" w:color="auto"/>
      </w:divBdr>
    </w:div>
    <w:div w:id="1138649597">
      <w:marLeft w:val="0"/>
      <w:marRight w:val="0"/>
      <w:marTop w:val="-20"/>
      <w:marBottom w:val="-20"/>
      <w:divBdr>
        <w:top w:val="none" w:sz="0" w:space="0" w:color="auto"/>
        <w:left w:val="none" w:sz="0" w:space="0" w:color="auto"/>
        <w:bottom w:val="none" w:sz="0" w:space="0" w:color="auto"/>
        <w:right w:val="none" w:sz="0" w:space="0" w:color="auto"/>
      </w:divBdr>
    </w:div>
    <w:div w:id="1138763543">
      <w:marLeft w:val="0"/>
      <w:marRight w:val="0"/>
      <w:marTop w:val="-20"/>
      <w:marBottom w:val="-20"/>
      <w:divBdr>
        <w:top w:val="none" w:sz="0" w:space="0" w:color="auto"/>
        <w:left w:val="none" w:sz="0" w:space="0" w:color="auto"/>
        <w:bottom w:val="none" w:sz="0" w:space="0" w:color="auto"/>
        <w:right w:val="none" w:sz="0" w:space="0" w:color="auto"/>
      </w:divBdr>
    </w:div>
    <w:div w:id="1139883726">
      <w:marLeft w:val="0"/>
      <w:marRight w:val="0"/>
      <w:marTop w:val="-20"/>
      <w:marBottom w:val="-20"/>
      <w:divBdr>
        <w:top w:val="none" w:sz="0" w:space="0" w:color="auto"/>
        <w:left w:val="none" w:sz="0" w:space="0" w:color="auto"/>
        <w:bottom w:val="none" w:sz="0" w:space="0" w:color="auto"/>
        <w:right w:val="none" w:sz="0" w:space="0" w:color="auto"/>
      </w:divBdr>
    </w:div>
    <w:div w:id="1142698210">
      <w:marLeft w:val="0"/>
      <w:marRight w:val="0"/>
      <w:marTop w:val="-20"/>
      <w:marBottom w:val="-20"/>
      <w:divBdr>
        <w:top w:val="none" w:sz="0" w:space="0" w:color="auto"/>
        <w:left w:val="none" w:sz="0" w:space="0" w:color="auto"/>
        <w:bottom w:val="none" w:sz="0" w:space="0" w:color="auto"/>
        <w:right w:val="none" w:sz="0" w:space="0" w:color="auto"/>
      </w:divBdr>
    </w:div>
    <w:div w:id="1143960012">
      <w:marLeft w:val="0"/>
      <w:marRight w:val="0"/>
      <w:marTop w:val="-20"/>
      <w:marBottom w:val="-20"/>
      <w:divBdr>
        <w:top w:val="none" w:sz="0" w:space="0" w:color="auto"/>
        <w:left w:val="none" w:sz="0" w:space="0" w:color="auto"/>
        <w:bottom w:val="none" w:sz="0" w:space="0" w:color="auto"/>
        <w:right w:val="none" w:sz="0" w:space="0" w:color="auto"/>
      </w:divBdr>
    </w:div>
    <w:div w:id="1144084822">
      <w:marLeft w:val="0"/>
      <w:marRight w:val="0"/>
      <w:marTop w:val="-20"/>
      <w:marBottom w:val="-20"/>
      <w:divBdr>
        <w:top w:val="none" w:sz="0" w:space="0" w:color="auto"/>
        <w:left w:val="none" w:sz="0" w:space="0" w:color="auto"/>
        <w:bottom w:val="none" w:sz="0" w:space="0" w:color="auto"/>
        <w:right w:val="none" w:sz="0" w:space="0" w:color="auto"/>
      </w:divBdr>
    </w:div>
    <w:div w:id="1145468710">
      <w:marLeft w:val="0"/>
      <w:marRight w:val="0"/>
      <w:marTop w:val="-20"/>
      <w:marBottom w:val="-20"/>
      <w:divBdr>
        <w:top w:val="none" w:sz="0" w:space="0" w:color="auto"/>
        <w:left w:val="none" w:sz="0" w:space="0" w:color="auto"/>
        <w:bottom w:val="none" w:sz="0" w:space="0" w:color="auto"/>
        <w:right w:val="none" w:sz="0" w:space="0" w:color="auto"/>
      </w:divBdr>
    </w:div>
    <w:div w:id="1146124682">
      <w:marLeft w:val="0"/>
      <w:marRight w:val="0"/>
      <w:marTop w:val="-20"/>
      <w:marBottom w:val="-20"/>
      <w:divBdr>
        <w:top w:val="none" w:sz="0" w:space="0" w:color="auto"/>
        <w:left w:val="none" w:sz="0" w:space="0" w:color="auto"/>
        <w:bottom w:val="none" w:sz="0" w:space="0" w:color="auto"/>
        <w:right w:val="none" w:sz="0" w:space="0" w:color="auto"/>
      </w:divBdr>
    </w:div>
    <w:div w:id="1146554271">
      <w:marLeft w:val="0"/>
      <w:marRight w:val="0"/>
      <w:marTop w:val="-20"/>
      <w:marBottom w:val="-20"/>
      <w:divBdr>
        <w:top w:val="none" w:sz="0" w:space="0" w:color="auto"/>
        <w:left w:val="none" w:sz="0" w:space="0" w:color="auto"/>
        <w:bottom w:val="none" w:sz="0" w:space="0" w:color="auto"/>
        <w:right w:val="none" w:sz="0" w:space="0" w:color="auto"/>
      </w:divBdr>
    </w:div>
    <w:div w:id="1148473208">
      <w:marLeft w:val="0"/>
      <w:marRight w:val="0"/>
      <w:marTop w:val="-20"/>
      <w:marBottom w:val="-20"/>
      <w:divBdr>
        <w:top w:val="none" w:sz="0" w:space="0" w:color="auto"/>
        <w:left w:val="none" w:sz="0" w:space="0" w:color="auto"/>
        <w:bottom w:val="none" w:sz="0" w:space="0" w:color="auto"/>
        <w:right w:val="none" w:sz="0" w:space="0" w:color="auto"/>
      </w:divBdr>
    </w:div>
    <w:div w:id="1148982162">
      <w:marLeft w:val="0"/>
      <w:marRight w:val="0"/>
      <w:marTop w:val="-20"/>
      <w:marBottom w:val="-20"/>
      <w:divBdr>
        <w:top w:val="none" w:sz="0" w:space="0" w:color="auto"/>
        <w:left w:val="none" w:sz="0" w:space="0" w:color="auto"/>
        <w:bottom w:val="none" w:sz="0" w:space="0" w:color="auto"/>
        <w:right w:val="none" w:sz="0" w:space="0" w:color="auto"/>
      </w:divBdr>
    </w:div>
    <w:div w:id="1149904383">
      <w:marLeft w:val="0"/>
      <w:marRight w:val="0"/>
      <w:marTop w:val="-20"/>
      <w:marBottom w:val="-20"/>
      <w:divBdr>
        <w:top w:val="none" w:sz="0" w:space="0" w:color="auto"/>
        <w:left w:val="none" w:sz="0" w:space="0" w:color="auto"/>
        <w:bottom w:val="none" w:sz="0" w:space="0" w:color="auto"/>
        <w:right w:val="none" w:sz="0" w:space="0" w:color="auto"/>
      </w:divBdr>
    </w:div>
    <w:div w:id="1152210402">
      <w:marLeft w:val="0"/>
      <w:marRight w:val="0"/>
      <w:marTop w:val="-20"/>
      <w:marBottom w:val="-20"/>
      <w:divBdr>
        <w:top w:val="none" w:sz="0" w:space="0" w:color="auto"/>
        <w:left w:val="none" w:sz="0" w:space="0" w:color="auto"/>
        <w:bottom w:val="none" w:sz="0" w:space="0" w:color="auto"/>
        <w:right w:val="none" w:sz="0" w:space="0" w:color="auto"/>
      </w:divBdr>
    </w:div>
    <w:div w:id="1152912045">
      <w:marLeft w:val="0"/>
      <w:marRight w:val="0"/>
      <w:marTop w:val="-20"/>
      <w:marBottom w:val="-20"/>
      <w:divBdr>
        <w:top w:val="none" w:sz="0" w:space="0" w:color="auto"/>
        <w:left w:val="none" w:sz="0" w:space="0" w:color="auto"/>
        <w:bottom w:val="none" w:sz="0" w:space="0" w:color="auto"/>
        <w:right w:val="none" w:sz="0" w:space="0" w:color="auto"/>
      </w:divBdr>
    </w:div>
    <w:div w:id="1154104996">
      <w:marLeft w:val="0"/>
      <w:marRight w:val="0"/>
      <w:marTop w:val="-20"/>
      <w:marBottom w:val="-20"/>
      <w:divBdr>
        <w:top w:val="none" w:sz="0" w:space="0" w:color="auto"/>
        <w:left w:val="none" w:sz="0" w:space="0" w:color="auto"/>
        <w:bottom w:val="none" w:sz="0" w:space="0" w:color="auto"/>
        <w:right w:val="none" w:sz="0" w:space="0" w:color="auto"/>
      </w:divBdr>
    </w:div>
    <w:div w:id="1154296128">
      <w:marLeft w:val="0"/>
      <w:marRight w:val="0"/>
      <w:marTop w:val="-20"/>
      <w:marBottom w:val="-20"/>
      <w:divBdr>
        <w:top w:val="none" w:sz="0" w:space="0" w:color="auto"/>
        <w:left w:val="none" w:sz="0" w:space="0" w:color="auto"/>
        <w:bottom w:val="none" w:sz="0" w:space="0" w:color="auto"/>
        <w:right w:val="none" w:sz="0" w:space="0" w:color="auto"/>
      </w:divBdr>
    </w:div>
    <w:div w:id="1154955933">
      <w:marLeft w:val="0"/>
      <w:marRight w:val="0"/>
      <w:marTop w:val="-20"/>
      <w:marBottom w:val="-20"/>
      <w:divBdr>
        <w:top w:val="none" w:sz="0" w:space="0" w:color="auto"/>
        <w:left w:val="none" w:sz="0" w:space="0" w:color="auto"/>
        <w:bottom w:val="none" w:sz="0" w:space="0" w:color="auto"/>
        <w:right w:val="none" w:sz="0" w:space="0" w:color="auto"/>
      </w:divBdr>
    </w:div>
    <w:div w:id="1156385868">
      <w:marLeft w:val="0"/>
      <w:marRight w:val="0"/>
      <w:marTop w:val="-20"/>
      <w:marBottom w:val="-20"/>
      <w:divBdr>
        <w:top w:val="none" w:sz="0" w:space="0" w:color="auto"/>
        <w:left w:val="none" w:sz="0" w:space="0" w:color="auto"/>
        <w:bottom w:val="none" w:sz="0" w:space="0" w:color="auto"/>
        <w:right w:val="none" w:sz="0" w:space="0" w:color="auto"/>
      </w:divBdr>
    </w:div>
    <w:div w:id="1156414153">
      <w:marLeft w:val="0"/>
      <w:marRight w:val="0"/>
      <w:marTop w:val="-20"/>
      <w:marBottom w:val="-20"/>
      <w:divBdr>
        <w:top w:val="none" w:sz="0" w:space="0" w:color="auto"/>
        <w:left w:val="none" w:sz="0" w:space="0" w:color="auto"/>
        <w:bottom w:val="none" w:sz="0" w:space="0" w:color="auto"/>
        <w:right w:val="none" w:sz="0" w:space="0" w:color="auto"/>
      </w:divBdr>
    </w:div>
    <w:div w:id="1157763647">
      <w:marLeft w:val="0"/>
      <w:marRight w:val="0"/>
      <w:marTop w:val="-20"/>
      <w:marBottom w:val="-20"/>
      <w:divBdr>
        <w:top w:val="none" w:sz="0" w:space="0" w:color="auto"/>
        <w:left w:val="none" w:sz="0" w:space="0" w:color="auto"/>
        <w:bottom w:val="none" w:sz="0" w:space="0" w:color="auto"/>
        <w:right w:val="none" w:sz="0" w:space="0" w:color="auto"/>
      </w:divBdr>
    </w:div>
    <w:div w:id="1157915591">
      <w:marLeft w:val="0"/>
      <w:marRight w:val="0"/>
      <w:marTop w:val="-20"/>
      <w:marBottom w:val="-20"/>
      <w:divBdr>
        <w:top w:val="none" w:sz="0" w:space="0" w:color="auto"/>
        <w:left w:val="none" w:sz="0" w:space="0" w:color="auto"/>
        <w:bottom w:val="none" w:sz="0" w:space="0" w:color="auto"/>
        <w:right w:val="none" w:sz="0" w:space="0" w:color="auto"/>
      </w:divBdr>
    </w:div>
    <w:div w:id="1158694064">
      <w:marLeft w:val="0"/>
      <w:marRight w:val="0"/>
      <w:marTop w:val="-20"/>
      <w:marBottom w:val="-20"/>
      <w:divBdr>
        <w:top w:val="none" w:sz="0" w:space="0" w:color="auto"/>
        <w:left w:val="none" w:sz="0" w:space="0" w:color="auto"/>
        <w:bottom w:val="none" w:sz="0" w:space="0" w:color="auto"/>
        <w:right w:val="none" w:sz="0" w:space="0" w:color="auto"/>
      </w:divBdr>
    </w:div>
    <w:div w:id="1160269800">
      <w:marLeft w:val="0"/>
      <w:marRight w:val="0"/>
      <w:marTop w:val="-20"/>
      <w:marBottom w:val="-20"/>
      <w:divBdr>
        <w:top w:val="none" w:sz="0" w:space="0" w:color="auto"/>
        <w:left w:val="none" w:sz="0" w:space="0" w:color="auto"/>
        <w:bottom w:val="none" w:sz="0" w:space="0" w:color="auto"/>
        <w:right w:val="none" w:sz="0" w:space="0" w:color="auto"/>
      </w:divBdr>
    </w:div>
    <w:div w:id="1161196171">
      <w:marLeft w:val="0"/>
      <w:marRight w:val="0"/>
      <w:marTop w:val="-20"/>
      <w:marBottom w:val="-20"/>
      <w:divBdr>
        <w:top w:val="none" w:sz="0" w:space="0" w:color="auto"/>
        <w:left w:val="none" w:sz="0" w:space="0" w:color="auto"/>
        <w:bottom w:val="none" w:sz="0" w:space="0" w:color="auto"/>
        <w:right w:val="none" w:sz="0" w:space="0" w:color="auto"/>
      </w:divBdr>
    </w:div>
    <w:div w:id="1161506248">
      <w:marLeft w:val="0"/>
      <w:marRight w:val="0"/>
      <w:marTop w:val="-20"/>
      <w:marBottom w:val="-20"/>
      <w:divBdr>
        <w:top w:val="none" w:sz="0" w:space="0" w:color="auto"/>
        <w:left w:val="none" w:sz="0" w:space="0" w:color="auto"/>
        <w:bottom w:val="none" w:sz="0" w:space="0" w:color="auto"/>
        <w:right w:val="none" w:sz="0" w:space="0" w:color="auto"/>
      </w:divBdr>
    </w:div>
    <w:div w:id="1161889123">
      <w:marLeft w:val="0"/>
      <w:marRight w:val="0"/>
      <w:marTop w:val="-20"/>
      <w:marBottom w:val="-20"/>
      <w:divBdr>
        <w:top w:val="none" w:sz="0" w:space="0" w:color="auto"/>
        <w:left w:val="none" w:sz="0" w:space="0" w:color="auto"/>
        <w:bottom w:val="none" w:sz="0" w:space="0" w:color="auto"/>
        <w:right w:val="none" w:sz="0" w:space="0" w:color="auto"/>
      </w:divBdr>
    </w:div>
    <w:div w:id="1162700991">
      <w:marLeft w:val="0"/>
      <w:marRight w:val="0"/>
      <w:marTop w:val="-20"/>
      <w:marBottom w:val="-20"/>
      <w:divBdr>
        <w:top w:val="none" w:sz="0" w:space="0" w:color="auto"/>
        <w:left w:val="none" w:sz="0" w:space="0" w:color="auto"/>
        <w:bottom w:val="none" w:sz="0" w:space="0" w:color="auto"/>
        <w:right w:val="none" w:sz="0" w:space="0" w:color="auto"/>
      </w:divBdr>
    </w:div>
    <w:div w:id="1162895278">
      <w:marLeft w:val="0"/>
      <w:marRight w:val="0"/>
      <w:marTop w:val="-20"/>
      <w:marBottom w:val="-20"/>
      <w:divBdr>
        <w:top w:val="none" w:sz="0" w:space="0" w:color="auto"/>
        <w:left w:val="none" w:sz="0" w:space="0" w:color="auto"/>
        <w:bottom w:val="none" w:sz="0" w:space="0" w:color="auto"/>
        <w:right w:val="none" w:sz="0" w:space="0" w:color="auto"/>
      </w:divBdr>
    </w:div>
    <w:div w:id="1164512434">
      <w:marLeft w:val="0"/>
      <w:marRight w:val="0"/>
      <w:marTop w:val="-20"/>
      <w:marBottom w:val="-20"/>
      <w:divBdr>
        <w:top w:val="none" w:sz="0" w:space="0" w:color="auto"/>
        <w:left w:val="none" w:sz="0" w:space="0" w:color="auto"/>
        <w:bottom w:val="none" w:sz="0" w:space="0" w:color="auto"/>
        <w:right w:val="none" w:sz="0" w:space="0" w:color="auto"/>
      </w:divBdr>
    </w:div>
    <w:div w:id="1165584049">
      <w:marLeft w:val="0"/>
      <w:marRight w:val="0"/>
      <w:marTop w:val="-20"/>
      <w:marBottom w:val="-20"/>
      <w:divBdr>
        <w:top w:val="none" w:sz="0" w:space="0" w:color="auto"/>
        <w:left w:val="none" w:sz="0" w:space="0" w:color="auto"/>
        <w:bottom w:val="none" w:sz="0" w:space="0" w:color="auto"/>
        <w:right w:val="none" w:sz="0" w:space="0" w:color="auto"/>
      </w:divBdr>
    </w:div>
    <w:div w:id="1166242379">
      <w:marLeft w:val="0"/>
      <w:marRight w:val="0"/>
      <w:marTop w:val="-20"/>
      <w:marBottom w:val="-20"/>
      <w:divBdr>
        <w:top w:val="none" w:sz="0" w:space="0" w:color="auto"/>
        <w:left w:val="none" w:sz="0" w:space="0" w:color="auto"/>
        <w:bottom w:val="none" w:sz="0" w:space="0" w:color="auto"/>
        <w:right w:val="none" w:sz="0" w:space="0" w:color="auto"/>
      </w:divBdr>
    </w:div>
    <w:div w:id="1167742711">
      <w:marLeft w:val="0"/>
      <w:marRight w:val="0"/>
      <w:marTop w:val="-20"/>
      <w:marBottom w:val="-20"/>
      <w:divBdr>
        <w:top w:val="none" w:sz="0" w:space="0" w:color="auto"/>
        <w:left w:val="none" w:sz="0" w:space="0" w:color="auto"/>
        <w:bottom w:val="none" w:sz="0" w:space="0" w:color="auto"/>
        <w:right w:val="none" w:sz="0" w:space="0" w:color="auto"/>
      </w:divBdr>
    </w:div>
    <w:div w:id="1170292447">
      <w:marLeft w:val="0"/>
      <w:marRight w:val="0"/>
      <w:marTop w:val="-20"/>
      <w:marBottom w:val="-20"/>
      <w:divBdr>
        <w:top w:val="none" w:sz="0" w:space="0" w:color="auto"/>
        <w:left w:val="none" w:sz="0" w:space="0" w:color="auto"/>
        <w:bottom w:val="none" w:sz="0" w:space="0" w:color="auto"/>
        <w:right w:val="none" w:sz="0" w:space="0" w:color="auto"/>
      </w:divBdr>
    </w:div>
    <w:div w:id="1172719584">
      <w:marLeft w:val="0"/>
      <w:marRight w:val="0"/>
      <w:marTop w:val="-20"/>
      <w:marBottom w:val="-20"/>
      <w:divBdr>
        <w:top w:val="none" w:sz="0" w:space="0" w:color="auto"/>
        <w:left w:val="none" w:sz="0" w:space="0" w:color="auto"/>
        <w:bottom w:val="none" w:sz="0" w:space="0" w:color="auto"/>
        <w:right w:val="none" w:sz="0" w:space="0" w:color="auto"/>
      </w:divBdr>
    </w:div>
    <w:div w:id="1173911542">
      <w:marLeft w:val="0"/>
      <w:marRight w:val="0"/>
      <w:marTop w:val="-20"/>
      <w:marBottom w:val="-20"/>
      <w:divBdr>
        <w:top w:val="none" w:sz="0" w:space="0" w:color="auto"/>
        <w:left w:val="none" w:sz="0" w:space="0" w:color="auto"/>
        <w:bottom w:val="none" w:sz="0" w:space="0" w:color="auto"/>
        <w:right w:val="none" w:sz="0" w:space="0" w:color="auto"/>
      </w:divBdr>
    </w:div>
    <w:div w:id="1174227470">
      <w:marLeft w:val="0"/>
      <w:marRight w:val="0"/>
      <w:marTop w:val="-20"/>
      <w:marBottom w:val="-20"/>
      <w:divBdr>
        <w:top w:val="none" w:sz="0" w:space="0" w:color="auto"/>
        <w:left w:val="none" w:sz="0" w:space="0" w:color="auto"/>
        <w:bottom w:val="none" w:sz="0" w:space="0" w:color="auto"/>
        <w:right w:val="none" w:sz="0" w:space="0" w:color="auto"/>
      </w:divBdr>
    </w:div>
    <w:div w:id="1174685256">
      <w:marLeft w:val="0"/>
      <w:marRight w:val="0"/>
      <w:marTop w:val="-20"/>
      <w:marBottom w:val="-20"/>
      <w:divBdr>
        <w:top w:val="none" w:sz="0" w:space="0" w:color="auto"/>
        <w:left w:val="none" w:sz="0" w:space="0" w:color="auto"/>
        <w:bottom w:val="none" w:sz="0" w:space="0" w:color="auto"/>
        <w:right w:val="none" w:sz="0" w:space="0" w:color="auto"/>
      </w:divBdr>
    </w:div>
    <w:div w:id="1175069693">
      <w:marLeft w:val="0"/>
      <w:marRight w:val="0"/>
      <w:marTop w:val="-20"/>
      <w:marBottom w:val="-20"/>
      <w:divBdr>
        <w:top w:val="none" w:sz="0" w:space="0" w:color="auto"/>
        <w:left w:val="none" w:sz="0" w:space="0" w:color="auto"/>
        <w:bottom w:val="none" w:sz="0" w:space="0" w:color="auto"/>
        <w:right w:val="none" w:sz="0" w:space="0" w:color="auto"/>
      </w:divBdr>
    </w:div>
    <w:div w:id="1175805329">
      <w:marLeft w:val="0"/>
      <w:marRight w:val="0"/>
      <w:marTop w:val="-20"/>
      <w:marBottom w:val="-20"/>
      <w:divBdr>
        <w:top w:val="none" w:sz="0" w:space="0" w:color="auto"/>
        <w:left w:val="none" w:sz="0" w:space="0" w:color="auto"/>
        <w:bottom w:val="none" w:sz="0" w:space="0" w:color="auto"/>
        <w:right w:val="none" w:sz="0" w:space="0" w:color="auto"/>
      </w:divBdr>
    </w:div>
    <w:div w:id="1175850091">
      <w:marLeft w:val="0"/>
      <w:marRight w:val="0"/>
      <w:marTop w:val="-20"/>
      <w:marBottom w:val="-20"/>
      <w:divBdr>
        <w:top w:val="none" w:sz="0" w:space="0" w:color="auto"/>
        <w:left w:val="none" w:sz="0" w:space="0" w:color="auto"/>
        <w:bottom w:val="none" w:sz="0" w:space="0" w:color="auto"/>
        <w:right w:val="none" w:sz="0" w:space="0" w:color="auto"/>
      </w:divBdr>
    </w:div>
    <w:div w:id="1176964009">
      <w:marLeft w:val="0"/>
      <w:marRight w:val="0"/>
      <w:marTop w:val="-20"/>
      <w:marBottom w:val="-20"/>
      <w:divBdr>
        <w:top w:val="none" w:sz="0" w:space="0" w:color="auto"/>
        <w:left w:val="none" w:sz="0" w:space="0" w:color="auto"/>
        <w:bottom w:val="none" w:sz="0" w:space="0" w:color="auto"/>
        <w:right w:val="none" w:sz="0" w:space="0" w:color="auto"/>
      </w:divBdr>
    </w:div>
    <w:div w:id="1177622734">
      <w:marLeft w:val="0"/>
      <w:marRight w:val="0"/>
      <w:marTop w:val="-20"/>
      <w:marBottom w:val="-20"/>
      <w:divBdr>
        <w:top w:val="none" w:sz="0" w:space="0" w:color="auto"/>
        <w:left w:val="none" w:sz="0" w:space="0" w:color="auto"/>
        <w:bottom w:val="none" w:sz="0" w:space="0" w:color="auto"/>
        <w:right w:val="none" w:sz="0" w:space="0" w:color="auto"/>
      </w:divBdr>
    </w:div>
    <w:div w:id="1178427707">
      <w:marLeft w:val="0"/>
      <w:marRight w:val="0"/>
      <w:marTop w:val="-20"/>
      <w:marBottom w:val="-20"/>
      <w:divBdr>
        <w:top w:val="none" w:sz="0" w:space="0" w:color="auto"/>
        <w:left w:val="none" w:sz="0" w:space="0" w:color="auto"/>
        <w:bottom w:val="none" w:sz="0" w:space="0" w:color="auto"/>
        <w:right w:val="none" w:sz="0" w:space="0" w:color="auto"/>
      </w:divBdr>
    </w:div>
    <w:div w:id="1179466534">
      <w:marLeft w:val="0"/>
      <w:marRight w:val="0"/>
      <w:marTop w:val="-20"/>
      <w:marBottom w:val="-20"/>
      <w:divBdr>
        <w:top w:val="none" w:sz="0" w:space="0" w:color="auto"/>
        <w:left w:val="none" w:sz="0" w:space="0" w:color="auto"/>
        <w:bottom w:val="none" w:sz="0" w:space="0" w:color="auto"/>
        <w:right w:val="none" w:sz="0" w:space="0" w:color="auto"/>
      </w:divBdr>
    </w:div>
    <w:div w:id="1181433730">
      <w:marLeft w:val="0"/>
      <w:marRight w:val="0"/>
      <w:marTop w:val="-20"/>
      <w:marBottom w:val="-20"/>
      <w:divBdr>
        <w:top w:val="none" w:sz="0" w:space="0" w:color="auto"/>
        <w:left w:val="none" w:sz="0" w:space="0" w:color="auto"/>
        <w:bottom w:val="none" w:sz="0" w:space="0" w:color="auto"/>
        <w:right w:val="none" w:sz="0" w:space="0" w:color="auto"/>
      </w:divBdr>
    </w:div>
    <w:div w:id="1182278090">
      <w:marLeft w:val="0"/>
      <w:marRight w:val="0"/>
      <w:marTop w:val="-20"/>
      <w:marBottom w:val="-20"/>
      <w:divBdr>
        <w:top w:val="none" w:sz="0" w:space="0" w:color="auto"/>
        <w:left w:val="none" w:sz="0" w:space="0" w:color="auto"/>
        <w:bottom w:val="none" w:sz="0" w:space="0" w:color="auto"/>
        <w:right w:val="none" w:sz="0" w:space="0" w:color="auto"/>
      </w:divBdr>
    </w:div>
    <w:div w:id="1184438134">
      <w:marLeft w:val="0"/>
      <w:marRight w:val="0"/>
      <w:marTop w:val="-20"/>
      <w:marBottom w:val="-20"/>
      <w:divBdr>
        <w:top w:val="none" w:sz="0" w:space="0" w:color="auto"/>
        <w:left w:val="none" w:sz="0" w:space="0" w:color="auto"/>
        <w:bottom w:val="none" w:sz="0" w:space="0" w:color="auto"/>
        <w:right w:val="none" w:sz="0" w:space="0" w:color="auto"/>
      </w:divBdr>
    </w:div>
    <w:div w:id="1185173862">
      <w:marLeft w:val="0"/>
      <w:marRight w:val="0"/>
      <w:marTop w:val="-20"/>
      <w:marBottom w:val="-20"/>
      <w:divBdr>
        <w:top w:val="none" w:sz="0" w:space="0" w:color="auto"/>
        <w:left w:val="none" w:sz="0" w:space="0" w:color="auto"/>
        <w:bottom w:val="none" w:sz="0" w:space="0" w:color="auto"/>
        <w:right w:val="none" w:sz="0" w:space="0" w:color="auto"/>
      </w:divBdr>
    </w:div>
    <w:div w:id="1187132020">
      <w:marLeft w:val="0"/>
      <w:marRight w:val="0"/>
      <w:marTop w:val="-20"/>
      <w:marBottom w:val="-20"/>
      <w:divBdr>
        <w:top w:val="none" w:sz="0" w:space="0" w:color="auto"/>
        <w:left w:val="none" w:sz="0" w:space="0" w:color="auto"/>
        <w:bottom w:val="none" w:sz="0" w:space="0" w:color="auto"/>
        <w:right w:val="none" w:sz="0" w:space="0" w:color="auto"/>
      </w:divBdr>
    </w:div>
    <w:div w:id="1187527863">
      <w:marLeft w:val="0"/>
      <w:marRight w:val="0"/>
      <w:marTop w:val="-20"/>
      <w:marBottom w:val="-20"/>
      <w:divBdr>
        <w:top w:val="none" w:sz="0" w:space="0" w:color="auto"/>
        <w:left w:val="none" w:sz="0" w:space="0" w:color="auto"/>
        <w:bottom w:val="none" w:sz="0" w:space="0" w:color="auto"/>
        <w:right w:val="none" w:sz="0" w:space="0" w:color="auto"/>
      </w:divBdr>
    </w:div>
    <w:div w:id="1187863200">
      <w:marLeft w:val="0"/>
      <w:marRight w:val="0"/>
      <w:marTop w:val="-20"/>
      <w:marBottom w:val="-20"/>
      <w:divBdr>
        <w:top w:val="none" w:sz="0" w:space="0" w:color="auto"/>
        <w:left w:val="none" w:sz="0" w:space="0" w:color="auto"/>
        <w:bottom w:val="none" w:sz="0" w:space="0" w:color="auto"/>
        <w:right w:val="none" w:sz="0" w:space="0" w:color="auto"/>
      </w:divBdr>
    </w:div>
    <w:div w:id="1188448397">
      <w:marLeft w:val="0"/>
      <w:marRight w:val="0"/>
      <w:marTop w:val="-20"/>
      <w:marBottom w:val="-20"/>
      <w:divBdr>
        <w:top w:val="none" w:sz="0" w:space="0" w:color="auto"/>
        <w:left w:val="none" w:sz="0" w:space="0" w:color="auto"/>
        <w:bottom w:val="none" w:sz="0" w:space="0" w:color="auto"/>
        <w:right w:val="none" w:sz="0" w:space="0" w:color="auto"/>
      </w:divBdr>
    </w:div>
    <w:div w:id="1189828236">
      <w:marLeft w:val="0"/>
      <w:marRight w:val="0"/>
      <w:marTop w:val="-20"/>
      <w:marBottom w:val="-20"/>
      <w:divBdr>
        <w:top w:val="none" w:sz="0" w:space="0" w:color="auto"/>
        <w:left w:val="none" w:sz="0" w:space="0" w:color="auto"/>
        <w:bottom w:val="none" w:sz="0" w:space="0" w:color="auto"/>
        <w:right w:val="none" w:sz="0" w:space="0" w:color="auto"/>
      </w:divBdr>
    </w:div>
    <w:div w:id="1190754489">
      <w:marLeft w:val="0"/>
      <w:marRight w:val="0"/>
      <w:marTop w:val="-20"/>
      <w:marBottom w:val="-20"/>
      <w:divBdr>
        <w:top w:val="none" w:sz="0" w:space="0" w:color="auto"/>
        <w:left w:val="none" w:sz="0" w:space="0" w:color="auto"/>
        <w:bottom w:val="none" w:sz="0" w:space="0" w:color="auto"/>
        <w:right w:val="none" w:sz="0" w:space="0" w:color="auto"/>
      </w:divBdr>
    </w:div>
    <w:div w:id="1191576705">
      <w:marLeft w:val="0"/>
      <w:marRight w:val="0"/>
      <w:marTop w:val="-20"/>
      <w:marBottom w:val="-20"/>
      <w:divBdr>
        <w:top w:val="none" w:sz="0" w:space="0" w:color="auto"/>
        <w:left w:val="none" w:sz="0" w:space="0" w:color="auto"/>
        <w:bottom w:val="none" w:sz="0" w:space="0" w:color="auto"/>
        <w:right w:val="none" w:sz="0" w:space="0" w:color="auto"/>
      </w:divBdr>
    </w:div>
    <w:div w:id="1192570274">
      <w:marLeft w:val="0"/>
      <w:marRight w:val="0"/>
      <w:marTop w:val="-20"/>
      <w:marBottom w:val="-20"/>
      <w:divBdr>
        <w:top w:val="none" w:sz="0" w:space="0" w:color="auto"/>
        <w:left w:val="none" w:sz="0" w:space="0" w:color="auto"/>
        <w:bottom w:val="none" w:sz="0" w:space="0" w:color="auto"/>
        <w:right w:val="none" w:sz="0" w:space="0" w:color="auto"/>
      </w:divBdr>
    </w:div>
    <w:div w:id="1192765569">
      <w:marLeft w:val="0"/>
      <w:marRight w:val="0"/>
      <w:marTop w:val="-20"/>
      <w:marBottom w:val="-20"/>
      <w:divBdr>
        <w:top w:val="none" w:sz="0" w:space="0" w:color="auto"/>
        <w:left w:val="none" w:sz="0" w:space="0" w:color="auto"/>
        <w:bottom w:val="none" w:sz="0" w:space="0" w:color="auto"/>
        <w:right w:val="none" w:sz="0" w:space="0" w:color="auto"/>
      </w:divBdr>
    </w:div>
    <w:div w:id="1193038579">
      <w:marLeft w:val="0"/>
      <w:marRight w:val="0"/>
      <w:marTop w:val="-20"/>
      <w:marBottom w:val="-20"/>
      <w:divBdr>
        <w:top w:val="none" w:sz="0" w:space="0" w:color="auto"/>
        <w:left w:val="none" w:sz="0" w:space="0" w:color="auto"/>
        <w:bottom w:val="none" w:sz="0" w:space="0" w:color="auto"/>
        <w:right w:val="none" w:sz="0" w:space="0" w:color="auto"/>
      </w:divBdr>
    </w:div>
    <w:div w:id="1193491915">
      <w:marLeft w:val="0"/>
      <w:marRight w:val="0"/>
      <w:marTop w:val="-20"/>
      <w:marBottom w:val="-20"/>
      <w:divBdr>
        <w:top w:val="none" w:sz="0" w:space="0" w:color="auto"/>
        <w:left w:val="none" w:sz="0" w:space="0" w:color="auto"/>
        <w:bottom w:val="none" w:sz="0" w:space="0" w:color="auto"/>
        <w:right w:val="none" w:sz="0" w:space="0" w:color="auto"/>
      </w:divBdr>
    </w:div>
    <w:div w:id="1193881858">
      <w:marLeft w:val="0"/>
      <w:marRight w:val="0"/>
      <w:marTop w:val="-20"/>
      <w:marBottom w:val="-20"/>
      <w:divBdr>
        <w:top w:val="none" w:sz="0" w:space="0" w:color="auto"/>
        <w:left w:val="none" w:sz="0" w:space="0" w:color="auto"/>
        <w:bottom w:val="none" w:sz="0" w:space="0" w:color="auto"/>
        <w:right w:val="none" w:sz="0" w:space="0" w:color="auto"/>
      </w:divBdr>
    </w:div>
    <w:div w:id="1196842981">
      <w:marLeft w:val="0"/>
      <w:marRight w:val="0"/>
      <w:marTop w:val="-20"/>
      <w:marBottom w:val="-20"/>
      <w:divBdr>
        <w:top w:val="none" w:sz="0" w:space="0" w:color="auto"/>
        <w:left w:val="none" w:sz="0" w:space="0" w:color="auto"/>
        <w:bottom w:val="none" w:sz="0" w:space="0" w:color="auto"/>
        <w:right w:val="none" w:sz="0" w:space="0" w:color="auto"/>
      </w:divBdr>
    </w:div>
    <w:div w:id="1197814912">
      <w:marLeft w:val="0"/>
      <w:marRight w:val="0"/>
      <w:marTop w:val="-20"/>
      <w:marBottom w:val="-20"/>
      <w:divBdr>
        <w:top w:val="none" w:sz="0" w:space="0" w:color="auto"/>
        <w:left w:val="none" w:sz="0" w:space="0" w:color="auto"/>
        <w:bottom w:val="none" w:sz="0" w:space="0" w:color="auto"/>
        <w:right w:val="none" w:sz="0" w:space="0" w:color="auto"/>
      </w:divBdr>
    </w:div>
    <w:div w:id="1199390799">
      <w:marLeft w:val="0"/>
      <w:marRight w:val="0"/>
      <w:marTop w:val="-20"/>
      <w:marBottom w:val="-20"/>
      <w:divBdr>
        <w:top w:val="none" w:sz="0" w:space="0" w:color="auto"/>
        <w:left w:val="none" w:sz="0" w:space="0" w:color="auto"/>
        <w:bottom w:val="none" w:sz="0" w:space="0" w:color="auto"/>
        <w:right w:val="none" w:sz="0" w:space="0" w:color="auto"/>
      </w:divBdr>
    </w:div>
    <w:div w:id="1199513038">
      <w:marLeft w:val="0"/>
      <w:marRight w:val="0"/>
      <w:marTop w:val="-20"/>
      <w:marBottom w:val="-20"/>
      <w:divBdr>
        <w:top w:val="none" w:sz="0" w:space="0" w:color="auto"/>
        <w:left w:val="none" w:sz="0" w:space="0" w:color="auto"/>
        <w:bottom w:val="none" w:sz="0" w:space="0" w:color="auto"/>
        <w:right w:val="none" w:sz="0" w:space="0" w:color="auto"/>
      </w:divBdr>
    </w:div>
    <w:div w:id="1200582223">
      <w:marLeft w:val="0"/>
      <w:marRight w:val="0"/>
      <w:marTop w:val="-20"/>
      <w:marBottom w:val="-20"/>
      <w:divBdr>
        <w:top w:val="none" w:sz="0" w:space="0" w:color="auto"/>
        <w:left w:val="none" w:sz="0" w:space="0" w:color="auto"/>
        <w:bottom w:val="none" w:sz="0" w:space="0" w:color="auto"/>
        <w:right w:val="none" w:sz="0" w:space="0" w:color="auto"/>
      </w:divBdr>
    </w:div>
    <w:div w:id="1201552157">
      <w:marLeft w:val="0"/>
      <w:marRight w:val="0"/>
      <w:marTop w:val="-20"/>
      <w:marBottom w:val="-20"/>
      <w:divBdr>
        <w:top w:val="none" w:sz="0" w:space="0" w:color="auto"/>
        <w:left w:val="none" w:sz="0" w:space="0" w:color="auto"/>
        <w:bottom w:val="none" w:sz="0" w:space="0" w:color="auto"/>
        <w:right w:val="none" w:sz="0" w:space="0" w:color="auto"/>
      </w:divBdr>
    </w:div>
    <w:div w:id="1202477847">
      <w:marLeft w:val="0"/>
      <w:marRight w:val="0"/>
      <w:marTop w:val="-20"/>
      <w:marBottom w:val="-20"/>
      <w:divBdr>
        <w:top w:val="none" w:sz="0" w:space="0" w:color="auto"/>
        <w:left w:val="none" w:sz="0" w:space="0" w:color="auto"/>
        <w:bottom w:val="none" w:sz="0" w:space="0" w:color="auto"/>
        <w:right w:val="none" w:sz="0" w:space="0" w:color="auto"/>
      </w:divBdr>
    </w:div>
    <w:div w:id="1203905262">
      <w:marLeft w:val="0"/>
      <w:marRight w:val="0"/>
      <w:marTop w:val="-20"/>
      <w:marBottom w:val="-20"/>
      <w:divBdr>
        <w:top w:val="none" w:sz="0" w:space="0" w:color="auto"/>
        <w:left w:val="none" w:sz="0" w:space="0" w:color="auto"/>
        <w:bottom w:val="none" w:sz="0" w:space="0" w:color="auto"/>
        <w:right w:val="none" w:sz="0" w:space="0" w:color="auto"/>
      </w:divBdr>
    </w:div>
    <w:div w:id="1204364004">
      <w:marLeft w:val="0"/>
      <w:marRight w:val="0"/>
      <w:marTop w:val="-20"/>
      <w:marBottom w:val="-20"/>
      <w:divBdr>
        <w:top w:val="none" w:sz="0" w:space="0" w:color="auto"/>
        <w:left w:val="none" w:sz="0" w:space="0" w:color="auto"/>
        <w:bottom w:val="none" w:sz="0" w:space="0" w:color="auto"/>
        <w:right w:val="none" w:sz="0" w:space="0" w:color="auto"/>
      </w:divBdr>
    </w:div>
    <w:div w:id="1205026037">
      <w:marLeft w:val="0"/>
      <w:marRight w:val="0"/>
      <w:marTop w:val="-20"/>
      <w:marBottom w:val="-20"/>
      <w:divBdr>
        <w:top w:val="none" w:sz="0" w:space="0" w:color="auto"/>
        <w:left w:val="none" w:sz="0" w:space="0" w:color="auto"/>
        <w:bottom w:val="none" w:sz="0" w:space="0" w:color="auto"/>
        <w:right w:val="none" w:sz="0" w:space="0" w:color="auto"/>
      </w:divBdr>
    </w:div>
    <w:div w:id="1206791120">
      <w:marLeft w:val="0"/>
      <w:marRight w:val="0"/>
      <w:marTop w:val="-20"/>
      <w:marBottom w:val="-20"/>
      <w:divBdr>
        <w:top w:val="none" w:sz="0" w:space="0" w:color="auto"/>
        <w:left w:val="none" w:sz="0" w:space="0" w:color="auto"/>
        <w:bottom w:val="none" w:sz="0" w:space="0" w:color="auto"/>
        <w:right w:val="none" w:sz="0" w:space="0" w:color="auto"/>
      </w:divBdr>
    </w:div>
    <w:div w:id="1210266080">
      <w:marLeft w:val="0"/>
      <w:marRight w:val="0"/>
      <w:marTop w:val="-20"/>
      <w:marBottom w:val="-20"/>
      <w:divBdr>
        <w:top w:val="none" w:sz="0" w:space="0" w:color="auto"/>
        <w:left w:val="none" w:sz="0" w:space="0" w:color="auto"/>
        <w:bottom w:val="none" w:sz="0" w:space="0" w:color="auto"/>
        <w:right w:val="none" w:sz="0" w:space="0" w:color="auto"/>
      </w:divBdr>
    </w:div>
    <w:div w:id="1212032712">
      <w:marLeft w:val="0"/>
      <w:marRight w:val="0"/>
      <w:marTop w:val="-20"/>
      <w:marBottom w:val="-20"/>
      <w:divBdr>
        <w:top w:val="none" w:sz="0" w:space="0" w:color="auto"/>
        <w:left w:val="none" w:sz="0" w:space="0" w:color="auto"/>
        <w:bottom w:val="none" w:sz="0" w:space="0" w:color="auto"/>
        <w:right w:val="none" w:sz="0" w:space="0" w:color="auto"/>
      </w:divBdr>
    </w:div>
    <w:div w:id="1212696237">
      <w:marLeft w:val="0"/>
      <w:marRight w:val="0"/>
      <w:marTop w:val="-20"/>
      <w:marBottom w:val="-20"/>
      <w:divBdr>
        <w:top w:val="none" w:sz="0" w:space="0" w:color="auto"/>
        <w:left w:val="none" w:sz="0" w:space="0" w:color="auto"/>
        <w:bottom w:val="none" w:sz="0" w:space="0" w:color="auto"/>
        <w:right w:val="none" w:sz="0" w:space="0" w:color="auto"/>
      </w:divBdr>
    </w:div>
    <w:div w:id="1217156041">
      <w:marLeft w:val="0"/>
      <w:marRight w:val="0"/>
      <w:marTop w:val="-20"/>
      <w:marBottom w:val="-20"/>
      <w:divBdr>
        <w:top w:val="none" w:sz="0" w:space="0" w:color="auto"/>
        <w:left w:val="none" w:sz="0" w:space="0" w:color="auto"/>
        <w:bottom w:val="none" w:sz="0" w:space="0" w:color="auto"/>
        <w:right w:val="none" w:sz="0" w:space="0" w:color="auto"/>
      </w:divBdr>
    </w:div>
    <w:div w:id="1217163507">
      <w:marLeft w:val="0"/>
      <w:marRight w:val="0"/>
      <w:marTop w:val="-20"/>
      <w:marBottom w:val="-20"/>
      <w:divBdr>
        <w:top w:val="none" w:sz="0" w:space="0" w:color="auto"/>
        <w:left w:val="none" w:sz="0" w:space="0" w:color="auto"/>
        <w:bottom w:val="none" w:sz="0" w:space="0" w:color="auto"/>
        <w:right w:val="none" w:sz="0" w:space="0" w:color="auto"/>
      </w:divBdr>
    </w:div>
    <w:div w:id="1222667423">
      <w:marLeft w:val="0"/>
      <w:marRight w:val="0"/>
      <w:marTop w:val="-20"/>
      <w:marBottom w:val="-20"/>
      <w:divBdr>
        <w:top w:val="none" w:sz="0" w:space="0" w:color="auto"/>
        <w:left w:val="none" w:sz="0" w:space="0" w:color="auto"/>
        <w:bottom w:val="none" w:sz="0" w:space="0" w:color="auto"/>
        <w:right w:val="none" w:sz="0" w:space="0" w:color="auto"/>
      </w:divBdr>
    </w:div>
    <w:div w:id="1222717795">
      <w:marLeft w:val="0"/>
      <w:marRight w:val="0"/>
      <w:marTop w:val="-20"/>
      <w:marBottom w:val="-20"/>
      <w:divBdr>
        <w:top w:val="none" w:sz="0" w:space="0" w:color="auto"/>
        <w:left w:val="none" w:sz="0" w:space="0" w:color="auto"/>
        <w:bottom w:val="none" w:sz="0" w:space="0" w:color="auto"/>
        <w:right w:val="none" w:sz="0" w:space="0" w:color="auto"/>
      </w:divBdr>
    </w:div>
    <w:div w:id="1223176569">
      <w:marLeft w:val="0"/>
      <w:marRight w:val="0"/>
      <w:marTop w:val="-20"/>
      <w:marBottom w:val="-20"/>
      <w:divBdr>
        <w:top w:val="none" w:sz="0" w:space="0" w:color="auto"/>
        <w:left w:val="none" w:sz="0" w:space="0" w:color="auto"/>
        <w:bottom w:val="none" w:sz="0" w:space="0" w:color="auto"/>
        <w:right w:val="none" w:sz="0" w:space="0" w:color="auto"/>
      </w:divBdr>
    </w:div>
    <w:div w:id="1224029597">
      <w:marLeft w:val="0"/>
      <w:marRight w:val="0"/>
      <w:marTop w:val="-20"/>
      <w:marBottom w:val="-20"/>
      <w:divBdr>
        <w:top w:val="none" w:sz="0" w:space="0" w:color="auto"/>
        <w:left w:val="none" w:sz="0" w:space="0" w:color="auto"/>
        <w:bottom w:val="none" w:sz="0" w:space="0" w:color="auto"/>
        <w:right w:val="none" w:sz="0" w:space="0" w:color="auto"/>
      </w:divBdr>
    </w:div>
    <w:div w:id="1224607919">
      <w:marLeft w:val="0"/>
      <w:marRight w:val="0"/>
      <w:marTop w:val="-20"/>
      <w:marBottom w:val="-20"/>
      <w:divBdr>
        <w:top w:val="none" w:sz="0" w:space="0" w:color="auto"/>
        <w:left w:val="none" w:sz="0" w:space="0" w:color="auto"/>
        <w:bottom w:val="none" w:sz="0" w:space="0" w:color="auto"/>
        <w:right w:val="none" w:sz="0" w:space="0" w:color="auto"/>
      </w:divBdr>
    </w:div>
    <w:div w:id="1225221121">
      <w:marLeft w:val="0"/>
      <w:marRight w:val="0"/>
      <w:marTop w:val="-20"/>
      <w:marBottom w:val="-20"/>
      <w:divBdr>
        <w:top w:val="none" w:sz="0" w:space="0" w:color="auto"/>
        <w:left w:val="none" w:sz="0" w:space="0" w:color="auto"/>
        <w:bottom w:val="none" w:sz="0" w:space="0" w:color="auto"/>
        <w:right w:val="none" w:sz="0" w:space="0" w:color="auto"/>
      </w:divBdr>
    </w:div>
    <w:div w:id="1225527620">
      <w:marLeft w:val="0"/>
      <w:marRight w:val="0"/>
      <w:marTop w:val="-20"/>
      <w:marBottom w:val="-20"/>
      <w:divBdr>
        <w:top w:val="none" w:sz="0" w:space="0" w:color="auto"/>
        <w:left w:val="none" w:sz="0" w:space="0" w:color="auto"/>
        <w:bottom w:val="none" w:sz="0" w:space="0" w:color="auto"/>
        <w:right w:val="none" w:sz="0" w:space="0" w:color="auto"/>
      </w:divBdr>
    </w:div>
    <w:div w:id="1225675682">
      <w:marLeft w:val="0"/>
      <w:marRight w:val="0"/>
      <w:marTop w:val="-20"/>
      <w:marBottom w:val="-20"/>
      <w:divBdr>
        <w:top w:val="none" w:sz="0" w:space="0" w:color="auto"/>
        <w:left w:val="none" w:sz="0" w:space="0" w:color="auto"/>
        <w:bottom w:val="none" w:sz="0" w:space="0" w:color="auto"/>
        <w:right w:val="none" w:sz="0" w:space="0" w:color="auto"/>
      </w:divBdr>
    </w:div>
    <w:div w:id="1231381358">
      <w:marLeft w:val="0"/>
      <w:marRight w:val="0"/>
      <w:marTop w:val="-20"/>
      <w:marBottom w:val="-20"/>
      <w:divBdr>
        <w:top w:val="none" w:sz="0" w:space="0" w:color="auto"/>
        <w:left w:val="none" w:sz="0" w:space="0" w:color="auto"/>
        <w:bottom w:val="none" w:sz="0" w:space="0" w:color="auto"/>
        <w:right w:val="none" w:sz="0" w:space="0" w:color="auto"/>
      </w:divBdr>
    </w:div>
    <w:div w:id="1231423526">
      <w:marLeft w:val="0"/>
      <w:marRight w:val="0"/>
      <w:marTop w:val="-20"/>
      <w:marBottom w:val="-20"/>
      <w:divBdr>
        <w:top w:val="none" w:sz="0" w:space="0" w:color="auto"/>
        <w:left w:val="none" w:sz="0" w:space="0" w:color="auto"/>
        <w:bottom w:val="none" w:sz="0" w:space="0" w:color="auto"/>
        <w:right w:val="none" w:sz="0" w:space="0" w:color="auto"/>
      </w:divBdr>
    </w:div>
    <w:div w:id="1232041165">
      <w:marLeft w:val="0"/>
      <w:marRight w:val="0"/>
      <w:marTop w:val="-20"/>
      <w:marBottom w:val="-20"/>
      <w:divBdr>
        <w:top w:val="none" w:sz="0" w:space="0" w:color="auto"/>
        <w:left w:val="none" w:sz="0" w:space="0" w:color="auto"/>
        <w:bottom w:val="none" w:sz="0" w:space="0" w:color="auto"/>
        <w:right w:val="none" w:sz="0" w:space="0" w:color="auto"/>
      </w:divBdr>
    </w:div>
    <w:div w:id="1233272950">
      <w:marLeft w:val="0"/>
      <w:marRight w:val="0"/>
      <w:marTop w:val="-20"/>
      <w:marBottom w:val="-20"/>
      <w:divBdr>
        <w:top w:val="none" w:sz="0" w:space="0" w:color="auto"/>
        <w:left w:val="none" w:sz="0" w:space="0" w:color="auto"/>
        <w:bottom w:val="none" w:sz="0" w:space="0" w:color="auto"/>
        <w:right w:val="none" w:sz="0" w:space="0" w:color="auto"/>
      </w:divBdr>
    </w:div>
    <w:div w:id="1235506636">
      <w:marLeft w:val="0"/>
      <w:marRight w:val="0"/>
      <w:marTop w:val="-20"/>
      <w:marBottom w:val="-20"/>
      <w:divBdr>
        <w:top w:val="none" w:sz="0" w:space="0" w:color="auto"/>
        <w:left w:val="none" w:sz="0" w:space="0" w:color="auto"/>
        <w:bottom w:val="none" w:sz="0" w:space="0" w:color="auto"/>
        <w:right w:val="none" w:sz="0" w:space="0" w:color="auto"/>
      </w:divBdr>
    </w:div>
    <w:div w:id="1236434914">
      <w:marLeft w:val="0"/>
      <w:marRight w:val="0"/>
      <w:marTop w:val="-20"/>
      <w:marBottom w:val="-20"/>
      <w:divBdr>
        <w:top w:val="none" w:sz="0" w:space="0" w:color="auto"/>
        <w:left w:val="none" w:sz="0" w:space="0" w:color="auto"/>
        <w:bottom w:val="none" w:sz="0" w:space="0" w:color="auto"/>
        <w:right w:val="none" w:sz="0" w:space="0" w:color="auto"/>
      </w:divBdr>
    </w:div>
    <w:div w:id="1236671671">
      <w:marLeft w:val="0"/>
      <w:marRight w:val="0"/>
      <w:marTop w:val="-20"/>
      <w:marBottom w:val="-20"/>
      <w:divBdr>
        <w:top w:val="none" w:sz="0" w:space="0" w:color="auto"/>
        <w:left w:val="none" w:sz="0" w:space="0" w:color="auto"/>
        <w:bottom w:val="none" w:sz="0" w:space="0" w:color="auto"/>
        <w:right w:val="none" w:sz="0" w:space="0" w:color="auto"/>
      </w:divBdr>
    </w:div>
    <w:div w:id="1236938918">
      <w:marLeft w:val="0"/>
      <w:marRight w:val="0"/>
      <w:marTop w:val="-20"/>
      <w:marBottom w:val="-20"/>
      <w:divBdr>
        <w:top w:val="none" w:sz="0" w:space="0" w:color="auto"/>
        <w:left w:val="none" w:sz="0" w:space="0" w:color="auto"/>
        <w:bottom w:val="none" w:sz="0" w:space="0" w:color="auto"/>
        <w:right w:val="none" w:sz="0" w:space="0" w:color="auto"/>
      </w:divBdr>
    </w:div>
    <w:div w:id="1238395265">
      <w:marLeft w:val="0"/>
      <w:marRight w:val="0"/>
      <w:marTop w:val="-20"/>
      <w:marBottom w:val="-20"/>
      <w:divBdr>
        <w:top w:val="none" w:sz="0" w:space="0" w:color="auto"/>
        <w:left w:val="none" w:sz="0" w:space="0" w:color="auto"/>
        <w:bottom w:val="none" w:sz="0" w:space="0" w:color="auto"/>
        <w:right w:val="none" w:sz="0" w:space="0" w:color="auto"/>
      </w:divBdr>
    </w:div>
    <w:div w:id="1240746240">
      <w:marLeft w:val="0"/>
      <w:marRight w:val="0"/>
      <w:marTop w:val="-20"/>
      <w:marBottom w:val="-20"/>
      <w:divBdr>
        <w:top w:val="none" w:sz="0" w:space="0" w:color="auto"/>
        <w:left w:val="none" w:sz="0" w:space="0" w:color="auto"/>
        <w:bottom w:val="none" w:sz="0" w:space="0" w:color="auto"/>
        <w:right w:val="none" w:sz="0" w:space="0" w:color="auto"/>
      </w:divBdr>
    </w:div>
    <w:div w:id="1241403937">
      <w:marLeft w:val="0"/>
      <w:marRight w:val="0"/>
      <w:marTop w:val="-20"/>
      <w:marBottom w:val="-20"/>
      <w:divBdr>
        <w:top w:val="none" w:sz="0" w:space="0" w:color="auto"/>
        <w:left w:val="none" w:sz="0" w:space="0" w:color="auto"/>
        <w:bottom w:val="none" w:sz="0" w:space="0" w:color="auto"/>
        <w:right w:val="none" w:sz="0" w:space="0" w:color="auto"/>
      </w:divBdr>
    </w:div>
    <w:div w:id="1242907291">
      <w:marLeft w:val="0"/>
      <w:marRight w:val="0"/>
      <w:marTop w:val="-20"/>
      <w:marBottom w:val="-20"/>
      <w:divBdr>
        <w:top w:val="none" w:sz="0" w:space="0" w:color="auto"/>
        <w:left w:val="none" w:sz="0" w:space="0" w:color="auto"/>
        <w:bottom w:val="none" w:sz="0" w:space="0" w:color="auto"/>
        <w:right w:val="none" w:sz="0" w:space="0" w:color="auto"/>
      </w:divBdr>
    </w:div>
    <w:div w:id="1244801222">
      <w:marLeft w:val="0"/>
      <w:marRight w:val="0"/>
      <w:marTop w:val="-20"/>
      <w:marBottom w:val="-20"/>
      <w:divBdr>
        <w:top w:val="none" w:sz="0" w:space="0" w:color="auto"/>
        <w:left w:val="none" w:sz="0" w:space="0" w:color="auto"/>
        <w:bottom w:val="none" w:sz="0" w:space="0" w:color="auto"/>
        <w:right w:val="none" w:sz="0" w:space="0" w:color="auto"/>
      </w:divBdr>
    </w:div>
    <w:div w:id="1244950825">
      <w:marLeft w:val="0"/>
      <w:marRight w:val="0"/>
      <w:marTop w:val="-20"/>
      <w:marBottom w:val="-20"/>
      <w:divBdr>
        <w:top w:val="none" w:sz="0" w:space="0" w:color="auto"/>
        <w:left w:val="none" w:sz="0" w:space="0" w:color="auto"/>
        <w:bottom w:val="none" w:sz="0" w:space="0" w:color="auto"/>
        <w:right w:val="none" w:sz="0" w:space="0" w:color="auto"/>
      </w:divBdr>
    </w:div>
    <w:div w:id="1245384084">
      <w:marLeft w:val="0"/>
      <w:marRight w:val="0"/>
      <w:marTop w:val="-20"/>
      <w:marBottom w:val="-20"/>
      <w:divBdr>
        <w:top w:val="none" w:sz="0" w:space="0" w:color="auto"/>
        <w:left w:val="none" w:sz="0" w:space="0" w:color="auto"/>
        <w:bottom w:val="none" w:sz="0" w:space="0" w:color="auto"/>
        <w:right w:val="none" w:sz="0" w:space="0" w:color="auto"/>
      </w:divBdr>
    </w:div>
    <w:div w:id="1247614717">
      <w:marLeft w:val="0"/>
      <w:marRight w:val="0"/>
      <w:marTop w:val="-20"/>
      <w:marBottom w:val="-20"/>
      <w:divBdr>
        <w:top w:val="none" w:sz="0" w:space="0" w:color="auto"/>
        <w:left w:val="none" w:sz="0" w:space="0" w:color="auto"/>
        <w:bottom w:val="none" w:sz="0" w:space="0" w:color="auto"/>
        <w:right w:val="none" w:sz="0" w:space="0" w:color="auto"/>
      </w:divBdr>
    </w:div>
    <w:div w:id="1248199230">
      <w:marLeft w:val="0"/>
      <w:marRight w:val="0"/>
      <w:marTop w:val="-20"/>
      <w:marBottom w:val="-20"/>
      <w:divBdr>
        <w:top w:val="none" w:sz="0" w:space="0" w:color="auto"/>
        <w:left w:val="none" w:sz="0" w:space="0" w:color="auto"/>
        <w:bottom w:val="none" w:sz="0" w:space="0" w:color="auto"/>
        <w:right w:val="none" w:sz="0" w:space="0" w:color="auto"/>
      </w:divBdr>
    </w:div>
    <w:div w:id="1249729456">
      <w:marLeft w:val="0"/>
      <w:marRight w:val="0"/>
      <w:marTop w:val="-20"/>
      <w:marBottom w:val="-20"/>
      <w:divBdr>
        <w:top w:val="none" w:sz="0" w:space="0" w:color="auto"/>
        <w:left w:val="none" w:sz="0" w:space="0" w:color="auto"/>
        <w:bottom w:val="none" w:sz="0" w:space="0" w:color="auto"/>
        <w:right w:val="none" w:sz="0" w:space="0" w:color="auto"/>
      </w:divBdr>
    </w:div>
    <w:div w:id="1250578530">
      <w:marLeft w:val="0"/>
      <w:marRight w:val="0"/>
      <w:marTop w:val="-20"/>
      <w:marBottom w:val="-20"/>
      <w:divBdr>
        <w:top w:val="none" w:sz="0" w:space="0" w:color="auto"/>
        <w:left w:val="none" w:sz="0" w:space="0" w:color="auto"/>
        <w:bottom w:val="none" w:sz="0" w:space="0" w:color="auto"/>
        <w:right w:val="none" w:sz="0" w:space="0" w:color="auto"/>
      </w:divBdr>
    </w:div>
    <w:div w:id="1250888361">
      <w:marLeft w:val="0"/>
      <w:marRight w:val="0"/>
      <w:marTop w:val="-20"/>
      <w:marBottom w:val="-20"/>
      <w:divBdr>
        <w:top w:val="none" w:sz="0" w:space="0" w:color="auto"/>
        <w:left w:val="none" w:sz="0" w:space="0" w:color="auto"/>
        <w:bottom w:val="none" w:sz="0" w:space="0" w:color="auto"/>
        <w:right w:val="none" w:sz="0" w:space="0" w:color="auto"/>
      </w:divBdr>
    </w:div>
    <w:div w:id="1251621235">
      <w:marLeft w:val="0"/>
      <w:marRight w:val="0"/>
      <w:marTop w:val="-20"/>
      <w:marBottom w:val="-20"/>
      <w:divBdr>
        <w:top w:val="none" w:sz="0" w:space="0" w:color="auto"/>
        <w:left w:val="none" w:sz="0" w:space="0" w:color="auto"/>
        <w:bottom w:val="none" w:sz="0" w:space="0" w:color="auto"/>
        <w:right w:val="none" w:sz="0" w:space="0" w:color="auto"/>
      </w:divBdr>
    </w:div>
    <w:div w:id="1251701445">
      <w:marLeft w:val="0"/>
      <w:marRight w:val="0"/>
      <w:marTop w:val="-20"/>
      <w:marBottom w:val="-20"/>
      <w:divBdr>
        <w:top w:val="none" w:sz="0" w:space="0" w:color="auto"/>
        <w:left w:val="none" w:sz="0" w:space="0" w:color="auto"/>
        <w:bottom w:val="none" w:sz="0" w:space="0" w:color="auto"/>
        <w:right w:val="none" w:sz="0" w:space="0" w:color="auto"/>
      </w:divBdr>
    </w:div>
    <w:div w:id="1254048437">
      <w:marLeft w:val="0"/>
      <w:marRight w:val="0"/>
      <w:marTop w:val="-20"/>
      <w:marBottom w:val="-20"/>
      <w:divBdr>
        <w:top w:val="none" w:sz="0" w:space="0" w:color="auto"/>
        <w:left w:val="none" w:sz="0" w:space="0" w:color="auto"/>
        <w:bottom w:val="none" w:sz="0" w:space="0" w:color="auto"/>
        <w:right w:val="none" w:sz="0" w:space="0" w:color="auto"/>
      </w:divBdr>
    </w:div>
    <w:div w:id="1254169609">
      <w:marLeft w:val="0"/>
      <w:marRight w:val="0"/>
      <w:marTop w:val="-20"/>
      <w:marBottom w:val="-20"/>
      <w:divBdr>
        <w:top w:val="none" w:sz="0" w:space="0" w:color="auto"/>
        <w:left w:val="none" w:sz="0" w:space="0" w:color="auto"/>
        <w:bottom w:val="none" w:sz="0" w:space="0" w:color="auto"/>
        <w:right w:val="none" w:sz="0" w:space="0" w:color="auto"/>
      </w:divBdr>
    </w:div>
    <w:div w:id="1254240121">
      <w:marLeft w:val="0"/>
      <w:marRight w:val="0"/>
      <w:marTop w:val="-20"/>
      <w:marBottom w:val="-20"/>
      <w:divBdr>
        <w:top w:val="none" w:sz="0" w:space="0" w:color="auto"/>
        <w:left w:val="none" w:sz="0" w:space="0" w:color="auto"/>
        <w:bottom w:val="none" w:sz="0" w:space="0" w:color="auto"/>
        <w:right w:val="none" w:sz="0" w:space="0" w:color="auto"/>
      </w:divBdr>
    </w:div>
    <w:div w:id="1254440546">
      <w:marLeft w:val="0"/>
      <w:marRight w:val="0"/>
      <w:marTop w:val="-20"/>
      <w:marBottom w:val="-20"/>
      <w:divBdr>
        <w:top w:val="none" w:sz="0" w:space="0" w:color="auto"/>
        <w:left w:val="none" w:sz="0" w:space="0" w:color="auto"/>
        <w:bottom w:val="none" w:sz="0" w:space="0" w:color="auto"/>
        <w:right w:val="none" w:sz="0" w:space="0" w:color="auto"/>
      </w:divBdr>
    </w:div>
    <w:div w:id="1255360118">
      <w:marLeft w:val="0"/>
      <w:marRight w:val="0"/>
      <w:marTop w:val="-20"/>
      <w:marBottom w:val="-20"/>
      <w:divBdr>
        <w:top w:val="none" w:sz="0" w:space="0" w:color="auto"/>
        <w:left w:val="none" w:sz="0" w:space="0" w:color="auto"/>
        <w:bottom w:val="none" w:sz="0" w:space="0" w:color="auto"/>
        <w:right w:val="none" w:sz="0" w:space="0" w:color="auto"/>
      </w:divBdr>
    </w:div>
    <w:div w:id="1257060476">
      <w:marLeft w:val="0"/>
      <w:marRight w:val="0"/>
      <w:marTop w:val="-20"/>
      <w:marBottom w:val="-20"/>
      <w:divBdr>
        <w:top w:val="none" w:sz="0" w:space="0" w:color="auto"/>
        <w:left w:val="none" w:sz="0" w:space="0" w:color="auto"/>
        <w:bottom w:val="none" w:sz="0" w:space="0" w:color="auto"/>
        <w:right w:val="none" w:sz="0" w:space="0" w:color="auto"/>
      </w:divBdr>
    </w:div>
    <w:div w:id="1258752365">
      <w:marLeft w:val="0"/>
      <w:marRight w:val="0"/>
      <w:marTop w:val="-20"/>
      <w:marBottom w:val="-20"/>
      <w:divBdr>
        <w:top w:val="none" w:sz="0" w:space="0" w:color="auto"/>
        <w:left w:val="none" w:sz="0" w:space="0" w:color="auto"/>
        <w:bottom w:val="none" w:sz="0" w:space="0" w:color="auto"/>
        <w:right w:val="none" w:sz="0" w:space="0" w:color="auto"/>
      </w:divBdr>
    </w:div>
    <w:div w:id="1259144637">
      <w:marLeft w:val="0"/>
      <w:marRight w:val="0"/>
      <w:marTop w:val="-20"/>
      <w:marBottom w:val="-20"/>
      <w:divBdr>
        <w:top w:val="none" w:sz="0" w:space="0" w:color="auto"/>
        <w:left w:val="none" w:sz="0" w:space="0" w:color="auto"/>
        <w:bottom w:val="none" w:sz="0" w:space="0" w:color="auto"/>
        <w:right w:val="none" w:sz="0" w:space="0" w:color="auto"/>
      </w:divBdr>
    </w:div>
    <w:div w:id="1260136414">
      <w:marLeft w:val="0"/>
      <w:marRight w:val="0"/>
      <w:marTop w:val="-20"/>
      <w:marBottom w:val="-20"/>
      <w:divBdr>
        <w:top w:val="none" w:sz="0" w:space="0" w:color="auto"/>
        <w:left w:val="none" w:sz="0" w:space="0" w:color="auto"/>
        <w:bottom w:val="none" w:sz="0" w:space="0" w:color="auto"/>
        <w:right w:val="none" w:sz="0" w:space="0" w:color="auto"/>
      </w:divBdr>
    </w:div>
    <w:div w:id="1260675355">
      <w:marLeft w:val="0"/>
      <w:marRight w:val="0"/>
      <w:marTop w:val="-20"/>
      <w:marBottom w:val="-20"/>
      <w:divBdr>
        <w:top w:val="none" w:sz="0" w:space="0" w:color="auto"/>
        <w:left w:val="none" w:sz="0" w:space="0" w:color="auto"/>
        <w:bottom w:val="none" w:sz="0" w:space="0" w:color="auto"/>
        <w:right w:val="none" w:sz="0" w:space="0" w:color="auto"/>
      </w:divBdr>
    </w:div>
    <w:div w:id="1260945150">
      <w:marLeft w:val="0"/>
      <w:marRight w:val="0"/>
      <w:marTop w:val="-20"/>
      <w:marBottom w:val="-20"/>
      <w:divBdr>
        <w:top w:val="none" w:sz="0" w:space="0" w:color="auto"/>
        <w:left w:val="none" w:sz="0" w:space="0" w:color="auto"/>
        <w:bottom w:val="none" w:sz="0" w:space="0" w:color="auto"/>
        <w:right w:val="none" w:sz="0" w:space="0" w:color="auto"/>
      </w:divBdr>
    </w:div>
    <w:div w:id="1262183792">
      <w:marLeft w:val="0"/>
      <w:marRight w:val="0"/>
      <w:marTop w:val="-20"/>
      <w:marBottom w:val="-20"/>
      <w:divBdr>
        <w:top w:val="none" w:sz="0" w:space="0" w:color="auto"/>
        <w:left w:val="none" w:sz="0" w:space="0" w:color="auto"/>
        <w:bottom w:val="none" w:sz="0" w:space="0" w:color="auto"/>
        <w:right w:val="none" w:sz="0" w:space="0" w:color="auto"/>
      </w:divBdr>
    </w:div>
    <w:div w:id="1264529333">
      <w:marLeft w:val="0"/>
      <w:marRight w:val="0"/>
      <w:marTop w:val="-20"/>
      <w:marBottom w:val="-20"/>
      <w:divBdr>
        <w:top w:val="none" w:sz="0" w:space="0" w:color="auto"/>
        <w:left w:val="none" w:sz="0" w:space="0" w:color="auto"/>
        <w:bottom w:val="none" w:sz="0" w:space="0" w:color="auto"/>
        <w:right w:val="none" w:sz="0" w:space="0" w:color="auto"/>
      </w:divBdr>
    </w:div>
    <w:div w:id="1265041693">
      <w:marLeft w:val="0"/>
      <w:marRight w:val="0"/>
      <w:marTop w:val="-20"/>
      <w:marBottom w:val="-20"/>
      <w:divBdr>
        <w:top w:val="none" w:sz="0" w:space="0" w:color="auto"/>
        <w:left w:val="none" w:sz="0" w:space="0" w:color="auto"/>
        <w:bottom w:val="none" w:sz="0" w:space="0" w:color="auto"/>
        <w:right w:val="none" w:sz="0" w:space="0" w:color="auto"/>
      </w:divBdr>
    </w:div>
    <w:div w:id="1265456787">
      <w:marLeft w:val="0"/>
      <w:marRight w:val="0"/>
      <w:marTop w:val="-20"/>
      <w:marBottom w:val="-20"/>
      <w:divBdr>
        <w:top w:val="none" w:sz="0" w:space="0" w:color="auto"/>
        <w:left w:val="none" w:sz="0" w:space="0" w:color="auto"/>
        <w:bottom w:val="none" w:sz="0" w:space="0" w:color="auto"/>
        <w:right w:val="none" w:sz="0" w:space="0" w:color="auto"/>
      </w:divBdr>
    </w:div>
    <w:div w:id="1267888298">
      <w:marLeft w:val="0"/>
      <w:marRight w:val="0"/>
      <w:marTop w:val="-20"/>
      <w:marBottom w:val="-20"/>
      <w:divBdr>
        <w:top w:val="none" w:sz="0" w:space="0" w:color="auto"/>
        <w:left w:val="none" w:sz="0" w:space="0" w:color="auto"/>
        <w:bottom w:val="none" w:sz="0" w:space="0" w:color="auto"/>
        <w:right w:val="none" w:sz="0" w:space="0" w:color="auto"/>
      </w:divBdr>
    </w:div>
    <w:div w:id="1268074115">
      <w:marLeft w:val="0"/>
      <w:marRight w:val="0"/>
      <w:marTop w:val="-20"/>
      <w:marBottom w:val="-20"/>
      <w:divBdr>
        <w:top w:val="none" w:sz="0" w:space="0" w:color="auto"/>
        <w:left w:val="none" w:sz="0" w:space="0" w:color="auto"/>
        <w:bottom w:val="none" w:sz="0" w:space="0" w:color="auto"/>
        <w:right w:val="none" w:sz="0" w:space="0" w:color="auto"/>
      </w:divBdr>
    </w:div>
    <w:div w:id="1268199000">
      <w:marLeft w:val="0"/>
      <w:marRight w:val="0"/>
      <w:marTop w:val="-20"/>
      <w:marBottom w:val="-20"/>
      <w:divBdr>
        <w:top w:val="none" w:sz="0" w:space="0" w:color="auto"/>
        <w:left w:val="none" w:sz="0" w:space="0" w:color="auto"/>
        <w:bottom w:val="none" w:sz="0" w:space="0" w:color="auto"/>
        <w:right w:val="none" w:sz="0" w:space="0" w:color="auto"/>
      </w:divBdr>
    </w:div>
    <w:div w:id="1268611673">
      <w:marLeft w:val="0"/>
      <w:marRight w:val="0"/>
      <w:marTop w:val="-20"/>
      <w:marBottom w:val="-20"/>
      <w:divBdr>
        <w:top w:val="none" w:sz="0" w:space="0" w:color="auto"/>
        <w:left w:val="none" w:sz="0" w:space="0" w:color="auto"/>
        <w:bottom w:val="none" w:sz="0" w:space="0" w:color="auto"/>
        <w:right w:val="none" w:sz="0" w:space="0" w:color="auto"/>
      </w:divBdr>
    </w:div>
    <w:div w:id="1270620095">
      <w:marLeft w:val="0"/>
      <w:marRight w:val="0"/>
      <w:marTop w:val="-20"/>
      <w:marBottom w:val="-20"/>
      <w:divBdr>
        <w:top w:val="none" w:sz="0" w:space="0" w:color="auto"/>
        <w:left w:val="none" w:sz="0" w:space="0" w:color="auto"/>
        <w:bottom w:val="none" w:sz="0" w:space="0" w:color="auto"/>
        <w:right w:val="none" w:sz="0" w:space="0" w:color="auto"/>
      </w:divBdr>
    </w:div>
    <w:div w:id="1272710004">
      <w:marLeft w:val="0"/>
      <w:marRight w:val="0"/>
      <w:marTop w:val="-20"/>
      <w:marBottom w:val="-20"/>
      <w:divBdr>
        <w:top w:val="none" w:sz="0" w:space="0" w:color="auto"/>
        <w:left w:val="none" w:sz="0" w:space="0" w:color="auto"/>
        <w:bottom w:val="none" w:sz="0" w:space="0" w:color="auto"/>
        <w:right w:val="none" w:sz="0" w:space="0" w:color="auto"/>
      </w:divBdr>
    </w:div>
    <w:div w:id="1273241590">
      <w:marLeft w:val="0"/>
      <w:marRight w:val="0"/>
      <w:marTop w:val="-20"/>
      <w:marBottom w:val="-20"/>
      <w:divBdr>
        <w:top w:val="none" w:sz="0" w:space="0" w:color="auto"/>
        <w:left w:val="none" w:sz="0" w:space="0" w:color="auto"/>
        <w:bottom w:val="none" w:sz="0" w:space="0" w:color="auto"/>
        <w:right w:val="none" w:sz="0" w:space="0" w:color="auto"/>
      </w:divBdr>
    </w:div>
    <w:div w:id="1274241255">
      <w:marLeft w:val="0"/>
      <w:marRight w:val="0"/>
      <w:marTop w:val="-20"/>
      <w:marBottom w:val="-20"/>
      <w:divBdr>
        <w:top w:val="none" w:sz="0" w:space="0" w:color="auto"/>
        <w:left w:val="none" w:sz="0" w:space="0" w:color="auto"/>
        <w:bottom w:val="none" w:sz="0" w:space="0" w:color="auto"/>
        <w:right w:val="none" w:sz="0" w:space="0" w:color="auto"/>
      </w:divBdr>
    </w:div>
    <w:div w:id="1274285518">
      <w:marLeft w:val="0"/>
      <w:marRight w:val="0"/>
      <w:marTop w:val="-20"/>
      <w:marBottom w:val="-20"/>
      <w:divBdr>
        <w:top w:val="none" w:sz="0" w:space="0" w:color="auto"/>
        <w:left w:val="none" w:sz="0" w:space="0" w:color="auto"/>
        <w:bottom w:val="none" w:sz="0" w:space="0" w:color="auto"/>
        <w:right w:val="none" w:sz="0" w:space="0" w:color="auto"/>
      </w:divBdr>
    </w:div>
    <w:div w:id="1274827557">
      <w:marLeft w:val="0"/>
      <w:marRight w:val="0"/>
      <w:marTop w:val="-20"/>
      <w:marBottom w:val="-20"/>
      <w:divBdr>
        <w:top w:val="none" w:sz="0" w:space="0" w:color="auto"/>
        <w:left w:val="none" w:sz="0" w:space="0" w:color="auto"/>
        <w:bottom w:val="none" w:sz="0" w:space="0" w:color="auto"/>
        <w:right w:val="none" w:sz="0" w:space="0" w:color="auto"/>
      </w:divBdr>
    </w:div>
    <w:div w:id="1275791842">
      <w:marLeft w:val="0"/>
      <w:marRight w:val="0"/>
      <w:marTop w:val="-20"/>
      <w:marBottom w:val="-20"/>
      <w:divBdr>
        <w:top w:val="none" w:sz="0" w:space="0" w:color="auto"/>
        <w:left w:val="none" w:sz="0" w:space="0" w:color="auto"/>
        <w:bottom w:val="none" w:sz="0" w:space="0" w:color="auto"/>
        <w:right w:val="none" w:sz="0" w:space="0" w:color="auto"/>
      </w:divBdr>
    </w:div>
    <w:div w:id="1277441239">
      <w:marLeft w:val="0"/>
      <w:marRight w:val="0"/>
      <w:marTop w:val="-20"/>
      <w:marBottom w:val="-20"/>
      <w:divBdr>
        <w:top w:val="none" w:sz="0" w:space="0" w:color="auto"/>
        <w:left w:val="none" w:sz="0" w:space="0" w:color="auto"/>
        <w:bottom w:val="none" w:sz="0" w:space="0" w:color="auto"/>
        <w:right w:val="none" w:sz="0" w:space="0" w:color="auto"/>
      </w:divBdr>
    </w:div>
    <w:div w:id="1277640614">
      <w:marLeft w:val="0"/>
      <w:marRight w:val="0"/>
      <w:marTop w:val="-20"/>
      <w:marBottom w:val="-20"/>
      <w:divBdr>
        <w:top w:val="none" w:sz="0" w:space="0" w:color="auto"/>
        <w:left w:val="none" w:sz="0" w:space="0" w:color="auto"/>
        <w:bottom w:val="none" w:sz="0" w:space="0" w:color="auto"/>
        <w:right w:val="none" w:sz="0" w:space="0" w:color="auto"/>
      </w:divBdr>
    </w:div>
    <w:div w:id="1278638513">
      <w:marLeft w:val="0"/>
      <w:marRight w:val="0"/>
      <w:marTop w:val="-20"/>
      <w:marBottom w:val="-20"/>
      <w:divBdr>
        <w:top w:val="none" w:sz="0" w:space="0" w:color="auto"/>
        <w:left w:val="none" w:sz="0" w:space="0" w:color="auto"/>
        <w:bottom w:val="none" w:sz="0" w:space="0" w:color="auto"/>
        <w:right w:val="none" w:sz="0" w:space="0" w:color="auto"/>
      </w:divBdr>
    </w:div>
    <w:div w:id="1280337442">
      <w:marLeft w:val="0"/>
      <w:marRight w:val="0"/>
      <w:marTop w:val="-20"/>
      <w:marBottom w:val="-20"/>
      <w:divBdr>
        <w:top w:val="none" w:sz="0" w:space="0" w:color="auto"/>
        <w:left w:val="none" w:sz="0" w:space="0" w:color="auto"/>
        <w:bottom w:val="none" w:sz="0" w:space="0" w:color="auto"/>
        <w:right w:val="none" w:sz="0" w:space="0" w:color="auto"/>
      </w:divBdr>
    </w:div>
    <w:div w:id="1281257239">
      <w:marLeft w:val="0"/>
      <w:marRight w:val="0"/>
      <w:marTop w:val="-20"/>
      <w:marBottom w:val="-20"/>
      <w:divBdr>
        <w:top w:val="none" w:sz="0" w:space="0" w:color="auto"/>
        <w:left w:val="none" w:sz="0" w:space="0" w:color="auto"/>
        <w:bottom w:val="none" w:sz="0" w:space="0" w:color="auto"/>
        <w:right w:val="none" w:sz="0" w:space="0" w:color="auto"/>
      </w:divBdr>
    </w:div>
    <w:div w:id="1282152791">
      <w:marLeft w:val="0"/>
      <w:marRight w:val="0"/>
      <w:marTop w:val="-20"/>
      <w:marBottom w:val="-20"/>
      <w:divBdr>
        <w:top w:val="none" w:sz="0" w:space="0" w:color="auto"/>
        <w:left w:val="none" w:sz="0" w:space="0" w:color="auto"/>
        <w:bottom w:val="none" w:sz="0" w:space="0" w:color="auto"/>
        <w:right w:val="none" w:sz="0" w:space="0" w:color="auto"/>
      </w:divBdr>
    </w:div>
    <w:div w:id="1283415346">
      <w:marLeft w:val="0"/>
      <w:marRight w:val="0"/>
      <w:marTop w:val="-20"/>
      <w:marBottom w:val="-20"/>
      <w:divBdr>
        <w:top w:val="none" w:sz="0" w:space="0" w:color="auto"/>
        <w:left w:val="none" w:sz="0" w:space="0" w:color="auto"/>
        <w:bottom w:val="none" w:sz="0" w:space="0" w:color="auto"/>
        <w:right w:val="none" w:sz="0" w:space="0" w:color="auto"/>
      </w:divBdr>
    </w:div>
    <w:div w:id="1283725630">
      <w:marLeft w:val="0"/>
      <w:marRight w:val="0"/>
      <w:marTop w:val="-20"/>
      <w:marBottom w:val="-20"/>
      <w:divBdr>
        <w:top w:val="none" w:sz="0" w:space="0" w:color="auto"/>
        <w:left w:val="none" w:sz="0" w:space="0" w:color="auto"/>
        <w:bottom w:val="none" w:sz="0" w:space="0" w:color="auto"/>
        <w:right w:val="none" w:sz="0" w:space="0" w:color="auto"/>
      </w:divBdr>
    </w:div>
    <w:div w:id="1283732025">
      <w:marLeft w:val="0"/>
      <w:marRight w:val="0"/>
      <w:marTop w:val="-20"/>
      <w:marBottom w:val="-20"/>
      <w:divBdr>
        <w:top w:val="none" w:sz="0" w:space="0" w:color="auto"/>
        <w:left w:val="none" w:sz="0" w:space="0" w:color="auto"/>
        <w:bottom w:val="none" w:sz="0" w:space="0" w:color="auto"/>
        <w:right w:val="none" w:sz="0" w:space="0" w:color="auto"/>
      </w:divBdr>
    </w:div>
    <w:div w:id="1283879975">
      <w:marLeft w:val="0"/>
      <w:marRight w:val="0"/>
      <w:marTop w:val="-20"/>
      <w:marBottom w:val="-20"/>
      <w:divBdr>
        <w:top w:val="none" w:sz="0" w:space="0" w:color="auto"/>
        <w:left w:val="none" w:sz="0" w:space="0" w:color="auto"/>
        <w:bottom w:val="none" w:sz="0" w:space="0" w:color="auto"/>
        <w:right w:val="none" w:sz="0" w:space="0" w:color="auto"/>
      </w:divBdr>
    </w:div>
    <w:div w:id="1284730620">
      <w:marLeft w:val="0"/>
      <w:marRight w:val="0"/>
      <w:marTop w:val="-20"/>
      <w:marBottom w:val="-20"/>
      <w:divBdr>
        <w:top w:val="none" w:sz="0" w:space="0" w:color="auto"/>
        <w:left w:val="none" w:sz="0" w:space="0" w:color="auto"/>
        <w:bottom w:val="none" w:sz="0" w:space="0" w:color="auto"/>
        <w:right w:val="none" w:sz="0" w:space="0" w:color="auto"/>
      </w:divBdr>
    </w:div>
    <w:div w:id="1285310543">
      <w:marLeft w:val="0"/>
      <w:marRight w:val="0"/>
      <w:marTop w:val="-20"/>
      <w:marBottom w:val="-20"/>
      <w:divBdr>
        <w:top w:val="none" w:sz="0" w:space="0" w:color="auto"/>
        <w:left w:val="none" w:sz="0" w:space="0" w:color="auto"/>
        <w:bottom w:val="none" w:sz="0" w:space="0" w:color="auto"/>
        <w:right w:val="none" w:sz="0" w:space="0" w:color="auto"/>
      </w:divBdr>
    </w:div>
    <w:div w:id="1286086521">
      <w:marLeft w:val="0"/>
      <w:marRight w:val="0"/>
      <w:marTop w:val="-20"/>
      <w:marBottom w:val="-20"/>
      <w:divBdr>
        <w:top w:val="none" w:sz="0" w:space="0" w:color="auto"/>
        <w:left w:val="none" w:sz="0" w:space="0" w:color="auto"/>
        <w:bottom w:val="none" w:sz="0" w:space="0" w:color="auto"/>
        <w:right w:val="none" w:sz="0" w:space="0" w:color="auto"/>
      </w:divBdr>
    </w:div>
    <w:div w:id="1286425210">
      <w:marLeft w:val="0"/>
      <w:marRight w:val="0"/>
      <w:marTop w:val="-20"/>
      <w:marBottom w:val="-20"/>
      <w:divBdr>
        <w:top w:val="none" w:sz="0" w:space="0" w:color="auto"/>
        <w:left w:val="none" w:sz="0" w:space="0" w:color="auto"/>
        <w:bottom w:val="none" w:sz="0" w:space="0" w:color="auto"/>
        <w:right w:val="none" w:sz="0" w:space="0" w:color="auto"/>
      </w:divBdr>
    </w:div>
    <w:div w:id="1286694044">
      <w:marLeft w:val="0"/>
      <w:marRight w:val="0"/>
      <w:marTop w:val="-20"/>
      <w:marBottom w:val="-20"/>
      <w:divBdr>
        <w:top w:val="none" w:sz="0" w:space="0" w:color="auto"/>
        <w:left w:val="none" w:sz="0" w:space="0" w:color="auto"/>
        <w:bottom w:val="none" w:sz="0" w:space="0" w:color="auto"/>
        <w:right w:val="none" w:sz="0" w:space="0" w:color="auto"/>
      </w:divBdr>
    </w:div>
    <w:div w:id="1286736065">
      <w:marLeft w:val="0"/>
      <w:marRight w:val="0"/>
      <w:marTop w:val="-20"/>
      <w:marBottom w:val="-20"/>
      <w:divBdr>
        <w:top w:val="none" w:sz="0" w:space="0" w:color="auto"/>
        <w:left w:val="none" w:sz="0" w:space="0" w:color="auto"/>
        <w:bottom w:val="none" w:sz="0" w:space="0" w:color="auto"/>
        <w:right w:val="none" w:sz="0" w:space="0" w:color="auto"/>
      </w:divBdr>
    </w:div>
    <w:div w:id="1286765416">
      <w:marLeft w:val="0"/>
      <w:marRight w:val="0"/>
      <w:marTop w:val="-20"/>
      <w:marBottom w:val="-20"/>
      <w:divBdr>
        <w:top w:val="none" w:sz="0" w:space="0" w:color="auto"/>
        <w:left w:val="none" w:sz="0" w:space="0" w:color="auto"/>
        <w:bottom w:val="none" w:sz="0" w:space="0" w:color="auto"/>
        <w:right w:val="none" w:sz="0" w:space="0" w:color="auto"/>
      </w:divBdr>
    </w:div>
    <w:div w:id="1290546404">
      <w:marLeft w:val="0"/>
      <w:marRight w:val="0"/>
      <w:marTop w:val="-20"/>
      <w:marBottom w:val="-20"/>
      <w:divBdr>
        <w:top w:val="none" w:sz="0" w:space="0" w:color="auto"/>
        <w:left w:val="none" w:sz="0" w:space="0" w:color="auto"/>
        <w:bottom w:val="none" w:sz="0" w:space="0" w:color="auto"/>
        <w:right w:val="none" w:sz="0" w:space="0" w:color="auto"/>
      </w:divBdr>
    </w:div>
    <w:div w:id="1293054173">
      <w:marLeft w:val="0"/>
      <w:marRight w:val="0"/>
      <w:marTop w:val="-20"/>
      <w:marBottom w:val="-20"/>
      <w:divBdr>
        <w:top w:val="none" w:sz="0" w:space="0" w:color="auto"/>
        <w:left w:val="none" w:sz="0" w:space="0" w:color="auto"/>
        <w:bottom w:val="none" w:sz="0" w:space="0" w:color="auto"/>
        <w:right w:val="none" w:sz="0" w:space="0" w:color="auto"/>
      </w:divBdr>
    </w:div>
    <w:div w:id="1294824315">
      <w:marLeft w:val="0"/>
      <w:marRight w:val="0"/>
      <w:marTop w:val="-20"/>
      <w:marBottom w:val="-20"/>
      <w:divBdr>
        <w:top w:val="none" w:sz="0" w:space="0" w:color="auto"/>
        <w:left w:val="none" w:sz="0" w:space="0" w:color="auto"/>
        <w:bottom w:val="none" w:sz="0" w:space="0" w:color="auto"/>
        <w:right w:val="none" w:sz="0" w:space="0" w:color="auto"/>
      </w:divBdr>
    </w:div>
    <w:div w:id="1295022499">
      <w:marLeft w:val="0"/>
      <w:marRight w:val="0"/>
      <w:marTop w:val="-20"/>
      <w:marBottom w:val="-20"/>
      <w:divBdr>
        <w:top w:val="none" w:sz="0" w:space="0" w:color="auto"/>
        <w:left w:val="none" w:sz="0" w:space="0" w:color="auto"/>
        <w:bottom w:val="none" w:sz="0" w:space="0" w:color="auto"/>
        <w:right w:val="none" w:sz="0" w:space="0" w:color="auto"/>
      </w:divBdr>
    </w:div>
    <w:div w:id="1295332222">
      <w:marLeft w:val="0"/>
      <w:marRight w:val="0"/>
      <w:marTop w:val="-20"/>
      <w:marBottom w:val="-20"/>
      <w:divBdr>
        <w:top w:val="none" w:sz="0" w:space="0" w:color="auto"/>
        <w:left w:val="none" w:sz="0" w:space="0" w:color="auto"/>
        <w:bottom w:val="none" w:sz="0" w:space="0" w:color="auto"/>
        <w:right w:val="none" w:sz="0" w:space="0" w:color="auto"/>
      </w:divBdr>
    </w:div>
    <w:div w:id="1295450336">
      <w:marLeft w:val="0"/>
      <w:marRight w:val="0"/>
      <w:marTop w:val="-20"/>
      <w:marBottom w:val="-20"/>
      <w:divBdr>
        <w:top w:val="none" w:sz="0" w:space="0" w:color="auto"/>
        <w:left w:val="none" w:sz="0" w:space="0" w:color="auto"/>
        <w:bottom w:val="none" w:sz="0" w:space="0" w:color="auto"/>
        <w:right w:val="none" w:sz="0" w:space="0" w:color="auto"/>
      </w:divBdr>
    </w:div>
    <w:div w:id="1300300433">
      <w:marLeft w:val="0"/>
      <w:marRight w:val="0"/>
      <w:marTop w:val="-20"/>
      <w:marBottom w:val="-20"/>
      <w:divBdr>
        <w:top w:val="none" w:sz="0" w:space="0" w:color="auto"/>
        <w:left w:val="none" w:sz="0" w:space="0" w:color="auto"/>
        <w:bottom w:val="none" w:sz="0" w:space="0" w:color="auto"/>
        <w:right w:val="none" w:sz="0" w:space="0" w:color="auto"/>
      </w:divBdr>
    </w:div>
    <w:div w:id="1302270340">
      <w:marLeft w:val="0"/>
      <w:marRight w:val="0"/>
      <w:marTop w:val="-20"/>
      <w:marBottom w:val="-20"/>
      <w:divBdr>
        <w:top w:val="none" w:sz="0" w:space="0" w:color="auto"/>
        <w:left w:val="none" w:sz="0" w:space="0" w:color="auto"/>
        <w:bottom w:val="none" w:sz="0" w:space="0" w:color="auto"/>
        <w:right w:val="none" w:sz="0" w:space="0" w:color="auto"/>
      </w:divBdr>
    </w:div>
    <w:div w:id="1305698359">
      <w:marLeft w:val="0"/>
      <w:marRight w:val="0"/>
      <w:marTop w:val="-20"/>
      <w:marBottom w:val="-20"/>
      <w:divBdr>
        <w:top w:val="none" w:sz="0" w:space="0" w:color="auto"/>
        <w:left w:val="none" w:sz="0" w:space="0" w:color="auto"/>
        <w:bottom w:val="none" w:sz="0" w:space="0" w:color="auto"/>
        <w:right w:val="none" w:sz="0" w:space="0" w:color="auto"/>
      </w:divBdr>
    </w:div>
    <w:div w:id="1305768938">
      <w:marLeft w:val="0"/>
      <w:marRight w:val="0"/>
      <w:marTop w:val="-20"/>
      <w:marBottom w:val="-20"/>
      <w:divBdr>
        <w:top w:val="none" w:sz="0" w:space="0" w:color="auto"/>
        <w:left w:val="none" w:sz="0" w:space="0" w:color="auto"/>
        <w:bottom w:val="none" w:sz="0" w:space="0" w:color="auto"/>
        <w:right w:val="none" w:sz="0" w:space="0" w:color="auto"/>
      </w:divBdr>
    </w:div>
    <w:div w:id="1306426700">
      <w:marLeft w:val="0"/>
      <w:marRight w:val="0"/>
      <w:marTop w:val="-20"/>
      <w:marBottom w:val="-20"/>
      <w:divBdr>
        <w:top w:val="none" w:sz="0" w:space="0" w:color="auto"/>
        <w:left w:val="none" w:sz="0" w:space="0" w:color="auto"/>
        <w:bottom w:val="none" w:sz="0" w:space="0" w:color="auto"/>
        <w:right w:val="none" w:sz="0" w:space="0" w:color="auto"/>
      </w:divBdr>
    </w:div>
    <w:div w:id="1306621487">
      <w:marLeft w:val="0"/>
      <w:marRight w:val="0"/>
      <w:marTop w:val="-20"/>
      <w:marBottom w:val="-20"/>
      <w:divBdr>
        <w:top w:val="none" w:sz="0" w:space="0" w:color="auto"/>
        <w:left w:val="none" w:sz="0" w:space="0" w:color="auto"/>
        <w:bottom w:val="none" w:sz="0" w:space="0" w:color="auto"/>
        <w:right w:val="none" w:sz="0" w:space="0" w:color="auto"/>
      </w:divBdr>
    </w:div>
    <w:div w:id="1307734228">
      <w:marLeft w:val="0"/>
      <w:marRight w:val="0"/>
      <w:marTop w:val="-20"/>
      <w:marBottom w:val="-20"/>
      <w:divBdr>
        <w:top w:val="none" w:sz="0" w:space="0" w:color="auto"/>
        <w:left w:val="none" w:sz="0" w:space="0" w:color="auto"/>
        <w:bottom w:val="none" w:sz="0" w:space="0" w:color="auto"/>
        <w:right w:val="none" w:sz="0" w:space="0" w:color="auto"/>
      </w:divBdr>
    </w:div>
    <w:div w:id="1308246526">
      <w:marLeft w:val="0"/>
      <w:marRight w:val="0"/>
      <w:marTop w:val="-20"/>
      <w:marBottom w:val="-20"/>
      <w:divBdr>
        <w:top w:val="none" w:sz="0" w:space="0" w:color="auto"/>
        <w:left w:val="none" w:sz="0" w:space="0" w:color="auto"/>
        <w:bottom w:val="none" w:sz="0" w:space="0" w:color="auto"/>
        <w:right w:val="none" w:sz="0" w:space="0" w:color="auto"/>
      </w:divBdr>
    </w:div>
    <w:div w:id="1308784657">
      <w:marLeft w:val="0"/>
      <w:marRight w:val="0"/>
      <w:marTop w:val="-20"/>
      <w:marBottom w:val="-20"/>
      <w:divBdr>
        <w:top w:val="none" w:sz="0" w:space="0" w:color="auto"/>
        <w:left w:val="none" w:sz="0" w:space="0" w:color="auto"/>
        <w:bottom w:val="none" w:sz="0" w:space="0" w:color="auto"/>
        <w:right w:val="none" w:sz="0" w:space="0" w:color="auto"/>
      </w:divBdr>
    </w:div>
    <w:div w:id="1309938307">
      <w:marLeft w:val="0"/>
      <w:marRight w:val="0"/>
      <w:marTop w:val="-20"/>
      <w:marBottom w:val="-20"/>
      <w:divBdr>
        <w:top w:val="none" w:sz="0" w:space="0" w:color="auto"/>
        <w:left w:val="none" w:sz="0" w:space="0" w:color="auto"/>
        <w:bottom w:val="none" w:sz="0" w:space="0" w:color="auto"/>
        <w:right w:val="none" w:sz="0" w:space="0" w:color="auto"/>
      </w:divBdr>
    </w:div>
    <w:div w:id="1311209151">
      <w:marLeft w:val="0"/>
      <w:marRight w:val="0"/>
      <w:marTop w:val="-20"/>
      <w:marBottom w:val="-20"/>
      <w:divBdr>
        <w:top w:val="none" w:sz="0" w:space="0" w:color="auto"/>
        <w:left w:val="none" w:sz="0" w:space="0" w:color="auto"/>
        <w:bottom w:val="none" w:sz="0" w:space="0" w:color="auto"/>
        <w:right w:val="none" w:sz="0" w:space="0" w:color="auto"/>
      </w:divBdr>
    </w:div>
    <w:div w:id="1311640378">
      <w:marLeft w:val="0"/>
      <w:marRight w:val="0"/>
      <w:marTop w:val="-20"/>
      <w:marBottom w:val="-20"/>
      <w:divBdr>
        <w:top w:val="none" w:sz="0" w:space="0" w:color="auto"/>
        <w:left w:val="none" w:sz="0" w:space="0" w:color="auto"/>
        <w:bottom w:val="none" w:sz="0" w:space="0" w:color="auto"/>
        <w:right w:val="none" w:sz="0" w:space="0" w:color="auto"/>
      </w:divBdr>
    </w:div>
    <w:div w:id="1313219821">
      <w:marLeft w:val="0"/>
      <w:marRight w:val="0"/>
      <w:marTop w:val="-20"/>
      <w:marBottom w:val="-20"/>
      <w:divBdr>
        <w:top w:val="none" w:sz="0" w:space="0" w:color="auto"/>
        <w:left w:val="none" w:sz="0" w:space="0" w:color="auto"/>
        <w:bottom w:val="none" w:sz="0" w:space="0" w:color="auto"/>
        <w:right w:val="none" w:sz="0" w:space="0" w:color="auto"/>
      </w:divBdr>
    </w:div>
    <w:div w:id="1313486079">
      <w:marLeft w:val="0"/>
      <w:marRight w:val="0"/>
      <w:marTop w:val="-20"/>
      <w:marBottom w:val="-20"/>
      <w:divBdr>
        <w:top w:val="none" w:sz="0" w:space="0" w:color="auto"/>
        <w:left w:val="none" w:sz="0" w:space="0" w:color="auto"/>
        <w:bottom w:val="none" w:sz="0" w:space="0" w:color="auto"/>
        <w:right w:val="none" w:sz="0" w:space="0" w:color="auto"/>
      </w:divBdr>
    </w:div>
    <w:div w:id="1314723369">
      <w:marLeft w:val="0"/>
      <w:marRight w:val="0"/>
      <w:marTop w:val="-20"/>
      <w:marBottom w:val="-20"/>
      <w:divBdr>
        <w:top w:val="none" w:sz="0" w:space="0" w:color="auto"/>
        <w:left w:val="none" w:sz="0" w:space="0" w:color="auto"/>
        <w:bottom w:val="none" w:sz="0" w:space="0" w:color="auto"/>
        <w:right w:val="none" w:sz="0" w:space="0" w:color="auto"/>
      </w:divBdr>
    </w:div>
    <w:div w:id="1315375232">
      <w:marLeft w:val="0"/>
      <w:marRight w:val="0"/>
      <w:marTop w:val="-20"/>
      <w:marBottom w:val="-20"/>
      <w:divBdr>
        <w:top w:val="none" w:sz="0" w:space="0" w:color="auto"/>
        <w:left w:val="none" w:sz="0" w:space="0" w:color="auto"/>
        <w:bottom w:val="none" w:sz="0" w:space="0" w:color="auto"/>
        <w:right w:val="none" w:sz="0" w:space="0" w:color="auto"/>
      </w:divBdr>
    </w:div>
    <w:div w:id="1315378074">
      <w:marLeft w:val="0"/>
      <w:marRight w:val="0"/>
      <w:marTop w:val="-20"/>
      <w:marBottom w:val="-20"/>
      <w:divBdr>
        <w:top w:val="none" w:sz="0" w:space="0" w:color="auto"/>
        <w:left w:val="none" w:sz="0" w:space="0" w:color="auto"/>
        <w:bottom w:val="none" w:sz="0" w:space="0" w:color="auto"/>
        <w:right w:val="none" w:sz="0" w:space="0" w:color="auto"/>
      </w:divBdr>
    </w:div>
    <w:div w:id="1315572295">
      <w:marLeft w:val="0"/>
      <w:marRight w:val="0"/>
      <w:marTop w:val="-20"/>
      <w:marBottom w:val="-20"/>
      <w:divBdr>
        <w:top w:val="none" w:sz="0" w:space="0" w:color="auto"/>
        <w:left w:val="none" w:sz="0" w:space="0" w:color="auto"/>
        <w:bottom w:val="none" w:sz="0" w:space="0" w:color="auto"/>
        <w:right w:val="none" w:sz="0" w:space="0" w:color="auto"/>
      </w:divBdr>
    </w:div>
    <w:div w:id="1315645487">
      <w:marLeft w:val="0"/>
      <w:marRight w:val="0"/>
      <w:marTop w:val="-20"/>
      <w:marBottom w:val="-20"/>
      <w:divBdr>
        <w:top w:val="none" w:sz="0" w:space="0" w:color="auto"/>
        <w:left w:val="none" w:sz="0" w:space="0" w:color="auto"/>
        <w:bottom w:val="none" w:sz="0" w:space="0" w:color="auto"/>
        <w:right w:val="none" w:sz="0" w:space="0" w:color="auto"/>
      </w:divBdr>
    </w:div>
    <w:div w:id="1316102141">
      <w:marLeft w:val="0"/>
      <w:marRight w:val="0"/>
      <w:marTop w:val="-20"/>
      <w:marBottom w:val="-20"/>
      <w:divBdr>
        <w:top w:val="none" w:sz="0" w:space="0" w:color="auto"/>
        <w:left w:val="none" w:sz="0" w:space="0" w:color="auto"/>
        <w:bottom w:val="none" w:sz="0" w:space="0" w:color="auto"/>
        <w:right w:val="none" w:sz="0" w:space="0" w:color="auto"/>
      </w:divBdr>
    </w:div>
    <w:div w:id="1318803284">
      <w:marLeft w:val="0"/>
      <w:marRight w:val="0"/>
      <w:marTop w:val="-20"/>
      <w:marBottom w:val="-20"/>
      <w:divBdr>
        <w:top w:val="none" w:sz="0" w:space="0" w:color="auto"/>
        <w:left w:val="none" w:sz="0" w:space="0" w:color="auto"/>
        <w:bottom w:val="none" w:sz="0" w:space="0" w:color="auto"/>
        <w:right w:val="none" w:sz="0" w:space="0" w:color="auto"/>
      </w:divBdr>
    </w:div>
    <w:div w:id="1318875883">
      <w:marLeft w:val="0"/>
      <w:marRight w:val="0"/>
      <w:marTop w:val="-20"/>
      <w:marBottom w:val="-20"/>
      <w:divBdr>
        <w:top w:val="none" w:sz="0" w:space="0" w:color="auto"/>
        <w:left w:val="none" w:sz="0" w:space="0" w:color="auto"/>
        <w:bottom w:val="none" w:sz="0" w:space="0" w:color="auto"/>
        <w:right w:val="none" w:sz="0" w:space="0" w:color="auto"/>
      </w:divBdr>
    </w:div>
    <w:div w:id="1319843033">
      <w:marLeft w:val="0"/>
      <w:marRight w:val="0"/>
      <w:marTop w:val="-20"/>
      <w:marBottom w:val="-20"/>
      <w:divBdr>
        <w:top w:val="none" w:sz="0" w:space="0" w:color="auto"/>
        <w:left w:val="none" w:sz="0" w:space="0" w:color="auto"/>
        <w:bottom w:val="none" w:sz="0" w:space="0" w:color="auto"/>
        <w:right w:val="none" w:sz="0" w:space="0" w:color="auto"/>
      </w:divBdr>
    </w:div>
    <w:div w:id="1320385129">
      <w:marLeft w:val="0"/>
      <w:marRight w:val="0"/>
      <w:marTop w:val="-20"/>
      <w:marBottom w:val="-20"/>
      <w:divBdr>
        <w:top w:val="none" w:sz="0" w:space="0" w:color="auto"/>
        <w:left w:val="none" w:sz="0" w:space="0" w:color="auto"/>
        <w:bottom w:val="none" w:sz="0" w:space="0" w:color="auto"/>
        <w:right w:val="none" w:sz="0" w:space="0" w:color="auto"/>
      </w:divBdr>
    </w:div>
    <w:div w:id="1323317546">
      <w:marLeft w:val="0"/>
      <w:marRight w:val="0"/>
      <w:marTop w:val="-20"/>
      <w:marBottom w:val="-20"/>
      <w:divBdr>
        <w:top w:val="none" w:sz="0" w:space="0" w:color="auto"/>
        <w:left w:val="none" w:sz="0" w:space="0" w:color="auto"/>
        <w:bottom w:val="none" w:sz="0" w:space="0" w:color="auto"/>
        <w:right w:val="none" w:sz="0" w:space="0" w:color="auto"/>
      </w:divBdr>
    </w:div>
    <w:div w:id="1323318241">
      <w:marLeft w:val="0"/>
      <w:marRight w:val="0"/>
      <w:marTop w:val="-20"/>
      <w:marBottom w:val="-20"/>
      <w:divBdr>
        <w:top w:val="none" w:sz="0" w:space="0" w:color="auto"/>
        <w:left w:val="none" w:sz="0" w:space="0" w:color="auto"/>
        <w:bottom w:val="none" w:sz="0" w:space="0" w:color="auto"/>
        <w:right w:val="none" w:sz="0" w:space="0" w:color="auto"/>
      </w:divBdr>
    </w:div>
    <w:div w:id="1323973386">
      <w:marLeft w:val="0"/>
      <w:marRight w:val="0"/>
      <w:marTop w:val="-20"/>
      <w:marBottom w:val="-20"/>
      <w:divBdr>
        <w:top w:val="none" w:sz="0" w:space="0" w:color="auto"/>
        <w:left w:val="none" w:sz="0" w:space="0" w:color="auto"/>
        <w:bottom w:val="none" w:sz="0" w:space="0" w:color="auto"/>
        <w:right w:val="none" w:sz="0" w:space="0" w:color="auto"/>
      </w:divBdr>
    </w:div>
    <w:div w:id="1325821711">
      <w:marLeft w:val="0"/>
      <w:marRight w:val="0"/>
      <w:marTop w:val="-20"/>
      <w:marBottom w:val="-20"/>
      <w:divBdr>
        <w:top w:val="none" w:sz="0" w:space="0" w:color="auto"/>
        <w:left w:val="none" w:sz="0" w:space="0" w:color="auto"/>
        <w:bottom w:val="none" w:sz="0" w:space="0" w:color="auto"/>
        <w:right w:val="none" w:sz="0" w:space="0" w:color="auto"/>
      </w:divBdr>
    </w:div>
    <w:div w:id="1326126664">
      <w:marLeft w:val="0"/>
      <w:marRight w:val="0"/>
      <w:marTop w:val="-20"/>
      <w:marBottom w:val="-20"/>
      <w:divBdr>
        <w:top w:val="none" w:sz="0" w:space="0" w:color="auto"/>
        <w:left w:val="none" w:sz="0" w:space="0" w:color="auto"/>
        <w:bottom w:val="none" w:sz="0" w:space="0" w:color="auto"/>
        <w:right w:val="none" w:sz="0" w:space="0" w:color="auto"/>
      </w:divBdr>
    </w:div>
    <w:div w:id="1326325832">
      <w:marLeft w:val="0"/>
      <w:marRight w:val="0"/>
      <w:marTop w:val="-20"/>
      <w:marBottom w:val="-20"/>
      <w:divBdr>
        <w:top w:val="none" w:sz="0" w:space="0" w:color="auto"/>
        <w:left w:val="none" w:sz="0" w:space="0" w:color="auto"/>
        <w:bottom w:val="none" w:sz="0" w:space="0" w:color="auto"/>
        <w:right w:val="none" w:sz="0" w:space="0" w:color="auto"/>
      </w:divBdr>
    </w:div>
    <w:div w:id="1326591261">
      <w:marLeft w:val="0"/>
      <w:marRight w:val="0"/>
      <w:marTop w:val="-20"/>
      <w:marBottom w:val="-20"/>
      <w:divBdr>
        <w:top w:val="none" w:sz="0" w:space="0" w:color="auto"/>
        <w:left w:val="none" w:sz="0" w:space="0" w:color="auto"/>
        <w:bottom w:val="none" w:sz="0" w:space="0" w:color="auto"/>
        <w:right w:val="none" w:sz="0" w:space="0" w:color="auto"/>
      </w:divBdr>
    </w:div>
    <w:div w:id="1327905245">
      <w:marLeft w:val="0"/>
      <w:marRight w:val="0"/>
      <w:marTop w:val="-20"/>
      <w:marBottom w:val="-20"/>
      <w:divBdr>
        <w:top w:val="none" w:sz="0" w:space="0" w:color="auto"/>
        <w:left w:val="none" w:sz="0" w:space="0" w:color="auto"/>
        <w:bottom w:val="none" w:sz="0" w:space="0" w:color="auto"/>
        <w:right w:val="none" w:sz="0" w:space="0" w:color="auto"/>
      </w:divBdr>
    </w:div>
    <w:div w:id="1329556015">
      <w:marLeft w:val="0"/>
      <w:marRight w:val="0"/>
      <w:marTop w:val="-20"/>
      <w:marBottom w:val="-20"/>
      <w:divBdr>
        <w:top w:val="none" w:sz="0" w:space="0" w:color="auto"/>
        <w:left w:val="none" w:sz="0" w:space="0" w:color="auto"/>
        <w:bottom w:val="none" w:sz="0" w:space="0" w:color="auto"/>
        <w:right w:val="none" w:sz="0" w:space="0" w:color="auto"/>
      </w:divBdr>
    </w:div>
    <w:div w:id="1330790853">
      <w:marLeft w:val="0"/>
      <w:marRight w:val="0"/>
      <w:marTop w:val="-20"/>
      <w:marBottom w:val="-20"/>
      <w:divBdr>
        <w:top w:val="none" w:sz="0" w:space="0" w:color="auto"/>
        <w:left w:val="none" w:sz="0" w:space="0" w:color="auto"/>
        <w:bottom w:val="none" w:sz="0" w:space="0" w:color="auto"/>
        <w:right w:val="none" w:sz="0" w:space="0" w:color="auto"/>
      </w:divBdr>
    </w:div>
    <w:div w:id="1331370365">
      <w:marLeft w:val="0"/>
      <w:marRight w:val="0"/>
      <w:marTop w:val="-20"/>
      <w:marBottom w:val="-20"/>
      <w:divBdr>
        <w:top w:val="none" w:sz="0" w:space="0" w:color="auto"/>
        <w:left w:val="none" w:sz="0" w:space="0" w:color="auto"/>
        <w:bottom w:val="none" w:sz="0" w:space="0" w:color="auto"/>
        <w:right w:val="none" w:sz="0" w:space="0" w:color="auto"/>
      </w:divBdr>
    </w:div>
    <w:div w:id="1331370849">
      <w:marLeft w:val="0"/>
      <w:marRight w:val="0"/>
      <w:marTop w:val="-20"/>
      <w:marBottom w:val="-20"/>
      <w:divBdr>
        <w:top w:val="none" w:sz="0" w:space="0" w:color="auto"/>
        <w:left w:val="none" w:sz="0" w:space="0" w:color="auto"/>
        <w:bottom w:val="none" w:sz="0" w:space="0" w:color="auto"/>
        <w:right w:val="none" w:sz="0" w:space="0" w:color="auto"/>
      </w:divBdr>
    </w:div>
    <w:div w:id="1332173910">
      <w:marLeft w:val="0"/>
      <w:marRight w:val="0"/>
      <w:marTop w:val="-20"/>
      <w:marBottom w:val="-20"/>
      <w:divBdr>
        <w:top w:val="none" w:sz="0" w:space="0" w:color="auto"/>
        <w:left w:val="none" w:sz="0" w:space="0" w:color="auto"/>
        <w:bottom w:val="none" w:sz="0" w:space="0" w:color="auto"/>
        <w:right w:val="none" w:sz="0" w:space="0" w:color="auto"/>
      </w:divBdr>
    </w:div>
    <w:div w:id="1333218640">
      <w:marLeft w:val="0"/>
      <w:marRight w:val="0"/>
      <w:marTop w:val="-20"/>
      <w:marBottom w:val="-20"/>
      <w:divBdr>
        <w:top w:val="none" w:sz="0" w:space="0" w:color="auto"/>
        <w:left w:val="none" w:sz="0" w:space="0" w:color="auto"/>
        <w:bottom w:val="none" w:sz="0" w:space="0" w:color="auto"/>
        <w:right w:val="none" w:sz="0" w:space="0" w:color="auto"/>
      </w:divBdr>
    </w:div>
    <w:div w:id="1333534295">
      <w:marLeft w:val="0"/>
      <w:marRight w:val="0"/>
      <w:marTop w:val="-20"/>
      <w:marBottom w:val="-20"/>
      <w:divBdr>
        <w:top w:val="none" w:sz="0" w:space="0" w:color="auto"/>
        <w:left w:val="none" w:sz="0" w:space="0" w:color="auto"/>
        <w:bottom w:val="none" w:sz="0" w:space="0" w:color="auto"/>
        <w:right w:val="none" w:sz="0" w:space="0" w:color="auto"/>
      </w:divBdr>
    </w:div>
    <w:div w:id="1335302625">
      <w:marLeft w:val="0"/>
      <w:marRight w:val="0"/>
      <w:marTop w:val="-20"/>
      <w:marBottom w:val="-20"/>
      <w:divBdr>
        <w:top w:val="none" w:sz="0" w:space="0" w:color="auto"/>
        <w:left w:val="none" w:sz="0" w:space="0" w:color="auto"/>
        <w:bottom w:val="none" w:sz="0" w:space="0" w:color="auto"/>
        <w:right w:val="none" w:sz="0" w:space="0" w:color="auto"/>
      </w:divBdr>
    </w:div>
    <w:div w:id="1336616101">
      <w:marLeft w:val="0"/>
      <w:marRight w:val="0"/>
      <w:marTop w:val="-20"/>
      <w:marBottom w:val="-20"/>
      <w:divBdr>
        <w:top w:val="none" w:sz="0" w:space="0" w:color="auto"/>
        <w:left w:val="none" w:sz="0" w:space="0" w:color="auto"/>
        <w:bottom w:val="none" w:sz="0" w:space="0" w:color="auto"/>
        <w:right w:val="none" w:sz="0" w:space="0" w:color="auto"/>
      </w:divBdr>
    </w:div>
    <w:div w:id="1337341863">
      <w:marLeft w:val="0"/>
      <w:marRight w:val="0"/>
      <w:marTop w:val="-20"/>
      <w:marBottom w:val="-20"/>
      <w:divBdr>
        <w:top w:val="none" w:sz="0" w:space="0" w:color="auto"/>
        <w:left w:val="none" w:sz="0" w:space="0" w:color="auto"/>
        <w:bottom w:val="none" w:sz="0" w:space="0" w:color="auto"/>
        <w:right w:val="none" w:sz="0" w:space="0" w:color="auto"/>
      </w:divBdr>
    </w:div>
    <w:div w:id="1337464358">
      <w:marLeft w:val="0"/>
      <w:marRight w:val="0"/>
      <w:marTop w:val="-20"/>
      <w:marBottom w:val="-20"/>
      <w:divBdr>
        <w:top w:val="none" w:sz="0" w:space="0" w:color="auto"/>
        <w:left w:val="none" w:sz="0" w:space="0" w:color="auto"/>
        <w:bottom w:val="none" w:sz="0" w:space="0" w:color="auto"/>
        <w:right w:val="none" w:sz="0" w:space="0" w:color="auto"/>
      </w:divBdr>
    </w:div>
    <w:div w:id="1338998476">
      <w:marLeft w:val="0"/>
      <w:marRight w:val="0"/>
      <w:marTop w:val="-20"/>
      <w:marBottom w:val="-20"/>
      <w:divBdr>
        <w:top w:val="none" w:sz="0" w:space="0" w:color="auto"/>
        <w:left w:val="none" w:sz="0" w:space="0" w:color="auto"/>
        <w:bottom w:val="none" w:sz="0" w:space="0" w:color="auto"/>
        <w:right w:val="none" w:sz="0" w:space="0" w:color="auto"/>
      </w:divBdr>
    </w:div>
    <w:div w:id="1339582912">
      <w:marLeft w:val="0"/>
      <w:marRight w:val="0"/>
      <w:marTop w:val="-20"/>
      <w:marBottom w:val="-20"/>
      <w:divBdr>
        <w:top w:val="none" w:sz="0" w:space="0" w:color="auto"/>
        <w:left w:val="none" w:sz="0" w:space="0" w:color="auto"/>
        <w:bottom w:val="none" w:sz="0" w:space="0" w:color="auto"/>
        <w:right w:val="none" w:sz="0" w:space="0" w:color="auto"/>
      </w:divBdr>
    </w:div>
    <w:div w:id="1341543829">
      <w:marLeft w:val="0"/>
      <w:marRight w:val="0"/>
      <w:marTop w:val="-20"/>
      <w:marBottom w:val="-20"/>
      <w:divBdr>
        <w:top w:val="none" w:sz="0" w:space="0" w:color="auto"/>
        <w:left w:val="none" w:sz="0" w:space="0" w:color="auto"/>
        <w:bottom w:val="none" w:sz="0" w:space="0" w:color="auto"/>
        <w:right w:val="none" w:sz="0" w:space="0" w:color="auto"/>
      </w:divBdr>
    </w:div>
    <w:div w:id="1341616107">
      <w:marLeft w:val="0"/>
      <w:marRight w:val="0"/>
      <w:marTop w:val="-20"/>
      <w:marBottom w:val="-20"/>
      <w:divBdr>
        <w:top w:val="none" w:sz="0" w:space="0" w:color="auto"/>
        <w:left w:val="none" w:sz="0" w:space="0" w:color="auto"/>
        <w:bottom w:val="none" w:sz="0" w:space="0" w:color="auto"/>
        <w:right w:val="none" w:sz="0" w:space="0" w:color="auto"/>
      </w:divBdr>
    </w:div>
    <w:div w:id="1341856676">
      <w:marLeft w:val="0"/>
      <w:marRight w:val="0"/>
      <w:marTop w:val="-20"/>
      <w:marBottom w:val="-20"/>
      <w:divBdr>
        <w:top w:val="none" w:sz="0" w:space="0" w:color="auto"/>
        <w:left w:val="none" w:sz="0" w:space="0" w:color="auto"/>
        <w:bottom w:val="none" w:sz="0" w:space="0" w:color="auto"/>
        <w:right w:val="none" w:sz="0" w:space="0" w:color="auto"/>
      </w:divBdr>
    </w:div>
    <w:div w:id="1341859885">
      <w:marLeft w:val="0"/>
      <w:marRight w:val="0"/>
      <w:marTop w:val="-20"/>
      <w:marBottom w:val="-20"/>
      <w:divBdr>
        <w:top w:val="none" w:sz="0" w:space="0" w:color="auto"/>
        <w:left w:val="none" w:sz="0" w:space="0" w:color="auto"/>
        <w:bottom w:val="none" w:sz="0" w:space="0" w:color="auto"/>
        <w:right w:val="none" w:sz="0" w:space="0" w:color="auto"/>
      </w:divBdr>
    </w:div>
    <w:div w:id="1343585183">
      <w:marLeft w:val="0"/>
      <w:marRight w:val="0"/>
      <w:marTop w:val="-20"/>
      <w:marBottom w:val="-20"/>
      <w:divBdr>
        <w:top w:val="none" w:sz="0" w:space="0" w:color="auto"/>
        <w:left w:val="none" w:sz="0" w:space="0" w:color="auto"/>
        <w:bottom w:val="none" w:sz="0" w:space="0" w:color="auto"/>
        <w:right w:val="none" w:sz="0" w:space="0" w:color="auto"/>
      </w:divBdr>
    </w:div>
    <w:div w:id="1347558297">
      <w:marLeft w:val="0"/>
      <w:marRight w:val="0"/>
      <w:marTop w:val="-20"/>
      <w:marBottom w:val="-20"/>
      <w:divBdr>
        <w:top w:val="none" w:sz="0" w:space="0" w:color="auto"/>
        <w:left w:val="none" w:sz="0" w:space="0" w:color="auto"/>
        <w:bottom w:val="none" w:sz="0" w:space="0" w:color="auto"/>
        <w:right w:val="none" w:sz="0" w:space="0" w:color="auto"/>
      </w:divBdr>
    </w:div>
    <w:div w:id="1348554820">
      <w:marLeft w:val="0"/>
      <w:marRight w:val="0"/>
      <w:marTop w:val="-20"/>
      <w:marBottom w:val="-20"/>
      <w:divBdr>
        <w:top w:val="none" w:sz="0" w:space="0" w:color="auto"/>
        <w:left w:val="none" w:sz="0" w:space="0" w:color="auto"/>
        <w:bottom w:val="none" w:sz="0" w:space="0" w:color="auto"/>
        <w:right w:val="none" w:sz="0" w:space="0" w:color="auto"/>
      </w:divBdr>
    </w:div>
    <w:div w:id="1349141643">
      <w:marLeft w:val="0"/>
      <w:marRight w:val="0"/>
      <w:marTop w:val="-20"/>
      <w:marBottom w:val="-20"/>
      <w:divBdr>
        <w:top w:val="none" w:sz="0" w:space="0" w:color="auto"/>
        <w:left w:val="none" w:sz="0" w:space="0" w:color="auto"/>
        <w:bottom w:val="none" w:sz="0" w:space="0" w:color="auto"/>
        <w:right w:val="none" w:sz="0" w:space="0" w:color="auto"/>
      </w:divBdr>
    </w:div>
    <w:div w:id="1349217707">
      <w:marLeft w:val="0"/>
      <w:marRight w:val="0"/>
      <w:marTop w:val="-20"/>
      <w:marBottom w:val="-20"/>
      <w:divBdr>
        <w:top w:val="none" w:sz="0" w:space="0" w:color="auto"/>
        <w:left w:val="none" w:sz="0" w:space="0" w:color="auto"/>
        <w:bottom w:val="none" w:sz="0" w:space="0" w:color="auto"/>
        <w:right w:val="none" w:sz="0" w:space="0" w:color="auto"/>
      </w:divBdr>
    </w:div>
    <w:div w:id="1350793149">
      <w:marLeft w:val="0"/>
      <w:marRight w:val="0"/>
      <w:marTop w:val="-20"/>
      <w:marBottom w:val="-20"/>
      <w:divBdr>
        <w:top w:val="none" w:sz="0" w:space="0" w:color="auto"/>
        <w:left w:val="none" w:sz="0" w:space="0" w:color="auto"/>
        <w:bottom w:val="none" w:sz="0" w:space="0" w:color="auto"/>
        <w:right w:val="none" w:sz="0" w:space="0" w:color="auto"/>
      </w:divBdr>
    </w:div>
    <w:div w:id="1353070243">
      <w:marLeft w:val="0"/>
      <w:marRight w:val="0"/>
      <w:marTop w:val="-20"/>
      <w:marBottom w:val="-20"/>
      <w:divBdr>
        <w:top w:val="none" w:sz="0" w:space="0" w:color="auto"/>
        <w:left w:val="none" w:sz="0" w:space="0" w:color="auto"/>
        <w:bottom w:val="none" w:sz="0" w:space="0" w:color="auto"/>
        <w:right w:val="none" w:sz="0" w:space="0" w:color="auto"/>
      </w:divBdr>
    </w:div>
    <w:div w:id="1356343066">
      <w:marLeft w:val="0"/>
      <w:marRight w:val="0"/>
      <w:marTop w:val="-20"/>
      <w:marBottom w:val="-20"/>
      <w:divBdr>
        <w:top w:val="none" w:sz="0" w:space="0" w:color="auto"/>
        <w:left w:val="none" w:sz="0" w:space="0" w:color="auto"/>
        <w:bottom w:val="none" w:sz="0" w:space="0" w:color="auto"/>
        <w:right w:val="none" w:sz="0" w:space="0" w:color="auto"/>
      </w:divBdr>
    </w:div>
    <w:div w:id="1357384885">
      <w:marLeft w:val="0"/>
      <w:marRight w:val="0"/>
      <w:marTop w:val="-20"/>
      <w:marBottom w:val="-20"/>
      <w:divBdr>
        <w:top w:val="none" w:sz="0" w:space="0" w:color="auto"/>
        <w:left w:val="none" w:sz="0" w:space="0" w:color="auto"/>
        <w:bottom w:val="none" w:sz="0" w:space="0" w:color="auto"/>
        <w:right w:val="none" w:sz="0" w:space="0" w:color="auto"/>
      </w:divBdr>
    </w:div>
    <w:div w:id="1358776069">
      <w:marLeft w:val="0"/>
      <w:marRight w:val="0"/>
      <w:marTop w:val="-20"/>
      <w:marBottom w:val="-20"/>
      <w:divBdr>
        <w:top w:val="none" w:sz="0" w:space="0" w:color="auto"/>
        <w:left w:val="none" w:sz="0" w:space="0" w:color="auto"/>
        <w:bottom w:val="none" w:sz="0" w:space="0" w:color="auto"/>
        <w:right w:val="none" w:sz="0" w:space="0" w:color="auto"/>
      </w:divBdr>
    </w:div>
    <w:div w:id="1359694536">
      <w:marLeft w:val="0"/>
      <w:marRight w:val="0"/>
      <w:marTop w:val="-20"/>
      <w:marBottom w:val="-20"/>
      <w:divBdr>
        <w:top w:val="none" w:sz="0" w:space="0" w:color="auto"/>
        <w:left w:val="none" w:sz="0" w:space="0" w:color="auto"/>
        <w:bottom w:val="none" w:sz="0" w:space="0" w:color="auto"/>
        <w:right w:val="none" w:sz="0" w:space="0" w:color="auto"/>
      </w:divBdr>
    </w:div>
    <w:div w:id="1359694971">
      <w:marLeft w:val="0"/>
      <w:marRight w:val="0"/>
      <w:marTop w:val="-20"/>
      <w:marBottom w:val="-20"/>
      <w:divBdr>
        <w:top w:val="none" w:sz="0" w:space="0" w:color="auto"/>
        <w:left w:val="none" w:sz="0" w:space="0" w:color="auto"/>
        <w:bottom w:val="none" w:sz="0" w:space="0" w:color="auto"/>
        <w:right w:val="none" w:sz="0" w:space="0" w:color="auto"/>
      </w:divBdr>
    </w:div>
    <w:div w:id="1361055010">
      <w:marLeft w:val="0"/>
      <w:marRight w:val="0"/>
      <w:marTop w:val="-20"/>
      <w:marBottom w:val="-20"/>
      <w:divBdr>
        <w:top w:val="none" w:sz="0" w:space="0" w:color="auto"/>
        <w:left w:val="none" w:sz="0" w:space="0" w:color="auto"/>
        <w:bottom w:val="none" w:sz="0" w:space="0" w:color="auto"/>
        <w:right w:val="none" w:sz="0" w:space="0" w:color="auto"/>
      </w:divBdr>
    </w:div>
    <w:div w:id="1364669537">
      <w:marLeft w:val="0"/>
      <w:marRight w:val="0"/>
      <w:marTop w:val="-20"/>
      <w:marBottom w:val="-20"/>
      <w:divBdr>
        <w:top w:val="none" w:sz="0" w:space="0" w:color="auto"/>
        <w:left w:val="none" w:sz="0" w:space="0" w:color="auto"/>
        <w:bottom w:val="none" w:sz="0" w:space="0" w:color="auto"/>
        <w:right w:val="none" w:sz="0" w:space="0" w:color="auto"/>
      </w:divBdr>
    </w:div>
    <w:div w:id="1370183443">
      <w:marLeft w:val="0"/>
      <w:marRight w:val="0"/>
      <w:marTop w:val="-20"/>
      <w:marBottom w:val="-20"/>
      <w:divBdr>
        <w:top w:val="none" w:sz="0" w:space="0" w:color="auto"/>
        <w:left w:val="none" w:sz="0" w:space="0" w:color="auto"/>
        <w:bottom w:val="none" w:sz="0" w:space="0" w:color="auto"/>
        <w:right w:val="none" w:sz="0" w:space="0" w:color="auto"/>
      </w:divBdr>
    </w:div>
    <w:div w:id="1371110272">
      <w:marLeft w:val="0"/>
      <w:marRight w:val="0"/>
      <w:marTop w:val="-20"/>
      <w:marBottom w:val="-20"/>
      <w:divBdr>
        <w:top w:val="none" w:sz="0" w:space="0" w:color="auto"/>
        <w:left w:val="none" w:sz="0" w:space="0" w:color="auto"/>
        <w:bottom w:val="none" w:sz="0" w:space="0" w:color="auto"/>
        <w:right w:val="none" w:sz="0" w:space="0" w:color="auto"/>
      </w:divBdr>
    </w:div>
    <w:div w:id="1371881918">
      <w:marLeft w:val="0"/>
      <w:marRight w:val="0"/>
      <w:marTop w:val="-20"/>
      <w:marBottom w:val="-20"/>
      <w:divBdr>
        <w:top w:val="none" w:sz="0" w:space="0" w:color="auto"/>
        <w:left w:val="none" w:sz="0" w:space="0" w:color="auto"/>
        <w:bottom w:val="none" w:sz="0" w:space="0" w:color="auto"/>
        <w:right w:val="none" w:sz="0" w:space="0" w:color="auto"/>
      </w:divBdr>
    </w:div>
    <w:div w:id="1372651760">
      <w:marLeft w:val="0"/>
      <w:marRight w:val="0"/>
      <w:marTop w:val="-20"/>
      <w:marBottom w:val="-20"/>
      <w:divBdr>
        <w:top w:val="none" w:sz="0" w:space="0" w:color="auto"/>
        <w:left w:val="none" w:sz="0" w:space="0" w:color="auto"/>
        <w:bottom w:val="none" w:sz="0" w:space="0" w:color="auto"/>
        <w:right w:val="none" w:sz="0" w:space="0" w:color="auto"/>
      </w:divBdr>
    </w:div>
    <w:div w:id="1372683432">
      <w:marLeft w:val="0"/>
      <w:marRight w:val="0"/>
      <w:marTop w:val="-20"/>
      <w:marBottom w:val="-20"/>
      <w:divBdr>
        <w:top w:val="none" w:sz="0" w:space="0" w:color="auto"/>
        <w:left w:val="none" w:sz="0" w:space="0" w:color="auto"/>
        <w:bottom w:val="none" w:sz="0" w:space="0" w:color="auto"/>
        <w:right w:val="none" w:sz="0" w:space="0" w:color="auto"/>
      </w:divBdr>
    </w:div>
    <w:div w:id="1373382340">
      <w:marLeft w:val="0"/>
      <w:marRight w:val="0"/>
      <w:marTop w:val="-20"/>
      <w:marBottom w:val="-20"/>
      <w:divBdr>
        <w:top w:val="none" w:sz="0" w:space="0" w:color="auto"/>
        <w:left w:val="none" w:sz="0" w:space="0" w:color="auto"/>
        <w:bottom w:val="none" w:sz="0" w:space="0" w:color="auto"/>
        <w:right w:val="none" w:sz="0" w:space="0" w:color="auto"/>
      </w:divBdr>
    </w:div>
    <w:div w:id="1373534961">
      <w:marLeft w:val="0"/>
      <w:marRight w:val="0"/>
      <w:marTop w:val="-20"/>
      <w:marBottom w:val="-20"/>
      <w:divBdr>
        <w:top w:val="none" w:sz="0" w:space="0" w:color="auto"/>
        <w:left w:val="none" w:sz="0" w:space="0" w:color="auto"/>
        <w:bottom w:val="none" w:sz="0" w:space="0" w:color="auto"/>
        <w:right w:val="none" w:sz="0" w:space="0" w:color="auto"/>
      </w:divBdr>
    </w:div>
    <w:div w:id="1375471060">
      <w:marLeft w:val="0"/>
      <w:marRight w:val="0"/>
      <w:marTop w:val="-20"/>
      <w:marBottom w:val="-20"/>
      <w:divBdr>
        <w:top w:val="none" w:sz="0" w:space="0" w:color="auto"/>
        <w:left w:val="none" w:sz="0" w:space="0" w:color="auto"/>
        <w:bottom w:val="none" w:sz="0" w:space="0" w:color="auto"/>
        <w:right w:val="none" w:sz="0" w:space="0" w:color="auto"/>
      </w:divBdr>
    </w:div>
    <w:div w:id="1375543471">
      <w:marLeft w:val="0"/>
      <w:marRight w:val="0"/>
      <w:marTop w:val="-20"/>
      <w:marBottom w:val="-20"/>
      <w:divBdr>
        <w:top w:val="none" w:sz="0" w:space="0" w:color="auto"/>
        <w:left w:val="none" w:sz="0" w:space="0" w:color="auto"/>
        <w:bottom w:val="none" w:sz="0" w:space="0" w:color="auto"/>
        <w:right w:val="none" w:sz="0" w:space="0" w:color="auto"/>
      </w:divBdr>
    </w:div>
    <w:div w:id="1376541115">
      <w:marLeft w:val="0"/>
      <w:marRight w:val="0"/>
      <w:marTop w:val="-20"/>
      <w:marBottom w:val="-20"/>
      <w:divBdr>
        <w:top w:val="none" w:sz="0" w:space="0" w:color="auto"/>
        <w:left w:val="none" w:sz="0" w:space="0" w:color="auto"/>
        <w:bottom w:val="none" w:sz="0" w:space="0" w:color="auto"/>
        <w:right w:val="none" w:sz="0" w:space="0" w:color="auto"/>
      </w:divBdr>
    </w:div>
    <w:div w:id="1377511692">
      <w:marLeft w:val="0"/>
      <w:marRight w:val="0"/>
      <w:marTop w:val="-20"/>
      <w:marBottom w:val="-20"/>
      <w:divBdr>
        <w:top w:val="none" w:sz="0" w:space="0" w:color="auto"/>
        <w:left w:val="none" w:sz="0" w:space="0" w:color="auto"/>
        <w:bottom w:val="none" w:sz="0" w:space="0" w:color="auto"/>
        <w:right w:val="none" w:sz="0" w:space="0" w:color="auto"/>
      </w:divBdr>
    </w:div>
    <w:div w:id="1378891361">
      <w:marLeft w:val="0"/>
      <w:marRight w:val="0"/>
      <w:marTop w:val="-20"/>
      <w:marBottom w:val="-20"/>
      <w:divBdr>
        <w:top w:val="none" w:sz="0" w:space="0" w:color="auto"/>
        <w:left w:val="none" w:sz="0" w:space="0" w:color="auto"/>
        <w:bottom w:val="none" w:sz="0" w:space="0" w:color="auto"/>
        <w:right w:val="none" w:sz="0" w:space="0" w:color="auto"/>
      </w:divBdr>
    </w:div>
    <w:div w:id="1382368365">
      <w:marLeft w:val="0"/>
      <w:marRight w:val="0"/>
      <w:marTop w:val="-20"/>
      <w:marBottom w:val="-20"/>
      <w:divBdr>
        <w:top w:val="none" w:sz="0" w:space="0" w:color="auto"/>
        <w:left w:val="none" w:sz="0" w:space="0" w:color="auto"/>
        <w:bottom w:val="none" w:sz="0" w:space="0" w:color="auto"/>
        <w:right w:val="none" w:sz="0" w:space="0" w:color="auto"/>
      </w:divBdr>
    </w:div>
    <w:div w:id="1383210547">
      <w:marLeft w:val="0"/>
      <w:marRight w:val="0"/>
      <w:marTop w:val="-20"/>
      <w:marBottom w:val="-20"/>
      <w:divBdr>
        <w:top w:val="none" w:sz="0" w:space="0" w:color="auto"/>
        <w:left w:val="none" w:sz="0" w:space="0" w:color="auto"/>
        <w:bottom w:val="none" w:sz="0" w:space="0" w:color="auto"/>
        <w:right w:val="none" w:sz="0" w:space="0" w:color="auto"/>
      </w:divBdr>
    </w:div>
    <w:div w:id="1384865846">
      <w:marLeft w:val="0"/>
      <w:marRight w:val="0"/>
      <w:marTop w:val="-20"/>
      <w:marBottom w:val="-20"/>
      <w:divBdr>
        <w:top w:val="none" w:sz="0" w:space="0" w:color="auto"/>
        <w:left w:val="none" w:sz="0" w:space="0" w:color="auto"/>
        <w:bottom w:val="none" w:sz="0" w:space="0" w:color="auto"/>
        <w:right w:val="none" w:sz="0" w:space="0" w:color="auto"/>
      </w:divBdr>
    </w:div>
    <w:div w:id="1385911023">
      <w:marLeft w:val="0"/>
      <w:marRight w:val="0"/>
      <w:marTop w:val="-20"/>
      <w:marBottom w:val="-20"/>
      <w:divBdr>
        <w:top w:val="none" w:sz="0" w:space="0" w:color="auto"/>
        <w:left w:val="none" w:sz="0" w:space="0" w:color="auto"/>
        <w:bottom w:val="none" w:sz="0" w:space="0" w:color="auto"/>
        <w:right w:val="none" w:sz="0" w:space="0" w:color="auto"/>
      </w:divBdr>
    </w:div>
    <w:div w:id="1386025584">
      <w:marLeft w:val="0"/>
      <w:marRight w:val="0"/>
      <w:marTop w:val="-20"/>
      <w:marBottom w:val="-20"/>
      <w:divBdr>
        <w:top w:val="none" w:sz="0" w:space="0" w:color="auto"/>
        <w:left w:val="none" w:sz="0" w:space="0" w:color="auto"/>
        <w:bottom w:val="none" w:sz="0" w:space="0" w:color="auto"/>
        <w:right w:val="none" w:sz="0" w:space="0" w:color="auto"/>
      </w:divBdr>
    </w:div>
    <w:div w:id="1386106105">
      <w:marLeft w:val="0"/>
      <w:marRight w:val="0"/>
      <w:marTop w:val="-20"/>
      <w:marBottom w:val="-20"/>
      <w:divBdr>
        <w:top w:val="none" w:sz="0" w:space="0" w:color="auto"/>
        <w:left w:val="none" w:sz="0" w:space="0" w:color="auto"/>
        <w:bottom w:val="none" w:sz="0" w:space="0" w:color="auto"/>
        <w:right w:val="none" w:sz="0" w:space="0" w:color="auto"/>
      </w:divBdr>
    </w:div>
    <w:div w:id="1386951857">
      <w:marLeft w:val="0"/>
      <w:marRight w:val="0"/>
      <w:marTop w:val="-20"/>
      <w:marBottom w:val="-20"/>
      <w:divBdr>
        <w:top w:val="none" w:sz="0" w:space="0" w:color="auto"/>
        <w:left w:val="none" w:sz="0" w:space="0" w:color="auto"/>
        <w:bottom w:val="none" w:sz="0" w:space="0" w:color="auto"/>
        <w:right w:val="none" w:sz="0" w:space="0" w:color="auto"/>
      </w:divBdr>
    </w:div>
    <w:div w:id="1387072010">
      <w:marLeft w:val="0"/>
      <w:marRight w:val="0"/>
      <w:marTop w:val="-20"/>
      <w:marBottom w:val="-20"/>
      <w:divBdr>
        <w:top w:val="none" w:sz="0" w:space="0" w:color="auto"/>
        <w:left w:val="none" w:sz="0" w:space="0" w:color="auto"/>
        <w:bottom w:val="none" w:sz="0" w:space="0" w:color="auto"/>
        <w:right w:val="none" w:sz="0" w:space="0" w:color="auto"/>
      </w:divBdr>
    </w:div>
    <w:div w:id="1387215405">
      <w:marLeft w:val="0"/>
      <w:marRight w:val="0"/>
      <w:marTop w:val="-20"/>
      <w:marBottom w:val="-20"/>
      <w:divBdr>
        <w:top w:val="none" w:sz="0" w:space="0" w:color="auto"/>
        <w:left w:val="none" w:sz="0" w:space="0" w:color="auto"/>
        <w:bottom w:val="none" w:sz="0" w:space="0" w:color="auto"/>
        <w:right w:val="none" w:sz="0" w:space="0" w:color="auto"/>
      </w:divBdr>
    </w:div>
    <w:div w:id="1387339989">
      <w:marLeft w:val="0"/>
      <w:marRight w:val="0"/>
      <w:marTop w:val="-20"/>
      <w:marBottom w:val="-20"/>
      <w:divBdr>
        <w:top w:val="none" w:sz="0" w:space="0" w:color="auto"/>
        <w:left w:val="none" w:sz="0" w:space="0" w:color="auto"/>
        <w:bottom w:val="none" w:sz="0" w:space="0" w:color="auto"/>
        <w:right w:val="none" w:sz="0" w:space="0" w:color="auto"/>
      </w:divBdr>
    </w:div>
    <w:div w:id="1388257409">
      <w:marLeft w:val="0"/>
      <w:marRight w:val="0"/>
      <w:marTop w:val="-20"/>
      <w:marBottom w:val="-20"/>
      <w:divBdr>
        <w:top w:val="none" w:sz="0" w:space="0" w:color="auto"/>
        <w:left w:val="none" w:sz="0" w:space="0" w:color="auto"/>
        <w:bottom w:val="none" w:sz="0" w:space="0" w:color="auto"/>
        <w:right w:val="none" w:sz="0" w:space="0" w:color="auto"/>
      </w:divBdr>
    </w:div>
    <w:div w:id="1388411370">
      <w:marLeft w:val="0"/>
      <w:marRight w:val="0"/>
      <w:marTop w:val="-20"/>
      <w:marBottom w:val="-20"/>
      <w:divBdr>
        <w:top w:val="none" w:sz="0" w:space="0" w:color="auto"/>
        <w:left w:val="none" w:sz="0" w:space="0" w:color="auto"/>
        <w:bottom w:val="none" w:sz="0" w:space="0" w:color="auto"/>
        <w:right w:val="none" w:sz="0" w:space="0" w:color="auto"/>
      </w:divBdr>
    </w:div>
    <w:div w:id="1389454549">
      <w:marLeft w:val="0"/>
      <w:marRight w:val="0"/>
      <w:marTop w:val="-20"/>
      <w:marBottom w:val="-20"/>
      <w:divBdr>
        <w:top w:val="none" w:sz="0" w:space="0" w:color="auto"/>
        <w:left w:val="none" w:sz="0" w:space="0" w:color="auto"/>
        <w:bottom w:val="none" w:sz="0" w:space="0" w:color="auto"/>
        <w:right w:val="none" w:sz="0" w:space="0" w:color="auto"/>
      </w:divBdr>
    </w:div>
    <w:div w:id="1391071938">
      <w:marLeft w:val="0"/>
      <w:marRight w:val="0"/>
      <w:marTop w:val="-20"/>
      <w:marBottom w:val="-20"/>
      <w:divBdr>
        <w:top w:val="none" w:sz="0" w:space="0" w:color="auto"/>
        <w:left w:val="none" w:sz="0" w:space="0" w:color="auto"/>
        <w:bottom w:val="none" w:sz="0" w:space="0" w:color="auto"/>
        <w:right w:val="none" w:sz="0" w:space="0" w:color="auto"/>
      </w:divBdr>
    </w:div>
    <w:div w:id="1391273928">
      <w:marLeft w:val="0"/>
      <w:marRight w:val="0"/>
      <w:marTop w:val="-20"/>
      <w:marBottom w:val="-20"/>
      <w:divBdr>
        <w:top w:val="none" w:sz="0" w:space="0" w:color="auto"/>
        <w:left w:val="none" w:sz="0" w:space="0" w:color="auto"/>
        <w:bottom w:val="none" w:sz="0" w:space="0" w:color="auto"/>
        <w:right w:val="none" w:sz="0" w:space="0" w:color="auto"/>
      </w:divBdr>
    </w:div>
    <w:div w:id="1392582898">
      <w:marLeft w:val="0"/>
      <w:marRight w:val="0"/>
      <w:marTop w:val="-20"/>
      <w:marBottom w:val="-20"/>
      <w:divBdr>
        <w:top w:val="none" w:sz="0" w:space="0" w:color="auto"/>
        <w:left w:val="none" w:sz="0" w:space="0" w:color="auto"/>
        <w:bottom w:val="none" w:sz="0" w:space="0" w:color="auto"/>
        <w:right w:val="none" w:sz="0" w:space="0" w:color="auto"/>
      </w:divBdr>
    </w:div>
    <w:div w:id="1393038345">
      <w:marLeft w:val="0"/>
      <w:marRight w:val="0"/>
      <w:marTop w:val="-20"/>
      <w:marBottom w:val="-20"/>
      <w:divBdr>
        <w:top w:val="none" w:sz="0" w:space="0" w:color="auto"/>
        <w:left w:val="none" w:sz="0" w:space="0" w:color="auto"/>
        <w:bottom w:val="none" w:sz="0" w:space="0" w:color="auto"/>
        <w:right w:val="none" w:sz="0" w:space="0" w:color="auto"/>
      </w:divBdr>
    </w:div>
    <w:div w:id="1393043327">
      <w:marLeft w:val="0"/>
      <w:marRight w:val="0"/>
      <w:marTop w:val="-20"/>
      <w:marBottom w:val="-20"/>
      <w:divBdr>
        <w:top w:val="none" w:sz="0" w:space="0" w:color="auto"/>
        <w:left w:val="none" w:sz="0" w:space="0" w:color="auto"/>
        <w:bottom w:val="none" w:sz="0" w:space="0" w:color="auto"/>
        <w:right w:val="none" w:sz="0" w:space="0" w:color="auto"/>
      </w:divBdr>
    </w:div>
    <w:div w:id="1394810408">
      <w:marLeft w:val="0"/>
      <w:marRight w:val="0"/>
      <w:marTop w:val="-20"/>
      <w:marBottom w:val="-20"/>
      <w:divBdr>
        <w:top w:val="none" w:sz="0" w:space="0" w:color="auto"/>
        <w:left w:val="none" w:sz="0" w:space="0" w:color="auto"/>
        <w:bottom w:val="none" w:sz="0" w:space="0" w:color="auto"/>
        <w:right w:val="none" w:sz="0" w:space="0" w:color="auto"/>
      </w:divBdr>
    </w:div>
    <w:div w:id="1394810944">
      <w:marLeft w:val="0"/>
      <w:marRight w:val="0"/>
      <w:marTop w:val="-20"/>
      <w:marBottom w:val="-20"/>
      <w:divBdr>
        <w:top w:val="none" w:sz="0" w:space="0" w:color="auto"/>
        <w:left w:val="none" w:sz="0" w:space="0" w:color="auto"/>
        <w:bottom w:val="none" w:sz="0" w:space="0" w:color="auto"/>
        <w:right w:val="none" w:sz="0" w:space="0" w:color="auto"/>
      </w:divBdr>
    </w:div>
    <w:div w:id="1395422880">
      <w:marLeft w:val="0"/>
      <w:marRight w:val="0"/>
      <w:marTop w:val="-20"/>
      <w:marBottom w:val="-20"/>
      <w:divBdr>
        <w:top w:val="none" w:sz="0" w:space="0" w:color="auto"/>
        <w:left w:val="none" w:sz="0" w:space="0" w:color="auto"/>
        <w:bottom w:val="none" w:sz="0" w:space="0" w:color="auto"/>
        <w:right w:val="none" w:sz="0" w:space="0" w:color="auto"/>
      </w:divBdr>
    </w:div>
    <w:div w:id="1396125675">
      <w:marLeft w:val="0"/>
      <w:marRight w:val="0"/>
      <w:marTop w:val="-20"/>
      <w:marBottom w:val="-20"/>
      <w:divBdr>
        <w:top w:val="none" w:sz="0" w:space="0" w:color="auto"/>
        <w:left w:val="none" w:sz="0" w:space="0" w:color="auto"/>
        <w:bottom w:val="none" w:sz="0" w:space="0" w:color="auto"/>
        <w:right w:val="none" w:sz="0" w:space="0" w:color="auto"/>
      </w:divBdr>
    </w:div>
    <w:div w:id="1396929697">
      <w:marLeft w:val="0"/>
      <w:marRight w:val="0"/>
      <w:marTop w:val="-20"/>
      <w:marBottom w:val="-20"/>
      <w:divBdr>
        <w:top w:val="none" w:sz="0" w:space="0" w:color="auto"/>
        <w:left w:val="none" w:sz="0" w:space="0" w:color="auto"/>
        <w:bottom w:val="none" w:sz="0" w:space="0" w:color="auto"/>
        <w:right w:val="none" w:sz="0" w:space="0" w:color="auto"/>
      </w:divBdr>
    </w:div>
    <w:div w:id="1400055706">
      <w:marLeft w:val="0"/>
      <w:marRight w:val="0"/>
      <w:marTop w:val="-20"/>
      <w:marBottom w:val="-20"/>
      <w:divBdr>
        <w:top w:val="none" w:sz="0" w:space="0" w:color="auto"/>
        <w:left w:val="none" w:sz="0" w:space="0" w:color="auto"/>
        <w:bottom w:val="none" w:sz="0" w:space="0" w:color="auto"/>
        <w:right w:val="none" w:sz="0" w:space="0" w:color="auto"/>
      </w:divBdr>
    </w:div>
    <w:div w:id="1401293087">
      <w:marLeft w:val="0"/>
      <w:marRight w:val="0"/>
      <w:marTop w:val="-20"/>
      <w:marBottom w:val="-20"/>
      <w:divBdr>
        <w:top w:val="none" w:sz="0" w:space="0" w:color="auto"/>
        <w:left w:val="none" w:sz="0" w:space="0" w:color="auto"/>
        <w:bottom w:val="none" w:sz="0" w:space="0" w:color="auto"/>
        <w:right w:val="none" w:sz="0" w:space="0" w:color="auto"/>
      </w:divBdr>
    </w:div>
    <w:div w:id="1401363745">
      <w:marLeft w:val="0"/>
      <w:marRight w:val="0"/>
      <w:marTop w:val="-20"/>
      <w:marBottom w:val="-20"/>
      <w:divBdr>
        <w:top w:val="none" w:sz="0" w:space="0" w:color="auto"/>
        <w:left w:val="none" w:sz="0" w:space="0" w:color="auto"/>
        <w:bottom w:val="none" w:sz="0" w:space="0" w:color="auto"/>
        <w:right w:val="none" w:sz="0" w:space="0" w:color="auto"/>
      </w:divBdr>
    </w:div>
    <w:div w:id="1406340448">
      <w:marLeft w:val="0"/>
      <w:marRight w:val="0"/>
      <w:marTop w:val="-20"/>
      <w:marBottom w:val="-20"/>
      <w:divBdr>
        <w:top w:val="none" w:sz="0" w:space="0" w:color="auto"/>
        <w:left w:val="none" w:sz="0" w:space="0" w:color="auto"/>
        <w:bottom w:val="none" w:sz="0" w:space="0" w:color="auto"/>
        <w:right w:val="none" w:sz="0" w:space="0" w:color="auto"/>
      </w:divBdr>
    </w:div>
    <w:div w:id="1407266703">
      <w:marLeft w:val="0"/>
      <w:marRight w:val="0"/>
      <w:marTop w:val="-20"/>
      <w:marBottom w:val="-20"/>
      <w:divBdr>
        <w:top w:val="none" w:sz="0" w:space="0" w:color="auto"/>
        <w:left w:val="none" w:sz="0" w:space="0" w:color="auto"/>
        <w:bottom w:val="none" w:sz="0" w:space="0" w:color="auto"/>
        <w:right w:val="none" w:sz="0" w:space="0" w:color="auto"/>
      </w:divBdr>
    </w:div>
    <w:div w:id="1408068896">
      <w:marLeft w:val="0"/>
      <w:marRight w:val="0"/>
      <w:marTop w:val="-20"/>
      <w:marBottom w:val="-20"/>
      <w:divBdr>
        <w:top w:val="none" w:sz="0" w:space="0" w:color="auto"/>
        <w:left w:val="none" w:sz="0" w:space="0" w:color="auto"/>
        <w:bottom w:val="none" w:sz="0" w:space="0" w:color="auto"/>
        <w:right w:val="none" w:sz="0" w:space="0" w:color="auto"/>
      </w:divBdr>
    </w:div>
    <w:div w:id="1408723732">
      <w:marLeft w:val="0"/>
      <w:marRight w:val="0"/>
      <w:marTop w:val="-20"/>
      <w:marBottom w:val="-20"/>
      <w:divBdr>
        <w:top w:val="none" w:sz="0" w:space="0" w:color="auto"/>
        <w:left w:val="none" w:sz="0" w:space="0" w:color="auto"/>
        <w:bottom w:val="none" w:sz="0" w:space="0" w:color="auto"/>
        <w:right w:val="none" w:sz="0" w:space="0" w:color="auto"/>
      </w:divBdr>
    </w:div>
    <w:div w:id="1409032981">
      <w:marLeft w:val="0"/>
      <w:marRight w:val="0"/>
      <w:marTop w:val="-20"/>
      <w:marBottom w:val="-20"/>
      <w:divBdr>
        <w:top w:val="none" w:sz="0" w:space="0" w:color="auto"/>
        <w:left w:val="none" w:sz="0" w:space="0" w:color="auto"/>
        <w:bottom w:val="none" w:sz="0" w:space="0" w:color="auto"/>
        <w:right w:val="none" w:sz="0" w:space="0" w:color="auto"/>
      </w:divBdr>
    </w:div>
    <w:div w:id="1410729815">
      <w:marLeft w:val="0"/>
      <w:marRight w:val="0"/>
      <w:marTop w:val="-20"/>
      <w:marBottom w:val="-20"/>
      <w:divBdr>
        <w:top w:val="none" w:sz="0" w:space="0" w:color="auto"/>
        <w:left w:val="none" w:sz="0" w:space="0" w:color="auto"/>
        <w:bottom w:val="none" w:sz="0" w:space="0" w:color="auto"/>
        <w:right w:val="none" w:sz="0" w:space="0" w:color="auto"/>
      </w:divBdr>
    </w:div>
    <w:div w:id="1410999036">
      <w:marLeft w:val="0"/>
      <w:marRight w:val="0"/>
      <w:marTop w:val="-20"/>
      <w:marBottom w:val="-20"/>
      <w:divBdr>
        <w:top w:val="none" w:sz="0" w:space="0" w:color="auto"/>
        <w:left w:val="none" w:sz="0" w:space="0" w:color="auto"/>
        <w:bottom w:val="none" w:sz="0" w:space="0" w:color="auto"/>
        <w:right w:val="none" w:sz="0" w:space="0" w:color="auto"/>
      </w:divBdr>
    </w:div>
    <w:div w:id="1411275539">
      <w:marLeft w:val="0"/>
      <w:marRight w:val="0"/>
      <w:marTop w:val="-20"/>
      <w:marBottom w:val="-20"/>
      <w:divBdr>
        <w:top w:val="none" w:sz="0" w:space="0" w:color="auto"/>
        <w:left w:val="none" w:sz="0" w:space="0" w:color="auto"/>
        <w:bottom w:val="none" w:sz="0" w:space="0" w:color="auto"/>
        <w:right w:val="none" w:sz="0" w:space="0" w:color="auto"/>
      </w:divBdr>
    </w:div>
    <w:div w:id="1412386847">
      <w:marLeft w:val="0"/>
      <w:marRight w:val="0"/>
      <w:marTop w:val="-20"/>
      <w:marBottom w:val="-20"/>
      <w:divBdr>
        <w:top w:val="none" w:sz="0" w:space="0" w:color="auto"/>
        <w:left w:val="none" w:sz="0" w:space="0" w:color="auto"/>
        <w:bottom w:val="none" w:sz="0" w:space="0" w:color="auto"/>
        <w:right w:val="none" w:sz="0" w:space="0" w:color="auto"/>
      </w:divBdr>
    </w:div>
    <w:div w:id="1415201841">
      <w:marLeft w:val="0"/>
      <w:marRight w:val="0"/>
      <w:marTop w:val="-20"/>
      <w:marBottom w:val="-20"/>
      <w:divBdr>
        <w:top w:val="none" w:sz="0" w:space="0" w:color="auto"/>
        <w:left w:val="none" w:sz="0" w:space="0" w:color="auto"/>
        <w:bottom w:val="none" w:sz="0" w:space="0" w:color="auto"/>
        <w:right w:val="none" w:sz="0" w:space="0" w:color="auto"/>
      </w:divBdr>
    </w:div>
    <w:div w:id="1416053328">
      <w:marLeft w:val="0"/>
      <w:marRight w:val="0"/>
      <w:marTop w:val="-20"/>
      <w:marBottom w:val="-20"/>
      <w:divBdr>
        <w:top w:val="none" w:sz="0" w:space="0" w:color="auto"/>
        <w:left w:val="none" w:sz="0" w:space="0" w:color="auto"/>
        <w:bottom w:val="none" w:sz="0" w:space="0" w:color="auto"/>
        <w:right w:val="none" w:sz="0" w:space="0" w:color="auto"/>
      </w:divBdr>
    </w:div>
    <w:div w:id="1416515563">
      <w:marLeft w:val="0"/>
      <w:marRight w:val="0"/>
      <w:marTop w:val="-20"/>
      <w:marBottom w:val="-20"/>
      <w:divBdr>
        <w:top w:val="none" w:sz="0" w:space="0" w:color="auto"/>
        <w:left w:val="none" w:sz="0" w:space="0" w:color="auto"/>
        <w:bottom w:val="none" w:sz="0" w:space="0" w:color="auto"/>
        <w:right w:val="none" w:sz="0" w:space="0" w:color="auto"/>
      </w:divBdr>
    </w:div>
    <w:div w:id="1417703628">
      <w:marLeft w:val="0"/>
      <w:marRight w:val="0"/>
      <w:marTop w:val="-20"/>
      <w:marBottom w:val="-20"/>
      <w:divBdr>
        <w:top w:val="none" w:sz="0" w:space="0" w:color="auto"/>
        <w:left w:val="none" w:sz="0" w:space="0" w:color="auto"/>
        <w:bottom w:val="none" w:sz="0" w:space="0" w:color="auto"/>
        <w:right w:val="none" w:sz="0" w:space="0" w:color="auto"/>
      </w:divBdr>
    </w:div>
    <w:div w:id="1419133709">
      <w:marLeft w:val="0"/>
      <w:marRight w:val="0"/>
      <w:marTop w:val="-20"/>
      <w:marBottom w:val="-20"/>
      <w:divBdr>
        <w:top w:val="none" w:sz="0" w:space="0" w:color="auto"/>
        <w:left w:val="none" w:sz="0" w:space="0" w:color="auto"/>
        <w:bottom w:val="none" w:sz="0" w:space="0" w:color="auto"/>
        <w:right w:val="none" w:sz="0" w:space="0" w:color="auto"/>
      </w:divBdr>
    </w:div>
    <w:div w:id="1419210147">
      <w:marLeft w:val="0"/>
      <w:marRight w:val="0"/>
      <w:marTop w:val="-20"/>
      <w:marBottom w:val="-20"/>
      <w:divBdr>
        <w:top w:val="none" w:sz="0" w:space="0" w:color="auto"/>
        <w:left w:val="none" w:sz="0" w:space="0" w:color="auto"/>
        <w:bottom w:val="none" w:sz="0" w:space="0" w:color="auto"/>
        <w:right w:val="none" w:sz="0" w:space="0" w:color="auto"/>
      </w:divBdr>
    </w:div>
    <w:div w:id="1421291186">
      <w:marLeft w:val="0"/>
      <w:marRight w:val="0"/>
      <w:marTop w:val="-20"/>
      <w:marBottom w:val="-20"/>
      <w:divBdr>
        <w:top w:val="none" w:sz="0" w:space="0" w:color="auto"/>
        <w:left w:val="none" w:sz="0" w:space="0" w:color="auto"/>
        <w:bottom w:val="none" w:sz="0" w:space="0" w:color="auto"/>
        <w:right w:val="none" w:sz="0" w:space="0" w:color="auto"/>
      </w:divBdr>
    </w:div>
    <w:div w:id="1424572601">
      <w:marLeft w:val="0"/>
      <w:marRight w:val="0"/>
      <w:marTop w:val="-20"/>
      <w:marBottom w:val="-20"/>
      <w:divBdr>
        <w:top w:val="none" w:sz="0" w:space="0" w:color="auto"/>
        <w:left w:val="none" w:sz="0" w:space="0" w:color="auto"/>
        <w:bottom w:val="none" w:sz="0" w:space="0" w:color="auto"/>
        <w:right w:val="none" w:sz="0" w:space="0" w:color="auto"/>
      </w:divBdr>
    </w:div>
    <w:div w:id="1428037248">
      <w:marLeft w:val="0"/>
      <w:marRight w:val="0"/>
      <w:marTop w:val="-20"/>
      <w:marBottom w:val="-20"/>
      <w:divBdr>
        <w:top w:val="none" w:sz="0" w:space="0" w:color="auto"/>
        <w:left w:val="none" w:sz="0" w:space="0" w:color="auto"/>
        <w:bottom w:val="none" w:sz="0" w:space="0" w:color="auto"/>
        <w:right w:val="none" w:sz="0" w:space="0" w:color="auto"/>
      </w:divBdr>
    </w:div>
    <w:div w:id="1428236634">
      <w:marLeft w:val="0"/>
      <w:marRight w:val="0"/>
      <w:marTop w:val="-20"/>
      <w:marBottom w:val="-20"/>
      <w:divBdr>
        <w:top w:val="none" w:sz="0" w:space="0" w:color="auto"/>
        <w:left w:val="none" w:sz="0" w:space="0" w:color="auto"/>
        <w:bottom w:val="none" w:sz="0" w:space="0" w:color="auto"/>
        <w:right w:val="none" w:sz="0" w:space="0" w:color="auto"/>
      </w:divBdr>
    </w:div>
    <w:div w:id="1428303391">
      <w:marLeft w:val="0"/>
      <w:marRight w:val="0"/>
      <w:marTop w:val="-20"/>
      <w:marBottom w:val="-20"/>
      <w:divBdr>
        <w:top w:val="none" w:sz="0" w:space="0" w:color="auto"/>
        <w:left w:val="none" w:sz="0" w:space="0" w:color="auto"/>
        <w:bottom w:val="none" w:sz="0" w:space="0" w:color="auto"/>
        <w:right w:val="none" w:sz="0" w:space="0" w:color="auto"/>
      </w:divBdr>
    </w:div>
    <w:div w:id="1429737735">
      <w:marLeft w:val="0"/>
      <w:marRight w:val="0"/>
      <w:marTop w:val="-20"/>
      <w:marBottom w:val="-20"/>
      <w:divBdr>
        <w:top w:val="none" w:sz="0" w:space="0" w:color="auto"/>
        <w:left w:val="none" w:sz="0" w:space="0" w:color="auto"/>
        <w:bottom w:val="none" w:sz="0" w:space="0" w:color="auto"/>
        <w:right w:val="none" w:sz="0" w:space="0" w:color="auto"/>
      </w:divBdr>
    </w:div>
    <w:div w:id="1430274092">
      <w:marLeft w:val="0"/>
      <w:marRight w:val="0"/>
      <w:marTop w:val="-20"/>
      <w:marBottom w:val="-20"/>
      <w:divBdr>
        <w:top w:val="none" w:sz="0" w:space="0" w:color="auto"/>
        <w:left w:val="none" w:sz="0" w:space="0" w:color="auto"/>
        <w:bottom w:val="none" w:sz="0" w:space="0" w:color="auto"/>
        <w:right w:val="none" w:sz="0" w:space="0" w:color="auto"/>
      </w:divBdr>
    </w:div>
    <w:div w:id="1433239080">
      <w:marLeft w:val="0"/>
      <w:marRight w:val="0"/>
      <w:marTop w:val="-20"/>
      <w:marBottom w:val="-20"/>
      <w:divBdr>
        <w:top w:val="none" w:sz="0" w:space="0" w:color="auto"/>
        <w:left w:val="none" w:sz="0" w:space="0" w:color="auto"/>
        <w:bottom w:val="none" w:sz="0" w:space="0" w:color="auto"/>
        <w:right w:val="none" w:sz="0" w:space="0" w:color="auto"/>
      </w:divBdr>
    </w:div>
    <w:div w:id="1434010134">
      <w:marLeft w:val="0"/>
      <w:marRight w:val="0"/>
      <w:marTop w:val="-20"/>
      <w:marBottom w:val="-20"/>
      <w:divBdr>
        <w:top w:val="none" w:sz="0" w:space="0" w:color="auto"/>
        <w:left w:val="none" w:sz="0" w:space="0" w:color="auto"/>
        <w:bottom w:val="none" w:sz="0" w:space="0" w:color="auto"/>
        <w:right w:val="none" w:sz="0" w:space="0" w:color="auto"/>
      </w:divBdr>
    </w:div>
    <w:div w:id="1434282924">
      <w:marLeft w:val="0"/>
      <w:marRight w:val="0"/>
      <w:marTop w:val="-20"/>
      <w:marBottom w:val="-20"/>
      <w:divBdr>
        <w:top w:val="none" w:sz="0" w:space="0" w:color="auto"/>
        <w:left w:val="none" w:sz="0" w:space="0" w:color="auto"/>
        <w:bottom w:val="none" w:sz="0" w:space="0" w:color="auto"/>
        <w:right w:val="none" w:sz="0" w:space="0" w:color="auto"/>
      </w:divBdr>
    </w:div>
    <w:div w:id="1434545863">
      <w:marLeft w:val="0"/>
      <w:marRight w:val="0"/>
      <w:marTop w:val="-20"/>
      <w:marBottom w:val="-20"/>
      <w:divBdr>
        <w:top w:val="none" w:sz="0" w:space="0" w:color="auto"/>
        <w:left w:val="none" w:sz="0" w:space="0" w:color="auto"/>
        <w:bottom w:val="none" w:sz="0" w:space="0" w:color="auto"/>
        <w:right w:val="none" w:sz="0" w:space="0" w:color="auto"/>
      </w:divBdr>
    </w:div>
    <w:div w:id="1434739898">
      <w:marLeft w:val="0"/>
      <w:marRight w:val="0"/>
      <w:marTop w:val="-20"/>
      <w:marBottom w:val="-20"/>
      <w:divBdr>
        <w:top w:val="none" w:sz="0" w:space="0" w:color="auto"/>
        <w:left w:val="none" w:sz="0" w:space="0" w:color="auto"/>
        <w:bottom w:val="none" w:sz="0" w:space="0" w:color="auto"/>
        <w:right w:val="none" w:sz="0" w:space="0" w:color="auto"/>
      </w:divBdr>
    </w:div>
    <w:div w:id="1437021435">
      <w:marLeft w:val="0"/>
      <w:marRight w:val="0"/>
      <w:marTop w:val="-20"/>
      <w:marBottom w:val="-20"/>
      <w:divBdr>
        <w:top w:val="none" w:sz="0" w:space="0" w:color="auto"/>
        <w:left w:val="none" w:sz="0" w:space="0" w:color="auto"/>
        <w:bottom w:val="none" w:sz="0" w:space="0" w:color="auto"/>
        <w:right w:val="none" w:sz="0" w:space="0" w:color="auto"/>
      </w:divBdr>
    </w:div>
    <w:div w:id="1437822389">
      <w:marLeft w:val="0"/>
      <w:marRight w:val="0"/>
      <w:marTop w:val="-20"/>
      <w:marBottom w:val="-20"/>
      <w:divBdr>
        <w:top w:val="none" w:sz="0" w:space="0" w:color="auto"/>
        <w:left w:val="none" w:sz="0" w:space="0" w:color="auto"/>
        <w:bottom w:val="none" w:sz="0" w:space="0" w:color="auto"/>
        <w:right w:val="none" w:sz="0" w:space="0" w:color="auto"/>
      </w:divBdr>
    </w:div>
    <w:div w:id="1439985533">
      <w:marLeft w:val="0"/>
      <w:marRight w:val="0"/>
      <w:marTop w:val="-20"/>
      <w:marBottom w:val="-20"/>
      <w:divBdr>
        <w:top w:val="none" w:sz="0" w:space="0" w:color="auto"/>
        <w:left w:val="none" w:sz="0" w:space="0" w:color="auto"/>
        <w:bottom w:val="none" w:sz="0" w:space="0" w:color="auto"/>
        <w:right w:val="none" w:sz="0" w:space="0" w:color="auto"/>
      </w:divBdr>
    </w:div>
    <w:div w:id="1439987366">
      <w:marLeft w:val="0"/>
      <w:marRight w:val="0"/>
      <w:marTop w:val="-20"/>
      <w:marBottom w:val="-20"/>
      <w:divBdr>
        <w:top w:val="none" w:sz="0" w:space="0" w:color="auto"/>
        <w:left w:val="none" w:sz="0" w:space="0" w:color="auto"/>
        <w:bottom w:val="none" w:sz="0" w:space="0" w:color="auto"/>
        <w:right w:val="none" w:sz="0" w:space="0" w:color="auto"/>
      </w:divBdr>
    </w:div>
    <w:div w:id="1440029799">
      <w:marLeft w:val="0"/>
      <w:marRight w:val="0"/>
      <w:marTop w:val="-20"/>
      <w:marBottom w:val="-20"/>
      <w:divBdr>
        <w:top w:val="none" w:sz="0" w:space="0" w:color="auto"/>
        <w:left w:val="none" w:sz="0" w:space="0" w:color="auto"/>
        <w:bottom w:val="none" w:sz="0" w:space="0" w:color="auto"/>
        <w:right w:val="none" w:sz="0" w:space="0" w:color="auto"/>
      </w:divBdr>
    </w:div>
    <w:div w:id="1441296330">
      <w:marLeft w:val="0"/>
      <w:marRight w:val="0"/>
      <w:marTop w:val="-20"/>
      <w:marBottom w:val="-20"/>
      <w:divBdr>
        <w:top w:val="none" w:sz="0" w:space="0" w:color="auto"/>
        <w:left w:val="none" w:sz="0" w:space="0" w:color="auto"/>
        <w:bottom w:val="none" w:sz="0" w:space="0" w:color="auto"/>
        <w:right w:val="none" w:sz="0" w:space="0" w:color="auto"/>
      </w:divBdr>
    </w:div>
    <w:div w:id="1443573311">
      <w:marLeft w:val="0"/>
      <w:marRight w:val="0"/>
      <w:marTop w:val="-20"/>
      <w:marBottom w:val="-20"/>
      <w:divBdr>
        <w:top w:val="none" w:sz="0" w:space="0" w:color="auto"/>
        <w:left w:val="none" w:sz="0" w:space="0" w:color="auto"/>
        <w:bottom w:val="none" w:sz="0" w:space="0" w:color="auto"/>
        <w:right w:val="none" w:sz="0" w:space="0" w:color="auto"/>
      </w:divBdr>
    </w:div>
    <w:div w:id="1445540997">
      <w:marLeft w:val="0"/>
      <w:marRight w:val="0"/>
      <w:marTop w:val="-20"/>
      <w:marBottom w:val="-20"/>
      <w:divBdr>
        <w:top w:val="none" w:sz="0" w:space="0" w:color="auto"/>
        <w:left w:val="none" w:sz="0" w:space="0" w:color="auto"/>
        <w:bottom w:val="none" w:sz="0" w:space="0" w:color="auto"/>
        <w:right w:val="none" w:sz="0" w:space="0" w:color="auto"/>
      </w:divBdr>
    </w:div>
    <w:div w:id="1445996156">
      <w:marLeft w:val="0"/>
      <w:marRight w:val="0"/>
      <w:marTop w:val="-20"/>
      <w:marBottom w:val="-20"/>
      <w:divBdr>
        <w:top w:val="none" w:sz="0" w:space="0" w:color="auto"/>
        <w:left w:val="none" w:sz="0" w:space="0" w:color="auto"/>
        <w:bottom w:val="none" w:sz="0" w:space="0" w:color="auto"/>
        <w:right w:val="none" w:sz="0" w:space="0" w:color="auto"/>
      </w:divBdr>
    </w:div>
    <w:div w:id="1446727749">
      <w:marLeft w:val="0"/>
      <w:marRight w:val="0"/>
      <w:marTop w:val="-20"/>
      <w:marBottom w:val="-20"/>
      <w:divBdr>
        <w:top w:val="none" w:sz="0" w:space="0" w:color="auto"/>
        <w:left w:val="none" w:sz="0" w:space="0" w:color="auto"/>
        <w:bottom w:val="none" w:sz="0" w:space="0" w:color="auto"/>
        <w:right w:val="none" w:sz="0" w:space="0" w:color="auto"/>
      </w:divBdr>
    </w:div>
    <w:div w:id="1447891501">
      <w:marLeft w:val="0"/>
      <w:marRight w:val="0"/>
      <w:marTop w:val="-20"/>
      <w:marBottom w:val="-20"/>
      <w:divBdr>
        <w:top w:val="none" w:sz="0" w:space="0" w:color="auto"/>
        <w:left w:val="none" w:sz="0" w:space="0" w:color="auto"/>
        <w:bottom w:val="none" w:sz="0" w:space="0" w:color="auto"/>
        <w:right w:val="none" w:sz="0" w:space="0" w:color="auto"/>
      </w:divBdr>
    </w:div>
    <w:div w:id="1448430365">
      <w:marLeft w:val="0"/>
      <w:marRight w:val="0"/>
      <w:marTop w:val="-20"/>
      <w:marBottom w:val="-20"/>
      <w:divBdr>
        <w:top w:val="none" w:sz="0" w:space="0" w:color="auto"/>
        <w:left w:val="none" w:sz="0" w:space="0" w:color="auto"/>
        <w:bottom w:val="none" w:sz="0" w:space="0" w:color="auto"/>
        <w:right w:val="none" w:sz="0" w:space="0" w:color="auto"/>
      </w:divBdr>
    </w:div>
    <w:div w:id="1449203251">
      <w:marLeft w:val="0"/>
      <w:marRight w:val="0"/>
      <w:marTop w:val="-20"/>
      <w:marBottom w:val="-20"/>
      <w:divBdr>
        <w:top w:val="none" w:sz="0" w:space="0" w:color="auto"/>
        <w:left w:val="none" w:sz="0" w:space="0" w:color="auto"/>
        <w:bottom w:val="none" w:sz="0" w:space="0" w:color="auto"/>
        <w:right w:val="none" w:sz="0" w:space="0" w:color="auto"/>
      </w:divBdr>
    </w:div>
    <w:div w:id="1450203340">
      <w:marLeft w:val="0"/>
      <w:marRight w:val="0"/>
      <w:marTop w:val="-20"/>
      <w:marBottom w:val="-20"/>
      <w:divBdr>
        <w:top w:val="none" w:sz="0" w:space="0" w:color="auto"/>
        <w:left w:val="none" w:sz="0" w:space="0" w:color="auto"/>
        <w:bottom w:val="none" w:sz="0" w:space="0" w:color="auto"/>
        <w:right w:val="none" w:sz="0" w:space="0" w:color="auto"/>
      </w:divBdr>
    </w:div>
    <w:div w:id="1450852447">
      <w:marLeft w:val="0"/>
      <w:marRight w:val="0"/>
      <w:marTop w:val="-20"/>
      <w:marBottom w:val="-20"/>
      <w:divBdr>
        <w:top w:val="none" w:sz="0" w:space="0" w:color="auto"/>
        <w:left w:val="none" w:sz="0" w:space="0" w:color="auto"/>
        <w:bottom w:val="none" w:sz="0" w:space="0" w:color="auto"/>
        <w:right w:val="none" w:sz="0" w:space="0" w:color="auto"/>
      </w:divBdr>
    </w:div>
    <w:div w:id="1453357439">
      <w:marLeft w:val="0"/>
      <w:marRight w:val="0"/>
      <w:marTop w:val="-20"/>
      <w:marBottom w:val="-20"/>
      <w:divBdr>
        <w:top w:val="none" w:sz="0" w:space="0" w:color="auto"/>
        <w:left w:val="none" w:sz="0" w:space="0" w:color="auto"/>
        <w:bottom w:val="none" w:sz="0" w:space="0" w:color="auto"/>
        <w:right w:val="none" w:sz="0" w:space="0" w:color="auto"/>
      </w:divBdr>
    </w:div>
    <w:div w:id="1454444925">
      <w:marLeft w:val="0"/>
      <w:marRight w:val="0"/>
      <w:marTop w:val="-20"/>
      <w:marBottom w:val="-20"/>
      <w:divBdr>
        <w:top w:val="none" w:sz="0" w:space="0" w:color="auto"/>
        <w:left w:val="none" w:sz="0" w:space="0" w:color="auto"/>
        <w:bottom w:val="none" w:sz="0" w:space="0" w:color="auto"/>
        <w:right w:val="none" w:sz="0" w:space="0" w:color="auto"/>
      </w:divBdr>
    </w:div>
    <w:div w:id="1456213925">
      <w:marLeft w:val="0"/>
      <w:marRight w:val="0"/>
      <w:marTop w:val="-20"/>
      <w:marBottom w:val="-20"/>
      <w:divBdr>
        <w:top w:val="none" w:sz="0" w:space="0" w:color="auto"/>
        <w:left w:val="none" w:sz="0" w:space="0" w:color="auto"/>
        <w:bottom w:val="none" w:sz="0" w:space="0" w:color="auto"/>
        <w:right w:val="none" w:sz="0" w:space="0" w:color="auto"/>
      </w:divBdr>
    </w:div>
    <w:div w:id="1456632587">
      <w:marLeft w:val="0"/>
      <w:marRight w:val="0"/>
      <w:marTop w:val="-20"/>
      <w:marBottom w:val="-20"/>
      <w:divBdr>
        <w:top w:val="none" w:sz="0" w:space="0" w:color="auto"/>
        <w:left w:val="none" w:sz="0" w:space="0" w:color="auto"/>
        <w:bottom w:val="none" w:sz="0" w:space="0" w:color="auto"/>
        <w:right w:val="none" w:sz="0" w:space="0" w:color="auto"/>
      </w:divBdr>
    </w:div>
    <w:div w:id="1458719920">
      <w:marLeft w:val="0"/>
      <w:marRight w:val="0"/>
      <w:marTop w:val="-20"/>
      <w:marBottom w:val="-20"/>
      <w:divBdr>
        <w:top w:val="none" w:sz="0" w:space="0" w:color="auto"/>
        <w:left w:val="none" w:sz="0" w:space="0" w:color="auto"/>
        <w:bottom w:val="none" w:sz="0" w:space="0" w:color="auto"/>
        <w:right w:val="none" w:sz="0" w:space="0" w:color="auto"/>
      </w:divBdr>
    </w:div>
    <w:div w:id="1459060075">
      <w:marLeft w:val="0"/>
      <w:marRight w:val="0"/>
      <w:marTop w:val="-20"/>
      <w:marBottom w:val="-20"/>
      <w:divBdr>
        <w:top w:val="none" w:sz="0" w:space="0" w:color="auto"/>
        <w:left w:val="none" w:sz="0" w:space="0" w:color="auto"/>
        <w:bottom w:val="none" w:sz="0" w:space="0" w:color="auto"/>
        <w:right w:val="none" w:sz="0" w:space="0" w:color="auto"/>
      </w:divBdr>
    </w:div>
    <w:div w:id="1459568708">
      <w:marLeft w:val="0"/>
      <w:marRight w:val="0"/>
      <w:marTop w:val="-20"/>
      <w:marBottom w:val="-20"/>
      <w:divBdr>
        <w:top w:val="none" w:sz="0" w:space="0" w:color="auto"/>
        <w:left w:val="none" w:sz="0" w:space="0" w:color="auto"/>
        <w:bottom w:val="none" w:sz="0" w:space="0" w:color="auto"/>
        <w:right w:val="none" w:sz="0" w:space="0" w:color="auto"/>
      </w:divBdr>
    </w:div>
    <w:div w:id="1460803483">
      <w:marLeft w:val="0"/>
      <w:marRight w:val="0"/>
      <w:marTop w:val="-20"/>
      <w:marBottom w:val="-20"/>
      <w:divBdr>
        <w:top w:val="none" w:sz="0" w:space="0" w:color="auto"/>
        <w:left w:val="none" w:sz="0" w:space="0" w:color="auto"/>
        <w:bottom w:val="none" w:sz="0" w:space="0" w:color="auto"/>
        <w:right w:val="none" w:sz="0" w:space="0" w:color="auto"/>
      </w:divBdr>
    </w:div>
    <w:div w:id="1460956570">
      <w:marLeft w:val="0"/>
      <w:marRight w:val="0"/>
      <w:marTop w:val="-20"/>
      <w:marBottom w:val="-20"/>
      <w:divBdr>
        <w:top w:val="none" w:sz="0" w:space="0" w:color="auto"/>
        <w:left w:val="none" w:sz="0" w:space="0" w:color="auto"/>
        <w:bottom w:val="none" w:sz="0" w:space="0" w:color="auto"/>
        <w:right w:val="none" w:sz="0" w:space="0" w:color="auto"/>
      </w:divBdr>
    </w:div>
    <w:div w:id="1461024829">
      <w:marLeft w:val="0"/>
      <w:marRight w:val="0"/>
      <w:marTop w:val="-20"/>
      <w:marBottom w:val="-20"/>
      <w:divBdr>
        <w:top w:val="none" w:sz="0" w:space="0" w:color="auto"/>
        <w:left w:val="none" w:sz="0" w:space="0" w:color="auto"/>
        <w:bottom w:val="none" w:sz="0" w:space="0" w:color="auto"/>
        <w:right w:val="none" w:sz="0" w:space="0" w:color="auto"/>
      </w:divBdr>
    </w:div>
    <w:div w:id="1461529008">
      <w:marLeft w:val="0"/>
      <w:marRight w:val="0"/>
      <w:marTop w:val="-20"/>
      <w:marBottom w:val="-20"/>
      <w:divBdr>
        <w:top w:val="none" w:sz="0" w:space="0" w:color="auto"/>
        <w:left w:val="none" w:sz="0" w:space="0" w:color="auto"/>
        <w:bottom w:val="none" w:sz="0" w:space="0" w:color="auto"/>
        <w:right w:val="none" w:sz="0" w:space="0" w:color="auto"/>
      </w:divBdr>
    </w:div>
    <w:div w:id="1463187224">
      <w:marLeft w:val="0"/>
      <w:marRight w:val="0"/>
      <w:marTop w:val="-20"/>
      <w:marBottom w:val="-20"/>
      <w:divBdr>
        <w:top w:val="none" w:sz="0" w:space="0" w:color="auto"/>
        <w:left w:val="none" w:sz="0" w:space="0" w:color="auto"/>
        <w:bottom w:val="none" w:sz="0" w:space="0" w:color="auto"/>
        <w:right w:val="none" w:sz="0" w:space="0" w:color="auto"/>
      </w:divBdr>
    </w:div>
    <w:div w:id="1463885207">
      <w:marLeft w:val="0"/>
      <w:marRight w:val="0"/>
      <w:marTop w:val="-20"/>
      <w:marBottom w:val="-20"/>
      <w:divBdr>
        <w:top w:val="none" w:sz="0" w:space="0" w:color="auto"/>
        <w:left w:val="none" w:sz="0" w:space="0" w:color="auto"/>
        <w:bottom w:val="none" w:sz="0" w:space="0" w:color="auto"/>
        <w:right w:val="none" w:sz="0" w:space="0" w:color="auto"/>
      </w:divBdr>
    </w:div>
    <w:div w:id="1468277461">
      <w:marLeft w:val="0"/>
      <w:marRight w:val="0"/>
      <w:marTop w:val="-20"/>
      <w:marBottom w:val="-20"/>
      <w:divBdr>
        <w:top w:val="none" w:sz="0" w:space="0" w:color="auto"/>
        <w:left w:val="none" w:sz="0" w:space="0" w:color="auto"/>
        <w:bottom w:val="none" w:sz="0" w:space="0" w:color="auto"/>
        <w:right w:val="none" w:sz="0" w:space="0" w:color="auto"/>
      </w:divBdr>
    </w:div>
    <w:div w:id="1468551562">
      <w:marLeft w:val="0"/>
      <w:marRight w:val="0"/>
      <w:marTop w:val="-20"/>
      <w:marBottom w:val="-20"/>
      <w:divBdr>
        <w:top w:val="none" w:sz="0" w:space="0" w:color="auto"/>
        <w:left w:val="none" w:sz="0" w:space="0" w:color="auto"/>
        <w:bottom w:val="none" w:sz="0" w:space="0" w:color="auto"/>
        <w:right w:val="none" w:sz="0" w:space="0" w:color="auto"/>
      </w:divBdr>
    </w:div>
    <w:div w:id="1468931060">
      <w:marLeft w:val="0"/>
      <w:marRight w:val="0"/>
      <w:marTop w:val="-20"/>
      <w:marBottom w:val="-20"/>
      <w:divBdr>
        <w:top w:val="none" w:sz="0" w:space="0" w:color="auto"/>
        <w:left w:val="none" w:sz="0" w:space="0" w:color="auto"/>
        <w:bottom w:val="none" w:sz="0" w:space="0" w:color="auto"/>
        <w:right w:val="none" w:sz="0" w:space="0" w:color="auto"/>
      </w:divBdr>
    </w:div>
    <w:div w:id="1472406580">
      <w:marLeft w:val="0"/>
      <w:marRight w:val="0"/>
      <w:marTop w:val="-20"/>
      <w:marBottom w:val="-20"/>
      <w:divBdr>
        <w:top w:val="none" w:sz="0" w:space="0" w:color="auto"/>
        <w:left w:val="none" w:sz="0" w:space="0" w:color="auto"/>
        <w:bottom w:val="none" w:sz="0" w:space="0" w:color="auto"/>
        <w:right w:val="none" w:sz="0" w:space="0" w:color="auto"/>
      </w:divBdr>
    </w:div>
    <w:div w:id="1472677282">
      <w:marLeft w:val="0"/>
      <w:marRight w:val="0"/>
      <w:marTop w:val="-20"/>
      <w:marBottom w:val="-20"/>
      <w:divBdr>
        <w:top w:val="none" w:sz="0" w:space="0" w:color="auto"/>
        <w:left w:val="none" w:sz="0" w:space="0" w:color="auto"/>
        <w:bottom w:val="none" w:sz="0" w:space="0" w:color="auto"/>
        <w:right w:val="none" w:sz="0" w:space="0" w:color="auto"/>
      </w:divBdr>
    </w:div>
    <w:div w:id="1474718333">
      <w:marLeft w:val="0"/>
      <w:marRight w:val="0"/>
      <w:marTop w:val="-20"/>
      <w:marBottom w:val="-20"/>
      <w:divBdr>
        <w:top w:val="none" w:sz="0" w:space="0" w:color="auto"/>
        <w:left w:val="none" w:sz="0" w:space="0" w:color="auto"/>
        <w:bottom w:val="none" w:sz="0" w:space="0" w:color="auto"/>
        <w:right w:val="none" w:sz="0" w:space="0" w:color="auto"/>
      </w:divBdr>
    </w:div>
    <w:div w:id="1474830878">
      <w:marLeft w:val="0"/>
      <w:marRight w:val="0"/>
      <w:marTop w:val="-20"/>
      <w:marBottom w:val="-20"/>
      <w:divBdr>
        <w:top w:val="none" w:sz="0" w:space="0" w:color="auto"/>
        <w:left w:val="none" w:sz="0" w:space="0" w:color="auto"/>
        <w:bottom w:val="none" w:sz="0" w:space="0" w:color="auto"/>
        <w:right w:val="none" w:sz="0" w:space="0" w:color="auto"/>
      </w:divBdr>
    </w:div>
    <w:div w:id="1476530529">
      <w:marLeft w:val="0"/>
      <w:marRight w:val="0"/>
      <w:marTop w:val="-20"/>
      <w:marBottom w:val="-20"/>
      <w:divBdr>
        <w:top w:val="none" w:sz="0" w:space="0" w:color="auto"/>
        <w:left w:val="none" w:sz="0" w:space="0" w:color="auto"/>
        <w:bottom w:val="none" w:sz="0" w:space="0" w:color="auto"/>
        <w:right w:val="none" w:sz="0" w:space="0" w:color="auto"/>
      </w:divBdr>
    </w:div>
    <w:div w:id="1476679659">
      <w:marLeft w:val="0"/>
      <w:marRight w:val="0"/>
      <w:marTop w:val="-20"/>
      <w:marBottom w:val="-20"/>
      <w:divBdr>
        <w:top w:val="none" w:sz="0" w:space="0" w:color="auto"/>
        <w:left w:val="none" w:sz="0" w:space="0" w:color="auto"/>
        <w:bottom w:val="none" w:sz="0" w:space="0" w:color="auto"/>
        <w:right w:val="none" w:sz="0" w:space="0" w:color="auto"/>
      </w:divBdr>
    </w:div>
    <w:div w:id="1477185710">
      <w:marLeft w:val="0"/>
      <w:marRight w:val="0"/>
      <w:marTop w:val="-20"/>
      <w:marBottom w:val="-20"/>
      <w:divBdr>
        <w:top w:val="none" w:sz="0" w:space="0" w:color="auto"/>
        <w:left w:val="none" w:sz="0" w:space="0" w:color="auto"/>
        <w:bottom w:val="none" w:sz="0" w:space="0" w:color="auto"/>
        <w:right w:val="none" w:sz="0" w:space="0" w:color="auto"/>
      </w:divBdr>
    </w:div>
    <w:div w:id="1477797051">
      <w:marLeft w:val="0"/>
      <w:marRight w:val="0"/>
      <w:marTop w:val="-20"/>
      <w:marBottom w:val="-20"/>
      <w:divBdr>
        <w:top w:val="none" w:sz="0" w:space="0" w:color="auto"/>
        <w:left w:val="none" w:sz="0" w:space="0" w:color="auto"/>
        <w:bottom w:val="none" w:sz="0" w:space="0" w:color="auto"/>
        <w:right w:val="none" w:sz="0" w:space="0" w:color="auto"/>
      </w:divBdr>
    </w:div>
    <w:div w:id="1480343983">
      <w:marLeft w:val="0"/>
      <w:marRight w:val="0"/>
      <w:marTop w:val="-20"/>
      <w:marBottom w:val="-20"/>
      <w:divBdr>
        <w:top w:val="none" w:sz="0" w:space="0" w:color="auto"/>
        <w:left w:val="none" w:sz="0" w:space="0" w:color="auto"/>
        <w:bottom w:val="none" w:sz="0" w:space="0" w:color="auto"/>
        <w:right w:val="none" w:sz="0" w:space="0" w:color="auto"/>
      </w:divBdr>
    </w:div>
    <w:div w:id="1481386709">
      <w:marLeft w:val="0"/>
      <w:marRight w:val="0"/>
      <w:marTop w:val="-20"/>
      <w:marBottom w:val="-20"/>
      <w:divBdr>
        <w:top w:val="none" w:sz="0" w:space="0" w:color="auto"/>
        <w:left w:val="none" w:sz="0" w:space="0" w:color="auto"/>
        <w:bottom w:val="none" w:sz="0" w:space="0" w:color="auto"/>
        <w:right w:val="none" w:sz="0" w:space="0" w:color="auto"/>
      </w:divBdr>
    </w:div>
    <w:div w:id="1481655220">
      <w:marLeft w:val="0"/>
      <w:marRight w:val="0"/>
      <w:marTop w:val="-20"/>
      <w:marBottom w:val="-20"/>
      <w:divBdr>
        <w:top w:val="none" w:sz="0" w:space="0" w:color="auto"/>
        <w:left w:val="none" w:sz="0" w:space="0" w:color="auto"/>
        <w:bottom w:val="none" w:sz="0" w:space="0" w:color="auto"/>
        <w:right w:val="none" w:sz="0" w:space="0" w:color="auto"/>
      </w:divBdr>
    </w:div>
    <w:div w:id="1482767462">
      <w:marLeft w:val="0"/>
      <w:marRight w:val="0"/>
      <w:marTop w:val="-20"/>
      <w:marBottom w:val="-20"/>
      <w:divBdr>
        <w:top w:val="none" w:sz="0" w:space="0" w:color="auto"/>
        <w:left w:val="none" w:sz="0" w:space="0" w:color="auto"/>
        <w:bottom w:val="none" w:sz="0" w:space="0" w:color="auto"/>
        <w:right w:val="none" w:sz="0" w:space="0" w:color="auto"/>
      </w:divBdr>
    </w:div>
    <w:div w:id="1484351910">
      <w:marLeft w:val="0"/>
      <w:marRight w:val="0"/>
      <w:marTop w:val="-20"/>
      <w:marBottom w:val="-20"/>
      <w:divBdr>
        <w:top w:val="none" w:sz="0" w:space="0" w:color="auto"/>
        <w:left w:val="none" w:sz="0" w:space="0" w:color="auto"/>
        <w:bottom w:val="none" w:sz="0" w:space="0" w:color="auto"/>
        <w:right w:val="none" w:sz="0" w:space="0" w:color="auto"/>
      </w:divBdr>
    </w:div>
    <w:div w:id="1484660001">
      <w:marLeft w:val="0"/>
      <w:marRight w:val="0"/>
      <w:marTop w:val="-20"/>
      <w:marBottom w:val="-20"/>
      <w:divBdr>
        <w:top w:val="none" w:sz="0" w:space="0" w:color="auto"/>
        <w:left w:val="none" w:sz="0" w:space="0" w:color="auto"/>
        <w:bottom w:val="none" w:sz="0" w:space="0" w:color="auto"/>
        <w:right w:val="none" w:sz="0" w:space="0" w:color="auto"/>
      </w:divBdr>
    </w:div>
    <w:div w:id="1486048278">
      <w:marLeft w:val="0"/>
      <w:marRight w:val="0"/>
      <w:marTop w:val="-20"/>
      <w:marBottom w:val="-20"/>
      <w:divBdr>
        <w:top w:val="none" w:sz="0" w:space="0" w:color="auto"/>
        <w:left w:val="none" w:sz="0" w:space="0" w:color="auto"/>
        <w:bottom w:val="none" w:sz="0" w:space="0" w:color="auto"/>
        <w:right w:val="none" w:sz="0" w:space="0" w:color="auto"/>
      </w:divBdr>
    </w:div>
    <w:div w:id="1486433531">
      <w:marLeft w:val="0"/>
      <w:marRight w:val="0"/>
      <w:marTop w:val="-20"/>
      <w:marBottom w:val="-20"/>
      <w:divBdr>
        <w:top w:val="none" w:sz="0" w:space="0" w:color="auto"/>
        <w:left w:val="none" w:sz="0" w:space="0" w:color="auto"/>
        <w:bottom w:val="none" w:sz="0" w:space="0" w:color="auto"/>
        <w:right w:val="none" w:sz="0" w:space="0" w:color="auto"/>
      </w:divBdr>
    </w:div>
    <w:div w:id="1486777769">
      <w:marLeft w:val="0"/>
      <w:marRight w:val="0"/>
      <w:marTop w:val="-20"/>
      <w:marBottom w:val="-20"/>
      <w:divBdr>
        <w:top w:val="none" w:sz="0" w:space="0" w:color="auto"/>
        <w:left w:val="none" w:sz="0" w:space="0" w:color="auto"/>
        <w:bottom w:val="none" w:sz="0" w:space="0" w:color="auto"/>
        <w:right w:val="none" w:sz="0" w:space="0" w:color="auto"/>
      </w:divBdr>
    </w:div>
    <w:div w:id="1487437053">
      <w:marLeft w:val="0"/>
      <w:marRight w:val="0"/>
      <w:marTop w:val="-20"/>
      <w:marBottom w:val="-20"/>
      <w:divBdr>
        <w:top w:val="none" w:sz="0" w:space="0" w:color="auto"/>
        <w:left w:val="none" w:sz="0" w:space="0" w:color="auto"/>
        <w:bottom w:val="none" w:sz="0" w:space="0" w:color="auto"/>
        <w:right w:val="none" w:sz="0" w:space="0" w:color="auto"/>
      </w:divBdr>
    </w:div>
    <w:div w:id="1487624637">
      <w:marLeft w:val="0"/>
      <w:marRight w:val="0"/>
      <w:marTop w:val="-20"/>
      <w:marBottom w:val="-20"/>
      <w:divBdr>
        <w:top w:val="none" w:sz="0" w:space="0" w:color="auto"/>
        <w:left w:val="none" w:sz="0" w:space="0" w:color="auto"/>
        <w:bottom w:val="none" w:sz="0" w:space="0" w:color="auto"/>
        <w:right w:val="none" w:sz="0" w:space="0" w:color="auto"/>
      </w:divBdr>
    </w:div>
    <w:div w:id="1488324424">
      <w:marLeft w:val="0"/>
      <w:marRight w:val="0"/>
      <w:marTop w:val="-20"/>
      <w:marBottom w:val="-20"/>
      <w:divBdr>
        <w:top w:val="none" w:sz="0" w:space="0" w:color="auto"/>
        <w:left w:val="none" w:sz="0" w:space="0" w:color="auto"/>
        <w:bottom w:val="none" w:sz="0" w:space="0" w:color="auto"/>
        <w:right w:val="none" w:sz="0" w:space="0" w:color="auto"/>
      </w:divBdr>
    </w:div>
    <w:div w:id="1488471550">
      <w:marLeft w:val="0"/>
      <w:marRight w:val="0"/>
      <w:marTop w:val="-20"/>
      <w:marBottom w:val="-20"/>
      <w:divBdr>
        <w:top w:val="none" w:sz="0" w:space="0" w:color="auto"/>
        <w:left w:val="none" w:sz="0" w:space="0" w:color="auto"/>
        <w:bottom w:val="none" w:sz="0" w:space="0" w:color="auto"/>
        <w:right w:val="none" w:sz="0" w:space="0" w:color="auto"/>
      </w:divBdr>
    </w:div>
    <w:div w:id="1492287317">
      <w:marLeft w:val="0"/>
      <w:marRight w:val="0"/>
      <w:marTop w:val="-20"/>
      <w:marBottom w:val="-20"/>
      <w:divBdr>
        <w:top w:val="none" w:sz="0" w:space="0" w:color="auto"/>
        <w:left w:val="none" w:sz="0" w:space="0" w:color="auto"/>
        <w:bottom w:val="none" w:sz="0" w:space="0" w:color="auto"/>
        <w:right w:val="none" w:sz="0" w:space="0" w:color="auto"/>
      </w:divBdr>
    </w:div>
    <w:div w:id="1492481365">
      <w:marLeft w:val="0"/>
      <w:marRight w:val="0"/>
      <w:marTop w:val="-20"/>
      <w:marBottom w:val="-20"/>
      <w:divBdr>
        <w:top w:val="none" w:sz="0" w:space="0" w:color="auto"/>
        <w:left w:val="none" w:sz="0" w:space="0" w:color="auto"/>
        <w:bottom w:val="none" w:sz="0" w:space="0" w:color="auto"/>
        <w:right w:val="none" w:sz="0" w:space="0" w:color="auto"/>
      </w:divBdr>
    </w:div>
    <w:div w:id="1492940144">
      <w:marLeft w:val="0"/>
      <w:marRight w:val="0"/>
      <w:marTop w:val="-20"/>
      <w:marBottom w:val="-20"/>
      <w:divBdr>
        <w:top w:val="none" w:sz="0" w:space="0" w:color="auto"/>
        <w:left w:val="none" w:sz="0" w:space="0" w:color="auto"/>
        <w:bottom w:val="none" w:sz="0" w:space="0" w:color="auto"/>
        <w:right w:val="none" w:sz="0" w:space="0" w:color="auto"/>
      </w:divBdr>
    </w:div>
    <w:div w:id="1494568077">
      <w:marLeft w:val="0"/>
      <w:marRight w:val="0"/>
      <w:marTop w:val="-20"/>
      <w:marBottom w:val="-20"/>
      <w:divBdr>
        <w:top w:val="none" w:sz="0" w:space="0" w:color="auto"/>
        <w:left w:val="none" w:sz="0" w:space="0" w:color="auto"/>
        <w:bottom w:val="none" w:sz="0" w:space="0" w:color="auto"/>
        <w:right w:val="none" w:sz="0" w:space="0" w:color="auto"/>
      </w:divBdr>
    </w:div>
    <w:div w:id="1496991371">
      <w:marLeft w:val="0"/>
      <w:marRight w:val="0"/>
      <w:marTop w:val="-20"/>
      <w:marBottom w:val="-20"/>
      <w:divBdr>
        <w:top w:val="none" w:sz="0" w:space="0" w:color="auto"/>
        <w:left w:val="none" w:sz="0" w:space="0" w:color="auto"/>
        <w:bottom w:val="none" w:sz="0" w:space="0" w:color="auto"/>
        <w:right w:val="none" w:sz="0" w:space="0" w:color="auto"/>
      </w:divBdr>
      <w:divsChild>
        <w:div w:id="1473912321">
          <w:marLeft w:val="0"/>
          <w:marRight w:val="0"/>
          <w:marTop w:val="-20"/>
          <w:marBottom w:val="-20"/>
          <w:divBdr>
            <w:top w:val="none" w:sz="0" w:space="0" w:color="auto"/>
            <w:left w:val="none" w:sz="0" w:space="0" w:color="auto"/>
            <w:bottom w:val="none" w:sz="0" w:space="0" w:color="auto"/>
            <w:right w:val="none" w:sz="0" w:space="0" w:color="auto"/>
          </w:divBdr>
        </w:div>
      </w:divsChild>
    </w:div>
    <w:div w:id="1496998200">
      <w:marLeft w:val="0"/>
      <w:marRight w:val="0"/>
      <w:marTop w:val="-20"/>
      <w:marBottom w:val="-20"/>
      <w:divBdr>
        <w:top w:val="none" w:sz="0" w:space="0" w:color="auto"/>
        <w:left w:val="none" w:sz="0" w:space="0" w:color="auto"/>
        <w:bottom w:val="none" w:sz="0" w:space="0" w:color="auto"/>
        <w:right w:val="none" w:sz="0" w:space="0" w:color="auto"/>
      </w:divBdr>
    </w:div>
    <w:div w:id="1497499451">
      <w:marLeft w:val="0"/>
      <w:marRight w:val="0"/>
      <w:marTop w:val="-20"/>
      <w:marBottom w:val="-20"/>
      <w:divBdr>
        <w:top w:val="none" w:sz="0" w:space="0" w:color="auto"/>
        <w:left w:val="none" w:sz="0" w:space="0" w:color="auto"/>
        <w:bottom w:val="none" w:sz="0" w:space="0" w:color="auto"/>
        <w:right w:val="none" w:sz="0" w:space="0" w:color="auto"/>
      </w:divBdr>
    </w:div>
    <w:div w:id="1497962666">
      <w:marLeft w:val="0"/>
      <w:marRight w:val="0"/>
      <w:marTop w:val="-20"/>
      <w:marBottom w:val="-20"/>
      <w:divBdr>
        <w:top w:val="none" w:sz="0" w:space="0" w:color="auto"/>
        <w:left w:val="none" w:sz="0" w:space="0" w:color="auto"/>
        <w:bottom w:val="none" w:sz="0" w:space="0" w:color="auto"/>
        <w:right w:val="none" w:sz="0" w:space="0" w:color="auto"/>
      </w:divBdr>
    </w:div>
    <w:div w:id="1499540434">
      <w:marLeft w:val="0"/>
      <w:marRight w:val="0"/>
      <w:marTop w:val="-20"/>
      <w:marBottom w:val="-20"/>
      <w:divBdr>
        <w:top w:val="none" w:sz="0" w:space="0" w:color="auto"/>
        <w:left w:val="none" w:sz="0" w:space="0" w:color="auto"/>
        <w:bottom w:val="none" w:sz="0" w:space="0" w:color="auto"/>
        <w:right w:val="none" w:sz="0" w:space="0" w:color="auto"/>
      </w:divBdr>
    </w:div>
    <w:div w:id="1501312946">
      <w:marLeft w:val="0"/>
      <w:marRight w:val="0"/>
      <w:marTop w:val="-20"/>
      <w:marBottom w:val="-20"/>
      <w:divBdr>
        <w:top w:val="none" w:sz="0" w:space="0" w:color="auto"/>
        <w:left w:val="none" w:sz="0" w:space="0" w:color="auto"/>
        <w:bottom w:val="none" w:sz="0" w:space="0" w:color="auto"/>
        <w:right w:val="none" w:sz="0" w:space="0" w:color="auto"/>
      </w:divBdr>
    </w:div>
    <w:div w:id="1501500369">
      <w:marLeft w:val="0"/>
      <w:marRight w:val="0"/>
      <w:marTop w:val="-20"/>
      <w:marBottom w:val="-20"/>
      <w:divBdr>
        <w:top w:val="none" w:sz="0" w:space="0" w:color="auto"/>
        <w:left w:val="none" w:sz="0" w:space="0" w:color="auto"/>
        <w:bottom w:val="none" w:sz="0" w:space="0" w:color="auto"/>
        <w:right w:val="none" w:sz="0" w:space="0" w:color="auto"/>
      </w:divBdr>
    </w:div>
    <w:div w:id="1502696153">
      <w:marLeft w:val="0"/>
      <w:marRight w:val="0"/>
      <w:marTop w:val="-20"/>
      <w:marBottom w:val="-20"/>
      <w:divBdr>
        <w:top w:val="none" w:sz="0" w:space="0" w:color="auto"/>
        <w:left w:val="none" w:sz="0" w:space="0" w:color="auto"/>
        <w:bottom w:val="none" w:sz="0" w:space="0" w:color="auto"/>
        <w:right w:val="none" w:sz="0" w:space="0" w:color="auto"/>
      </w:divBdr>
    </w:div>
    <w:div w:id="1504006353">
      <w:marLeft w:val="0"/>
      <w:marRight w:val="0"/>
      <w:marTop w:val="-20"/>
      <w:marBottom w:val="-20"/>
      <w:divBdr>
        <w:top w:val="none" w:sz="0" w:space="0" w:color="auto"/>
        <w:left w:val="none" w:sz="0" w:space="0" w:color="auto"/>
        <w:bottom w:val="none" w:sz="0" w:space="0" w:color="auto"/>
        <w:right w:val="none" w:sz="0" w:space="0" w:color="auto"/>
      </w:divBdr>
    </w:div>
    <w:div w:id="1504472038">
      <w:marLeft w:val="0"/>
      <w:marRight w:val="0"/>
      <w:marTop w:val="-20"/>
      <w:marBottom w:val="-20"/>
      <w:divBdr>
        <w:top w:val="none" w:sz="0" w:space="0" w:color="auto"/>
        <w:left w:val="none" w:sz="0" w:space="0" w:color="auto"/>
        <w:bottom w:val="none" w:sz="0" w:space="0" w:color="auto"/>
        <w:right w:val="none" w:sz="0" w:space="0" w:color="auto"/>
      </w:divBdr>
    </w:div>
    <w:div w:id="1504473031">
      <w:marLeft w:val="0"/>
      <w:marRight w:val="0"/>
      <w:marTop w:val="-20"/>
      <w:marBottom w:val="-20"/>
      <w:divBdr>
        <w:top w:val="none" w:sz="0" w:space="0" w:color="auto"/>
        <w:left w:val="none" w:sz="0" w:space="0" w:color="auto"/>
        <w:bottom w:val="none" w:sz="0" w:space="0" w:color="auto"/>
        <w:right w:val="none" w:sz="0" w:space="0" w:color="auto"/>
      </w:divBdr>
    </w:div>
    <w:div w:id="1504930402">
      <w:marLeft w:val="0"/>
      <w:marRight w:val="0"/>
      <w:marTop w:val="-20"/>
      <w:marBottom w:val="-20"/>
      <w:divBdr>
        <w:top w:val="none" w:sz="0" w:space="0" w:color="auto"/>
        <w:left w:val="none" w:sz="0" w:space="0" w:color="auto"/>
        <w:bottom w:val="none" w:sz="0" w:space="0" w:color="auto"/>
        <w:right w:val="none" w:sz="0" w:space="0" w:color="auto"/>
      </w:divBdr>
    </w:div>
    <w:div w:id="1505167629">
      <w:marLeft w:val="0"/>
      <w:marRight w:val="0"/>
      <w:marTop w:val="-20"/>
      <w:marBottom w:val="-20"/>
      <w:divBdr>
        <w:top w:val="none" w:sz="0" w:space="0" w:color="auto"/>
        <w:left w:val="none" w:sz="0" w:space="0" w:color="auto"/>
        <w:bottom w:val="none" w:sz="0" w:space="0" w:color="auto"/>
        <w:right w:val="none" w:sz="0" w:space="0" w:color="auto"/>
      </w:divBdr>
    </w:div>
    <w:div w:id="1505558825">
      <w:marLeft w:val="0"/>
      <w:marRight w:val="0"/>
      <w:marTop w:val="-20"/>
      <w:marBottom w:val="-20"/>
      <w:divBdr>
        <w:top w:val="none" w:sz="0" w:space="0" w:color="auto"/>
        <w:left w:val="none" w:sz="0" w:space="0" w:color="auto"/>
        <w:bottom w:val="none" w:sz="0" w:space="0" w:color="auto"/>
        <w:right w:val="none" w:sz="0" w:space="0" w:color="auto"/>
      </w:divBdr>
    </w:div>
    <w:div w:id="1505584948">
      <w:marLeft w:val="0"/>
      <w:marRight w:val="0"/>
      <w:marTop w:val="-20"/>
      <w:marBottom w:val="-20"/>
      <w:divBdr>
        <w:top w:val="none" w:sz="0" w:space="0" w:color="auto"/>
        <w:left w:val="none" w:sz="0" w:space="0" w:color="auto"/>
        <w:bottom w:val="none" w:sz="0" w:space="0" w:color="auto"/>
        <w:right w:val="none" w:sz="0" w:space="0" w:color="auto"/>
      </w:divBdr>
    </w:div>
    <w:div w:id="1505895289">
      <w:marLeft w:val="0"/>
      <w:marRight w:val="0"/>
      <w:marTop w:val="-20"/>
      <w:marBottom w:val="-20"/>
      <w:divBdr>
        <w:top w:val="none" w:sz="0" w:space="0" w:color="auto"/>
        <w:left w:val="none" w:sz="0" w:space="0" w:color="auto"/>
        <w:bottom w:val="none" w:sz="0" w:space="0" w:color="auto"/>
        <w:right w:val="none" w:sz="0" w:space="0" w:color="auto"/>
      </w:divBdr>
    </w:div>
    <w:div w:id="1507359368">
      <w:marLeft w:val="0"/>
      <w:marRight w:val="0"/>
      <w:marTop w:val="-20"/>
      <w:marBottom w:val="-20"/>
      <w:divBdr>
        <w:top w:val="none" w:sz="0" w:space="0" w:color="auto"/>
        <w:left w:val="none" w:sz="0" w:space="0" w:color="auto"/>
        <w:bottom w:val="none" w:sz="0" w:space="0" w:color="auto"/>
        <w:right w:val="none" w:sz="0" w:space="0" w:color="auto"/>
      </w:divBdr>
    </w:div>
    <w:div w:id="1507556992">
      <w:marLeft w:val="0"/>
      <w:marRight w:val="0"/>
      <w:marTop w:val="-20"/>
      <w:marBottom w:val="-20"/>
      <w:divBdr>
        <w:top w:val="none" w:sz="0" w:space="0" w:color="auto"/>
        <w:left w:val="none" w:sz="0" w:space="0" w:color="auto"/>
        <w:bottom w:val="none" w:sz="0" w:space="0" w:color="auto"/>
        <w:right w:val="none" w:sz="0" w:space="0" w:color="auto"/>
      </w:divBdr>
    </w:div>
    <w:div w:id="1507746261">
      <w:marLeft w:val="0"/>
      <w:marRight w:val="0"/>
      <w:marTop w:val="-20"/>
      <w:marBottom w:val="-20"/>
      <w:divBdr>
        <w:top w:val="none" w:sz="0" w:space="0" w:color="auto"/>
        <w:left w:val="none" w:sz="0" w:space="0" w:color="auto"/>
        <w:bottom w:val="none" w:sz="0" w:space="0" w:color="auto"/>
        <w:right w:val="none" w:sz="0" w:space="0" w:color="auto"/>
      </w:divBdr>
    </w:div>
    <w:div w:id="1508016093">
      <w:marLeft w:val="0"/>
      <w:marRight w:val="0"/>
      <w:marTop w:val="-20"/>
      <w:marBottom w:val="-20"/>
      <w:divBdr>
        <w:top w:val="none" w:sz="0" w:space="0" w:color="auto"/>
        <w:left w:val="none" w:sz="0" w:space="0" w:color="auto"/>
        <w:bottom w:val="none" w:sz="0" w:space="0" w:color="auto"/>
        <w:right w:val="none" w:sz="0" w:space="0" w:color="auto"/>
      </w:divBdr>
    </w:div>
    <w:div w:id="1508984628">
      <w:marLeft w:val="0"/>
      <w:marRight w:val="0"/>
      <w:marTop w:val="-20"/>
      <w:marBottom w:val="-20"/>
      <w:divBdr>
        <w:top w:val="none" w:sz="0" w:space="0" w:color="auto"/>
        <w:left w:val="none" w:sz="0" w:space="0" w:color="auto"/>
        <w:bottom w:val="none" w:sz="0" w:space="0" w:color="auto"/>
        <w:right w:val="none" w:sz="0" w:space="0" w:color="auto"/>
      </w:divBdr>
    </w:div>
    <w:div w:id="1512138827">
      <w:marLeft w:val="0"/>
      <w:marRight w:val="0"/>
      <w:marTop w:val="-20"/>
      <w:marBottom w:val="-20"/>
      <w:divBdr>
        <w:top w:val="none" w:sz="0" w:space="0" w:color="auto"/>
        <w:left w:val="none" w:sz="0" w:space="0" w:color="auto"/>
        <w:bottom w:val="none" w:sz="0" w:space="0" w:color="auto"/>
        <w:right w:val="none" w:sz="0" w:space="0" w:color="auto"/>
      </w:divBdr>
    </w:div>
    <w:div w:id="1512447064">
      <w:marLeft w:val="0"/>
      <w:marRight w:val="0"/>
      <w:marTop w:val="-20"/>
      <w:marBottom w:val="-20"/>
      <w:divBdr>
        <w:top w:val="none" w:sz="0" w:space="0" w:color="auto"/>
        <w:left w:val="none" w:sz="0" w:space="0" w:color="auto"/>
        <w:bottom w:val="none" w:sz="0" w:space="0" w:color="auto"/>
        <w:right w:val="none" w:sz="0" w:space="0" w:color="auto"/>
      </w:divBdr>
    </w:div>
    <w:div w:id="1512991654">
      <w:marLeft w:val="0"/>
      <w:marRight w:val="0"/>
      <w:marTop w:val="-20"/>
      <w:marBottom w:val="-20"/>
      <w:divBdr>
        <w:top w:val="none" w:sz="0" w:space="0" w:color="auto"/>
        <w:left w:val="none" w:sz="0" w:space="0" w:color="auto"/>
        <w:bottom w:val="none" w:sz="0" w:space="0" w:color="auto"/>
        <w:right w:val="none" w:sz="0" w:space="0" w:color="auto"/>
      </w:divBdr>
    </w:div>
    <w:div w:id="1513177231">
      <w:marLeft w:val="0"/>
      <w:marRight w:val="0"/>
      <w:marTop w:val="-20"/>
      <w:marBottom w:val="-20"/>
      <w:divBdr>
        <w:top w:val="none" w:sz="0" w:space="0" w:color="auto"/>
        <w:left w:val="none" w:sz="0" w:space="0" w:color="auto"/>
        <w:bottom w:val="none" w:sz="0" w:space="0" w:color="auto"/>
        <w:right w:val="none" w:sz="0" w:space="0" w:color="auto"/>
      </w:divBdr>
    </w:div>
    <w:div w:id="1515223118">
      <w:marLeft w:val="0"/>
      <w:marRight w:val="0"/>
      <w:marTop w:val="-20"/>
      <w:marBottom w:val="-20"/>
      <w:divBdr>
        <w:top w:val="none" w:sz="0" w:space="0" w:color="auto"/>
        <w:left w:val="none" w:sz="0" w:space="0" w:color="auto"/>
        <w:bottom w:val="none" w:sz="0" w:space="0" w:color="auto"/>
        <w:right w:val="none" w:sz="0" w:space="0" w:color="auto"/>
      </w:divBdr>
    </w:div>
    <w:div w:id="1516116781">
      <w:marLeft w:val="0"/>
      <w:marRight w:val="0"/>
      <w:marTop w:val="-20"/>
      <w:marBottom w:val="-20"/>
      <w:divBdr>
        <w:top w:val="none" w:sz="0" w:space="0" w:color="auto"/>
        <w:left w:val="none" w:sz="0" w:space="0" w:color="auto"/>
        <w:bottom w:val="none" w:sz="0" w:space="0" w:color="auto"/>
        <w:right w:val="none" w:sz="0" w:space="0" w:color="auto"/>
      </w:divBdr>
    </w:div>
    <w:div w:id="1516260841">
      <w:marLeft w:val="0"/>
      <w:marRight w:val="0"/>
      <w:marTop w:val="-20"/>
      <w:marBottom w:val="-20"/>
      <w:divBdr>
        <w:top w:val="none" w:sz="0" w:space="0" w:color="auto"/>
        <w:left w:val="none" w:sz="0" w:space="0" w:color="auto"/>
        <w:bottom w:val="none" w:sz="0" w:space="0" w:color="auto"/>
        <w:right w:val="none" w:sz="0" w:space="0" w:color="auto"/>
      </w:divBdr>
    </w:div>
    <w:div w:id="1516385682">
      <w:marLeft w:val="0"/>
      <w:marRight w:val="0"/>
      <w:marTop w:val="-20"/>
      <w:marBottom w:val="-20"/>
      <w:divBdr>
        <w:top w:val="none" w:sz="0" w:space="0" w:color="auto"/>
        <w:left w:val="none" w:sz="0" w:space="0" w:color="auto"/>
        <w:bottom w:val="none" w:sz="0" w:space="0" w:color="auto"/>
        <w:right w:val="none" w:sz="0" w:space="0" w:color="auto"/>
      </w:divBdr>
    </w:div>
    <w:div w:id="1516921291">
      <w:marLeft w:val="0"/>
      <w:marRight w:val="0"/>
      <w:marTop w:val="-20"/>
      <w:marBottom w:val="-20"/>
      <w:divBdr>
        <w:top w:val="none" w:sz="0" w:space="0" w:color="auto"/>
        <w:left w:val="none" w:sz="0" w:space="0" w:color="auto"/>
        <w:bottom w:val="none" w:sz="0" w:space="0" w:color="auto"/>
        <w:right w:val="none" w:sz="0" w:space="0" w:color="auto"/>
      </w:divBdr>
    </w:div>
    <w:div w:id="1517843212">
      <w:marLeft w:val="0"/>
      <w:marRight w:val="0"/>
      <w:marTop w:val="-20"/>
      <w:marBottom w:val="-20"/>
      <w:divBdr>
        <w:top w:val="none" w:sz="0" w:space="0" w:color="auto"/>
        <w:left w:val="none" w:sz="0" w:space="0" w:color="auto"/>
        <w:bottom w:val="none" w:sz="0" w:space="0" w:color="auto"/>
        <w:right w:val="none" w:sz="0" w:space="0" w:color="auto"/>
      </w:divBdr>
    </w:div>
    <w:div w:id="1519586831">
      <w:marLeft w:val="0"/>
      <w:marRight w:val="0"/>
      <w:marTop w:val="-20"/>
      <w:marBottom w:val="-20"/>
      <w:divBdr>
        <w:top w:val="none" w:sz="0" w:space="0" w:color="auto"/>
        <w:left w:val="none" w:sz="0" w:space="0" w:color="auto"/>
        <w:bottom w:val="none" w:sz="0" w:space="0" w:color="auto"/>
        <w:right w:val="none" w:sz="0" w:space="0" w:color="auto"/>
      </w:divBdr>
    </w:div>
    <w:div w:id="1519658931">
      <w:marLeft w:val="0"/>
      <w:marRight w:val="0"/>
      <w:marTop w:val="-20"/>
      <w:marBottom w:val="-20"/>
      <w:divBdr>
        <w:top w:val="none" w:sz="0" w:space="0" w:color="auto"/>
        <w:left w:val="none" w:sz="0" w:space="0" w:color="auto"/>
        <w:bottom w:val="none" w:sz="0" w:space="0" w:color="auto"/>
        <w:right w:val="none" w:sz="0" w:space="0" w:color="auto"/>
      </w:divBdr>
    </w:div>
    <w:div w:id="1519737187">
      <w:marLeft w:val="0"/>
      <w:marRight w:val="0"/>
      <w:marTop w:val="-20"/>
      <w:marBottom w:val="-20"/>
      <w:divBdr>
        <w:top w:val="none" w:sz="0" w:space="0" w:color="auto"/>
        <w:left w:val="none" w:sz="0" w:space="0" w:color="auto"/>
        <w:bottom w:val="none" w:sz="0" w:space="0" w:color="auto"/>
        <w:right w:val="none" w:sz="0" w:space="0" w:color="auto"/>
      </w:divBdr>
    </w:div>
    <w:div w:id="1522088987">
      <w:marLeft w:val="0"/>
      <w:marRight w:val="0"/>
      <w:marTop w:val="-20"/>
      <w:marBottom w:val="-20"/>
      <w:divBdr>
        <w:top w:val="none" w:sz="0" w:space="0" w:color="auto"/>
        <w:left w:val="none" w:sz="0" w:space="0" w:color="auto"/>
        <w:bottom w:val="none" w:sz="0" w:space="0" w:color="auto"/>
        <w:right w:val="none" w:sz="0" w:space="0" w:color="auto"/>
      </w:divBdr>
    </w:div>
    <w:div w:id="1522233073">
      <w:marLeft w:val="0"/>
      <w:marRight w:val="0"/>
      <w:marTop w:val="-20"/>
      <w:marBottom w:val="-20"/>
      <w:divBdr>
        <w:top w:val="none" w:sz="0" w:space="0" w:color="auto"/>
        <w:left w:val="none" w:sz="0" w:space="0" w:color="auto"/>
        <w:bottom w:val="none" w:sz="0" w:space="0" w:color="auto"/>
        <w:right w:val="none" w:sz="0" w:space="0" w:color="auto"/>
      </w:divBdr>
    </w:div>
    <w:div w:id="1522695932">
      <w:marLeft w:val="0"/>
      <w:marRight w:val="0"/>
      <w:marTop w:val="-20"/>
      <w:marBottom w:val="-20"/>
      <w:divBdr>
        <w:top w:val="none" w:sz="0" w:space="0" w:color="auto"/>
        <w:left w:val="none" w:sz="0" w:space="0" w:color="auto"/>
        <w:bottom w:val="none" w:sz="0" w:space="0" w:color="auto"/>
        <w:right w:val="none" w:sz="0" w:space="0" w:color="auto"/>
      </w:divBdr>
    </w:div>
    <w:div w:id="1524050228">
      <w:marLeft w:val="0"/>
      <w:marRight w:val="0"/>
      <w:marTop w:val="-20"/>
      <w:marBottom w:val="-20"/>
      <w:divBdr>
        <w:top w:val="none" w:sz="0" w:space="0" w:color="auto"/>
        <w:left w:val="none" w:sz="0" w:space="0" w:color="auto"/>
        <w:bottom w:val="none" w:sz="0" w:space="0" w:color="auto"/>
        <w:right w:val="none" w:sz="0" w:space="0" w:color="auto"/>
      </w:divBdr>
    </w:div>
    <w:div w:id="1524170756">
      <w:marLeft w:val="0"/>
      <w:marRight w:val="0"/>
      <w:marTop w:val="-20"/>
      <w:marBottom w:val="-20"/>
      <w:divBdr>
        <w:top w:val="none" w:sz="0" w:space="0" w:color="auto"/>
        <w:left w:val="none" w:sz="0" w:space="0" w:color="auto"/>
        <w:bottom w:val="none" w:sz="0" w:space="0" w:color="auto"/>
        <w:right w:val="none" w:sz="0" w:space="0" w:color="auto"/>
      </w:divBdr>
    </w:div>
    <w:div w:id="1524319778">
      <w:marLeft w:val="0"/>
      <w:marRight w:val="0"/>
      <w:marTop w:val="-20"/>
      <w:marBottom w:val="-20"/>
      <w:divBdr>
        <w:top w:val="none" w:sz="0" w:space="0" w:color="auto"/>
        <w:left w:val="none" w:sz="0" w:space="0" w:color="auto"/>
        <w:bottom w:val="none" w:sz="0" w:space="0" w:color="auto"/>
        <w:right w:val="none" w:sz="0" w:space="0" w:color="auto"/>
      </w:divBdr>
    </w:div>
    <w:div w:id="1524787006">
      <w:marLeft w:val="0"/>
      <w:marRight w:val="0"/>
      <w:marTop w:val="-20"/>
      <w:marBottom w:val="-20"/>
      <w:divBdr>
        <w:top w:val="none" w:sz="0" w:space="0" w:color="auto"/>
        <w:left w:val="none" w:sz="0" w:space="0" w:color="auto"/>
        <w:bottom w:val="none" w:sz="0" w:space="0" w:color="auto"/>
        <w:right w:val="none" w:sz="0" w:space="0" w:color="auto"/>
      </w:divBdr>
    </w:div>
    <w:div w:id="1526870753">
      <w:marLeft w:val="0"/>
      <w:marRight w:val="0"/>
      <w:marTop w:val="-20"/>
      <w:marBottom w:val="-20"/>
      <w:divBdr>
        <w:top w:val="none" w:sz="0" w:space="0" w:color="auto"/>
        <w:left w:val="none" w:sz="0" w:space="0" w:color="auto"/>
        <w:bottom w:val="none" w:sz="0" w:space="0" w:color="auto"/>
        <w:right w:val="none" w:sz="0" w:space="0" w:color="auto"/>
      </w:divBdr>
    </w:div>
    <w:div w:id="1530145379">
      <w:marLeft w:val="0"/>
      <w:marRight w:val="0"/>
      <w:marTop w:val="-20"/>
      <w:marBottom w:val="-20"/>
      <w:divBdr>
        <w:top w:val="none" w:sz="0" w:space="0" w:color="auto"/>
        <w:left w:val="none" w:sz="0" w:space="0" w:color="auto"/>
        <w:bottom w:val="none" w:sz="0" w:space="0" w:color="auto"/>
        <w:right w:val="none" w:sz="0" w:space="0" w:color="auto"/>
      </w:divBdr>
    </w:div>
    <w:div w:id="1530336057">
      <w:marLeft w:val="0"/>
      <w:marRight w:val="0"/>
      <w:marTop w:val="-20"/>
      <w:marBottom w:val="-20"/>
      <w:divBdr>
        <w:top w:val="none" w:sz="0" w:space="0" w:color="auto"/>
        <w:left w:val="none" w:sz="0" w:space="0" w:color="auto"/>
        <w:bottom w:val="none" w:sz="0" w:space="0" w:color="auto"/>
        <w:right w:val="none" w:sz="0" w:space="0" w:color="auto"/>
      </w:divBdr>
    </w:div>
    <w:div w:id="1530601355">
      <w:marLeft w:val="0"/>
      <w:marRight w:val="0"/>
      <w:marTop w:val="-20"/>
      <w:marBottom w:val="-20"/>
      <w:divBdr>
        <w:top w:val="none" w:sz="0" w:space="0" w:color="auto"/>
        <w:left w:val="none" w:sz="0" w:space="0" w:color="auto"/>
        <w:bottom w:val="none" w:sz="0" w:space="0" w:color="auto"/>
        <w:right w:val="none" w:sz="0" w:space="0" w:color="auto"/>
      </w:divBdr>
    </w:div>
    <w:div w:id="1533566935">
      <w:marLeft w:val="0"/>
      <w:marRight w:val="0"/>
      <w:marTop w:val="-20"/>
      <w:marBottom w:val="-20"/>
      <w:divBdr>
        <w:top w:val="none" w:sz="0" w:space="0" w:color="auto"/>
        <w:left w:val="none" w:sz="0" w:space="0" w:color="auto"/>
        <w:bottom w:val="none" w:sz="0" w:space="0" w:color="auto"/>
        <w:right w:val="none" w:sz="0" w:space="0" w:color="auto"/>
      </w:divBdr>
    </w:div>
    <w:div w:id="1534462222">
      <w:marLeft w:val="0"/>
      <w:marRight w:val="0"/>
      <w:marTop w:val="-20"/>
      <w:marBottom w:val="-20"/>
      <w:divBdr>
        <w:top w:val="none" w:sz="0" w:space="0" w:color="auto"/>
        <w:left w:val="none" w:sz="0" w:space="0" w:color="auto"/>
        <w:bottom w:val="none" w:sz="0" w:space="0" w:color="auto"/>
        <w:right w:val="none" w:sz="0" w:space="0" w:color="auto"/>
      </w:divBdr>
    </w:div>
    <w:div w:id="1534656624">
      <w:marLeft w:val="0"/>
      <w:marRight w:val="0"/>
      <w:marTop w:val="-20"/>
      <w:marBottom w:val="-20"/>
      <w:divBdr>
        <w:top w:val="none" w:sz="0" w:space="0" w:color="auto"/>
        <w:left w:val="none" w:sz="0" w:space="0" w:color="auto"/>
        <w:bottom w:val="none" w:sz="0" w:space="0" w:color="auto"/>
        <w:right w:val="none" w:sz="0" w:space="0" w:color="auto"/>
      </w:divBdr>
    </w:div>
    <w:div w:id="1535536488">
      <w:marLeft w:val="0"/>
      <w:marRight w:val="0"/>
      <w:marTop w:val="-20"/>
      <w:marBottom w:val="-20"/>
      <w:divBdr>
        <w:top w:val="none" w:sz="0" w:space="0" w:color="auto"/>
        <w:left w:val="none" w:sz="0" w:space="0" w:color="auto"/>
        <w:bottom w:val="none" w:sz="0" w:space="0" w:color="auto"/>
        <w:right w:val="none" w:sz="0" w:space="0" w:color="auto"/>
      </w:divBdr>
    </w:div>
    <w:div w:id="1536188032">
      <w:marLeft w:val="0"/>
      <w:marRight w:val="0"/>
      <w:marTop w:val="-20"/>
      <w:marBottom w:val="-20"/>
      <w:divBdr>
        <w:top w:val="none" w:sz="0" w:space="0" w:color="auto"/>
        <w:left w:val="none" w:sz="0" w:space="0" w:color="auto"/>
        <w:bottom w:val="none" w:sz="0" w:space="0" w:color="auto"/>
        <w:right w:val="none" w:sz="0" w:space="0" w:color="auto"/>
      </w:divBdr>
    </w:div>
    <w:div w:id="1536579024">
      <w:marLeft w:val="0"/>
      <w:marRight w:val="0"/>
      <w:marTop w:val="-20"/>
      <w:marBottom w:val="-20"/>
      <w:divBdr>
        <w:top w:val="none" w:sz="0" w:space="0" w:color="auto"/>
        <w:left w:val="none" w:sz="0" w:space="0" w:color="auto"/>
        <w:bottom w:val="none" w:sz="0" w:space="0" w:color="auto"/>
        <w:right w:val="none" w:sz="0" w:space="0" w:color="auto"/>
      </w:divBdr>
    </w:div>
    <w:div w:id="1537232345">
      <w:marLeft w:val="0"/>
      <w:marRight w:val="0"/>
      <w:marTop w:val="-20"/>
      <w:marBottom w:val="-20"/>
      <w:divBdr>
        <w:top w:val="none" w:sz="0" w:space="0" w:color="auto"/>
        <w:left w:val="none" w:sz="0" w:space="0" w:color="auto"/>
        <w:bottom w:val="none" w:sz="0" w:space="0" w:color="auto"/>
        <w:right w:val="none" w:sz="0" w:space="0" w:color="auto"/>
      </w:divBdr>
    </w:div>
    <w:div w:id="1539858062">
      <w:marLeft w:val="0"/>
      <w:marRight w:val="0"/>
      <w:marTop w:val="-20"/>
      <w:marBottom w:val="-20"/>
      <w:divBdr>
        <w:top w:val="none" w:sz="0" w:space="0" w:color="auto"/>
        <w:left w:val="none" w:sz="0" w:space="0" w:color="auto"/>
        <w:bottom w:val="none" w:sz="0" w:space="0" w:color="auto"/>
        <w:right w:val="none" w:sz="0" w:space="0" w:color="auto"/>
      </w:divBdr>
    </w:div>
    <w:div w:id="1539974125">
      <w:marLeft w:val="0"/>
      <w:marRight w:val="0"/>
      <w:marTop w:val="-20"/>
      <w:marBottom w:val="-20"/>
      <w:divBdr>
        <w:top w:val="none" w:sz="0" w:space="0" w:color="auto"/>
        <w:left w:val="none" w:sz="0" w:space="0" w:color="auto"/>
        <w:bottom w:val="none" w:sz="0" w:space="0" w:color="auto"/>
        <w:right w:val="none" w:sz="0" w:space="0" w:color="auto"/>
      </w:divBdr>
    </w:div>
    <w:div w:id="1540623727">
      <w:marLeft w:val="0"/>
      <w:marRight w:val="0"/>
      <w:marTop w:val="-20"/>
      <w:marBottom w:val="-20"/>
      <w:divBdr>
        <w:top w:val="none" w:sz="0" w:space="0" w:color="auto"/>
        <w:left w:val="none" w:sz="0" w:space="0" w:color="auto"/>
        <w:bottom w:val="none" w:sz="0" w:space="0" w:color="auto"/>
        <w:right w:val="none" w:sz="0" w:space="0" w:color="auto"/>
      </w:divBdr>
    </w:div>
    <w:div w:id="1542011284">
      <w:marLeft w:val="0"/>
      <w:marRight w:val="0"/>
      <w:marTop w:val="-20"/>
      <w:marBottom w:val="-20"/>
      <w:divBdr>
        <w:top w:val="none" w:sz="0" w:space="0" w:color="auto"/>
        <w:left w:val="none" w:sz="0" w:space="0" w:color="auto"/>
        <w:bottom w:val="none" w:sz="0" w:space="0" w:color="auto"/>
        <w:right w:val="none" w:sz="0" w:space="0" w:color="auto"/>
      </w:divBdr>
    </w:div>
    <w:div w:id="1542942484">
      <w:marLeft w:val="0"/>
      <w:marRight w:val="0"/>
      <w:marTop w:val="-20"/>
      <w:marBottom w:val="-20"/>
      <w:divBdr>
        <w:top w:val="none" w:sz="0" w:space="0" w:color="auto"/>
        <w:left w:val="none" w:sz="0" w:space="0" w:color="auto"/>
        <w:bottom w:val="none" w:sz="0" w:space="0" w:color="auto"/>
        <w:right w:val="none" w:sz="0" w:space="0" w:color="auto"/>
      </w:divBdr>
    </w:div>
    <w:div w:id="1543592943">
      <w:marLeft w:val="0"/>
      <w:marRight w:val="0"/>
      <w:marTop w:val="-20"/>
      <w:marBottom w:val="-20"/>
      <w:divBdr>
        <w:top w:val="none" w:sz="0" w:space="0" w:color="auto"/>
        <w:left w:val="none" w:sz="0" w:space="0" w:color="auto"/>
        <w:bottom w:val="none" w:sz="0" w:space="0" w:color="auto"/>
        <w:right w:val="none" w:sz="0" w:space="0" w:color="auto"/>
      </w:divBdr>
    </w:div>
    <w:div w:id="1544168388">
      <w:marLeft w:val="0"/>
      <w:marRight w:val="0"/>
      <w:marTop w:val="-20"/>
      <w:marBottom w:val="-20"/>
      <w:divBdr>
        <w:top w:val="none" w:sz="0" w:space="0" w:color="auto"/>
        <w:left w:val="none" w:sz="0" w:space="0" w:color="auto"/>
        <w:bottom w:val="none" w:sz="0" w:space="0" w:color="auto"/>
        <w:right w:val="none" w:sz="0" w:space="0" w:color="auto"/>
      </w:divBdr>
    </w:div>
    <w:div w:id="1547333000">
      <w:marLeft w:val="0"/>
      <w:marRight w:val="0"/>
      <w:marTop w:val="-20"/>
      <w:marBottom w:val="-20"/>
      <w:divBdr>
        <w:top w:val="none" w:sz="0" w:space="0" w:color="auto"/>
        <w:left w:val="none" w:sz="0" w:space="0" w:color="auto"/>
        <w:bottom w:val="none" w:sz="0" w:space="0" w:color="auto"/>
        <w:right w:val="none" w:sz="0" w:space="0" w:color="auto"/>
      </w:divBdr>
    </w:div>
    <w:div w:id="1547790717">
      <w:marLeft w:val="0"/>
      <w:marRight w:val="0"/>
      <w:marTop w:val="-20"/>
      <w:marBottom w:val="-20"/>
      <w:divBdr>
        <w:top w:val="none" w:sz="0" w:space="0" w:color="auto"/>
        <w:left w:val="none" w:sz="0" w:space="0" w:color="auto"/>
        <w:bottom w:val="none" w:sz="0" w:space="0" w:color="auto"/>
        <w:right w:val="none" w:sz="0" w:space="0" w:color="auto"/>
      </w:divBdr>
    </w:div>
    <w:div w:id="1549103830">
      <w:marLeft w:val="0"/>
      <w:marRight w:val="0"/>
      <w:marTop w:val="-20"/>
      <w:marBottom w:val="-20"/>
      <w:divBdr>
        <w:top w:val="none" w:sz="0" w:space="0" w:color="auto"/>
        <w:left w:val="none" w:sz="0" w:space="0" w:color="auto"/>
        <w:bottom w:val="none" w:sz="0" w:space="0" w:color="auto"/>
        <w:right w:val="none" w:sz="0" w:space="0" w:color="auto"/>
      </w:divBdr>
    </w:div>
    <w:div w:id="1549106745">
      <w:marLeft w:val="0"/>
      <w:marRight w:val="0"/>
      <w:marTop w:val="-20"/>
      <w:marBottom w:val="-20"/>
      <w:divBdr>
        <w:top w:val="none" w:sz="0" w:space="0" w:color="auto"/>
        <w:left w:val="none" w:sz="0" w:space="0" w:color="auto"/>
        <w:bottom w:val="none" w:sz="0" w:space="0" w:color="auto"/>
        <w:right w:val="none" w:sz="0" w:space="0" w:color="auto"/>
      </w:divBdr>
    </w:div>
    <w:div w:id="1549803453">
      <w:marLeft w:val="0"/>
      <w:marRight w:val="0"/>
      <w:marTop w:val="-20"/>
      <w:marBottom w:val="-20"/>
      <w:divBdr>
        <w:top w:val="none" w:sz="0" w:space="0" w:color="auto"/>
        <w:left w:val="none" w:sz="0" w:space="0" w:color="auto"/>
        <w:bottom w:val="none" w:sz="0" w:space="0" w:color="auto"/>
        <w:right w:val="none" w:sz="0" w:space="0" w:color="auto"/>
      </w:divBdr>
    </w:div>
    <w:div w:id="1549997385">
      <w:marLeft w:val="0"/>
      <w:marRight w:val="0"/>
      <w:marTop w:val="-20"/>
      <w:marBottom w:val="-20"/>
      <w:divBdr>
        <w:top w:val="none" w:sz="0" w:space="0" w:color="auto"/>
        <w:left w:val="none" w:sz="0" w:space="0" w:color="auto"/>
        <w:bottom w:val="none" w:sz="0" w:space="0" w:color="auto"/>
        <w:right w:val="none" w:sz="0" w:space="0" w:color="auto"/>
      </w:divBdr>
    </w:div>
    <w:div w:id="1550995835">
      <w:marLeft w:val="0"/>
      <w:marRight w:val="0"/>
      <w:marTop w:val="-20"/>
      <w:marBottom w:val="-20"/>
      <w:divBdr>
        <w:top w:val="none" w:sz="0" w:space="0" w:color="auto"/>
        <w:left w:val="none" w:sz="0" w:space="0" w:color="auto"/>
        <w:bottom w:val="none" w:sz="0" w:space="0" w:color="auto"/>
        <w:right w:val="none" w:sz="0" w:space="0" w:color="auto"/>
      </w:divBdr>
    </w:div>
    <w:div w:id="1551071839">
      <w:marLeft w:val="0"/>
      <w:marRight w:val="0"/>
      <w:marTop w:val="-20"/>
      <w:marBottom w:val="-20"/>
      <w:divBdr>
        <w:top w:val="none" w:sz="0" w:space="0" w:color="auto"/>
        <w:left w:val="none" w:sz="0" w:space="0" w:color="auto"/>
        <w:bottom w:val="none" w:sz="0" w:space="0" w:color="auto"/>
        <w:right w:val="none" w:sz="0" w:space="0" w:color="auto"/>
      </w:divBdr>
    </w:div>
    <w:div w:id="1552613762">
      <w:marLeft w:val="0"/>
      <w:marRight w:val="0"/>
      <w:marTop w:val="-20"/>
      <w:marBottom w:val="-20"/>
      <w:divBdr>
        <w:top w:val="none" w:sz="0" w:space="0" w:color="auto"/>
        <w:left w:val="none" w:sz="0" w:space="0" w:color="auto"/>
        <w:bottom w:val="none" w:sz="0" w:space="0" w:color="auto"/>
        <w:right w:val="none" w:sz="0" w:space="0" w:color="auto"/>
      </w:divBdr>
    </w:div>
    <w:div w:id="1554073091">
      <w:marLeft w:val="0"/>
      <w:marRight w:val="0"/>
      <w:marTop w:val="-20"/>
      <w:marBottom w:val="-20"/>
      <w:divBdr>
        <w:top w:val="none" w:sz="0" w:space="0" w:color="auto"/>
        <w:left w:val="none" w:sz="0" w:space="0" w:color="auto"/>
        <w:bottom w:val="none" w:sz="0" w:space="0" w:color="auto"/>
        <w:right w:val="none" w:sz="0" w:space="0" w:color="auto"/>
      </w:divBdr>
    </w:div>
    <w:div w:id="1556627737">
      <w:marLeft w:val="0"/>
      <w:marRight w:val="0"/>
      <w:marTop w:val="-20"/>
      <w:marBottom w:val="-20"/>
      <w:divBdr>
        <w:top w:val="none" w:sz="0" w:space="0" w:color="auto"/>
        <w:left w:val="none" w:sz="0" w:space="0" w:color="auto"/>
        <w:bottom w:val="none" w:sz="0" w:space="0" w:color="auto"/>
        <w:right w:val="none" w:sz="0" w:space="0" w:color="auto"/>
      </w:divBdr>
    </w:div>
    <w:div w:id="1557084384">
      <w:marLeft w:val="0"/>
      <w:marRight w:val="0"/>
      <w:marTop w:val="-20"/>
      <w:marBottom w:val="-20"/>
      <w:divBdr>
        <w:top w:val="none" w:sz="0" w:space="0" w:color="auto"/>
        <w:left w:val="none" w:sz="0" w:space="0" w:color="auto"/>
        <w:bottom w:val="none" w:sz="0" w:space="0" w:color="auto"/>
        <w:right w:val="none" w:sz="0" w:space="0" w:color="auto"/>
      </w:divBdr>
    </w:div>
    <w:div w:id="1557470640">
      <w:marLeft w:val="0"/>
      <w:marRight w:val="0"/>
      <w:marTop w:val="-20"/>
      <w:marBottom w:val="-20"/>
      <w:divBdr>
        <w:top w:val="none" w:sz="0" w:space="0" w:color="auto"/>
        <w:left w:val="none" w:sz="0" w:space="0" w:color="auto"/>
        <w:bottom w:val="none" w:sz="0" w:space="0" w:color="auto"/>
        <w:right w:val="none" w:sz="0" w:space="0" w:color="auto"/>
      </w:divBdr>
    </w:div>
    <w:div w:id="1557625836">
      <w:marLeft w:val="0"/>
      <w:marRight w:val="0"/>
      <w:marTop w:val="-20"/>
      <w:marBottom w:val="-20"/>
      <w:divBdr>
        <w:top w:val="none" w:sz="0" w:space="0" w:color="auto"/>
        <w:left w:val="none" w:sz="0" w:space="0" w:color="auto"/>
        <w:bottom w:val="none" w:sz="0" w:space="0" w:color="auto"/>
        <w:right w:val="none" w:sz="0" w:space="0" w:color="auto"/>
      </w:divBdr>
    </w:div>
    <w:div w:id="1558585802">
      <w:marLeft w:val="0"/>
      <w:marRight w:val="0"/>
      <w:marTop w:val="-20"/>
      <w:marBottom w:val="-20"/>
      <w:divBdr>
        <w:top w:val="none" w:sz="0" w:space="0" w:color="auto"/>
        <w:left w:val="none" w:sz="0" w:space="0" w:color="auto"/>
        <w:bottom w:val="none" w:sz="0" w:space="0" w:color="auto"/>
        <w:right w:val="none" w:sz="0" w:space="0" w:color="auto"/>
      </w:divBdr>
    </w:div>
    <w:div w:id="1559245030">
      <w:marLeft w:val="0"/>
      <w:marRight w:val="0"/>
      <w:marTop w:val="-20"/>
      <w:marBottom w:val="-20"/>
      <w:divBdr>
        <w:top w:val="none" w:sz="0" w:space="0" w:color="auto"/>
        <w:left w:val="none" w:sz="0" w:space="0" w:color="auto"/>
        <w:bottom w:val="none" w:sz="0" w:space="0" w:color="auto"/>
        <w:right w:val="none" w:sz="0" w:space="0" w:color="auto"/>
      </w:divBdr>
    </w:div>
    <w:div w:id="1559706578">
      <w:marLeft w:val="0"/>
      <w:marRight w:val="0"/>
      <w:marTop w:val="-20"/>
      <w:marBottom w:val="-20"/>
      <w:divBdr>
        <w:top w:val="none" w:sz="0" w:space="0" w:color="auto"/>
        <w:left w:val="none" w:sz="0" w:space="0" w:color="auto"/>
        <w:bottom w:val="none" w:sz="0" w:space="0" w:color="auto"/>
        <w:right w:val="none" w:sz="0" w:space="0" w:color="auto"/>
      </w:divBdr>
    </w:div>
    <w:div w:id="1560480160">
      <w:marLeft w:val="0"/>
      <w:marRight w:val="0"/>
      <w:marTop w:val="-20"/>
      <w:marBottom w:val="-20"/>
      <w:divBdr>
        <w:top w:val="none" w:sz="0" w:space="0" w:color="auto"/>
        <w:left w:val="none" w:sz="0" w:space="0" w:color="auto"/>
        <w:bottom w:val="none" w:sz="0" w:space="0" w:color="auto"/>
        <w:right w:val="none" w:sz="0" w:space="0" w:color="auto"/>
      </w:divBdr>
    </w:div>
    <w:div w:id="1561165198">
      <w:marLeft w:val="0"/>
      <w:marRight w:val="0"/>
      <w:marTop w:val="-20"/>
      <w:marBottom w:val="-20"/>
      <w:divBdr>
        <w:top w:val="none" w:sz="0" w:space="0" w:color="auto"/>
        <w:left w:val="none" w:sz="0" w:space="0" w:color="auto"/>
        <w:bottom w:val="none" w:sz="0" w:space="0" w:color="auto"/>
        <w:right w:val="none" w:sz="0" w:space="0" w:color="auto"/>
      </w:divBdr>
    </w:div>
    <w:div w:id="1563251425">
      <w:marLeft w:val="0"/>
      <w:marRight w:val="0"/>
      <w:marTop w:val="-20"/>
      <w:marBottom w:val="-20"/>
      <w:divBdr>
        <w:top w:val="none" w:sz="0" w:space="0" w:color="auto"/>
        <w:left w:val="none" w:sz="0" w:space="0" w:color="auto"/>
        <w:bottom w:val="none" w:sz="0" w:space="0" w:color="auto"/>
        <w:right w:val="none" w:sz="0" w:space="0" w:color="auto"/>
      </w:divBdr>
    </w:div>
    <w:div w:id="1563709268">
      <w:marLeft w:val="0"/>
      <w:marRight w:val="0"/>
      <w:marTop w:val="-20"/>
      <w:marBottom w:val="-20"/>
      <w:divBdr>
        <w:top w:val="none" w:sz="0" w:space="0" w:color="auto"/>
        <w:left w:val="none" w:sz="0" w:space="0" w:color="auto"/>
        <w:bottom w:val="none" w:sz="0" w:space="0" w:color="auto"/>
        <w:right w:val="none" w:sz="0" w:space="0" w:color="auto"/>
      </w:divBdr>
    </w:div>
    <w:div w:id="1564563968">
      <w:marLeft w:val="0"/>
      <w:marRight w:val="0"/>
      <w:marTop w:val="-20"/>
      <w:marBottom w:val="-20"/>
      <w:divBdr>
        <w:top w:val="none" w:sz="0" w:space="0" w:color="auto"/>
        <w:left w:val="none" w:sz="0" w:space="0" w:color="auto"/>
        <w:bottom w:val="none" w:sz="0" w:space="0" w:color="auto"/>
        <w:right w:val="none" w:sz="0" w:space="0" w:color="auto"/>
      </w:divBdr>
    </w:div>
    <w:div w:id="1567185977">
      <w:marLeft w:val="0"/>
      <w:marRight w:val="0"/>
      <w:marTop w:val="-20"/>
      <w:marBottom w:val="-20"/>
      <w:divBdr>
        <w:top w:val="none" w:sz="0" w:space="0" w:color="auto"/>
        <w:left w:val="none" w:sz="0" w:space="0" w:color="auto"/>
        <w:bottom w:val="none" w:sz="0" w:space="0" w:color="auto"/>
        <w:right w:val="none" w:sz="0" w:space="0" w:color="auto"/>
      </w:divBdr>
    </w:div>
    <w:div w:id="1568491679">
      <w:marLeft w:val="0"/>
      <w:marRight w:val="0"/>
      <w:marTop w:val="-20"/>
      <w:marBottom w:val="-20"/>
      <w:divBdr>
        <w:top w:val="none" w:sz="0" w:space="0" w:color="auto"/>
        <w:left w:val="none" w:sz="0" w:space="0" w:color="auto"/>
        <w:bottom w:val="none" w:sz="0" w:space="0" w:color="auto"/>
        <w:right w:val="none" w:sz="0" w:space="0" w:color="auto"/>
      </w:divBdr>
    </w:div>
    <w:div w:id="1569345462">
      <w:marLeft w:val="0"/>
      <w:marRight w:val="0"/>
      <w:marTop w:val="-20"/>
      <w:marBottom w:val="-20"/>
      <w:divBdr>
        <w:top w:val="none" w:sz="0" w:space="0" w:color="auto"/>
        <w:left w:val="none" w:sz="0" w:space="0" w:color="auto"/>
        <w:bottom w:val="none" w:sz="0" w:space="0" w:color="auto"/>
        <w:right w:val="none" w:sz="0" w:space="0" w:color="auto"/>
      </w:divBdr>
    </w:div>
    <w:div w:id="1570767019">
      <w:marLeft w:val="0"/>
      <w:marRight w:val="0"/>
      <w:marTop w:val="-20"/>
      <w:marBottom w:val="-20"/>
      <w:divBdr>
        <w:top w:val="none" w:sz="0" w:space="0" w:color="auto"/>
        <w:left w:val="none" w:sz="0" w:space="0" w:color="auto"/>
        <w:bottom w:val="none" w:sz="0" w:space="0" w:color="auto"/>
        <w:right w:val="none" w:sz="0" w:space="0" w:color="auto"/>
      </w:divBdr>
    </w:div>
    <w:div w:id="1570846940">
      <w:marLeft w:val="0"/>
      <w:marRight w:val="0"/>
      <w:marTop w:val="-20"/>
      <w:marBottom w:val="-20"/>
      <w:divBdr>
        <w:top w:val="none" w:sz="0" w:space="0" w:color="auto"/>
        <w:left w:val="none" w:sz="0" w:space="0" w:color="auto"/>
        <w:bottom w:val="none" w:sz="0" w:space="0" w:color="auto"/>
        <w:right w:val="none" w:sz="0" w:space="0" w:color="auto"/>
      </w:divBdr>
    </w:div>
    <w:div w:id="1571112148">
      <w:marLeft w:val="0"/>
      <w:marRight w:val="0"/>
      <w:marTop w:val="-20"/>
      <w:marBottom w:val="-20"/>
      <w:divBdr>
        <w:top w:val="none" w:sz="0" w:space="0" w:color="auto"/>
        <w:left w:val="none" w:sz="0" w:space="0" w:color="auto"/>
        <w:bottom w:val="none" w:sz="0" w:space="0" w:color="auto"/>
        <w:right w:val="none" w:sz="0" w:space="0" w:color="auto"/>
      </w:divBdr>
    </w:div>
    <w:div w:id="1574660583">
      <w:marLeft w:val="0"/>
      <w:marRight w:val="0"/>
      <w:marTop w:val="-20"/>
      <w:marBottom w:val="-20"/>
      <w:divBdr>
        <w:top w:val="none" w:sz="0" w:space="0" w:color="auto"/>
        <w:left w:val="none" w:sz="0" w:space="0" w:color="auto"/>
        <w:bottom w:val="none" w:sz="0" w:space="0" w:color="auto"/>
        <w:right w:val="none" w:sz="0" w:space="0" w:color="auto"/>
      </w:divBdr>
    </w:div>
    <w:div w:id="1576427193">
      <w:marLeft w:val="0"/>
      <w:marRight w:val="0"/>
      <w:marTop w:val="-20"/>
      <w:marBottom w:val="-20"/>
      <w:divBdr>
        <w:top w:val="none" w:sz="0" w:space="0" w:color="auto"/>
        <w:left w:val="none" w:sz="0" w:space="0" w:color="auto"/>
        <w:bottom w:val="none" w:sz="0" w:space="0" w:color="auto"/>
        <w:right w:val="none" w:sz="0" w:space="0" w:color="auto"/>
      </w:divBdr>
    </w:div>
    <w:div w:id="1576939014">
      <w:marLeft w:val="0"/>
      <w:marRight w:val="0"/>
      <w:marTop w:val="-20"/>
      <w:marBottom w:val="-20"/>
      <w:divBdr>
        <w:top w:val="none" w:sz="0" w:space="0" w:color="auto"/>
        <w:left w:val="none" w:sz="0" w:space="0" w:color="auto"/>
        <w:bottom w:val="none" w:sz="0" w:space="0" w:color="auto"/>
        <w:right w:val="none" w:sz="0" w:space="0" w:color="auto"/>
      </w:divBdr>
    </w:div>
    <w:div w:id="1576941093">
      <w:marLeft w:val="0"/>
      <w:marRight w:val="0"/>
      <w:marTop w:val="-20"/>
      <w:marBottom w:val="-20"/>
      <w:divBdr>
        <w:top w:val="none" w:sz="0" w:space="0" w:color="auto"/>
        <w:left w:val="none" w:sz="0" w:space="0" w:color="auto"/>
        <w:bottom w:val="none" w:sz="0" w:space="0" w:color="auto"/>
        <w:right w:val="none" w:sz="0" w:space="0" w:color="auto"/>
      </w:divBdr>
    </w:div>
    <w:div w:id="1578512395">
      <w:marLeft w:val="0"/>
      <w:marRight w:val="0"/>
      <w:marTop w:val="-20"/>
      <w:marBottom w:val="-20"/>
      <w:divBdr>
        <w:top w:val="none" w:sz="0" w:space="0" w:color="auto"/>
        <w:left w:val="none" w:sz="0" w:space="0" w:color="auto"/>
        <w:bottom w:val="none" w:sz="0" w:space="0" w:color="auto"/>
        <w:right w:val="none" w:sz="0" w:space="0" w:color="auto"/>
      </w:divBdr>
    </w:div>
    <w:div w:id="1579974019">
      <w:marLeft w:val="0"/>
      <w:marRight w:val="0"/>
      <w:marTop w:val="-20"/>
      <w:marBottom w:val="-20"/>
      <w:divBdr>
        <w:top w:val="none" w:sz="0" w:space="0" w:color="auto"/>
        <w:left w:val="none" w:sz="0" w:space="0" w:color="auto"/>
        <w:bottom w:val="none" w:sz="0" w:space="0" w:color="auto"/>
        <w:right w:val="none" w:sz="0" w:space="0" w:color="auto"/>
      </w:divBdr>
    </w:div>
    <w:div w:id="1580166974">
      <w:marLeft w:val="0"/>
      <w:marRight w:val="0"/>
      <w:marTop w:val="-20"/>
      <w:marBottom w:val="-20"/>
      <w:divBdr>
        <w:top w:val="none" w:sz="0" w:space="0" w:color="auto"/>
        <w:left w:val="none" w:sz="0" w:space="0" w:color="auto"/>
        <w:bottom w:val="none" w:sz="0" w:space="0" w:color="auto"/>
        <w:right w:val="none" w:sz="0" w:space="0" w:color="auto"/>
      </w:divBdr>
    </w:div>
    <w:div w:id="1581213787">
      <w:marLeft w:val="0"/>
      <w:marRight w:val="0"/>
      <w:marTop w:val="-20"/>
      <w:marBottom w:val="-20"/>
      <w:divBdr>
        <w:top w:val="none" w:sz="0" w:space="0" w:color="auto"/>
        <w:left w:val="none" w:sz="0" w:space="0" w:color="auto"/>
        <w:bottom w:val="none" w:sz="0" w:space="0" w:color="auto"/>
        <w:right w:val="none" w:sz="0" w:space="0" w:color="auto"/>
      </w:divBdr>
    </w:div>
    <w:div w:id="1582442887">
      <w:marLeft w:val="0"/>
      <w:marRight w:val="0"/>
      <w:marTop w:val="-20"/>
      <w:marBottom w:val="-20"/>
      <w:divBdr>
        <w:top w:val="none" w:sz="0" w:space="0" w:color="auto"/>
        <w:left w:val="none" w:sz="0" w:space="0" w:color="auto"/>
        <w:bottom w:val="none" w:sz="0" w:space="0" w:color="auto"/>
        <w:right w:val="none" w:sz="0" w:space="0" w:color="auto"/>
      </w:divBdr>
    </w:div>
    <w:div w:id="1583105115">
      <w:marLeft w:val="0"/>
      <w:marRight w:val="0"/>
      <w:marTop w:val="-20"/>
      <w:marBottom w:val="-20"/>
      <w:divBdr>
        <w:top w:val="none" w:sz="0" w:space="0" w:color="auto"/>
        <w:left w:val="none" w:sz="0" w:space="0" w:color="auto"/>
        <w:bottom w:val="none" w:sz="0" w:space="0" w:color="auto"/>
        <w:right w:val="none" w:sz="0" w:space="0" w:color="auto"/>
      </w:divBdr>
    </w:div>
    <w:div w:id="1584535084">
      <w:marLeft w:val="0"/>
      <w:marRight w:val="0"/>
      <w:marTop w:val="-20"/>
      <w:marBottom w:val="-20"/>
      <w:divBdr>
        <w:top w:val="none" w:sz="0" w:space="0" w:color="auto"/>
        <w:left w:val="none" w:sz="0" w:space="0" w:color="auto"/>
        <w:bottom w:val="none" w:sz="0" w:space="0" w:color="auto"/>
        <w:right w:val="none" w:sz="0" w:space="0" w:color="auto"/>
      </w:divBdr>
    </w:div>
    <w:div w:id="1584870918">
      <w:marLeft w:val="0"/>
      <w:marRight w:val="0"/>
      <w:marTop w:val="-20"/>
      <w:marBottom w:val="-20"/>
      <w:divBdr>
        <w:top w:val="none" w:sz="0" w:space="0" w:color="auto"/>
        <w:left w:val="none" w:sz="0" w:space="0" w:color="auto"/>
        <w:bottom w:val="none" w:sz="0" w:space="0" w:color="auto"/>
        <w:right w:val="none" w:sz="0" w:space="0" w:color="auto"/>
      </w:divBdr>
    </w:div>
    <w:div w:id="1585453165">
      <w:marLeft w:val="0"/>
      <w:marRight w:val="0"/>
      <w:marTop w:val="-20"/>
      <w:marBottom w:val="-20"/>
      <w:divBdr>
        <w:top w:val="none" w:sz="0" w:space="0" w:color="auto"/>
        <w:left w:val="none" w:sz="0" w:space="0" w:color="auto"/>
        <w:bottom w:val="none" w:sz="0" w:space="0" w:color="auto"/>
        <w:right w:val="none" w:sz="0" w:space="0" w:color="auto"/>
      </w:divBdr>
    </w:div>
    <w:div w:id="1585528871">
      <w:marLeft w:val="0"/>
      <w:marRight w:val="0"/>
      <w:marTop w:val="-20"/>
      <w:marBottom w:val="-20"/>
      <w:divBdr>
        <w:top w:val="none" w:sz="0" w:space="0" w:color="auto"/>
        <w:left w:val="none" w:sz="0" w:space="0" w:color="auto"/>
        <w:bottom w:val="none" w:sz="0" w:space="0" w:color="auto"/>
        <w:right w:val="none" w:sz="0" w:space="0" w:color="auto"/>
      </w:divBdr>
    </w:div>
    <w:div w:id="1589001819">
      <w:marLeft w:val="0"/>
      <w:marRight w:val="0"/>
      <w:marTop w:val="-20"/>
      <w:marBottom w:val="-20"/>
      <w:divBdr>
        <w:top w:val="none" w:sz="0" w:space="0" w:color="auto"/>
        <w:left w:val="none" w:sz="0" w:space="0" w:color="auto"/>
        <w:bottom w:val="none" w:sz="0" w:space="0" w:color="auto"/>
        <w:right w:val="none" w:sz="0" w:space="0" w:color="auto"/>
      </w:divBdr>
    </w:div>
    <w:div w:id="1589732103">
      <w:marLeft w:val="0"/>
      <w:marRight w:val="0"/>
      <w:marTop w:val="-20"/>
      <w:marBottom w:val="-20"/>
      <w:divBdr>
        <w:top w:val="none" w:sz="0" w:space="0" w:color="auto"/>
        <w:left w:val="none" w:sz="0" w:space="0" w:color="auto"/>
        <w:bottom w:val="none" w:sz="0" w:space="0" w:color="auto"/>
        <w:right w:val="none" w:sz="0" w:space="0" w:color="auto"/>
      </w:divBdr>
    </w:div>
    <w:div w:id="1590381764">
      <w:marLeft w:val="0"/>
      <w:marRight w:val="0"/>
      <w:marTop w:val="-20"/>
      <w:marBottom w:val="-20"/>
      <w:divBdr>
        <w:top w:val="none" w:sz="0" w:space="0" w:color="auto"/>
        <w:left w:val="none" w:sz="0" w:space="0" w:color="auto"/>
        <w:bottom w:val="none" w:sz="0" w:space="0" w:color="auto"/>
        <w:right w:val="none" w:sz="0" w:space="0" w:color="auto"/>
      </w:divBdr>
    </w:div>
    <w:div w:id="1590656358">
      <w:marLeft w:val="0"/>
      <w:marRight w:val="0"/>
      <w:marTop w:val="-20"/>
      <w:marBottom w:val="-20"/>
      <w:divBdr>
        <w:top w:val="none" w:sz="0" w:space="0" w:color="auto"/>
        <w:left w:val="none" w:sz="0" w:space="0" w:color="auto"/>
        <w:bottom w:val="none" w:sz="0" w:space="0" w:color="auto"/>
        <w:right w:val="none" w:sz="0" w:space="0" w:color="auto"/>
      </w:divBdr>
    </w:div>
    <w:div w:id="1591963435">
      <w:marLeft w:val="0"/>
      <w:marRight w:val="0"/>
      <w:marTop w:val="-20"/>
      <w:marBottom w:val="-20"/>
      <w:divBdr>
        <w:top w:val="none" w:sz="0" w:space="0" w:color="auto"/>
        <w:left w:val="none" w:sz="0" w:space="0" w:color="auto"/>
        <w:bottom w:val="none" w:sz="0" w:space="0" w:color="auto"/>
        <w:right w:val="none" w:sz="0" w:space="0" w:color="auto"/>
      </w:divBdr>
    </w:div>
    <w:div w:id="1593004022">
      <w:marLeft w:val="0"/>
      <w:marRight w:val="0"/>
      <w:marTop w:val="-20"/>
      <w:marBottom w:val="-20"/>
      <w:divBdr>
        <w:top w:val="none" w:sz="0" w:space="0" w:color="auto"/>
        <w:left w:val="none" w:sz="0" w:space="0" w:color="auto"/>
        <w:bottom w:val="none" w:sz="0" w:space="0" w:color="auto"/>
        <w:right w:val="none" w:sz="0" w:space="0" w:color="auto"/>
      </w:divBdr>
    </w:div>
    <w:div w:id="1593978040">
      <w:marLeft w:val="0"/>
      <w:marRight w:val="0"/>
      <w:marTop w:val="-20"/>
      <w:marBottom w:val="-20"/>
      <w:divBdr>
        <w:top w:val="none" w:sz="0" w:space="0" w:color="auto"/>
        <w:left w:val="none" w:sz="0" w:space="0" w:color="auto"/>
        <w:bottom w:val="none" w:sz="0" w:space="0" w:color="auto"/>
        <w:right w:val="none" w:sz="0" w:space="0" w:color="auto"/>
      </w:divBdr>
    </w:div>
    <w:div w:id="1594507710">
      <w:marLeft w:val="0"/>
      <w:marRight w:val="0"/>
      <w:marTop w:val="-20"/>
      <w:marBottom w:val="-20"/>
      <w:divBdr>
        <w:top w:val="none" w:sz="0" w:space="0" w:color="auto"/>
        <w:left w:val="none" w:sz="0" w:space="0" w:color="auto"/>
        <w:bottom w:val="none" w:sz="0" w:space="0" w:color="auto"/>
        <w:right w:val="none" w:sz="0" w:space="0" w:color="auto"/>
      </w:divBdr>
    </w:div>
    <w:div w:id="1595361547">
      <w:marLeft w:val="0"/>
      <w:marRight w:val="0"/>
      <w:marTop w:val="-20"/>
      <w:marBottom w:val="-20"/>
      <w:divBdr>
        <w:top w:val="none" w:sz="0" w:space="0" w:color="auto"/>
        <w:left w:val="none" w:sz="0" w:space="0" w:color="auto"/>
        <w:bottom w:val="none" w:sz="0" w:space="0" w:color="auto"/>
        <w:right w:val="none" w:sz="0" w:space="0" w:color="auto"/>
      </w:divBdr>
    </w:div>
    <w:div w:id="1595824688">
      <w:marLeft w:val="0"/>
      <w:marRight w:val="0"/>
      <w:marTop w:val="-20"/>
      <w:marBottom w:val="-20"/>
      <w:divBdr>
        <w:top w:val="none" w:sz="0" w:space="0" w:color="auto"/>
        <w:left w:val="none" w:sz="0" w:space="0" w:color="auto"/>
        <w:bottom w:val="none" w:sz="0" w:space="0" w:color="auto"/>
        <w:right w:val="none" w:sz="0" w:space="0" w:color="auto"/>
      </w:divBdr>
    </w:div>
    <w:div w:id="1598127232">
      <w:marLeft w:val="0"/>
      <w:marRight w:val="0"/>
      <w:marTop w:val="-20"/>
      <w:marBottom w:val="-20"/>
      <w:divBdr>
        <w:top w:val="none" w:sz="0" w:space="0" w:color="auto"/>
        <w:left w:val="none" w:sz="0" w:space="0" w:color="auto"/>
        <w:bottom w:val="none" w:sz="0" w:space="0" w:color="auto"/>
        <w:right w:val="none" w:sz="0" w:space="0" w:color="auto"/>
      </w:divBdr>
    </w:div>
    <w:div w:id="1598557063">
      <w:marLeft w:val="0"/>
      <w:marRight w:val="0"/>
      <w:marTop w:val="-20"/>
      <w:marBottom w:val="-20"/>
      <w:divBdr>
        <w:top w:val="none" w:sz="0" w:space="0" w:color="auto"/>
        <w:left w:val="none" w:sz="0" w:space="0" w:color="auto"/>
        <w:bottom w:val="none" w:sz="0" w:space="0" w:color="auto"/>
        <w:right w:val="none" w:sz="0" w:space="0" w:color="auto"/>
      </w:divBdr>
    </w:div>
    <w:div w:id="1600526925">
      <w:marLeft w:val="0"/>
      <w:marRight w:val="0"/>
      <w:marTop w:val="-20"/>
      <w:marBottom w:val="-20"/>
      <w:divBdr>
        <w:top w:val="none" w:sz="0" w:space="0" w:color="auto"/>
        <w:left w:val="none" w:sz="0" w:space="0" w:color="auto"/>
        <w:bottom w:val="none" w:sz="0" w:space="0" w:color="auto"/>
        <w:right w:val="none" w:sz="0" w:space="0" w:color="auto"/>
      </w:divBdr>
    </w:div>
    <w:div w:id="1601135606">
      <w:marLeft w:val="0"/>
      <w:marRight w:val="0"/>
      <w:marTop w:val="-20"/>
      <w:marBottom w:val="-20"/>
      <w:divBdr>
        <w:top w:val="none" w:sz="0" w:space="0" w:color="auto"/>
        <w:left w:val="none" w:sz="0" w:space="0" w:color="auto"/>
        <w:bottom w:val="none" w:sz="0" w:space="0" w:color="auto"/>
        <w:right w:val="none" w:sz="0" w:space="0" w:color="auto"/>
      </w:divBdr>
    </w:div>
    <w:div w:id="1601334073">
      <w:marLeft w:val="0"/>
      <w:marRight w:val="0"/>
      <w:marTop w:val="-20"/>
      <w:marBottom w:val="-20"/>
      <w:divBdr>
        <w:top w:val="none" w:sz="0" w:space="0" w:color="auto"/>
        <w:left w:val="none" w:sz="0" w:space="0" w:color="auto"/>
        <w:bottom w:val="none" w:sz="0" w:space="0" w:color="auto"/>
        <w:right w:val="none" w:sz="0" w:space="0" w:color="auto"/>
      </w:divBdr>
    </w:div>
    <w:div w:id="1602027778">
      <w:marLeft w:val="0"/>
      <w:marRight w:val="0"/>
      <w:marTop w:val="-20"/>
      <w:marBottom w:val="-20"/>
      <w:divBdr>
        <w:top w:val="none" w:sz="0" w:space="0" w:color="auto"/>
        <w:left w:val="none" w:sz="0" w:space="0" w:color="auto"/>
        <w:bottom w:val="none" w:sz="0" w:space="0" w:color="auto"/>
        <w:right w:val="none" w:sz="0" w:space="0" w:color="auto"/>
      </w:divBdr>
    </w:div>
    <w:div w:id="1604798462">
      <w:marLeft w:val="0"/>
      <w:marRight w:val="0"/>
      <w:marTop w:val="-20"/>
      <w:marBottom w:val="-20"/>
      <w:divBdr>
        <w:top w:val="none" w:sz="0" w:space="0" w:color="auto"/>
        <w:left w:val="none" w:sz="0" w:space="0" w:color="auto"/>
        <w:bottom w:val="none" w:sz="0" w:space="0" w:color="auto"/>
        <w:right w:val="none" w:sz="0" w:space="0" w:color="auto"/>
      </w:divBdr>
    </w:div>
    <w:div w:id="1605454710">
      <w:marLeft w:val="0"/>
      <w:marRight w:val="0"/>
      <w:marTop w:val="-20"/>
      <w:marBottom w:val="-20"/>
      <w:divBdr>
        <w:top w:val="none" w:sz="0" w:space="0" w:color="auto"/>
        <w:left w:val="none" w:sz="0" w:space="0" w:color="auto"/>
        <w:bottom w:val="none" w:sz="0" w:space="0" w:color="auto"/>
        <w:right w:val="none" w:sz="0" w:space="0" w:color="auto"/>
      </w:divBdr>
    </w:div>
    <w:div w:id="1606376398">
      <w:marLeft w:val="0"/>
      <w:marRight w:val="0"/>
      <w:marTop w:val="-20"/>
      <w:marBottom w:val="-20"/>
      <w:divBdr>
        <w:top w:val="none" w:sz="0" w:space="0" w:color="auto"/>
        <w:left w:val="none" w:sz="0" w:space="0" w:color="auto"/>
        <w:bottom w:val="none" w:sz="0" w:space="0" w:color="auto"/>
        <w:right w:val="none" w:sz="0" w:space="0" w:color="auto"/>
      </w:divBdr>
    </w:div>
    <w:div w:id="1606646276">
      <w:marLeft w:val="0"/>
      <w:marRight w:val="0"/>
      <w:marTop w:val="-20"/>
      <w:marBottom w:val="-20"/>
      <w:divBdr>
        <w:top w:val="none" w:sz="0" w:space="0" w:color="auto"/>
        <w:left w:val="none" w:sz="0" w:space="0" w:color="auto"/>
        <w:bottom w:val="none" w:sz="0" w:space="0" w:color="auto"/>
        <w:right w:val="none" w:sz="0" w:space="0" w:color="auto"/>
      </w:divBdr>
    </w:div>
    <w:div w:id="1606814577">
      <w:marLeft w:val="0"/>
      <w:marRight w:val="0"/>
      <w:marTop w:val="-20"/>
      <w:marBottom w:val="-20"/>
      <w:divBdr>
        <w:top w:val="none" w:sz="0" w:space="0" w:color="auto"/>
        <w:left w:val="none" w:sz="0" w:space="0" w:color="auto"/>
        <w:bottom w:val="none" w:sz="0" w:space="0" w:color="auto"/>
        <w:right w:val="none" w:sz="0" w:space="0" w:color="auto"/>
      </w:divBdr>
    </w:div>
    <w:div w:id="1607422227">
      <w:marLeft w:val="0"/>
      <w:marRight w:val="0"/>
      <w:marTop w:val="-20"/>
      <w:marBottom w:val="-20"/>
      <w:divBdr>
        <w:top w:val="none" w:sz="0" w:space="0" w:color="auto"/>
        <w:left w:val="none" w:sz="0" w:space="0" w:color="auto"/>
        <w:bottom w:val="none" w:sz="0" w:space="0" w:color="auto"/>
        <w:right w:val="none" w:sz="0" w:space="0" w:color="auto"/>
      </w:divBdr>
    </w:div>
    <w:div w:id="1607730364">
      <w:marLeft w:val="0"/>
      <w:marRight w:val="0"/>
      <w:marTop w:val="-20"/>
      <w:marBottom w:val="-20"/>
      <w:divBdr>
        <w:top w:val="none" w:sz="0" w:space="0" w:color="auto"/>
        <w:left w:val="none" w:sz="0" w:space="0" w:color="auto"/>
        <w:bottom w:val="none" w:sz="0" w:space="0" w:color="auto"/>
        <w:right w:val="none" w:sz="0" w:space="0" w:color="auto"/>
      </w:divBdr>
    </w:div>
    <w:div w:id="1609048045">
      <w:marLeft w:val="0"/>
      <w:marRight w:val="0"/>
      <w:marTop w:val="-20"/>
      <w:marBottom w:val="-20"/>
      <w:divBdr>
        <w:top w:val="none" w:sz="0" w:space="0" w:color="auto"/>
        <w:left w:val="none" w:sz="0" w:space="0" w:color="auto"/>
        <w:bottom w:val="none" w:sz="0" w:space="0" w:color="auto"/>
        <w:right w:val="none" w:sz="0" w:space="0" w:color="auto"/>
      </w:divBdr>
    </w:div>
    <w:div w:id="1612857238">
      <w:marLeft w:val="0"/>
      <w:marRight w:val="0"/>
      <w:marTop w:val="-20"/>
      <w:marBottom w:val="-20"/>
      <w:divBdr>
        <w:top w:val="none" w:sz="0" w:space="0" w:color="auto"/>
        <w:left w:val="none" w:sz="0" w:space="0" w:color="auto"/>
        <w:bottom w:val="none" w:sz="0" w:space="0" w:color="auto"/>
        <w:right w:val="none" w:sz="0" w:space="0" w:color="auto"/>
      </w:divBdr>
    </w:div>
    <w:div w:id="1613325027">
      <w:marLeft w:val="0"/>
      <w:marRight w:val="0"/>
      <w:marTop w:val="-20"/>
      <w:marBottom w:val="-20"/>
      <w:divBdr>
        <w:top w:val="none" w:sz="0" w:space="0" w:color="auto"/>
        <w:left w:val="none" w:sz="0" w:space="0" w:color="auto"/>
        <w:bottom w:val="none" w:sz="0" w:space="0" w:color="auto"/>
        <w:right w:val="none" w:sz="0" w:space="0" w:color="auto"/>
      </w:divBdr>
    </w:div>
    <w:div w:id="1614628642">
      <w:marLeft w:val="0"/>
      <w:marRight w:val="0"/>
      <w:marTop w:val="-20"/>
      <w:marBottom w:val="-20"/>
      <w:divBdr>
        <w:top w:val="none" w:sz="0" w:space="0" w:color="auto"/>
        <w:left w:val="none" w:sz="0" w:space="0" w:color="auto"/>
        <w:bottom w:val="none" w:sz="0" w:space="0" w:color="auto"/>
        <w:right w:val="none" w:sz="0" w:space="0" w:color="auto"/>
      </w:divBdr>
    </w:div>
    <w:div w:id="1614629536">
      <w:marLeft w:val="0"/>
      <w:marRight w:val="0"/>
      <w:marTop w:val="-20"/>
      <w:marBottom w:val="-20"/>
      <w:divBdr>
        <w:top w:val="none" w:sz="0" w:space="0" w:color="auto"/>
        <w:left w:val="none" w:sz="0" w:space="0" w:color="auto"/>
        <w:bottom w:val="none" w:sz="0" w:space="0" w:color="auto"/>
        <w:right w:val="none" w:sz="0" w:space="0" w:color="auto"/>
      </w:divBdr>
    </w:div>
    <w:div w:id="1614827349">
      <w:marLeft w:val="0"/>
      <w:marRight w:val="0"/>
      <w:marTop w:val="-20"/>
      <w:marBottom w:val="-20"/>
      <w:divBdr>
        <w:top w:val="none" w:sz="0" w:space="0" w:color="auto"/>
        <w:left w:val="none" w:sz="0" w:space="0" w:color="auto"/>
        <w:bottom w:val="none" w:sz="0" w:space="0" w:color="auto"/>
        <w:right w:val="none" w:sz="0" w:space="0" w:color="auto"/>
      </w:divBdr>
    </w:div>
    <w:div w:id="1615095975">
      <w:marLeft w:val="0"/>
      <w:marRight w:val="0"/>
      <w:marTop w:val="-20"/>
      <w:marBottom w:val="-20"/>
      <w:divBdr>
        <w:top w:val="none" w:sz="0" w:space="0" w:color="auto"/>
        <w:left w:val="none" w:sz="0" w:space="0" w:color="auto"/>
        <w:bottom w:val="none" w:sz="0" w:space="0" w:color="auto"/>
        <w:right w:val="none" w:sz="0" w:space="0" w:color="auto"/>
      </w:divBdr>
    </w:div>
    <w:div w:id="1618834431">
      <w:marLeft w:val="0"/>
      <w:marRight w:val="0"/>
      <w:marTop w:val="-20"/>
      <w:marBottom w:val="-20"/>
      <w:divBdr>
        <w:top w:val="none" w:sz="0" w:space="0" w:color="auto"/>
        <w:left w:val="none" w:sz="0" w:space="0" w:color="auto"/>
        <w:bottom w:val="none" w:sz="0" w:space="0" w:color="auto"/>
        <w:right w:val="none" w:sz="0" w:space="0" w:color="auto"/>
      </w:divBdr>
    </w:div>
    <w:div w:id="1620338773">
      <w:marLeft w:val="0"/>
      <w:marRight w:val="0"/>
      <w:marTop w:val="-20"/>
      <w:marBottom w:val="-20"/>
      <w:divBdr>
        <w:top w:val="none" w:sz="0" w:space="0" w:color="auto"/>
        <w:left w:val="none" w:sz="0" w:space="0" w:color="auto"/>
        <w:bottom w:val="none" w:sz="0" w:space="0" w:color="auto"/>
        <w:right w:val="none" w:sz="0" w:space="0" w:color="auto"/>
      </w:divBdr>
    </w:div>
    <w:div w:id="1620837602">
      <w:marLeft w:val="0"/>
      <w:marRight w:val="0"/>
      <w:marTop w:val="-20"/>
      <w:marBottom w:val="-20"/>
      <w:divBdr>
        <w:top w:val="none" w:sz="0" w:space="0" w:color="auto"/>
        <w:left w:val="none" w:sz="0" w:space="0" w:color="auto"/>
        <w:bottom w:val="none" w:sz="0" w:space="0" w:color="auto"/>
        <w:right w:val="none" w:sz="0" w:space="0" w:color="auto"/>
      </w:divBdr>
    </w:div>
    <w:div w:id="1622303574">
      <w:marLeft w:val="0"/>
      <w:marRight w:val="0"/>
      <w:marTop w:val="-20"/>
      <w:marBottom w:val="-20"/>
      <w:divBdr>
        <w:top w:val="none" w:sz="0" w:space="0" w:color="auto"/>
        <w:left w:val="none" w:sz="0" w:space="0" w:color="auto"/>
        <w:bottom w:val="none" w:sz="0" w:space="0" w:color="auto"/>
        <w:right w:val="none" w:sz="0" w:space="0" w:color="auto"/>
      </w:divBdr>
    </w:div>
    <w:div w:id="1622804823">
      <w:marLeft w:val="0"/>
      <w:marRight w:val="0"/>
      <w:marTop w:val="-20"/>
      <w:marBottom w:val="-20"/>
      <w:divBdr>
        <w:top w:val="none" w:sz="0" w:space="0" w:color="auto"/>
        <w:left w:val="none" w:sz="0" w:space="0" w:color="auto"/>
        <w:bottom w:val="none" w:sz="0" w:space="0" w:color="auto"/>
        <w:right w:val="none" w:sz="0" w:space="0" w:color="auto"/>
      </w:divBdr>
    </w:div>
    <w:div w:id="1623607793">
      <w:marLeft w:val="0"/>
      <w:marRight w:val="0"/>
      <w:marTop w:val="-20"/>
      <w:marBottom w:val="-20"/>
      <w:divBdr>
        <w:top w:val="none" w:sz="0" w:space="0" w:color="auto"/>
        <w:left w:val="none" w:sz="0" w:space="0" w:color="auto"/>
        <w:bottom w:val="none" w:sz="0" w:space="0" w:color="auto"/>
        <w:right w:val="none" w:sz="0" w:space="0" w:color="auto"/>
      </w:divBdr>
    </w:div>
    <w:div w:id="1623807716">
      <w:marLeft w:val="0"/>
      <w:marRight w:val="0"/>
      <w:marTop w:val="-20"/>
      <w:marBottom w:val="-20"/>
      <w:divBdr>
        <w:top w:val="none" w:sz="0" w:space="0" w:color="auto"/>
        <w:left w:val="none" w:sz="0" w:space="0" w:color="auto"/>
        <w:bottom w:val="none" w:sz="0" w:space="0" w:color="auto"/>
        <w:right w:val="none" w:sz="0" w:space="0" w:color="auto"/>
      </w:divBdr>
    </w:div>
    <w:div w:id="1625574036">
      <w:marLeft w:val="0"/>
      <w:marRight w:val="0"/>
      <w:marTop w:val="-20"/>
      <w:marBottom w:val="-20"/>
      <w:divBdr>
        <w:top w:val="none" w:sz="0" w:space="0" w:color="auto"/>
        <w:left w:val="none" w:sz="0" w:space="0" w:color="auto"/>
        <w:bottom w:val="none" w:sz="0" w:space="0" w:color="auto"/>
        <w:right w:val="none" w:sz="0" w:space="0" w:color="auto"/>
      </w:divBdr>
    </w:div>
    <w:div w:id="1627159377">
      <w:marLeft w:val="0"/>
      <w:marRight w:val="0"/>
      <w:marTop w:val="-20"/>
      <w:marBottom w:val="-20"/>
      <w:divBdr>
        <w:top w:val="none" w:sz="0" w:space="0" w:color="auto"/>
        <w:left w:val="none" w:sz="0" w:space="0" w:color="auto"/>
        <w:bottom w:val="none" w:sz="0" w:space="0" w:color="auto"/>
        <w:right w:val="none" w:sz="0" w:space="0" w:color="auto"/>
      </w:divBdr>
    </w:div>
    <w:div w:id="1628583966">
      <w:marLeft w:val="0"/>
      <w:marRight w:val="0"/>
      <w:marTop w:val="-20"/>
      <w:marBottom w:val="-20"/>
      <w:divBdr>
        <w:top w:val="none" w:sz="0" w:space="0" w:color="auto"/>
        <w:left w:val="none" w:sz="0" w:space="0" w:color="auto"/>
        <w:bottom w:val="none" w:sz="0" w:space="0" w:color="auto"/>
        <w:right w:val="none" w:sz="0" w:space="0" w:color="auto"/>
      </w:divBdr>
    </w:div>
    <w:div w:id="1628856226">
      <w:marLeft w:val="0"/>
      <w:marRight w:val="0"/>
      <w:marTop w:val="-20"/>
      <w:marBottom w:val="-20"/>
      <w:divBdr>
        <w:top w:val="none" w:sz="0" w:space="0" w:color="auto"/>
        <w:left w:val="none" w:sz="0" w:space="0" w:color="auto"/>
        <w:bottom w:val="none" w:sz="0" w:space="0" w:color="auto"/>
        <w:right w:val="none" w:sz="0" w:space="0" w:color="auto"/>
      </w:divBdr>
    </w:div>
    <w:div w:id="1630429501">
      <w:marLeft w:val="0"/>
      <w:marRight w:val="0"/>
      <w:marTop w:val="-20"/>
      <w:marBottom w:val="-20"/>
      <w:divBdr>
        <w:top w:val="none" w:sz="0" w:space="0" w:color="auto"/>
        <w:left w:val="none" w:sz="0" w:space="0" w:color="auto"/>
        <w:bottom w:val="none" w:sz="0" w:space="0" w:color="auto"/>
        <w:right w:val="none" w:sz="0" w:space="0" w:color="auto"/>
      </w:divBdr>
    </w:div>
    <w:div w:id="1630816316">
      <w:marLeft w:val="0"/>
      <w:marRight w:val="0"/>
      <w:marTop w:val="-20"/>
      <w:marBottom w:val="-20"/>
      <w:divBdr>
        <w:top w:val="none" w:sz="0" w:space="0" w:color="auto"/>
        <w:left w:val="none" w:sz="0" w:space="0" w:color="auto"/>
        <w:bottom w:val="none" w:sz="0" w:space="0" w:color="auto"/>
        <w:right w:val="none" w:sz="0" w:space="0" w:color="auto"/>
      </w:divBdr>
    </w:div>
    <w:div w:id="1630817543">
      <w:marLeft w:val="0"/>
      <w:marRight w:val="0"/>
      <w:marTop w:val="-20"/>
      <w:marBottom w:val="-20"/>
      <w:divBdr>
        <w:top w:val="none" w:sz="0" w:space="0" w:color="auto"/>
        <w:left w:val="none" w:sz="0" w:space="0" w:color="auto"/>
        <w:bottom w:val="none" w:sz="0" w:space="0" w:color="auto"/>
        <w:right w:val="none" w:sz="0" w:space="0" w:color="auto"/>
      </w:divBdr>
    </w:div>
    <w:div w:id="1631596038">
      <w:marLeft w:val="0"/>
      <w:marRight w:val="0"/>
      <w:marTop w:val="-20"/>
      <w:marBottom w:val="-20"/>
      <w:divBdr>
        <w:top w:val="none" w:sz="0" w:space="0" w:color="auto"/>
        <w:left w:val="none" w:sz="0" w:space="0" w:color="auto"/>
        <w:bottom w:val="none" w:sz="0" w:space="0" w:color="auto"/>
        <w:right w:val="none" w:sz="0" w:space="0" w:color="auto"/>
      </w:divBdr>
    </w:div>
    <w:div w:id="1633752097">
      <w:marLeft w:val="0"/>
      <w:marRight w:val="0"/>
      <w:marTop w:val="-20"/>
      <w:marBottom w:val="-20"/>
      <w:divBdr>
        <w:top w:val="none" w:sz="0" w:space="0" w:color="auto"/>
        <w:left w:val="none" w:sz="0" w:space="0" w:color="auto"/>
        <w:bottom w:val="none" w:sz="0" w:space="0" w:color="auto"/>
        <w:right w:val="none" w:sz="0" w:space="0" w:color="auto"/>
      </w:divBdr>
    </w:div>
    <w:div w:id="1635215113">
      <w:marLeft w:val="0"/>
      <w:marRight w:val="0"/>
      <w:marTop w:val="-20"/>
      <w:marBottom w:val="-20"/>
      <w:divBdr>
        <w:top w:val="none" w:sz="0" w:space="0" w:color="auto"/>
        <w:left w:val="none" w:sz="0" w:space="0" w:color="auto"/>
        <w:bottom w:val="none" w:sz="0" w:space="0" w:color="auto"/>
        <w:right w:val="none" w:sz="0" w:space="0" w:color="auto"/>
      </w:divBdr>
    </w:div>
    <w:div w:id="1635721215">
      <w:marLeft w:val="0"/>
      <w:marRight w:val="0"/>
      <w:marTop w:val="-20"/>
      <w:marBottom w:val="-20"/>
      <w:divBdr>
        <w:top w:val="none" w:sz="0" w:space="0" w:color="auto"/>
        <w:left w:val="none" w:sz="0" w:space="0" w:color="auto"/>
        <w:bottom w:val="none" w:sz="0" w:space="0" w:color="auto"/>
        <w:right w:val="none" w:sz="0" w:space="0" w:color="auto"/>
      </w:divBdr>
    </w:div>
    <w:div w:id="1636446695">
      <w:marLeft w:val="0"/>
      <w:marRight w:val="0"/>
      <w:marTop w:val="-20"/>
      <w:marBottom w:val="-20"/>
      <w:divBdr>
        <w:top w:val="none" w:sz="0" w:space="0" w:color="auto"/>
        <w:left w:val="none" w:sz="0" w:space="0" w:color="auto"/>
        <w:bottom w:val="none" w:sz="0" w:space="0" w:color="auto"/>
        <w:right w:val="none" w:sz="0" w:space="0" w:color="auto"/>
      </w:divBdr>
    </w:div>
    <w:div w:id="1636449572">
      <w:marLeft w:val="0"/>
      <w:marRight w:val="0"/>
      <w:marTop w:val="-20"/>
      <w:marBottom w:val="-20"/>
      <w:divBdr>
        <w:top w:val="none" w:sz="0" w:space="0" w:color="auto"/>
        <w:left w:val="none" w:sz="0" w:space="0" w:color="auto"/>
        <w:bottom w:val="none" w:sz="0" w:space="0" w:color="auto"/>
        <w:right w:val="none" w:sz="0" w:space="0" w:color="auto"/>
      </w:divBdr>
    </w:div>
    <w:div w:id="1636909890">
      <w:marLeft w:val="0"/>
      <w:marRight w:val="0"/>
      <w:marTop w:val="-20"/>
      <w:marBottom w:val="-20"/>
      <w:divBdr>
        <w:top w:val="none" w:sz="0" w:space="0" w:color="auto"/>
        <w:left w:val="none" w:sz="0" w:space="0" w:color="auto"/>
        <w:bottom w:val="none" w:sz="0" w:space="0" w:color="auto"/>
        <w:right w:val="none" w:sz="0" w:space="0" w:color="auto"/>
      </w:divBdr>
    </w:div>
    <w:div w:id="1639533346">
      <w:marLeft w:val="0"/>
      <w:marRight w:val="0"/>
      <w:marTop w:val="-20"/>
      <w:marBottom w:val="-20"/>
      <w:divBdr>
        <w:top w:val="none" w:sz="0" w:space="0" w:color="auto"/>
        <w:left w:val="none" w:sz="0" w:space="0" w:color="auto"/>
        <w:bottom w:val="none" w:sz="0" w:space="0" w:color="auto"/>
        <w:right w:val="none" w:sz="0" w:space="0" w:color="auto"/>
      </w:divBdr>
    </w:div>
    <w:div w:id="1640187512">
      <w:marLeft w:val="0"/>
      <w:marRight w:val="0"/>
      <w:marTop w:val="-20"/>
      <w:marBottom w:val="-20"/>
      <w:divBdr>
        <w:top w:val="none" w:sz="0" w:space="0" w:color="auto"/>
        <w:left w:val="none" w:sz="0" w:space="0" w:color="auto"/>
        <w:bottom w:val="none" w:sz="0" w:space="0" w:color="auto"/>
        <w:right w:val="none" w:sz="0" w:space="0" w:color="auto"/>
      </w:divBdr>
    </w:div>
    <w:div w:id="1641156856">
      <w:marLeft w:val="0"/>
      <w:marRight w:val="0"/>
      <w:marTop w:val="-20"/>
      <w:marBottom w:val="-20"/>
      <w:divBdr>
        <w:top w:val="none" w:sz="0" w:space="0" w:color="auto"/>
        <w:left w:val="none" w:sz="0" w:space="0" w:color="auto"/>
        <w:bottom w:val="none" w:sz="0" w:space="0" w:color="auto"/>
        <w:right w:val="none" w:sz="0" w:space="0" w:color="auto"/>
      </w:divBdr>
    </w:div>
    <w:div w:id="1641349321">
      <w:marLeft w:val="0"/>
      <w:marRight w:val="0"/>
      <w:marTop w:val="-20"/>
      <w:marBottom w:val="-20"/>
      <w:divBdr>
        <w:top w:val="none" w:sz="0" w:space="0" w:color="auto"/>
        <w:left w:val="none" w:sz="0" w:space="0" w:color="auto"/>
        <w:bottom w:val="none" w:sz="0" w:space="0" w:color="auto"/>
        <w:right w:val="none" w:sz="0" w:space="0" w:color="auto"/>
      </w:divBdr>
    </w:div>
    <w:div w:id="1642077369">
      <w:marLeft w:val="0"/>
      <w:marRight w:val="0"/>
      <w:marTop w:val="-20"/>
      <w:marBottom w:val="-20"/>
      <w:divBdr>
        <w:top w:val="none" w:sz="0" w:space="0" w:color="auto"/>
        <w:left w:val="none" w:sz="0" w:space="0" w:color="auto"/>
        <w:bottom w:val="none" w:sz="0" w:space="0" w:color="auto"/>
        <w:right w:val="none" w:sz="0" w:space="0" w:color="auto"/>
      </w:divBdr>
    </w:div>
    <w:div w:id="1643535840">
      <w:marLeft w:val="0"/>
      <w:marRight w:val="0"/>
      <w:marTop w:val="-20"/>
      <w:marBottom w:val="-20"/>
      <w:divBdr>
        <w:top w:val="none" w:sz="0" w:space="0" w:color="auto"/>
        <w:left w:val="none" w:sz="0" w:space="0" w:color="auto"/>
        <w:bottom w:val="none" w:sz="0" w:space="0" w:color="auto"/>
        <w:right w:val="none" w:sz="0" w:space="0" w:color="auto"/>
      </w:divBdr>
    </w:div>
    <w:div w:id="1643728324">
      <w:marLeft w:val="0"/>
      <w:marRight w:val="0"/>
      <w:marTop w:val="-20"/>
      <w:marBottom w:val="-20"/>
      <w:divBdr>
        <w:top w:val="none" w:sz="0" w:space="0" w:color="auto"/>
        <w:left w:val="none" w:sz="0" w:space="0" w:color="auto"/>
        <w:bottom w:val="none" w:sz="0" w:space="0" w:color="auto"/>
        <w:right w:val="none" w:sz="0" w:space="0" w:color="auto"/>
      </w:divBdr>
    </w:div>
    <w:div w:id="1648045328">
      <w:marLeft w:val="0"/>
      <w:marRight w:val="0"/>
      <w:marTop w:val="-20"/>
      <w:marBottom w:val="-20"/>
      <w:divBdr>
        <w:top w:val="none" w:sz="0" w:space="0" w:color="auto"/>
        <w:left w:val="none" w:sz="0" w:space="0" w:color="auto"/>
        <w:bottom w:val="none" w:sz="0" w:space="0" w:color="auto"/>
        <w:right w:val="none" w:sz="0" w:space="0" w:color="auto"/>
      </w:divBdr>
    </w:div>
    <w:div w:id="1649938097">
      <w:marLeft w:val="0"/>
      <w:marRight w:val="0"/>
      <w:marTop w:val="-20"/>
      <w:marBottom w:val="-20"/>
      <w:divBdr>
        <w:top w:val="none" w:sz="0" w:space="0" w:color="auto"/>
        <w:left w:val="none" w:sz="0" w:space="0" w:color="auto"/>
        <w:bottom w:val="none" w:sz="0" w:space="0" w:color="auto"/>
        <w:right w:val="none" w:sz="0" w:space="0" w:color="auto"/>
      </w:divBdr>
    </w:div>
    <w:div w:id="1652324607">
      <w:marLeft w:val="0"/>
      <w:marRight w:val="0"/>
      <w:marTop w:val="-20"/>
      <w:marBottom w:val="-20"/>
      <w:divBdr>
        <w:top w:val="none" w:sz="0" w:space="0" w:color="auto"/>
        <w:left w:val="none" w:sz="0" w:space="0" w:color="auto"/>
        <w:bottom w:val="none" w:sz="0" w:space="0" w:color="auto"/>
        <w:right w:val="none" w:sz="0" w:space="0" w:color="auto"/>
      </w:divBdr>
    </w:div>
    <w:div w:id="1652564124">
      <w:marLeft w:val="0"/>
      <w:marRight w:val="0"/>
      <w:marTop w:val="-20"/>
      <w:marBottom w:val="-20"/>
      <w:divBdr>
        <w:top w:val="none" w:sz="0" w:space="0" w:color="auto"/>
        <w:left w:val="none" w:sz="0" w:space="0" w:color="auto"/>
        <w:bottom w:val="none" w:sz="0" w:space="0" w:color="auto"/>
        <w:right w:val="none" w:sz="0" w:space="0" w:color="auto"/>
      </w:divBdr>
    </w:div>
    <w:div w:id="1654599363">
      <w:marLeft w:val="0"/>
      <w:marRight w:val="0"/>
      <w:marTop w:val="-20"/>
      <w:marBottom w:val="-20"/>
      <w:divBdr>
        <w:top w:val="none" w:sz="0" w:space="0" w:color="auto"/>
        <w:left w:val="none" w:sz="0" w:space="0" w:color="auto"/>
        <w:bottom w:val="none" w:sz="0" w:space="0" w:color="auto"/>
        <w:right w:val="none" w:sz="0" w:space="0" w:color="auto"/>
      </w:divBdr>
    </w:div>
    <w:div w:id="1655453981">
      <w:marLeft w:val="0"/>
      <w:marRight w:val="0"/>
      <w:marTop w:val="-20"/>
      <w:marBottom w:val="-20"/>
      <w:divBdr>
        <w:top w:val="none" w:sz="0" w:space="0" w:color="auto"/>
        <w:left w:val="none" w:sz="0" w:space="0" w:color="auto"/>
        <w:bottom w:val="none" w:sz="0" w:space="0" w:color="auto"/>
        <w:right w:val="none" w:sz="0" w:space="0" w:color="auto"/>
      </w:divBdr>
    </w:div>
    <w:div w:id="1657106251">
      <w:marLeft w:val="0"/>
      <w:marRight w:val="0"/>
      <w:marTop w:val="-20"/>
      <w:marBottom w:val="-20"/>
      <w:divBdr>
        <w:top w:val="none" w:sz="0" w:space="0" w:color="auto"/>
        <w:left w:val="none" w:sz="0" w:space="0" w:color="auto"/>
        <w:bottom w:val="none" w:sz="0" w:space="0" w:color="auto"/>
        <w:right w:val="none" w:sz="0" w:space="0" w:color="auto"/>
      </w:divBdr>
    </w:div>
    <w:div w:id="1660158980">
      <w:marLeft w:val="0"/>
      <w:marRight w:val="0"/>
      <w:marTop w:val="-20"/>
      <w:marBottom w:val="-20"/>
      <w:divBdr>
        <w:top w:val="none" w:sz="0" w:space="0" w:color="auto"/>
        <w:left w:val="none" w:sz="0" w:space="0" w:color="auto"/>
        <w:bottom w:val="none" w:sz="0" w:space="0" w:color="auto"/>
        <w:right w:val="none" w:sz="0" w:space="0" w:color="auto"/>
      </w:divBdr>
    </w:div>
    <w:div w:id="1660307916">
      <w:marLeft w:val="0"/>
      <w:marRight w:val="0"/>
      <w:marTop w:val="-20"/>
      <w:marBottom w:val="-20"/>
      <w:divBdr>
        <w:top w:val="none" w:sz="0" w:space="0" w:color="auto"/>
        <w:left w:val="none" w:sz="0" w:space="0" w:color="auto"/>
        <w:bottom w:val="none" w:sz="0" w:space="0" w:color="auto"/>
        <w:right w:val="none" w:sz="0" w:space="0" w:color="auto"/>
      </w:divBdr>
    </w:div>
    <w:div w:id="1660769092">
      <w:marLeft w:val="0"/>
      <w:marRight w:val="0"/>
      <w:marTop w:val="-20"/>
      <w:marBottom w:val="-20"/>
      <w:divBdr>
        <w:top w:val="none" w:sz="0" w:space="0" w:color="auto"/>
        <w:left w:val="none" w:sz="0" w:space="0" w:color="auto"/>
        <w:bottom w:val="none" w:sz="0" w:space="0" w:color="auto"/>
        <w:right w:val="none" w:sz="0" w:space="0" w:color="auto"/>
      </w:divBdr>
    </w:div>
    <w:div w:id="1661230916">
      <w:marLeft w:val="0"/>
      <w:marRight w:val="0"/>
      <w:marTop w:val="-20"/>
      <w:marBottom w:val="-20"/>
      <w:divBdr>
        <w:top w:val="none" w:sz="0" w:space="0" w:color="auto"/>
        <w:left w:val="none" w:sz="0" w:space="0" w:color="auto"/>
        <w:bottom w:val="none" w:sz="0" w:space="0" w:color="auto"/>
        <w:right w:val="none" w:sz="0" w:space="0" w:color="auto"/>
      </w:divBdr>
    </w:div>
    <w:div w:id="1662082130">
      <w:marLeft w:val="0"/>
      <w:marRight w:val="0"/>
      <w:marTop w:val="-20"/>
      <w:marBottom w:val="-20"/>
      <w:divBdr>
        <w:top w:val="none" w:sz="0" w:space="0" w:color="auto"/>
        <w:left w:val="none" w:sz="0" w:space="0" w:color="auto"/>
        <w:bottom w:val="none" w:sz="0" w:space="0" w:color="auto"/>
        <w:right w:val="none" w:sz="0" w:space="0" w:color="auto"/>
      </w:divBdr>
    </w:div>
    <w:div w:id="1662851569">
      <w:marLeft w:val="0"/>
      <w:marRight w:val="0"/>
      <w:marTop w:val="-20"/>
      <w:marBottom w:val="-20"/>
      <w:divBdr>
        <w:top w:val="none" w:sz="0" w:space="0" w:color="auto"/>
        <w:left w:val="none" w:sz="0" w:space="0" w:color="auto"/>
        <w:bottom w:val="none" w:sz="0" w:space="0" w:color="auto"/>
        <w:right w:val="none" w:sz="0" w:space="0" w:color="auto"/>
      </w:divBdr>
    </w:div>
    <w:div w:id="1664360040">
      <w:marLeft w:val="0"/>
      <w:marRight w:val="0"/>
      <w:marTop w:val="-20"/>
      <w:marBottom w:val="-20"/>
      <w:divBdr>
        <w:top w:val="none" w:sz="0" w:space="0" w:color="auto"/>
        <w:left w:val="none" w:sz="0" w:space="0" w:color="auto"/>
        <w:bottom w:val="none" w:sz="0" w:space="0" w:color="auto"/>
        <w:right w:val="none" w:sz="0" w:space="0" w:color="auto"/>
      </w:divBdr>
    </w:div>
    <w:div w:id="1664625156">
      <w:marLeft w:val="0"/>
      <w:marRight w:val="0"/>
      <w:marTop w:val="-20"/>
      <w:marBottom w:val="-20"/>
      <w:divBdr>
        <w:top w:val="none" w:sz="0" w:space="0" w:color="auto"/>
        <w:left w:val="none" w:sz="0" w:space="0" w:color="auto"/>
        <w:bottom w:val="none" w:sz="0" w:space="0" w:color="auto"/>
        <w:right w:val="none" w:sz="0" w:space="0" w:color="auto"/>
      </w:divBdr>
    </w:div>
    <w:div w:id="1665276530">
      <w:marLeft w:val="0"/>
      <w:marRight w:val="0"/>
      <w:marTop w:val="-20"/>
      <w:marBottom w:val="-20"/>
      <w:divBdr>
        <w:top w:val="none" w:sz="0" w:space="0" w:color="auto"/>
        <w:left w:val="none" w:sz="0" w:space="0" w:color="auto"/>
        <w:bottom w:val="none" w:sz="0" w:space="0" w:color="auto"/>
        <w:right w:val="none" w:sz="0" w:space="0" w:color="auto"/>
      </w:divBdr>
    </w:div>
    <w:div w:id="1665400855">
      <w:marLeft w:val="0"/>
      <w:marRight w:val="0"/>
      <w:marTop w:val="-20"/>
      <w:marBottom w:val="-20"/>
      <w:divBdr>
        <w:top w:val="none" w:sz="0" w:space="0" w:color="auto"/>
        <w:left w:val="none" w:sz="0" w:space="0" w:color="auto"/>
        <w:bottom w:val="none" w:sz="0" w:space="0" w:color="auto"/>
        <w:right w:val="none" w:sz="0" w:space="0" w:color="auto"/>
      </w:divBdr>
    </w:div>
    <w:div w:id="1665548174">
      <w:marLeft w:val="0"/>
      <w:marRight w:val="0"/>
      <w:marTop w:val="-20"/>
      <w:marBottom w:val="-20"/>
      <w:divBdr>
        <w:top w:val="none" w:sz="0" w:space="0" w:color="auto"/>
        <w:left w:val="none" w:sz="0" w:space="0" w:color="auto"/>
        <w:bottom w:val="none" w:sz="0" w:space="0" w:color="auto"/>
        <w:right w:val="none" w:sz="0" w:space="0" w:color="auto"/>
      </w:divBdr>
    </w:div>
    <w:div w:id="1666201126">
      <w:marLeft w:val="0"/>
      <w:marRight w:val="0"/>
      <w:marTop w:val="-20"/>
      <w:marBottom w:val="-20"/>
      <w:divBdr>
        <w:top w:val="none" w:sz="0" w:space="0" w:color="auto"/>
        <w:left w:val="none" w:sz="0" w:space="0" w:color="auto"/>
        <w:bottom w:val="none" w:sz="0" w:space="0" w:color="auto"/>
        <w:right w:val="none" w:sz="0" w:space="0" w:color="auto"/>
      </w:divBdr>
    </w:div>
    <w:div w:id="1666854699">
      <w:marLeft w:val="0"/>
      <w:marRight w:val="0"/>
      <w:marTop w:val="-20"/>
      <w:marBottom w:val="-20"/>
      <w:divBdr>
        <w:top w:val="none" w:sz="0" w:space="0" w:color="auto"/>
        <w:left w:val="none" w:sz="0" w:space="0" w:color="auto"/>
        <w:bottom w:val="none" w:sz="0" w:space="0" w:color="auto"/>
        <w:right w:val="none" w:sz="0" w:space="0" w:color="auto"/>
      </w:divBdr>
    </w:div>
    <w:div w:id="1669862862">
      <w:marLeft w:val="0"/>
      <w:marRight w:val="0"/>
      <w:marTop w:val="-20"/>
      <w:marBottom w:val="-20"/>
      <w:divBdr>
        <w:top w:val="none" w:sz="0" w:space="0" w:color="auto"/>
        <w:left w:val="none" w:sz="0" w:space="0" w:color="auto"/>
        <w:bottom w:val="none" w:sz="0" w:space="0" w:color="auto"/>
        <w:right w:val="none" w:sz="0" w:space="0" w:color="auto"/>
      </w:divBdr>
    </w:div>
    <w:div w:id="1670015149">
      <w:marLeft w:val="0"/>
      <w:marRight w:val="0"/>
      <w:marTop w:val="-20"/>
      <w:marBottom w:val="-20"/>
      <w:divBdr>
        <w:top w:val="none" w:sz="0" w:space="0" w:color="auto"/>
        <w:left w:val="none" w:sz="0" w:space="0" w:color="auto"/>
        <w:bottom w:val="none" w:sz="0" w:space="0" w:color="auto"/>
        <w:right w:val="none" w:sz="0" w:space="0" w:color="auto"/>
      </w:divBdr>
    </w:div>
    <w:div w:id="1670987756">
      <w:marLeft w:val="0"/>
      <w:marRight w:val="0"/>
      <w:marTop w:val="-20"/>
      <w:marBottom w:val="-20"/>
      <w:divBdr>
        <w:top w:val="none" w:sz="0" w:space="0" w:color="auto"/>
        <w:left w:val="none" w:sz="0" w:space="0" w:color="auto"/>
        <w:bottom w:val="none" w:sz="0" w:space="0" w:color="auto"/>
        <w:right w:val="none" w:sz="0" w:space="0" w:color="auto"/>
      </w:divBdr>
    </w:div>
    <w:div w:id="1672294737">
      <w:marLeft w:val="0"/>
      <w:marRight w:val="0"/>
      <w:marTop w:val="-20"/>
      <w:marBottom w:val="-20"/>
      <w:divBdr>
        <w:top w:val="none" w:sz="0" w:space="0" w:color="auto"/>
        <w:left w:val="none" w:sz="0" w:space="0" w:color="auto"/>
        <w:bottom w:val="none" w:sz="0" w:space="0" w:color="auto"/>
        <w:right w:val="none" w:sz="0" w:space="0" w:color="auto"/>
      </w:divBdr>
    </w:div>
    <w:div w:id="1675524956">
      <w:marLeft w:val="0"/>
      <w:marRight w:val="0"/>
      <w:marTop w:val="-20"/>
      <w:marBottom w:val="-20"/>
      <w:divBdr>
        <w:top w:val="none" w:sz="0" w:space="0" w:color="auto"/>
        <w:left w:val="none" w:sz="0" w:space="0" w:color="auto"/>
        <w:bottom w:val="none" w:sz="0" w:space="0" w:color="auto"/>
        <w:right w:val="none" w:sz="0" w:space="0" w:color="auto"/>
      </w:divBdr>
    </w:div>
    <w:div w:id="1675839840">
      <w:marLeft w:val="0"/>
      <w:marRight w:val="0"/>
      <w:marTop w:val="-20"/>
      <w:marBottom w:val="-20"/>
      <w:divBdr>
        <w:top w:val="none" w:sz="0" w:space="0" w:color="auto"/>
        <w:left w:val="none" w:sz="0" w:space="0" w:color="auto"/>
        <w:bottom w:val="none" w:sz="0" w:space="0" w:color="auto"/>
        <w:right w:val="none" w:sz="0" w:space="0" w:color="auto"/>
      </w:divBdr>
    </w:div>
    <w:div w:id="1677729505">
      <w:marLeft w:val="0"/>
      <w:marRight w:val="0"/>
      <w:marTop w:val="-20"/>
      <w:marBottom w:val="-20"/>
      <w:divBdr>
        <w:top w:val="none" w:sz="0" w:space="0" w:color="auto"/>
        <w:left w:val="none" w:sz="0" w:space="0" w:color="auto"/>
        <w:bottom w:val="none" w:sz="0" w:space="0" w:color="auto"/>
        <w:right w:val="none" w:sz="0" w:space="0" w:color="auto"/>
      </w:divBdr>
    </w:div>
    <w:div w:id="1677881364">
      <w:marLeft w:val="0"/>
      <w:marRight w:val="0"/>
      <w:marTop w:val="-20"/>
      <w:marBottom w:val="-20"/>
      <w:divBdr>
        <w:top w:val="none" w:sz="0" w:space="0" w:color="auto"/>
        <w:left w:val="none" w:sz="0" w:space="0" w:color="auto"/>
        <w:bottom w:val="none" w:sz="0" w:space="0" w:color="auto"/>
        <w:right w:val="none" w:sz="0" w:space="0" w:color="auto"/>
      </w:divBdr>
    </w:div>
    <w:div w:id="1678343893">
      <w:marLeft w:val="0"/>
      <w:marRight w:val="0"/>
      <w:marTop w:val="-20"/>
      <w:marBottom w:val="-20"/>
      <w:divBdr>
        <w:top w:val="none" w:sz="0" w:space="0" w:color="auto"/>
        <w:left w:val="none" w:sz="0" w:space="0" w:color="auto"/>
        <w:bottom w:val="none" w:sz="0" w:space="0" w:color="auto"/>
        <w:right w:val="none" w:sz="0" w:space="0" w:color="auto"/>
      </w:divBdr>
    </w:div>
    <w:div w:id="1679304993">
      <w:marLeft w:val="0"/>
      <w:marRight w:val="0"/>
      <w:marTop w:val="-20"/>
      <w:marBottom w:val="-20"/>
      <w:divBdr>
        <w:top w:val="none" w:sz="0" w:space="0" w:color="auto"/>
        <w:left w:val="none" w:sz="0" w:space="0" w:color="auto"/>
        <w:bottom w:val="none" w:sz="0" w:space="0" w:color="auto"/>
        <w:right w:val="none" w:sz="0" w:space="0" w:color="auto"/>
      </w:divBdr>
    </w:div>
    <w:div w:id="1680540818">
      <w:marLeft w:val="0"/>
      <w:marRight w:val="0"/>
      <w:marTop w:val="-20"/>
      <w:marBottom w:val="-20"/>
      <w:divBdr>
        <w:top w:val="none" w:sz="0" w:space="0" w:color="auto"/>
        <w:left w:val="none" w:sz="0" w:space="0" w:color="auto"/>
        <w:bottom w:val="none" w:sz="0" w:space="0" w:color="auto"/>
        <w:right w:val="none" w:sz="0" w:space="0" w:color="auto"/>
      </w:divBdr>
    </w:div>
    <w:div w:id="1680615923">
      <w:marLeft w:val="0"/>
      <w:marRight w:val="0"/>
      <w:marTop w:val="-20"/>
      <w:marBottom w:val="-20"/>
      <w:divBdr>
        <w:top w:val="none" w:sz="0" w:space="0" w:color="auto"/>
        <w:left w:val="none" w:sz="0" w:space="0" w:color="auto"/>
        <w:bottom w:val="none" w:sz="0" w:space="0" w:color="auto"/>
        <w:right w:val="none" w:sz="0" w:space="0" w:color="auto"/>
      </w:divBdr>
    </w:div>
    <w:div w:id="1682779095">
      <w:marLeft w:val="0"/>
      <w:marRight w:val="0"/>
      <w:marTop w:val="-20"/>
      <w:marBottom w:val="-20"/>
      <w:divBdr>
        <w:top w:val="none" w:sz="0" w:space="0" w:color="auto"/>
        <w:left w:val="none" w:sz="0" w:space="0" w:color="auto"/>
        <w:bottom w:val="none" w:sz="0" w:space="0" w:color="auto"/>
        <w:right w:val="none" w:sz="0" w:space="0" w:color="auto"/>
      </w:divBdr>
    </w:div>
    <w:div w:id="1686857408">
      <w:marLeft w:val="0"/>
      <w:marRight w:val="0"/>
      <w:marTop w:val="-20"/>
      <w:marBottom w:val="-20"/>
      <w:divBdr>
        <w:top w:val="none" w:sz="0" w:space="0" w:color="auto"/>
        <w:left w:val="none" w:sz="0" w:space="0" w:color="auto"/>
        <w:bottom w:val="none" w:sz="0" w:space="0" w:color="auto"/>
        <w:right w:val="none" w:sz="0" w:space="0" w:color="auto"/>
      </w:divBdr>
    </w:div>
    <w:div w:id="1687250129">
      <w:marLeft w:val="0"/>
      <w:marRight w:val="0"/>
      <w:marTop w:val="-20"/>
      <w:marBottom w:val="-20"/>
      <w:divBdr>
        <w:top w:val="none" w:sz="0" w:space="0" w:color="auto"/>
        <w:left w:val="none" w:sz="0" w:space="0" w:color="auto"/>
        <w:bottom w:val="none" w:sz="0" w:space="0" w:color="auto"/>
        <w:right w:val="none" w:sz="0" w:space="0" w:color="auto"/>
      </w:divBdr>
    </w:div>
    <w:div w:id="1687443180">
      <w:marLeft w:val="0"/>
      <w:marRight w:val="0"/>
      <w:marTop w:val="-20"/>
      <w:marBottom w:val="-20"/>
      <w:divBdr>
        <w:top w:val="none" w:sz="0" w:space="0" w:color="auto"/>
        <w:left w:val="none" w:sz="0" w:space="0" w:color="auto"/>
        <w:bottom w:val="none" w:sz="0" w:space="0" w:color="auto"/>
        <w:right w:val="none" w:sz="0" w:space="0" w:color="auto"/>
      </w:divBdr>
    </w:div>
    <w:div w:id="1687831926">
      <w:marLeft w:val="0"/>
      <w:marRight w:val="0"/>
      <w:marTop w:val="-20"/>
      <w:marBottom w:val="-20"/>
      <w:divBdr>
        <w:top w:val="none" w:sz="0" w:space="0" w:color="auto"/>
        <w:left w:val="none" w:sz="0" w:space="0" w:color="auto"/>
        <w:bottom w:val="none" w:sz="0" w:space="0" w:color="auto"/>
        <w:right w:val="none" w:sz="0" w:space="0" w:color="auto"/>
      </w:divBdr>
    </w:div>
    <w:div w:id="1688754617">
      <w:marLeft w:val="0"/>
      <w:marRight w:val="0"/>
      <w:marTop w:val="-20"/>
      <w:marBottom w:val="-20"/>
      <w:divBdr>
        <w:top w:val="none" w:sz="0" w:space="0" w:color="auto"/>
        <w:left w:val="none" w:sz="0" w:space="0" w:color="auto"/>
        <w:bottom w:val="none" w:sz="0" w:space="0" w:color="auto"/>
        <w:right w:val="none" w:sz="0" w:space="0" w:color="auto"/>
      </w:divBdr>
    </w:div>
    <w:div w:id="1690108232">
      <w:marLeft w:val="0"/>
      <w:marRight w:val="0"/>
      <w:marTop w:val="-20"/>
      <w:marBottom w:val="-20"/>
      <w:divBdr>
        <w:top w:val="none" w:sz="0" w:space="0" w:color="auto"/>
        <w:left w:val="none" w:sz="0" w:space="0" w:color="auto"/>
        <w:bottom w:val="none" w:sz="0" w:space="0" w:color="auto"/>
        <w:right w:val="none" w:sz="0" w:space="0" w:color="auto"/>
      </w:divBdr>
    </w:div>
    <w:div w:id="1692225954">
      <w:marLeft w:val="0"/>
      <w:marRight w:val="0"/>
      <w:marTop w:val="-20"/>
      <w:marBottom w:val="-20"/>
      <w:divBdr>
        <w:top w:val="none" w:sz="0" w:space="0" w:color="auto"/>
        <w:left w:val="none" w:sz="0" w:space="0" w:color="auto"/>
        <w:bottom w:val="none" w:sz="0" w:space="0" w:color="auto"/>
        <w:right w:val="none" w:sz="0" w:space="0" w:color="auto"/>
      </w:divBdr>
    </w:div>
    <w:div w:id="1695617614">
      <w:marLeft w:val="0"/>
      <w:marRight w:val="0"/>
      <w:marTop w:val="-20"/>
      <w:marBottom w:val="-20"/>
      <w:divBdr>
        <w:top w:val="none" w:sz="0" w:space="0" w:color="auto"/>
        <w:left w:val="none" w:sz="0" w:space="0" w:color="auto"/>
        <w:bottom w:val="none" w:sz="0" w:space="0" w:color="auto"/>
        <w:right w:val="none" w:sz="0" w:space="0" w:color="auto"/>
      </w:divBdr>
    </w:div>
    <w:div w:id="1697928918">
      <w:marLeft w:val="0"/>
      <w:marRight w:val="0"/>
      <w:marTop w:val="-20"/>
      <w:marBottom w:val="-20"/>
      <w:divBdr>
        <w:top w:val="none" w:sz="0" w:space="0" w:color="auto"/>
        <w:left w:val="none" w:sz="0" w:space="0" w:color="auto"/>
        <w:bottom w:val="none" w:sz="0" w:space="0" w:color="auto"/>
        <w:right w:val="none" w:sz="0" w:space="0" w:color="auto"/>
      </w:divBdr>
    </w:div>
    <w:div w:id="1699889332">
      <w:marLeft w:val="0"/>
      <w:marRight w:val="0"/>
      <w:marTop w:val="-20"/>
      <w:marBottom w:val="-20"/>
      <w:divBdr>
        <w:top w:val="none" w:sz="0" w:space="0" w:color="auto"/>
        <w:left w:val="none" w:sz="0" w:space="0" w:color="auto"/>
        <w:bottom w:val="none" w:sz="0" w:space="0" w:color="auto"/>
        <w:right w:val="none" w:sz="0" w:space="0" w:color="auto"/>
      </w:divBdr>
    </w:div>
    <w:div w:id="1700353133">
      <w:marLeft w:val="0"/>
      <w:marRight w:val="0"/>
      <w:marTop w:val="-20"/>
      <w:marBottom w:val="-20"/>
      <w:divBdr>
        <w:top w:val="none" w:sz="0" w:space="0" w:color="auto"/>
        <w:left w:val="none" w:sz="0" w:space="0" w:color="auto"/>
        <w:bottom w:val="none" w:sz="0" w:space="0" w:color="auto"/>
        <w:right w:val="none" w:sz="0" w:space="0" w:color="auto"/>
      </w:divBdr>
    </w:div>
    <w:div w:id="1703895698">
      <w:marLeft w:val="0"/>
      <w:marRight w:val="0"/>
      <w:marTop w:val="-20"/>
      <w:marBottom w:val="-20"/>
      <w:divBdr>
        <w:top w:val="none" w:sz="0" w:space="0" w:color="auto"/>
        <w:left w:val="none" w:sz="0" w:space="0" w:color="auto"/>
        <w:bottom w:val="none" w:sz="0" w:space="0" w:color="auto"/>
        <w:right w:val="none" w:sz="0" w:space="0" w:color="auto"/>
      </w:divBdr>
    </w:div>
    <w:div w:id="1706636382">
      <w:marLeft w:val="0"/>
      <w:marRight w:val="0"/>
      <w:marTop w:val="-20"/>
      <w:marBottom w:val="-20"/>
      <w:divBdr>
        <w:top w:val="none" w:sz="0" w:space="0" w:color="auto"/>
        <w:left w:val="none" w:sz="0" w:space="0" w:color="auto"/>
        <w:bottom w:val="none" w:sz="0" w:space="0" w:color="auto"/>
        <w:right w:val="none" w:sz="0" w:space="0" w:color="auto"/>
      </w:divBdr>
    </w:div>
    <w:div w:id="1709253985">
      <w:marLeft w:val="0"/>
      <w:marRight w:val="0"/>
      <w:marTop w:val="-20"/>
      <w:marBottom w:val="-20"/>
      <w:divBdr>
        <w:top w:val="none" w:sz="0" w:space="0" w:color="auto"/>
        <w:left w:val="none" w:sz="0" w:space="0" w:color="auto"/>
        <w:bottom w:val="none" w:sz="0" w:space="0" w:color="auto"/>
        <w:right w:val="none" w:sz="0" w:space="0" w:color="auto"/>
      </w:divBdr>
    </w:div>
    <w:div w:id="1709254058">
      <w:marLeft w:val="0"/>
      <w:marRight w:val="0"/>
      <w:marTop w:val="-20"/>
      <w:marBottom w:val="-20"/>
      <w:divBdr>
        <w:top w:val="none" w:sz="0" w:space="0" w:color="auto"/>
        <w:left w:val="none" w:sz="0" w:space="0" w:color="auto"/>
        <w:bottom w:val="none" w:sz="0" w:space="0" w:color="auto"/>
        <w:right w:val="none" w:sz="0" w:space="0" w:color="auto"/>
      </w:divBdr>
    </w:div>
    <w:div w:id="1709258305">
      <w:marLeft w:val="0"/>
      <w:marRight w:val="0"/>
      <w:marTop w:val="-20"/>
      <w:marBottom w:val="-20"/>
      <w:divBdr>
        <w:top w:val="none" w:sz="0" w:space="0" w:color="auto"/>
        <w:left w:val="none" w:sz="0" w:space="0" w:color="auto"/>
        <w:bottom w:val="none" w:sz="0" w:space="0" w:color="auto"/>
        <w:right w:val="none" w:sz="0" w:space="0" w:color="auto"/>
      </w:divBdr>
    </w:div>
    <w:div w:id="1709526853">
      <w:marLeft w:val="0"/>
      <w:marRight w:val="0"/>
      <w:marTop w:val="-20"/>
      <w:marBottom w:val="-20"/>
      <w:divBdr>
        <w:top w:val="none" w:sz="0" w:space="0" w:color="auto"/>
        <w:left w:val="none" w:sz="0" w:space="0" w:color="auto"/>
        <w:bottom w:val="none" w:sz="0" w:space="0" w:color="auto"/>
        <w:right w:val="none" w:sz="0" w:space="0" w:color="auto"/>
      </w:divBdr>
    </w:div>
    <w:div w:id="1710565352">
      <w:marLeft w:val="0"/>
      <w:marRight w:val="0"/>
      <w:marTop w:val="-20"/>
      <w:marBottom w:val="-20"/>
      <w:divBdr>
        <w:top w:val="none" w:sz="0" w:space="0" w:color="auto"/>
        <w:left w:val="none" w:sz="0" w:space="0" w:color="auto"/>
        <w:bottom w:val="none" w:sz="0" w:space="0" w:color="auto"/>
        <w:right w:val="none" w:sz="0" w:space="0" w:color="auto"/>
      </w:divBdr>
    </w:div>
    <w:div w:id="1711419692">
      <w:marLeft w:val="0"/>
      <w:marRight w:val="0"/>
      <w:marTop w:val="-20"/>
      <w:marBottom w:val="-20"/>
      <w:divBdr>
        <w:top w:val="none" w:sz="0" w:space="0" w:color="auto"/>
        <w:left w:val="none" w:sz="0" w:space="0" w:color="auto"/>
        <w:bottom w:val="none" w:sz="0" w:space="0" w:color="auto"/>
        <w:right w:val="none" w:sz="0" w:space="0" w:color="auto"/>
      </w:divBdr>
    </w:div>
    <w:div w:id="1712146860">
      <w:marLeft w:val="0"/>
      <w:marRight w:val="0"/>
      <w:marTop w:val="-20"/>
      <w:marBottom w:val="-20"/>
      <w:divBdr>
        <w:top w:val="none" w:sz="0" w:space="0" w:color="auto"/>
        <w:left w:val="none" w:sz="0" w:space="0" w:color="auto"/>
        <w:bottom w:val="none" w:sz="0" w:space="0" w:color="auto"/>
        <w:right w:val="none" w:sz="0" w:space="0" w:color="auto"/>
      </w:divBdr>
    </w:div>
    <w:div w:id="1712803344">
      <w:marLeft w:val="0"/>
      <w:marRight w:val="0"/>
      <w:marTop w:val="-20"/>
      <w:marBottom w:val="-20"/>
      <w:divBdr>
        <w:top w:val="none" w:sz="0" w:space="0" w:color="auto"/>
        <w:left w:val="none" w:sz="0" w:space="0" w:color="auto"/>
        <w:bottom w:val="none" w:sz="0" w:space="0" w:color="auto"/>
        <w:right w:val="none" w:sz="0" w:space="0" w:color="auto"/>
      </w:divBdr>
    </w:div>
    <w:div w:id="1715034966">
      <w:marLeft w:val="0"/>
      <w:marRight w:val="0"/>
      <w:marTop w:val="-20"/>
      <w:marBottom w:val="-20"/>
      <w:divBdr>
        <w:top w:val="none" w:sz="0" w:space="0" w:color="auto"/>
        <w:left w:val="none" w:sz="0" w:space="0" w:color="auto"/>
        <w:bottom w:val="none" w:sz="0" w:space="0" w:color="auto"/>
        <w:right w:val="none" w:sz="0" w:space="0" w:color="auto"/>
      </w:divBdr>
    </w:div>
    <w:div w:id="1715229293">
      <w:marLeft w:val="0"/>
      <w:marRight w:val="0"/>
      <w:marTop w:val="-20"/>
      <w:marBottom w:val="-20"/>
      <w:divBdr>
        <w:top w:val="none" w:sz="0" w:space="0" w:color="auto"/>
        <w:left w:val="none" w:sz="0" w:space="0" w:color="auto"/>
        <w:bottom w:val="none" w:sz="0" w:space="0" w:color="auto"/>
        <w:right w:val="none" w:sz="0" w:space="0" w:color="auto"/>
      </w:divBdr>
    </w:div>
    <w:div w:id="1716419310">
      <w:marLeft w:val="0"/>
      <w:marRight w:val="0"/>
      <w:marTop w:val="-20"/>
      <w:marBottom w:val="-20"/>
      <w:divBdr>
        <w:top w:val="none" w:sz="0" w:space="0" w:color="auto"/>
        <w:left w:val="none" w:sz="0" w:space="0" w:color="auto"/>
        <w:bottom w:val="none" w:sz="0" w:space="0" w:color="auto"/>
        <w:right w:val="none" w:sz="0" w:space="0" w:color="auto"/>
      </w:divBdr>
    </w:div>
    <w:div w:id="1716810458">
      <w:marLeft w:val="0"/>
      <w:marRight w:val="0"/>
      <w:marTop w:val="-20"/>
      <w:marBottom w:val="-20"/>
      <w:divBdr>
        <w:top w:val="none" w:sz="0" w:space="0" w:color="auto"/>
        <w:left w:val="none" w:sz="0" w:space="0" w:color="auto"/>
        <w:bottom w:val="none" w:sz="0" w:space="0" w:color="auto"/>
        <w:right w:val="none" w:sz="0" w:space="0" w:color="auto"/>
      </w:divBdr>
    </w:div>
    <w:div w:id="1717658587">
      <w:marLeft w:val="0"/>
      <w:marRight w:val="0"/>
      <w:marTop w:val="-20"/>
      <w:marBottom w:val="-20"/>
      <w:divBdr>
        <w:top w:val="none" w:sz="0" w:space="0" w:color="auto"/>
        <w:left w:val="none" w:sz="0" w:space="0" w:color="auto"/>
        <w:bottom w:val="none" w:sz="0" w:space="0" w:color="auto"/>
        <w:right w:val="none" w:sz="0" w:space="0" w:color="auto"/>
      </w:divBdr>
    </w:div>
    <w:div w:id="1719090341">
      <w:marLeft w:val="0"/>
      <w:marRight w:val="0"/>
      <w:marTop w:val="-20"/>
      <w:marBottom w:val="-20"/>
      <w:divBdr>
        <w:top w:val="none" w:sz="0" w:space="0" w:color="auto"/>
        <w:left w:val="none" w:sz="0" w:space="0" w:color="auto"/>
        <w:bottom w:val="none" w:sz="0" w:space="0" w:color="auto"/>
        <w:right w:val="none" w:sz="0" w:space="0" w:color="auto"/>
      </w:divBdr>
    </w:div>
    <w:div w:id="1719470347">
      <w:marLeft w:val="0"/>
      <w:marRight w:val="0"/>
      <w:marTop w:val="-20"/>
      <w:marBottom w:val="-20"/>
      <w:divBdr>
        <w:top w:val="none" w:sz="0" w:space="0" w:color="auto"/>
        <w:left w:val="none" w:sz="0" w:space="0" w:color="auto"/>
        <w:bottom w:val="none" w:sz="0" w:space="0" w:color="auto"/>
        <w:right w:val="none" w:sz="0" w:space="0" w:color="auto"/>
      </w:divBdr>
    </w:div>
    <w:div w:id="1721975790">
      <w:marLeft w:val="0"/>
      <w:marRight w:val="0"/>
      <w:marTop w:val="-20"/>
      <w:marBottom w:val="-20"/>
      <w:divBdr>
        <w:top w:val="none" w:sz="0" w:space="0" w:color="auto"/>
        <w:left w:val="none" w:sz="0" w:space="0" w:color="auto"/>
        <w:bottom w:val="none" w:sz="0" w:space="0" w:color="auto"/>
        <w:right w:val="none" w:sz="0" w:space="0" w:color="auto"/>
      </w:divBdr>
    </w:div>
    <w:div w:id="1722711943">
      <w:marLeft w:val="0"/>
      <w:marRight w:val="0"/>
      <w:marTop w:val="-20"/>
      <w:marBottom w:val="-20"/>
      <w:divBdr>
        <w:top w:val="none" w:sz="0" w:space="0" w:color="auto"/>
        <w:left w:val="none" w:sz="0" w:space="0" w:color="auto"/>
        <w:bottom w:val="none" w:sz="0" w:space="0" w:color="auto"/>
        <w:right w:val="none" w:sz="0" w:space="0" w:color="auto"/>
      </w:divBdr>
    </w:div>
    <w:div w:id="1723357926">
      <w:marLeft w:val="0"/>
      <w:marRight w:val="0"/>
      <w:marTop w:val="-20"/>
      <w:marBottom w:val="-20"/>
      <w:divBdr>
        <w:top w:val="none" w:sz="0" w:space="0" w:color="auto"/>
        <w:left w:val="none" w:sz="0" w:space="0" w:color="auto"/>
        <w:bottom w:val="none" w:sz="0" w:space="0" w:color="auto"/>
        <w:right w:val="none" w:sz="0" w:space="0" w:color="auto"/>
      </w:divBdr>
    </w:div>
    <w:div w:id="1724865775">
      <w:marLeft w:val="0"/>
      <w:marRight w:val="0"/>
      <w:marTop w:val="-20"/>
      <w:marBottom w:val="-20"/>
      <w:divBdr>
        <w:top w:val="none" w:sz="0" w:space="0" w:color="auto"/>
        <w:left w:val="none" w:sz="0" w:space="0" w:color="auto"/>
        <w:bottom w:val="none" w:sz="0" w:space="0" w:color="auto"/>
        <w:right w:val="none" w:sz="0" w:space="0" w:color="auto"/>
      </w:divBdr>
    </w:div>
    <w:div w:id="1725176586">
      <w:marLeft w:val="0"/>
      <w:marRight w:val="0"/>
      <w:marTop w:val="-20"/>
      <w:marBottom w:val="-20"/>
      <w:divBdr>
        <w:top w:val="none" w:sz="0" w:space="0" w:color="auto"/>
        <w:left w:val="none" w:sz="0" w:space="0" w:color="auto"/>
        <w:bottom w:val="none" w:sz="0" w:space="0" w:color="auto"/>
        <w:right w:val="none" w:sz="0" w:space="0" w:color="auto"/>
      </w:divBdr>
    </w:div>
    <w:div w:id="1726102232">
      <w:marLeft w:val="0"/>
      <w:marRight w:val="0"/>
      <w:marTop w:val="-20"/>
      <w:marBottom w:val="-20"/>
      <w:divBdr>
        <w:top w:val="none" w:sz="0" w:space="0" w:color="auto"/>
        <w:left w:val="none" w:sz="0" w:space="0" w:color="auto"/>
        <w:bottom w:val="none" w:sz="0" w:space="0" w:color="auto"/>
        <w:right w:val="none" w:sz="0" w:space="0" w:color="auto"/>
      </w:divBdr>
    </w:div>
    <w:div w:id="1726639716">
      <w:marLeft w:val="0"/>
      <w:marRight w:val="0"/>
      <w:marTop w:val="-20"/>
      <w:marBottom w:val="-20"/>
      <w:divBdr>
        <w:top w:val="none" w:sz="0" w:space="0" w:color="auto"/>
        <w:left w:val="none" w:sz="0" w:space="0" w:color="auto"/>
        <w:bottom w:val="none" w:sz="0" w:space="0" w:color="auto"/>
        <w:right w:val="none" w:sz="0" w:space="0" w:color="auto"/>
      </w:divBdr>
    </w:div>
    <w:div w:id="1727099466">
      <w:marLeft w:val="0"/>
      <w:marRight w:val="0"/>
      <w:marTop w:val="-20"/>
      <w:marBottom w:val="-20"/>
      <w:divBdr>
        <w:top w:val="none" w:sz="0" w:space="0" w:color="auto"/>
        <w:left w:val="none" w:sz="0" w:space="0" w:color="auto"/>
        <w:bottom w:val="none" w:sz="0" w:space="0" w:color="auto"/>
        <w:right w:val="none" w:sz="0" w:space="0" w:color="auto"/>
      </w:divBdr>
    </w:div>
    <w:div w:id="1728216035">
      <w:marLeft w:val="0"/>
      <w:marRight w:val="0"/>
      <w:marTop w:val="-20"/>
      <w:marBottom w:val="-20"/>
      <w:divBdr>
        <w:top w:val="none" w:sz="0" w:space="0" w:color="auto"/>
        <w:left w:val="none" w:sz="0" w:space="0" w:color="auto"/>
        <w:bottom w:val="none" w:sz="0" w:space="0" w:color="auto"/>
        <w:right w:val="none" w:sz="0" w:space="0" w:color="auto"/>
      </w:divBdr>
    </w:div>
    <w:div w:id="1728991871">
      <w:marLeft w:val="0"/>
      <w:marRight w:val="0"/>
      <w:marTop w:val="-20"/>
      <w:marBottom w:val="-20"/>
      <w:divBdr>
        <w:top w:val="none" w:sz="0" w:space="0" w:color="auto"/>
        <w:left w:val="none" w:sz="0" w:space="0" w:color="auto"/>
        <w:bottom w:val="none" w:sz="0" w:space="0" w:color="auto"/>
        <w:right w:val="none" w:sz="0" w:space="0" w:color="auto"/>
      </w:divBdr>
    </w:div>
    <w:div w:id="1730153554">
      <w:marLeft w:val="0"/>
      <w:marRight w:val="0"/>
      <w:marTop w:val="-20"/>
      <w:marBottom w:val="-20"/>
      <w:divBdr>
        <w:top w:val="none" w:sz="0" w:space="0" w:color="auto"/>
        <w:left w:val="none" w:sz="0" w:space="0" w:color="auto"/>
        <w:bottom w:val="none" w:sz="0" w:space="0" w:color="auto"/>
        <w:right w:val="none" w:sz="0" w:space="0" w:color="auto"/>
      </w:divBdr>
    </w:div>
    <w:div w:id="1730182933">
      <w:marLeft w:val="0"/>
      <w:marRight w:val="0"/>
      <w:marTop w:val="-20"/>
      <w:marBottom w:val="-20"/>
      <w:divBdr>
        <w:top w:val="none" w:sz="0" w:space="0" w:color="auto"/>
        <w:left w:val="none" w:sz="0" w:space="0" w:color="auto"/>
        <w:bottom w:val="none" w:sz="0" w:space="0" w:color="auto"/>
        <w:right w:val="none" w:sz="0" w:space="0" w:color="auto"/>
      </w:divBdr>
    </w:div>
    <w:div w:id="1730499171">
      <w:marLeft w:val="0"/>
      <w:marRight w:val="0"/>
      <w:marTop w:val="-20"/>
      <w:marBottom w:val="-20"/>
      <w:divBdr>
        <w:top w:val="none" w:sz="0" w:space="0" w:color="auto"/>
        <w:left w:val="none" w:sz="0" w:space="0" w:color="auto"/>
        <w:bottom w:val="none" w:sz="0" w:space="0" w:color="auto"/>
        <w:right w:val="none" w:sz="0" w:space="0" w:color="auto"/>
      </w:divBdr>
    </w:div>
    <w:div w:id="1731223485">
      <w:marLeft w:val="0"/>
      <w:marRight w:val="0"/>
      <w:marTop w:val="-20"/>
      <w:marBottom w:val="-20"/>
      <w:divBdr>
        <w:top w:val="none" w:sz="0" w:space="0" w:color="auto"/>
        <w:left w:val="none" w:sz="0" w:space="0" w:color="auto"/>
        <w:bottom w:val="none" w:sz="0" w:space="0" w:color="auto"/>
        <w:right w:val="none" w:sz="0" w:space="0" w:color="auto"/>
      </w:divBdr>
    </w:div>
    <w:div w:id="1731417083">
      <w:marLeft w:val="0"/>
      <w:marRight w:val="0"/>
      <w:marTop w:val="-20"/>
      <w:marBottom w:val="-20"/>
      <w:divBdr>
        <w:top w:val="none" w:sz="0" w:space="0" w:color="auto"/>
        <w:left w:val="none" w:sz="0" w:space="0" w:color="auto"/>
        <w:bottom w:val="none" w:sz="0" w:space="0" w:color="auto"/>
        <w:right w:val="none" w:sz="0" w:space="0" w:color="auto"/>
      </w:divBdr>
    </w:div>
    <w:div w:id="1731536827">
      <w:marLeft w:val="0"/>
      <w:marRight w:val="0"/>
      <w:marTop w:val="-20"/>
      <w:marBottom w:val="-20"/>
      <w:divBdr>
        <w:top w:val="none" w:sz="0" w:space="0" w:color="auto"/>
        <w:left w:val="none" w:sz="0" w:space="0" w:color="auto"/>
        <w:bottom w:val="none" w:sz="0" w:space="0" w:color="auto"/>
        <w:right w:val="none" w:sz="0" w:space="0" w:color="auto"/>
      </w:divBdr>
    </w:div>
    <w:div w:id="1734229303">
      <w:marLeft w:val="0"/>
      <w:marRight w:val="0"/>
      <w:marTop w:val="-20"/>
      <w:marBottom w:val="-20"/>
      <w:divBdr>
        <w:top w:val="none" w:sz="0" w:space="0" w:color="auto"/>
        <w:left w:val="none" w:sz="0" w:space="0" w:color="auto"/>
        <w:bottom w:val="none" w:sz="0" w:space="0" w:color="auto"/>
        <w:right w:val="none" w:sz="0" w:space="0" w:color="auto"/>
      </w:divBdr>
    </w:div>
    <w:div w:id="1735198761">
      <w:marLeft w:val="0"/>
      <w:marRight w:val="0"/>
      <w:marTop w:val="-20"/>
      <w:marBottom w:val="-20"/>
      <w:divBdr>
        <w:top w:val="none" w:sz="0" w:space="0" w:color="auto"/>
        <w:left w:val="none" w:sz="0" w:space="0" w:color="auto"/>
        <w:bottom w:val="none" w:sz="0" w:space="0" w:color="auto"/>
        <w:right w:val="none" w:sz="0" w:space="0" w:color="auto"/>
      </w:divBdr>
    </w:div>
    <w:div w:id="1736008961">
      <w:marLeft w:val="0"/>
      <w:marRight w:val="0"/>
      <w:marTop w:val="-20"/>
      <w:marBottom w:val="-20"/>
      <w:divBdr>
        <w:top w:val="none" w:sz="0" w:space="0" w:color="auto"/>
        <w:left w:val="none" w:sz="0" w:space="0" w:color="auto"/>
        <w:bottom w:val="none" w:sz="0" w:space="0" w:color="auto"/>
        <w:right w:val="none" w:sz="0" w:space="0" w:color="auto"/>
      </w:divBdr>
    </w:div>
    <w:div w:id="1737167014">
      <w:marLeft w:val="0"/>
      <w:marRight w:val="0"/>
      <w:marTop w:val="-20"/>
      <w:marBottom w:val="-20"/>
      <w:divBdr>
        <w:top w:val="none" w:sz="0" w:space="0" w:color="auto"/>
        <w:left w:val="none" w:sz="0" w:space="0" w:color="auto"/>
        <w:bottom w:val="none" w:sz="0" w:space="0" w:color="auto"/>
        <w:right w:val="none" w:sz="0" w:space="0" w:color="auto"/>
      </w:divBdr>
    </w:div>
    <w:div w:id="1737824409">
      <w:marLeft w:val="0"/>
      <w:marRight w:val="0"/>
      <w:marTop w:val="-20"/>
      <w:marBottom w:val="-20"/>
      <w:divBdr>
        <w:top w:val="none" w:sz="0" w:space="0" w:color="auto"/>
        <w:left w:val="none" w:sz="0" w:space="0" w:color="auto"/>
        <w:bottom w:val="none" w:sz="0" w:space="0" w:color="auto"/>
        <w:right w:val="none" w:sz="0" w:space="0" w:color="auto"/>
      </w:divBdr>
    </w:div>
    <w:div w:id="1737892116">
      <w:marLeft w:val="0"/>
      <w:marRight w:val="0"/>
      <w:marTop w:val="-20"/>
      <w:marBottom w:val="-20"/>
      <w:divBdr>
        <w:top w:val="none" w:sz="0" w:space="0" w:color="auto"/>
        <w:left w:val="none" w:sz="0" w:space="0" w:color="auto"/>
        <w:bottom w:val="none" w:sz="0" w:space="0" w:color="auto"/>
        <w:right w:val="none" w:sz="0" w:space="0" w:color="auto"/>
      </w:divBdr>
    </w:div>
    <w:div w:id="1738430961">
      <w:marLeft w:val="0"/>
      <w:marRight w:val="0"/>
      <w:marTop w:val="-20"/>
      <w:marBottom w:val="-20"/>
      <w:divBdr>
        <w:top w:val="none" w:sz="0" w:space="0" w:color="auto"/>
        <w:left w:val="none" w:sz="0" w:space="0" w:color="auto"/>
        <w:bottom w:val="none" w:sz="0" w:space="0" w:color="auto"/>
        <w:right w:val="none" w:sz="0" w:space="0" w:color="auto"/>
      </w:divBdr>
    </w:div>
    <w:div w:id="1738818270">
      <w:marLeft w:val="0"/>
      <w:marRight w:val="0"/>
      <w:marTop w:val="-20"/>
      <w:marBottom w:val="-20"/>
      <w:divBdr>
        <w:top w:val="none" w:sz="0" w:space="0" w:color="auto"/>
        <w:left w:val="none" w:sz="0" w:space="0" w:color="auto"/>
        <w:bottom w:val="none" w:sz="0" w:space="0" w:color="auto"/>
        <w:right w:val="none" w:sz="0" w:space="0" w:color="auto"/>
      </w:divBdr>
    </w:div>
    <w:div w:id="1739284595">
      <w:marLeft w:val="0"/>
      <w:marRight w:val="0"/>
      <w:marTop w:val="-20"/>
      <w:marBottom w:val="-20"/>
      <w:divBdr>
        <w:top w:val="none" w:sz="0" w:space="0" w:color="auto"/>
        <w:left w:val="none" w:sz="0" w:space="0" w:color="auto"/>
        <w:bottom w:val="none" w:sz="0" w:space="0" w:color="auto"/>
        <w:right w:val="none" w:sz="0" w:space="0" w:color="auto"/>
      </w:divBdr>
    </w:div>
    <w:div w:id="1741053773">
      <w:marLeft w:val="0"/>
      <w:marRight w:val="0"/>
      <w:marTop w:val="-20"/>
      <w:marBottom w:val="-20"/>
      <w:divBdr>
        <w:top w:val="none" w:sz="0" w:space="0" w:color="auto"/>
        <w:left w:val="none" w:sz="0" w:space="0" w:color="auto"/>
        <w:bottom w:val="none" w:sz="0" w:space="0" w:color="auto"/>
        <w:right w:val="none" w:sz="0" w:space="0" w:color="auto"/>
      </w:divBdr>
    </w:div>
    <w:div w:id="1741907596">
      <w:marLeft w:val="0"/>
      <w:marRight w:val="0"/>
      <w:marTop w:val="-20"/>
      <w:marBottom w:val="-20"/>
      <w:divBdr>
        <w:top w:val="none" w:sz="0" w:space="0" w:color="auto"/>
        <w:left w:val="none" w:sz="0" w:space="0" w:color="auto"/>
        <w:bottom w:val="none" w:sz="0" w:space="0" w:color="auto"/>
        <w:right w:val="none" w:sz="0" w:space="0" w:color="auto"/>
      </w:divBdr>
    </w:div>
    <w:div w:id="1741947877">
      <w:marLeft w:val="0"/>
      <w:marRight w:val="0"/>
      <w:marTop w:val="-20"/>
      <w:marBottom w:val="-20"/>
      <w:divBdr>
        <w:top w:val="none" w:sz="0" w:space="0" w:color="auto"/>
        <w:left w:val="none" w:sz="0" w:space="0" w:color="auto"/>
        <w:bottom w:val="none" w:sz="0" w:space="0" w:color="auto"/>
        <w:right w:val="none" w:sz="0" w:space="0" w:color="auto"/>
      </w:divBdr>
    </w:div>
    <w:div w:id="1744065450">
      <w:marLeft w:val="0"/>
      <w:marRight w:val="0"/>
      <w:marTop w:val="-20"/>
      <w:marBottom w:val="-20"/>
      <w:divBdr>
        <w:top w:val="none" w:sz="0" w:space="0" w:color="auto"/>
        <w:left w:val="none" w:sz="0" w:space="0" w:color="auto"/>
        <w:bottom w:val="none" w:sz="0" w:space="0" w:color="auto"/>
        <w:right w:val="none" w:sz="0" w:space="0" w:color="auto"/>
      </w:divBdr>
    </w:div>
    <w:div w:id="1748458114">
      <w:marLeft w:val="0"/>
      <w:marRight w:val="0"/>
      <w:marTop w:val="-20"/>
      <w:marBottom w:val="-20"/>
      <w:divBdr>
        <w:top w:val="none" w:sz="0" w:space="0" w:color="auto"/>
        <w:left w:val="none" w:sz="0" w:space="0" w:color="auto"/>
        <w:bottom w:val="none" w:sz="0" w:space="0" w:color="auto"/>
        <w:right w:val="none" w:sz="0" w:space="0" w:color="auto"/>
      </w:divBdr>
    </w:div>
    <w:div w:id="1748460862">
      <w:marLeft w:val="0"/>
      <w:marRight w:val="0"/>
      <w:marTop w:val="-20"/>
      <w:marBottom w:val="-20"/>
      <w:divBdr>
        <w:top w:val="none" w:sz="0" w:space="0" w:color="auto"/>
        <w:left w:val="none" w:sz="0" w:space="0" w:color="auto"/>
        <w:bottom w:val="none" w:sz="0" w:space="0" w:color="auto"/>
        <w:right w:val="none" w:sz="0" w:space="0" w:color="auto"/>
      </w:divBdr>
    </w:div>
    <w:div w:id="1749762036">
      <w:marLeft w:val="0"/>
      <w:marRight w:val="0"/>
      <w:marTop w:val="-20"/>
      <w:marBottom w:val="-20"/>
      <w:divBdr>
        <w:top w:val="none" w:sz="0" w:space="0" w:color="auto"/>
        <w:left w:val="none" w:sz="0" w:space="0" w:color="auto"/>
        <w:bottom w:val="none" w:sz="0" w:space="0" w:color="auto"/>
        <w:right w:val="none" w:sz="0" w:space="0" w:color="auto"/>
      </w:divBdr>
    </w:div>
    <w:div w:id="1750273799">
      <w:marLeft w:val="0"/>
      <w:marRight w:val="0"/>
      <w:marTop w:val="-20"/>
      <w:marBottom w:val="-20"/>
      <w:divBdr>
        <w:top w:val="none" w:sz="0" w:space="0" w:color="auto"/>
        <w:left w:val="none" w:sz="0" w:space="0" w:color="auto"/>
        <w:bottom w:val="none" w:sz="0" w:space="0" w:color="auto"/>
        <w:right w:val="none" w:sz="0" w:space="0" w:color="auto"/>
      </w:divBdr>
    </w:div>
    <w:div w:id="1751342902">
      <w:marLeft w:val="0"/>
      <w:marRight w:val="0"/>
      <w:marTop w:val="-20"/>
      <w:marBottom w:val="-20"/>
      <w:divBdr>
        <w:top w:val="none" w:sz="0" w:space="0" w:color="auto"/>
        <w:left w:val="none" w:sz="0" w:space="0" w:color="auto"/>
        <w:bottom w:val="none" w:sz="0" w:space="0" w:color="auto"/>
        <w:right w:val="none" w:sz="0" w:space="0" w:color="auto"/>
      </w:divBdr>
    </w:div>
    <w:div w:id="1751349664">
      <w:marLeft w:val="0"/>
      <w:marRight w:val="0"/>
      <w:marTop w:val="-20"/>
      <w:marBottom w:val="-20"/>
      <w:divBdr>
        <w:top w:val="none" w:sz="0" w:space="0" w:color="auto"/>
        <w:left w:val="none" w:sz="0" w:space="0" w:color="auto"/>
        <w:bottom w:val="none" w:sz="0" w:space="0" w:color="auto"/>
        <w:right w:val="none" w:sz="0" w:space="0" w:color="auto"/>
      </w:divBdr>
    </w:div>
    <w:div w:id="1752658988">
      <w:marLeft w:val="0"/>
      <w:marRight w:val="0"/>
      <w:marTop w:val="-20"/>
      <w:marBottom w:val="-20"/>
      <w:divBdr>
        <w:top w:val="none" w:sz="0" w:space="0" w:color="auto"/>
        <w:left w:val="none" w:sz="0" w:space="0" w:color="auto"/>
        <w:bottom w:val="none" w:sz="0" w:space="0" w:color="auto"/>
        <w:right w:val="none" w:sz="0" w:space="0" w:color="auto"/>
      </w:divBdr>
    </w:div>
    <w:div w:id="1752704022">
      <w:marLeft w:val="0"/>
      <w:marRight w:val="0"/>
      <w:marTop w:val="-20"/>
      <w:marBottom w:val="-20"/>
      <w:divBdr>
        <w:top w:val="none" w:sz="0" w:space="0" w:color="auto"/>
        <w:left w:val="none" w:sz="0" w:space="0" w:color="auto"/>
        <w:bottom w:val="none" w:sz="0" w:space="0" w:color="auto"/>
        <w:right w:val="none" w:sz="0" w:space="0" w:color="auto"/>
      </w:divBdr>
    </w:div>
    <w:div w:id="1753119027">
      <w:marLeft w:val="0"/>
      <w:marRight w:val="0"/>
      <w:marTop w:val="-20"/>
      <w:marBottom w:val="-20"/>
      <w:divBdr>
        <w:top w:val="none" w:sz="0" w:space="0" w:color="auto"/>
        <w:left w:val="none" w:sz="0" w:space="0" w:color="auto"/>
        <w:bottom w:val="none" w:sz="0" w:space="0" w:color="auto"/>
        <w:right w:val="none" w:sz="0" w:space="0" w:color="auto"/>
      </w:divBdr>
    </w:div>
    <w:div w:id="1755587471">
      <w:marLeft w:val="0"/>
      <w:marRight w:val="0"/>
      <w:marTop w:val="-20"/>
      <w:marBottom w:val="-20"/>
      <w:divBdr>
        <w:top w:val="none" w:sz="0" w:space="0" w:color="auto"/>
        <w:left w:val="none" w:sz="0" w:space="0" w:color="auto"/>
        <w:bottom w:val="none" w:sz="0" w:space="0" w:color="auto"/>
        <w:right w:val="none" w:sz="0" w:space="0" w:color="auto"/>
      </w:divBdr>
    </w:div>
    <w:div w:id="1755778699">
      <w:marLeft w:val="0"/>
      <w:marRight w:val="0"/>
      <w:marTop w:val="-20"/>
      <w:marBottom w:val="-20"/>
      <w:divBdr>
        <w:top w:val="none" w:sz="0" w:space="0" w:color="auto"/>
        <w:left w:val="none" w:sz="0" w:space="0" w:color="auto"/>
        <w:bottom w:val="none" w:sz="0" w:space="0" w:color="auto"/>
        <w:right w:val="none" w:sz="0" w:space="0" w:color="auto"/>
      </w:divBdr>
    </w:div>
    <w:div w:id="1756323803">
      <w:marLeft w:val="0"/>
      <w:marRight w:val="0"/>
      <w:marTop w:val="-20"/>
      <w:marBottom w:val="-20"/>
      <w:divBdr>
        <w:top w:val="none" w:sz="0" w:space="0" w:color="auto"/>
        <w:left w:val="none" w:sz="0" w:space="0" w:color="auto"/>
        <w:bottom w:val="none" w:sz="0" w:space="0" w:color="auto"/>
        <w:right w:val="none" w:sz="0" w:space="0" w:color="auto"/>
      </w:divBdr>
    </w:div>
    <w:div w:id="1757902710">
      <w:marLeft w:val="0"/>
      <w:marRight w:val="0"/>
      <w:marTop w:val="-20"/>
      <w:marBottom w:val="-20"/>
      <w:divBdr>
        <w:top w:val="none" w:sz="0" w:space="0" w:color="auto"/>
        <w:left w:val="none" w:sz="0" w:space="0" w:color="auto"/>
        <w:bottom w:val="none" w:sz="0" w:space="0" w:color="auto"/>
        <w:right w:val="none" w:sz="0" w:space="0" w:color="auto"/>
      </w:divBdr>
    </w:div>
    <w:div w:id="1758092135">
      <w:marLeft w:val="0"/>
      <w:marRight w:val="0"/>
      <w:marTop w:val="-20"/>
      <w:marBottom w:val="-20"/>
      <w:divBdr>
        <w:top w:val="none" w:sz="0" w:space="0" w:color="auto"/>
        <w:left w:val="none" w:sz="0" w:space="0" w:color="auto"/>
        <w:bottom w:val="none" w:sz="0" w:space="0" w:color="auto"/>
        <w:right w:val="none" w:sz="0" w:space="0" w:color="auto"/>
      </w:divBdr>
    </w:div>
    <w:div w:id="1758477086">
      <w:marLeft w:val="0"/>
      <w:marRight w:val="0"/>
      <w:marTop w:val="-20"/>
      <w:marBottom w:val="-20"/>
      <w:divBdr>
        <w:top w:val="none" w:sz="0" w:space="0" w:color="auto"/>
        <w:left w:val="none" w:sz="0" w:space="0" w:color="auto"/>
        <w:bottom w:val="none" w:sz="0" w:space="0" w:color="auto"/>
        <w:right w:val="none" w:sz="0" w:space="0" w:color="auto"/>
      </w:divBdr>
    </w:div>
    <w:div w:id="1758819691">
      <w:marLeft w:val="0"/>
      <w:marRight w:val="0"/>
      <w:marTop w:val="-20"/>
      <w:marBottom w:val="-20"/>
      <w:divBdr>
        <w:top w:val="none" w:sz="0" w:space="0" w:color="auto"/>
        <w:left w:val="none" w:sz="0" w:space="0" w:color="auto"/>
        <w:bottom w:val="none" w:sz="0" w:space="0" w:color="auto"/>
        <w:right w:val="none" w:sz="0" w:space="0" w:color="auto"/>
      </w:divBdr>
    </w:div>
    <w:div w:id="1760370939">
      <w:marLeft w:val="0"/>
      <w:marRight w:val="0"/>
      <w:marTop w:val="-20"/>
      <w:marBottom w:val="-20"/>
      <w:divBdr>
        <w:top w:val="none" w:sz="0" w:space="0" w:color="auto"/>
        <w:left w:val="none" w:sz="0" w:space="0" w:color="auto"/>
        <w:bottom w:val="none" w:sz="0" w:space="0" w:color="auto"/>
        <w:right w:val="none" w:sz="0" w:space="0" w:color="auto"/>
      </w:divBdr>
    </w:div>
    <w:div w:id="1760566404">
      <w:marLeft w:val="0"/>
      <w:marRight w:val="0"/>
      <w:marTop w:val="-20"/>
      <w:marBottom w:val="-20"/>
      <w:divBdr>
        <w:top w:val="none" w:sz="0" w:space="0" w:color="auto"/>
        <w:left w:val="none" w:sz="0" w:space="0" w:color="auto"/>
        <w:bottom w:val="none" w:sz="0" w:space="0" w:color="auto"/>
        <w:right w:val="none" w:sz="0" w:space="0" w:color="auto"/>
      </w:divBdr>
    </w:div>
    <w:div w:id="1762215739">
      <w:marLeft w:val="0"/>
      <w:marRight w:val="0"/>
      <w:marTop w:val="-20"/>
      <w:marBottom w:val="-20"/>
      <w:divBdr>
        <w:top w:val="none" w:sz="0" w:space="0" w:color="auto"/>
        <w:left w:val="none" w:sz="0" w:space="0" w:color="auto"/>
        <w:bottom w:val="none" w:sz="0" w:space="0" w:color="auto"/>
        <w:right w:val="none" w:sz="0" w:space="0" w:color="auto"/>
      </w:divBdr>
    </w:div>
    <w:div w:id="1764064675">
      <w:marLeft w:val="0"/>
      <w:marRight w:val="0"/>
      <w:marTop w:val="-20"/>
      <w:marBottom w:val="-20"/>
      <w:divBdr>
        <w:top w:val="none" w:sz="0" w:space="0" w:color="auto"/>
        <w:left w:val="none" w:sz="0" w:space="0" w:color="auto"/>
        <w:bottom w:val="none" w:sz="0" w:space="0" w:color="auto"/>
        <w:right w:val="none" w:sz="0" w:space="0" w:color="auto"/>
      </w:divBdr>
    </w:div>
    <w:div w:id="1764107904">
      <w:marLeft w:val="0"/>
      <w:marRight w:val="0"/>
      <w:marTop w:val="-20"/>
      <w:marBottom w:val="-20"/>
      <w:divBdr>
        <w:top w:val="none" w:sz="0" w:space="0" w:color="auto"/>
        <w:left w:val="none" w:sz="0" w:space="0" w:color="auto"/>
        <w:bottom w:val="none" w:sz="0" w:space="0" w:color="auto"/>
        <w:right w:val="none" w:sz="0" w:space="0" w:color="auto"/>
      </w:divBdr>
    </w:div>
    <w:div w:id="1764376849">
      <w:marLeft w:val="0"/>
      <w:marRight w:val="0"/>
      <w:marTop w:val="-20"/>
      <w:marBottom w:val="-20"/>
      <w:divBdr>
        <w:top w:val="none" w:sz="0" w:space="0" w:color="auto"/>
        <w:left w:val="none" w:sz="0" w:space="0" w:color="auto"/>
        <w:bottom w:val="none" w:sz="0" w:space="0" w:color="auto"/>
        <w:right w:val="none" w:sz="0" w:space="0" w:color="auto"/>
      </w:divBdr>
    </w:div>
    <w:div w:id="1765373956">
      <w:marLeft w:val="0"/>
      <w:marRight w:val="0"/>
      <w:marTop w:val="-20"/>
      <w:marBottom w:val="-20"/>
      <w:divBdr>
        <w:top w:val="none" w:sz="0" w:space="0" w:color="auto"/>
        <w:left w:val="none" w:sz="0" w:space="0" w:color="auto"/>
        <w:bottom w:val="none" w:sz="0" w:space="0" w:color="auto"/>
        <w:right w:val="none" w:sz="0" w:space="0" w:color="auto"/>
      </w:divBdr>
    </w:div>
    <w:div w:id="1765878966">
      <w:marLeft w:val="0"/>
      <w:marRight w:val="0"/>
      <w:marTop w:val="-20"/>
      <w:marBottom w:val="-20"/>
      <w:divBdr>
        <w:top w:val="none" w:sz="0" w:space="0" w:color="auto"/>
        <w:left w:val="none" w:sz="0" w:space="0" w:color="auto"/>
        <w:bottom w:val="none" w:sz="0" w:space="0" w:color="auto"/>
        <w:right w:val="none" w:sz="0" w:space="0" w:color="auto"/>
      </w:divBdr>
    </w:div>
    <w:div w:id="1766418270">
      <w:marLeft w:val="0"/>
      <w:marRight w:val="0"/>
      <w:marTop w:val="-20"/>
      <w:marBottom w:val="-20"/>
      <w:divBdr>
        <w:top w:val="none" w:sz="0" w:space="0" w:color="auto"/>
        <w:left w:val="none" w:sz="0" w:space="0" w:color="auto"/>
        <w:bottom w:val="none" w:sz="0" w:space="0" w:color="auto"/>
        <w:right w:val="none" w:sz="0" w:space="0" w:color="auto"/>
      </w:divBdr>
    </w:div>
    <w:div w:id="1766536444">
      <w:marLeft w:val="0"/>
      <w:marRight w:val="0"/>
      <w:marTop w:val="-20"/>
      <w:marBottom w:val="-20"/>
      <w:divBdr>
        <w:top w:val="none" w:sz="0" w:space="0" w:color="auto"/>
        <w:left w:val="none" w:sz="0" w:space="0" w:color="auto"/>
        <w:bottom w:val="none" w:sz="0" w:space="0" w:color="auto"/>
        <w:right w:val="none" w:sz="0" w:space="0" w:color="auto"/>
      </w:divBdr>
    </w:div>
    <w:div w:id="1768770948">
      <w:marLeft w:val="0"/>
      <w:marRight w:val="0"/>
      <w:marTop w:val="-20"/>
      <w:marBottom w:val="-20"/>
      <w:divBdr>
        <w:top w:val="none" w:sz="0" w:space="0" w:color="auto"/>
        <w:left w:val="none" w:sz="0" w:space="0" w:color="auto"/>
        <w:bottom w:val="none" w:sz="0" w:space="0" w:color="auto"/>
        <w:right w:val="none" w:sz="0" w:space="0" w:color="auto"/>
      </w:divBdr>
    </w:div>
    <w:div w:id="1769036035">
      <w:marLeft w:val="0"/>
      <w:marRight w:val="0"/>
      <w:marTop w:val="-20"/>
      <w:marBottom w:val="-20"/>
      <w:divBdr>
        <w:top w:val="none" w:sz="0" w:space="0" w:color="auto"/>
        <w:left w:val="none" w:sz="0" w:space="0" w:color="auto"/>
        <w:bottom w:val="none" w:sz="0" w:space="0" w:color="auto"/>
        <w:right w:val="none" w:sz="0" w:space="0" w:color="auto"/>
      </w:divBdr>
    </w:div>
    <w:div w:id="1769230682">
      <w:marLeft w:val="0"/>
      <w:marRight w:val="0"/>
      <w:marTop w:val="-20"/>
      <w:marBottom w:val="-20"/>
      <w:divBdr>
        <w:top w:val="none" w:sz="0" w:space="0" w:color="auto"/>
        <w:left w:val="none" w:sz="0" w:space="0" w:color="auto"/>
        <w:bottom w:val="none" w:sz="0" w:space="0" w:color="auto"/>
        <w:right w:val="none" w:sz="0" w:space="0" w:color="auto"/>
      </w:divBdr>
    </w:div>
    <w:div w:id="1770394586">
      <w:marLeft w:val="0"/>
      <w:marRight w:val="0"/>
      <w:marTop w:val="-20"/>
      <w:marBottom w:val="-20"/>
      <w:divBdr>
        <w:top w:val="none" w:sz="0" w:space="0" w:color="auto"/>
        <w:left w:val="none" w:sz="0" w:space="0" w:color="auto"/>
        <w:bottom w:val="none" w:sz="0" w:space="0" w:color="auto"/>
        <w:right w:val="none" w:sz="0" w:space="0" w:color="auto"/>
      </w:divBdr>
    </w:div>
    <w:div w:id="1770545880">
      <w:marLeft w:val="0"/>
      <w:marRight w:val="0"/>
      <w:marTop w:val="-20"/>
      <w:marBottom w:val="-20"/>
      <w:divBdr>
        <w:top w:val="none" w:sz="0" w:space="0" w:color="auto"/>
        <w:left w:val="none" w:sz="0" w:space="0" w:color="auto"/>
        <w:bottom w:val="none" w:sz="0" w:space="0" w:color="auto"/>
        <w:right w:val="none" w:sz="0" w:space="0" w:color="auto"/>
      </w:divBdr>
    </w:div>
    <w:div w:id="1770655467">
      <w:marLeft w:val="0"/>
      <w:marRight w:val="0"/>
      <w:marTop w:val="-20"/>
      <w:marBottom w:val="-20"/>
      <w:divBdr>
        <w:top w:val="none" w:sz="0" w:space="0" w:color="auto"/>
        <w:left w:val="none" w:sz="0" w:space="0" w:color="auto"/>
        <w:bottom w:val="none" w:sz="0" w:space="0" w:color="auto"/>
        <w:right w:val="none" w:sz="0" w:space="0" w:color="auto"/>
      </w:divBdr>
    </w:div>
    <w:div w:id="1770931518">
      <w:marLeft w:val="0"/>
      <w:marRight w:val="0"/>
      <w:marTop w:val="-20"/>
      <w:marBottom w:val="-20"/>
      <w:divBdr>
        <w:top w:val="none" w:sz="0" w:space="0" w:color="auto"/>
        <w:left w:val="none" w:sz="0" w:space="0" w:color="auto"/>
        <w:bottom w:val="none" w:sz="0" w:space="0" w:color="auto"/>
        <w:right w:val="none" w:sz="0" w:space="0" w:color="auto"/>
      </w:divBdr>
    </w:div>
    <w:div w:id="1770999353">
      <w:marLeft w:val="0"/>
      <w:marRight w:val="0"/>
      <w:marTop w:val="-20"/>
      <w:marBottom w:val="-20"/>
      <w:divBdr>
        <w:top w:val="none" w:sz="0" w:space="0" w:color="auto"/>
        <w:left w:val="none" w:sz="0" w:space="0" w:color="auto"/>
        <w:bottom w:val="none" w:sz="0" w:space="0" w:color="auto"/>
        <w:right w:val="none" w:sz="0" w:space="0" w:color="auto"/>
      </w:divBdr>
    </w:div>
    <w:div w:id="1772622687">
      <w:marLeft w:val="0"/>
      <w:marRight w:val="0"/>
      <w:marTop w:val="-20"/>
      <w:marBottom w:val="-20"/>
      <w:divBdr>
        <w:top w:val="none" w:sz="0" w:space="0" w:color="auto"/>
        <w:left w:val="none" w:sz="0" w:space="0" w:color="auto"/>
        <w:bottom w:val="none" w:sz="0" w:space="0" w:color="auto"/>
        <w:right w:val="none" w:sz="0" w:space="0" w:color="auto"/>
      </w:divBdr>
    </w:div>
    <w:div w:id="1773356171">
      <w:marLeft w:val="0"/>
      <w:marRight w:val="0"/>
      <w:marTop w:val="-20"/>
      <w:marBottom w:val="-20"/>
      <w:divBdr>
        <w:top w:val="none" w:sz="0" w:space="0" w:color="auto"/>
        <w:left w:val="none" w:sz="0" w:space="0" w:color="auto"/>
        <w:bottom w:val="none" w:sz="0" w:space="0" w:color="auto"/>
        <w:right w:val="none" w:sz="0" w:space="0" w:color="auto"/>
      </w:divBdr>
    </w:div>
    <w:div w:id="1773433791">
      <w:marLeft w:val="0"/>
      <w:marRight w:val="0"/>
      <w:marTop w:val="-20"/>
      <w:marBottom w:val="-20"/>
      <w:divBdr>
        <w:top w:val="none" w:sz="0" w:space="0" w:color="auto"/>
        <w:left w:val="none" w:sz="0" w:space="0" w:color="auto"/>
        <w:bottom w:val="none" w:sz="0" w:space="0" w:color="auto"/>
        <w:right w:val="none" w:sz="0" w:space="0" w:color="auto"/>
      </w:divBdr>
    </w:div>
    <w:div w:id="1775322750">
      <w:marLeft w:val="0"/>
      <w:marRight w:val="0"/>
      <w:marTop w:val="-20"/>
      <w:marBottom w:val="-20"/>
      <w:divBdr>
        <w:top w:val="none" w:sz="0" w:space="0" w:color="auto"/>
        <w:left w:val="none" w:sz="0" w:space="0" w:color="auto"/>
        <w:bottom w:val="none" w:sz="0" w:space="0" w:color="auto"/>
        <w:right w:val="none" w:sz="0" w:space="0" w:color="auto"/>
      </w:divBdr>
    </w:div>
    <w:div w:id="1777433971">
      <w:marLeft w:val="0"/>
      <w:marRight w:val="0"/>
      <w:marTop w:val="-20"/>
      <w:marBottom w:val="-20"/>
      <w:divBdr>
        <w:top w:val="none" w:sz="0" w:space="0" w:color="auto"/>
        <w:left w:val="none" w:sz="0" w:space="0" w:color="auto"/>
        <w:bottom w:val="none" w:sz="0" w:space="0" w:color="auto"/>
        <w:right w:val="none" w:sz="0" w:space="0" w:color="auto"/>
      </w:divBdr>
    </w:div>
    <w:div w:id="1777865652">
      <w:marLeft w:val="0"/>
      <w:marRight w:val="0"/>
      <w:marTop w:val="-20"/>
      <w:marBottom w:val="-20"/>
      <w:divBdr>
        <w:top w:val="none" w:sz="0" w:space="0" w:color="auto"/>
        <w:left w:val="none" w:sz="0" w:space="0" w:color="auto"/>
        <w:bottom w:val="none" w:sz="0" w:space="0" w:color="auto"/>
        <w:right w:val="none" w:sz="0" w:space="0" w:color="auto"/>
      </w:divBdr>
    </w:div>
    <w:div w:id="1778137330">
      <w:marLeft w:val="0"/>
      <w:marRight w:val="0"/>
      <w:marTop w:val="-20"/>
      <w:marBottom w:val="-20"/>
      <w:divBdr>
        <w:top w:val="none" w:sz="0" w:space="0" w:color="auto"/>
        <w:left w:val="none" w:sz="0" w:space="0" w:color="auto"/>
        <w:bottom w:val="none" w:sz="0" w:space="0" w:color="auto"/>
        <w:right w:val="none" w:sz="0" w:space="0" w:color="auto"/>
      </w:divBdr>
    </w:div>
    <w:div w:id="1778208679">
      <w:marLeft w:val="0"/>
      <w:marRight w:val="0"/>
      <w:marTop w:val="-20"/>
      <w:marBottom w:val="-20"/>
      <w:divBdr>
        <w:top w:val="none" w:sz="0" w:space="0" w:color="auto"/>
        <w:left w:val="none" w:sz="0" w:space="0" w:color="auto"/>
        <w:bottom w:val="none" w:sz="0" w:space="0" w:color="auto"/>
        <w:right w:val="none" w:sz="0" w:space="0" w:color="auto"/>
      </w:divBdr>
    </w:div>
    <w:div w:id="1778714492">
      <w:marLeft w:val="0"/>
      <w:marRight w:val="0"/>
      <w:marTop w:val="-20"/>
      <w:marBottom w:val="-20"/>
      <w:divBdr>
        <w:top w:val="none" w:sz="0" w:space="0" w:color="auto"/>
        <w:left w:val="none" w:sz="0" w:space="0" w:color="auto"/>
        <w:bottom w:val="none" w:sz="0" w:space="0" w:color="auto"/>
        <w:right w:val="none" w:sz="0" w:space="0" w:color="auto"/>
      </w:divBdr>
    </w:div>
    <w:div w:id="1781099337">
      <w:marLeft w:val="0"/>
      <w:marRight w:val="0"/>
      <w:marTop w:val="-20"/>
      <w:marBottom w:val="-20"/>
      <w:divBdr>
        <w:top w:val="none" w:sz="0" w:space="0" w:color="auto"/>
        <w:left w:val="none" w:sz="0" w:space="0" w:color="auto"/>
        <w:bottom w:val="none" w:sz="0" w:space="0" w:color="auto"/>
        <w:right w:val="none" w:sz="0" w:space="0" w:color="auto"/>
      </w:divBdr>
    </w:div>
    <w:div w:id="1781104275">
      <w:marLeft w:val="0"/>
      <w:marRight w:val="0"/>
      <w:marTop w:val="-20"/>
      <w:marBottom w:val="-20"/>
      <w:divBdr>
        <w:top w:val="none" w:sz="0" w:space="0" w:color="auto"/>
        <w:left w:val="none" w:sz="0" w:space="0" w:color="auto"/>
        <w:bottom w:val="none" w:sz="0" w:space="0" w:color="auto"/>
        <w:right w:val="none" w:sz="0" w:space="0" w:color="auto"/>
      </w:divBdr>
    </w:div>
    <w:div w:id="1781409832">
      <w:marLeft w:val="0"/>
      <w:marRight w:val="0"/>
      <w:marTop w:val="-20"/>
      <w:marBottom w:val="-20"/>
      <w:divBdr>
        <w:top w:val="none" w:sz="0" w:space="0" w:color="auto"/>
        <w:left w:val="none" w:sz="0" w:space="0" w:color="auto"/>
        <w:bottom w:val="none" w:sz="0" w:space="0" w:color="auto"/>
        <w:right w:val="none" w:sz="0" w:space="0" w:color="auto"/>
      </w:divBdr>
    </w:div>
    <w:div w:id="1781416382">
      <w:marLeft w:val="0"/>
      <w:marRight w:val="0"/>
      <w:marTop w:val="-20"/>
      <w:marBottom w:val="-20"/>
      <w:divBdr>
        <w:top w:val="none" w:sz="0" w:space="0" w:color="auto"/>
        <w:left w:val="none" w:sz="0" w:space="0" w:color="auto"/>
        <w:bottom w:val="none" w:sz="0" w:space="0" w:color="auto"/>
        <w:right w:val="none" w:sz="0" w:space="0" w:color="auto"/>
      </w:divBdr>
    </w:div>
    <w:div w:id="1782146028">
      <w:marLeft w:val="0"/>
      <w:marRight w:val="0"/>
      <w:marTop w:val="-20"/>
      <w:marBottom w:val="-20"/>
      <w:divBdr>
        <w:top w:val="none" w:sz="0" w:space="0" w:color="auto"/>
        <w:left w:val="none" w:sz="0" w:space="0" w:color="auto"/>
        <w:bottom w:val="none" w:sz="0" w:space="0" w:color="auto"/>
        <w:right w:val="none" w:sz="0" w:space="0" w:color="auto"/>
      </w:divBdr>
    </w:div>
    <w:div w:id="1782650972">
      <w:marLeft w:val="0"/>
      <w:marRight w:val="0"/>
      <w:marTop w:val="-20"/>
      <w:marBottom w:val="-20"/>
      <w:divBdr>
        <w:top w:val="none" w:sz="0" w:space="0" w:color="auto"/>
        <w:left w:val="none" w:sz="0" w:space="0" w:color="auto"/>
        <w:bottom w:val="none" w:sz="0" w:space="0" w:color="auto"/>
        <w:right w:val="none" w:sz="0" w:space="0" w:color="auto"/>
      </w:divBdr>
    </w:div>
    <w:div w:id="1783109846">
      <w:marLeft w:val="0"/>
      <w:marRight w:val="0"/>
      <w:marTop w:val="-20"/>
      <w:marBottom w:val="-20"/>
      <w:divBdr>
        <w:top w:val="none" w:sz="0" w:space="0" w:color="auto"/>
        <w:left w:val="none" w:sz="0" w:space="0" w:color="auto"/>
        <w:bottom w:val="none" w:sz="0" w:space="0" w:color="auto"/>
        <w:right w:val="none" w:sz="0" w:space="0" w:color="auto"/>
      </w:divBdr>
    </w:div>
    <w:div w:id="1783526109">
      <w:marLeft w:val="0"/>
      <w:marRight w:val="0"/>
      <w:marTop w:val="-20"/>
      <w:marBottom w:val="-20"/>
      <w:divBdr>
        <w:top w:val="none" w:sz="0" w:space="0" w:color="auto"/>
        <w:left w:val="none" w:sz="0" w:space="0" w:color="auto"/>
        <w:bottom w:val="none" w:sz="0" w:space="0" w:color="auto"/>
        <w:right w:val="none" w:sz="0" w:space="0" w:color="auto"/>
      </w:divBdr>
    </w:div>
    <w:div w:id="1784765733">
      <w:marLeft w:val="0"/>
      <w:marRight w:val="0"/>
      <w:marTop w:val="-20"/>
      <w:marBottom w:val="-20"/>
      <w:divBdr>
        <w:top w:val="none" w:sz="0" w:space="0" w:color="auto"/>
        <w:left w:val="none" w:sz="0" w:space="0" w:color="auto"/>
        <w:bottom w:val="none" w:sz="0" w:space="0" w:color="auto"/>
        <w:right w:val="none" w:sz="0" w:space="0" w:color="auto"/>
      </w:divBdr>
    </w:div>
    <w:div w:id="1785882805">
      <w:marLeft w:val="0"/>
      <w:marRight w:val="0"/>
      <w:marTop w:val="-20"/>
      <w:marBottom w:val="-20"/>
      <w:divBdr>
        <w:top w:val="none" w:sz="0" w:space="0" w:color="auto"/>
        <w:left w:val="none" w:sz="0" w:space="0" w:color="auto"/>
        <w:bottom w:val="none" w:sz="0" w:space="0" w:color="auto"/>
        <w:right w:val="none" w:sz="0" w:space="0" w:color="auto"/>
      </w:divBdr>
    </w:div>
    <w:div w:id="1785884498">
      <w:marLeft w:val="0"/>
      <w:marRight w:val="0"/>
      <w:marTop w:val="-20"/>
      <w:marBottom w:val="-20"/>
      <w:divBdr>
        <w:top w:val="none" w:sz="0" w:space="0" w:color="auto"/>
        <w:left w:val="none" w:sz="0" w:space="0" w:color="auto"/>
        <w:bottom w:val="none" w:sz="0" w:space="0" w:color="auto"/>
        <w:right w:val="none" w:sz="0" w:space="0" w:color="auto"/>
      </w:divBdr>
    </w:div>
    <w:div w:id="1787580280">
      <w:marLeft w:val="0"/>
      <w:marRight w:val="0"/>
      <w:marTop w:val="-20"/>
      <w:marBottom w:val="-20"/>
      <w:divBdr>
        <w:top w:val="none" w:sz="0" w:space="0" w:color="auto"/>
        <w:left w:val="none" w:sz="0" w:space="0" w:color="auto"/>
        <w:bottom w:val="none" w:sz="0" w:space="0" w:color="auto"/>
        <w:right w:val="none" w:sz="0" w:space="0" w:color="auto"/>
      </w:divBdr>
    </w:div>
    <w:div w:id="1788238827">
      <w:marLeft w:val="0"/>
      <w:marRight w:val="0"/>
      <w:marTop w:val="-20"/>
      <w:marBottom w:val="-20"/>
      <w:divBdr>
        <w:top w:val="none" w:sz="0" w:space="0" w:color="auto"/>
        <w:left w:val="none" w:sz="0" w:space="0" w:color="auto"/>
        <w:bottom w:val="none" w:sz="0" w:space="0" w:color="auto"/>
        <w:right w:val="none" w:sz="0" w:space="0" w:color="auto"/>
      </w:divBdr>
    </w:div>
    <w:div w:id="1788354145">
      <w:marLeft w:val="0"/>
      <w:marRight w:val="0"/>
      <w:marTop w:val="-20"/>
      <w:marBottom w:val="-20"/>
      <w:divBdr>
        <w:top w:val="none" w:sz="0" w:space="0" w:color="auto"/>
        <w:left w:val="none" w:sz="0" w:space="0" w:color="auto"/>
        <w:bottom w:val="none" w:sz="0" w:space="0" w:color="auto"/>
        <w:right w:val="none" w:sz="0" w:space="0" w:color="auto"/>
      </w:divBdr>
    </w:div>
    <w:div w:id="1789620558">
      <w:marLeft w:val="0"/>
      <w:marRight w:val="0"/>
      <w:marTop w:val="-20"/>
      <w:marBottom w:val="-20"/>
      <w:divBdr>
        <w:top w:val="none" w:sz="0" w:space="0" w:color="auto"/>
        <w:left w:val="none" w:sz="0" w:space="0" w:color="auto"/>
        <w:bottom w:val="none" w:sz="0" w:space="0" w:color="auto"/>
        <w:right w:val="none" w:sz="0" w:space="0" w:color="auto"/>
      </w:divBdr>
    </w:div>
    <w:div w:id="1789809545">
      <w:marLeft w:val="0"/>
      <w:marRight w:val="0"/>
      <w:marTop w:val="-20"/>
      <w:marBottom w:val="-20"/>
      <w:divBdr>
        <w:top w:val="none" w:sz="0" w:space="0" w:color="auto"/>
        <w:left w:val="none" w:sz="0" w:space="0" w:color="auto"/>
        <w:bottom w:val="none" w:sz="0" w:space="0" w:color="auto"/>
        <w:right w:val="none" w:sz="0" w:space="0" w:color="auto"/>
      </w:divBdr>
    </w:div>
    <w:div w:id="1792897487">
      <w:marLeft w:val="0"/>
      <w:marRight w:val="0"/>
      <w:marTop w:val="-20"/>
      <w:marBottom w:val="-20"/>
      <w:divBdr>
        <w:top w:val="none" w:sz="0" w:space="0" w:color="auto"/>
        <w:left w:val="none" w:sz="0" w:space="0" w:color="auto"/>
        <w:bottom w:val="none" w:sz="0" w:space="0" w:color="auto"/>
        <w:right w:val="none" w:sz="0" w:space="0" w:color="auto"/>
      </w:divBdr>
    </w:div>
    <w:div w:id="1794059653">
      <w:marLeft w:val="0"/>
      <w:marRight w:val="0"/>
      <w:marTop w:val="-20"/>
      <w:marBottom w:val="-20"/>
      <w:divBdr>
        <w:top w:val="none" w:sz="0" w:space="0" w:color="auto"/>
        <w:left w:val="none" w:sz="0" w:space="0" w:color="auto"/>
        <w:bottom w:val="none" w:sz="0" w:space="0" w:color="auto"/>
        <w:right w:val="none" w:sz="0" w:space="0" w:color="auto"/>
      </w:divBdr>
    </w:div>
    <w:div w:id="1795559979">
      <w:marLeft w:val="0"/>
      <w:marRight w:val="0"/>
      <w:marTop w:val="-20"/>
      <w:marBottom w:val="-20"/>
      <w:divBdr>
        <w:top w:val="none" w:sz="0" w:space="0" w:color="auto"/>
        <w:left w:val="none" w:sz="0" w:space="0" w:color="auto"/>
        <w:bottom w:val="none" w:sz="0" w:space="0" w:color="auto"/>
        <w:right w:val="none" w:sz="0" w:space="0" w:color="auto"/>
      </w:divBdr>
    </w:div>
    <w:div w:id="1795906495">
      <w:marLeft w:val="0"/>
      <w:marRight w:val="0"/>
      <w:marTop w:val="-20"/>
      <w:marBottom w:val="-20"/>
      <w:divBdr>
        <w:top w:val="none" w:sz="0" w:space="0" w:color="auto"/>
        <w:left w:val="none" w:sz="0" w:space="0" w:color="auto"/>
        <w:bottom w:val="none" w:sz="0" w:space="0" w:color="auto"/>
        <w:right w:val="none" w:sz="0" w:space="0" w:color="auto"/>
      </w:divBdr>
    </w:div>
    <w:div w:id="1796217075">
      <w:marLeft w:val="0"/>
      <w:marRight w:val="0"/>
      <w:marTop w:val="-20"/>
      <w:marBottom w:val="-20"/>
      <w:divBdr>
        <w:top w:val="none" w:sz="0" w:space="0" w:color="auto"/>
        <w:left w:val="none" w:sz="0" w:space="0" w:color="auto"/>
        <w:bottom w:val="none" w:sz="0" w:space="0" w:color="auto"/>
        <w:right w:val="none" w:sz="0" w:space="0" w:color="auto"/>
      </w:divBdr>
    </w:div>
    <w:div w:id="1796873399">
      <w:marLeft w:val="0"/>
      <w:marRight w:val="0"/>
      <w:marTop w:val="-20"/>
      <w:marBottom w:val="-20"/>
      <w:divBdr>
        <w:top w:val="none" w:sz="0" w:space="0" w:color="auto"/>
        <w:left w:val="none" w:sz="0" w:space="0" w:color="auto"/>
        <w:bottom w:val="none" w:sz="0" w:space="0" w:color="auto"/>
        <w:right w:val="none" w:sz="0" w:space="0" w:color="auto"/>
      </w:divBdr>
    </w:div>
    <w:div w:id="1802461277">
      <w:marLeft w:val="0"/>
      <w:marRight w:val="0"/>
      <w:marTop w:val="-20"/>
      <w:marBottom w:val="-20"/>
      <w:divBdr>
        <w:top w:val="none" w:sz="0" w:space="0" w:color="auto"/>
        <w:left w:val="none" w:sz="0" w:space="0" w:color="auto"/>
        <w:bottom w:val="none" w:sz="0" w:space="0" w:color="auto"/>
        <w:right w:val="none" w:sz="0" w:space="0" w:color="auto"/>
      </w:divBdr>
    </w:div>
    <w:div w:id="1802770326">
      <w:marLeft w:val="0"/>
      <w:marRight w:val="0"/>
      <w:marTop w:val="-20"/>
      <w:marBottom w:val="-20"/>
      <w:divBdr>
        <w:top w:val="none" w:sz="0" w:space="0" w:color="auto"/>
        <w:left w:val="none" w:sz="0" w:space="0" w:color="auto"/>
        <w:bottom w:val="none" w:sz="0" w:space="0" w:color="auto"/>
        <w:right w:val="none" w:sz="0" w:space="0" w:color="auto"/>
      </w:divBdr>
    </w:div>
    <w:div w:id="1804149457">
      <w:marLeft w:val="0"/>
      <w:marRight w:val="0"/>
      <w:marTop w:val="-20"/>
      <w:marBottom w:val="-20"/>
      <w:divBdr>
        <w:top w:val="none" w:sz="0" w:space="0" w:color="auto"/>
        <w:left w:val="none" w:sz="0" w:space="0" w:color="auto"/>
        <w:bottom w:val="none" w:sz="0" w:space="0" w:color="auto"/>
        <w:right w:val="none" w:sz="0" w:space="0" w:color="auto"/>
      </w:divBdr>
    </w:div>
    <w:div w:id="1804616142">
      <w:marLeft w:val="0"/>
      <w:marRight w:val="0"/>
      <w:marTop w:val="-20"/>
      <w:marBottom w:val="-20"/>
      <w:divBdr>
        <w:top w:val="none" w:sz="0" w:space="0" w:color="auto"/>
        <w:left w:val="none" w:sz="0" w:space="0" w:color="auto"/>
        <w:bottom w:val="none" w:sz="0" w:space="0" w:color="auto"/>
        <w:right w:val="none" w:sz="0" w:space="0" w:color="auto"/>
      </w:divBdr>
    </w:div>
    <w:div w:id="1806268541">
      <w:marLeft w:val="0"/>
      <w:marRight w:val="0"/>
      <w:marTop w:val="-20"/>
      <w:marBottom w:val="-20"/>
      <w:divBdr>
        <w:top w:val="none" w:sz="0" w:space="0" w:color="auto"/>
        <w:left w:val="none" w:sz="0" w:space="0" w:color="auto"/>
        <w:bottom w:val="none" w:sz="0" w:space="0" w:color="auto"/>
        <w:right w:val="none" w:sz="0" w:space="0" w:color="auto"/>
      </w:divBdr>
    </w:div>
    <w:div w:id="1808663751">
      <w:marLeft w:val="0"/>
      <w:marRight w:val="0"/>
      <w:marTop w:val="-20"/>
      <w:marBottom w:val="-20"/>
      <w:divBdr>
        <w:top w:val="none" w:sz="0" w:space="0" w:color="auto"/>
        <w:left w:val="none" w:sz="0" w:space="0" w:color="auto"/>
        <w:bottom w:val="none" w:sz="0" w:space="0" w:color="auto"/>
        <w:right w:val="none" w:sz="0" w:space="0" w:color="auto"/>
      </w:divBdr>
    </w:div>
    <w:div w:id="1809126960">
      <w:marLeft w:val="0"/>
      <w:marRight w:val="0"/>
      <w:marTop w:val="-20"/>
      <w:marBottom w:val="-20"/>
      <w:divBdr>
        <w:top w:val="none" w:sz="0" w:space="0" w:color="auto"/>
        <w:left w:val="none" w:sz="0" w:space="0" w:color="auto"/>
        <w:bottom w:val="none" w:sz="0" w:space="0" w:color="auto"/>
        <w:right w:val="none" w:sz="0" w:space="0" w:color="auto"/>
      </w:divBdr>
    </w:div>
    <w:div w:id="1809518883">
      <w:marLeft w:val="0"/>
      <w:marRight w:val="0"/>
      <w:marTop w:val="-20"/>
      <w:marBottom w:val="-20"/>
      <w:divBdr>
        <w:top w:val="none" w:sz="0" w:space="0" w:color="auto"/>
        <w:left w:val="none" w:sz="0" w:space="0" w:color="auto"/>
        <w:bottom w:val="none" w:sz="0" w:space="0" w:color="auto"/>
        <w:right w:val="none" w:sz="0" w:space="0" w:color="auto"/>
      </w:divBdr>
    </w:div>
    <w:div w:id="1810629608">
      <w:marLeft w:val="0"/>
      <w:marRight w:val="0"/>
      <w:marTop w:val="-20"/>
      <w:marBottom w:val="-20"/>
      <w:divBdr>
        <w:top w:val="none" w:sz="0" w:space="0" w:color="auto"/>
        <w:left w:val="none" w:sz="0" w:space="0" w:color="auto"/>
        <w:bottom w:val="none" w:sz="0" w:space="0" w:color="auto"/>
        <w:right w:val="none" w:sz="0" w:space="0" w:color="auto"/>
      </w:divBdr>
    </w:div>
    <w:div w:id="1810660974">
      <w:marLeft w:val="0"/>
      <w:marRight w:val="0"/>
      <w:marTop w:val="-20"/>
      <w:marBottom w:val="-20"/>
      <w:divBdr>
        <w:top w:val="none" w:sz="0" w:space="0" w:color="auto"/>
        <w:left w:val="none" w:sz="0" w:space="0" w:color="auto"/>
        <w:bottom w:val="none" w:sz="0" w:space="0" w:color="auto"/>
        <w:right w:val="none" w:sz="0" w:space="0" w:color="auto"/>
      </w:divBdr>
    </w:div>
    <w:div w:id="1812284821">
      <w:marLeft w:val="0"/>
      <w:marRight w:val="0"/>
      <w:marTop w:val="-20"/>
      <w:marBottom w:val="-20"/>
      <w:divBdr>
        <w:top w:val="none" w:sz="0" w:space="0" w:color="auto"/>
        <w:left w:val="none" w:sz="0" w:space="0" w:color="auto"/>
        <w:bottom w:val="none" w:sz="0" w:space="0" w:color="auto"/>
        <w:right w:val="none" w:sz="0" w:space="0" w:color="auto"/>
      </w:divBdr>
    </w:div>
    <w:div w:id="1813132696">
      <w:marLeft w:val="0"/>
      <w:marRight w:val="0"/>
      <w:marTop w:val="-20"/>
      <w:marBottom w:val="-20"/>
      <w:divBdr>
        <w:top w:val="none" w:sz="0" w:space="0" w:color="auto"/>
        <w:left w:val="none" w:sz="0" w:space="0" w:color="auto"/>
        <w:bottom w:val="none" w:sz="0" w:space="0" w:color="auto"/>
        <w:right w:val="none" w:sz="0" w:space="0" w:color="auto"/>
      </w:divBdr>
    </w:div>
    <w:div w:id="1814708976">
      <w:marLeft w:val="0"/>
      <w:marRight w:val="0"/>
      <w:marTop w:val="-20"/>
      <w:marBottom w:val="-20"/>
      <w:divBdr>
        <w:top w:val="none" w:sz="0" w:space="0" w:color="auto"/>
        <w:left w:val="none" w:sz="0" w:space="0" w:color="auto"/>
        <w:bottom w:val="none" w:sz="0" w:space="0" w:color="auto"/>
        <w:right w:val="none" w:sz="0" w:space="0" w:color="auto"/>
      </w:divBdr>
    </w:div>
    <w:div w:id="1815029477">
      <w:marLeft w:val="0"/>
      <w:marRight w:val="0"/>
      <w:marTop w:val="-20"/>
      <w:marBottom w:val="-20"/>
      <w:divBdr>
        <w:top w:val="none" w:sz="0" w:space="0" w:color="auto"/>
        <w:left w:val="none" w:sz="0" w:space="0" w:color="auto"/>
        <w:bottom w:val="none" w:sz="0" w:space="0" w:color="auto"/>
        <w:right w:val="none" w:sz="0" w:space="0" w:color="auto"/>
      </w:divBdr>
    </w:div>
    <w:div w:id="1818691713">
      <w:marLeft w:val="0"/>
      <w:marRight w:val="0"/>
      <w:marTop w:val="-20"/>
      <w:marBottom w:val="-20"/>
      <w:divBdr>
        <w:top w:val="none" w:sz="0" w:space="0" w:color="auto"/>
        <w:left w:val="none" w:sz="0" w:space="0" w:color="auto"/>
        <w:bottom w:val="none" w:sz="0" w:space="0" w:color="auto"/>
        <w:right w:val="none" w:sz="0" w:space="0" w:color="auto"/>
      </w:divBdr>
    </w:div>
    <w:div w:id="1819223671">
      <w:marLeft w:val="0"/>
      <w:marRight w:val="0"/>
      <w:marTop w:val="-20"/>
      <w:marBottom w:val="-20"/>
      <w:divBdr>
        <w:top w:val="none" w:sz="0" w:space="0" w:color="auto"/>
        <w:left w:val="none" w:sz="0" w:space="0" w:color="auto"/>
        <w:bottom w:val="none" w:sz="0" w:space="0" w:color="auto"/>
        <w:right w:val="none" w:sz="0" w:space="0" w:color="auto"/>
      </w:divBdr>
    </w:div>
    <w:div w:id="1820993508">
      <w:marLeft w:val="0"/>
      <w:marRight w:val="0"/>
      <w:marTop w:val="-20"/>
      <w:marBottom w:val="-20"/>
      <w:divBdr>
        <w:top w:val="none" w:sz="0" w:space="0" w:color="auto"/>
        <w:left w:val="none" w:sz="0" w:space="0" w:color="auto"/>
        <w:bottom w:val="none" w:sz="0" w:space="0" w:color="auto"/>
        <w:right w:val="none" w:sz="0" w:space="0" w:color="auto"/>
      </w:divBdr>
    </w:div>
    <w:div w:id="1821194224">
      <w:marLeft w:val="0"/>
      <w:marRight w:val="0"/>
      <w:marTop w:val="-20"/>
      <w:marBottom w:val="-20"/>
      <w:divBdr>
        <w:top w:val="none" w:sz="0" w:space="0" w:color="auto"/>
        <w:left w:val="none" w:sz="0" w:space="0" w:color="auto"/>
        <w:bottom w:val="none" w:sz="0" w:space="0" w:color="auto"/>
        <w:right w:val="none" w:sz="0" w:space="0" w:color="auto"/>
      </w:divBdr>
    </w:div>
    <w:div w:id="1821650984">
      <w:marLeft w:val="0"/>
      <w:marRight w:val="0"/>
      <w:marTop w:val="-20"/>
      <w:marBottom w:val="-20"/>
      <w:divBdr>
        <w:top w:val="none" w:sz="0" w:space="0" w:color="auto"/>
        <w:left w:val="none" w:sz="0" w:space="0" w:color="auto"/>
        <w:bottom w:val="none" w:sz="0" w:space="0" w:color="auto"/>
        <w:right w:val="none" w:sz="0" w:space="0" w:color="auto"/>
      </w:divBdr>
    </w:div>
    <w:div w:id="1824201533">
      <w:marLeft w:val="0"/>
      <w:marRight w:val="0"/>
      <w:marTop w:val="-20"/>
      <w:marBottom w:val="-20"/>
      <w:divBdr>
        <w:top w:val="none" w:sz="0" w:space="0" w:color="auto"/>
        <w:left w:val="none" w:sz="0" w:space="0" w:color="auto"/>
        <w:bottom w:val="none" w:sz="0" w:space="0" w:color="auto"/>
        <w:right w:val="none" w:sz="0" w:space="0" w:color="auto"/>
      </w:divBdr>
    </w:div>
    <w:div w:id="1826121500">
      <w:marLeft w:val="0"/>
      <w:marRight w:val="0"/>
      <w:marTop w:val="-20"/>
      <w:marBottom w:val="-20"/>
      <w:divBdr>
        <w:top w:val="none" w:sz="0" w:space="0" w:color="auto"/>
        <w:left w:val="none" w:sz="0" w:space="0" w:color="auto"/>
        <w:bottom w:val="none" w:sz="0" w:space="0" w:color="auto"/>
        <w:right w:val="none" w:sz="0" w:space="0" w:color="auto"/>
      </w:divBdr>
    </w:div>
    <w:div w:id="1826582133">
      <w:marLeft w:val="0"/>
      <w:marRight w:val="0"/>
      <w:marTop w:val="-20"/>
      <w:marBottom w:val="-20"/>
      <w:divBdr>
        <w:top w:val="none" w:sz="0" w:space="0" w:color="auto"/>
        <w:left w:val="none" w:sz="0" w:space="0" w:color="auto"/>
        <w:bottom w:val="none" w:sz="0" w:space="0" w:color="auto"/>
        <w:right w:val="none" w:sz="0" w:space="0" w:color="auto"/>
      </w:divBdr>
    </w:div>
    <w:div w:id="1826585807">
      <w:marLeft w:val="0"/>
      <w:marRight w:val="0"/>
      <w:marTop w:val="-20"/>
      <w:marBottom w:val="-20"/>
      <w:divBdr>
        <w:top w:val="none" w:sz="0" w:space="0" w:color="auto"/>
        <w:left w:val="none" w:sz="0" w:space="0" w:color="auto"/>
        <w:bottom w:val="none" w:sz="0" w:space="0" w:color="auto"/>
        <w:right w:val="none" w:sz="0" w:space="0" w:color="auto"/>
      </w:divBdr>
    </w:div>
    <w:div w:id="1827361132">
      <w:marLeft w:val="0"/>
      <w:marRight w:val="0"/>
      <w:marTop w:val="-20"/>
      <w:marBottom w:val="-20"/>
      <w:divBdr>
        <w:top w:val="none" w:sz="0" w:space="0" w:color="auto"/>
        <w:left w:val="none" w:sz="0" w:space="0" w:color="auto"/>
        <w:bottom w:val="none" w:sz="0" w:space="0" w:color="auto"/>
        <w:right w:val="none" w:sz="0" w:space="0" w:color="auto"/>
      </w:divBdr>
    </w:div>
    <w:div w:id="1827668315">
      <w:marLeft w:val="0"/>
      <w:marRight w:val="0"/>
      <w:marTop w:val="-20"/>
      <w:marBottom w:val="-20"/>
      <w:divBdr>
        <w:top w:val="none" w:sz="0" w:space="0" w:color="auto"/>
        <w:left w:val="none" w:sz="0" w:space="0" w:color="auto"/>
        <w:bottom w:val="none" w:sz="0" w:space="0" w:color="auto"/>
        <w:right w:val="none" w:sz="0" w:space="0" w:color="auto"/>
      </w:divBdr>
    </w:div>
    <w:div w:id="1828664652">
      <w:marLeft w:val="0"/>
      <w:marRight w:val="0"/>
      <w:marTop w:val="-20"/>
      <w:marBottom w:val="-20"/>
      <w:divBdr>
        <w:top w:val="none" w:sz="0" w:space="0" w:color="auto"/>
        <w:left w:val="none" w:sz="0" w:space="0" w:color="auto"/>
        <w:bottom w:val="none" w:sz="0" w:space="0" w:color="auto"/>
        <w:right w:val="none" w:sz="0" w:space="0" w:color="auto"/>
      </w:divBdr>
    </w:div>
    <w:div w:id="1830099153">
      <w:marLeft w:val="0"/>
      <w:marRight w:val="0"/>
      <w:marTop w:val="-20"/>
      <w:marBottom w:val="-20"/>
      <w:divBdr>
        <w:top w:val="none" w:sz="0" w:space="0" w:color="auto"/>
        <w:left w:val="none" w:sz="0" w:space="0" w:color="auto"/>
        <w:bottom w:val="none" w:sz="0" w:space="0" w:color="auto"/>
        <w:right w:val="none" w:sz="0" w:space="0" w:color="auto"/>
      </w:divBdr>
    </w:div>
    <w:div w:id="1831797243">
      <w:marLeft w:val="0"/>
      <w:marRight w:val="0"/>
      <w:marTop w:val="-20"/>
      <w:marBottom w:val="-20"/>
      <w:divBdr>
        <w:top w:val="none" w:sz="0" w:space="0" w:color="auto"/>
        <w:left w:val="none" w:sz="0" w:space="0" w:color="auto"/>
        <w:bottom w:val="none" w:sz="0" w:space="0" w:color="auto"/>
        <w:right w:val="none" w:sz="0" w:space="0" w:color="auto"/>
      </w:divBdr>
    </w:div>
    <w:div w:id="1832600088">
      <w:marLeft w:val="0"/>
      <w:marRight w:val="0"/>
      <w:marTop w:val="-20"/>
      <w:marBottom w:val="-20"/>
      <w:divBdr>
        <w:top w:val="none" w:sz="0" w:space="0" w:color="auto"/>
        <w:left w:val="none" w:sz="0" w:space="0" w:color="auto"/>
        <w:bottom w:val="none" w:sz="0" w:space="0" w:color="auto"/>
        <w:right w:val="none" w:sz="0" w:space="0" w:color="auto"/>
      </w:divBdr>
    </w:div>
    <w:div w:id="1833836121">
      <w:marLeft w:val="0"/>
      <w:marRight w:val="0"/>
      <w:marTop w:val="-20"/>
      <w:marBottom w:val="-20"/>
      <w:divBdr>
        <w:top w:val="none" w:sz="0" w:space="0" w:color="auto"/>
        <w:left w:val="none" w:sz="0" w:space="0" w:color="auto"/>
        <w:bottom w:val="none" w:sz="0" w:space="0" w:color="auto"/>
        <w:right w:val="none" w:sz="0" w:space="0" w:color="auto"/>
      </w:divBdr>
    </w:div>
    <w:div w:id="1834680688">
      <w:marLeft w:val="0"/>
      <w:marRight w:val="0"/>
      <w:marTop w:val="-20"/>
      <w:marBottom w:val="-20"/>
      <w:divBdr>
        <w:top w:val="none" w:sz="0" w:space="0" w:color="auto"/>
        <w:left w:val="none" w:sz="0" w:space="0" w:color="auto"/>
        <w:bottom w:val="none" w:sz="0" w:space="0" w:color="auto"/>
        <w:right w:val="none" w:sz="0" w:space="0" w:color="auto"/>
      </w:divBdr>
    </w:div>
    <w:div w:id="1835418369">
      <w:marLeft w:val="0"/>
      <w:marRight w:val="0"/>
      <w:marTop w:val="-20"/>
      <w:marBottom w:val="-20"/>
      <w:divBdr>
        <w:top w:val="none" w:sz="0" w:space="0" w:color="auto"/>
        <w:left w:val="none" w:sz="0" w:space="0" w:color="auto"/>
        <w:bottom w:val="none" w:sz="0" w:space="0" w:color="auto"/>
        <w:right w:val="none" w:sz="0" w:space="0" w:color="auto"/>
      </w:divBdr>
    </w:div>
    <w:div w:id="1835490105">
      <w:marLeft w:val="0"/>
      <w:marRight w:val="0"/>
      <w:marTop w:val="-20"/>
      <w:marBottom w:val="-20"/>
      <w:divBdr>
        <w:top w:val="none" w:sz="0" w:space="0" w:color="auto"/>
        <w:left w:val="none" w:sz="0" w:space="0" w:color="auto"/>
        <w:bottom w:val="none" w:sz="0" w:space="0" w:color="auto"/>
        <w:right w:val="none" w:sz="0" w:space="0" w:color="auto"/>
      </w:divBdr>
    </w:div>
    <w:div w:id="1835611728">
      <w:marLeft w:val="0"/>
      <w:marRight w:val="0"/>
      <w:marTop w:val="-20"/>
      <w:marBottom w:val="-20"/>
      <w:divBdr>
        <w:top w:val="none" w:sz="0" w:space="0" w:color="auto"/>
        <w:left w:val="none" w:sz="0" w:space="0" w:color="auto"/>
        <w:bottom w:val="none" w:sz="0" w:space="0" w:color="auto"/>
        <w:right w:val="none" w:sz="0" w:space="0" w:color="auto"/>
      </w:divBdr>
    </w:div>
    <w:div w:id="1838955909">
      <w:marLeft w:val="0"/>
      <w:marRight w:val="0"/>
      <w:marTop w:val="-20"/>
      <w:marBottom w:val="-20"/>
      <w:divBdr>
        <w:top w:val="none" w:sz="0" w:space="0" w:color="auto"/>
        <w:left w:val="none" w:sz="0" w:space="0" w:color="auto"/>
        <w:bottom w:val="none" w:sz="0" w:space="0" w:color="auto"/>
        <w:right w:val="none" w:sz="0" w:space="0" w:color="auto"/>
      </w:divBdr>
    </w:div>
    <w:div w:id="1839343147">
      <w:marLeft w:val="0"/>
      <w:marRight w:val="0"/>
      <w:marTop w:val="-20"/>
      <w:marBottom w:val="-20"/>
      <w:divBdr>
        <w:top w:val="none" w:sz="0" w:space="0" w:color="auto"/>
        <w:left w:val="none" w:sz="0" w:space="0" w:color="auto"/>
        <w:bottom w:val="none" w:sz="0" w:space="0" w:color="auto"/>
        <w:right w:val="none" w:sz="0" w:space="0" w:color="auto"/>
      </w:divBdr>
    </w:div>
    <w:div w:id="1839928712">
      <w:marLeft w:val="0"/>
      <w:marRight w:val="0"/>
      <w:marTop w:val="-20"/>
      <w:marBottom w:val="-20"/>
      <w:divBdr>
        <w:top w:val="none" w:sz="0" w:space="0" w:color="auto"/>
        <w:left w:val="none" w:sz="0" w:space="0" w:color="auto"/>
        <w:bottom w:val="none" w:sz="0" w:space="0" w:color="auto"/>
        <w:right w:val="none" w:sz="0" w:space="0" w:color="auto"/>
      </w:divBdr>
    </w:div>
    <w:div w:id="1841843820">
      <w:marLeft w:val="0"/>
      <w:marRight w:val="0"/>
      <w:marTop w:val="-20"/>
      <w:marBottom w:val="-20"/>
      <w:divBdr>
        <w:top w:val="none" w:sz="0" w:space="0" w:color="auto"/>
        <w:left w:val="none" w:sz="0" w:space="0" w:color="auto"/>
        <w:bottom w:val="none" w:sz="0" w:space="0" w:color="auto"/>
        <w:right w:val="none" w:sz="0" w:space="0" w:color="auto"/>
      </w:divBdr>
    </w:div>
    <w:div w:id="1843667532">
      <w:marLeft w:val="0"/>
      <w:marRight w:val="0"/>
      <w:marTop w:val="-20"/>
      <w:marBottom w:val="-20"/>
      <w:divBdr>
        <w:top w:val="none" w:sz="0" w:space="0" w:color="auto"/>
        <w:left w:val="none" w:sz="0" w:space="0" w:color="auto"/>
        <w:bottom w:val="none" w:sz="0" w:space="0" w:color="auto"/>
        <w:right w:val="none" w:sz="0" w:space="0" w:color="auto"/>
      </w:divBdr>
    </w:div>
    <w:div w:id="1845898251">
      <w:marLeft w:val="0"/>
      <w:marRight w:val="0"/>
      <w:marTop w:val="-20"/>
      <w:marBottom w:val="-20"/>
      <w:divBdr>
        <w:top w:val="none" w:sz="0" w:space="0" w:color="auto"/>
        <w:left w:val="none" w:sz="0" w:space="0" w:color="auto"/>
        <w:bottom w:val="none" w:sz="0" w:space="0" w:color="auto"/>
        <w:right w:val="none" w:sz="0" w:space="0" w:color="auto"/>
      </w:divBdr>
    </w:div>
    <w:div w:id="1845902368">
      <w:marLeft w:val="0"/>
      <w:marRight w:val="0"/>
      <w:marTop w:val="-20"/>
      <w:marBottom w:val="-20"/>
      <w:divBdr>
        <w:top w:val="none" w:sz="0" w:space="0" w:color="auto"/>
        <w:left w:val="none" w:sz="0" w:space="0" w:color="auto"/>
        <w:bottom w:val="none" w:sz="0" w:space="0" w:color="auto"/>
        <w:right w:val="none" w:sz="0" w:space="0" w:color="auto"/>
      </w:divBdr>
    </w:div>
    <w:div w:id="1847358087">
      <w:marLeft w:val="0"/>
      <w:marRight w:val="0"/>
      <w:marTop w:val="-20"/>
      <w:marBottom w:val="-20"/>
      <w:divBdr>
        <w:top w:val="none" w:sz="0" w:space="0" w:color="auto"/>
        <w:left w:val="none" w:sz="0" w:space="0" w:color="auto"/>
        <w:bottom w:val="none" w:sz="0" w:space="0" w:color="auto"/>
        <w:right w:val="none" w:sz="0" w:space="0" w:color="auto"/>
      </w:divBdr>
    </w:div>
    <w:div w:id="1848522358">
      <w:marLeft w:val="0"/>
      <w:marRight w:val="0"/>
      <w:marTop w:val="-20"/>
      <w:marBottom w:val="-20"/>
      <w:divBdr>
        <w:top w:val="none" w:sz="0" w:space="0" w:color="auto"/>
        <w:left w:val="none" w:sz="0" w:space="0" w:color="auto"/>
        <w:bottom w:val="none" w:sz="0" w:space="0" w:color="auto"/>
        <w:right w:val="none" w:sz="0" w:space="0" w:color="auto"/>
      </w:divBdr>
    </w:div>
    <w:div w:id="1848909276">
      <w:marLeft w:val="0"/>
      <w:marRight w:val="0"/>
      <w:marTop w:val="-20"/>
      <w:marBottom w:val="-20"/>
      <w:divBdr>
        <w:top w:val="none" w:sz="0" w:space="0" w:color="auto"/>
        <w:left w:val="none" w:sz="0" w:space="0" w:color="auto"/>
        <w:bottom w:val="none" w:sz="0" w:space="0" w:color="auto"/>
        <w:right w:val="none" w:sz="0" w:space="0" w:color="auto"/>
      </w:divBdr>
    </w:div>
    <w:div w:id="1849370257">
      <w:marLeft w:val="0"/>
      <w:marRight w:val="0"/>
      <w:marTop w:val="-20"/>
      <w:marBottom w:val="-20"/>
      <w:divBdr>
        <w:top w:val="none" w:sz="0" w:space="0" w:color="auto"/>
        <w:left w:val="none" w:sz="0" w:space="0" w:color="auto"/>
        <w:bottom w:val="none" w:sz="0" w:space="0" w:color="auto"/>
        <w:right w:val="none" w:sz="0" w:space="0" w:color="auto"/>
      </w:divBdr>
    </w:div>
    <w:div w:id="1850024846">
      <w:marLeft w:val="0"/>
      <w:marRight w:val="0"/>
      <w:marTop w:val="-20"/>
      <w:marBottom w:val="-20"/>
      <w:divBdr>
        <w:top w:val="none" w:sz="0" w:space="0" w:color="auto"/>
        <w:left w:val="none" w:sz="0" w:space="0" w:color="auto"/>
        <w:bottom w:val="none" w:sz="0" w:space="0" w:color="auto"/>
        <w:right w:val="none" w:sz="0" w:space="0" w:color="auto"/>
      </w:divBdr>
    </w:div>
    <w:div w:id="1850290766">
      <w:marLeft w:val="0"/>
      <w:marRight w:val="0"/>
      <w:marTop w:val="-20"/>
      <w:marBottom w:val="-20"/>
      <w:divBdr>
        <w:top w:val="none" w:sz="0" w:space="0" w:color="auto"/>
        <w:left w:val="none" w:sz="0" w:space="0" w:color="auto"/>
        <w:bottom w:val="none" w:sz="0" w:space="0" w:color="auto"/>
        <w:right w:val="none" w:sz="0" w:space="0" w:color="auto"/>
      </w:divBdr>
    </w:div>
    <w:div w:id="1850561444">
      <w:marLeft w:val="0"/>
      <w:marRight w:val="0"/>
      <w:marTop w:val="-20"/>
      <w:marBottom w:val="-20"/>
      <w:divBdr>
        <w:top w:val="none" w:sz="0" w:space="0" w:color="auto"/>
        <w:left w:val="none" w:sz="0" w:space="0" w:color="auto"/>
        <w:bottom w:val="none" w:sz="0" w:space="0" w:color="auto"/>
        <w:right w:val="none" w:sz="0" w:space="0" w:color="auto"/>
      </w:divBdr>
    </w:div>
    <w:div w:id="1851604655">
      <w:marLeft w:val="0"/>
      <w:marRight w:val="0"/>
      <w:marTop w:val="-20"/>
      <w:marBottom w:val="-20"/>
      <w:divBdr>
        <w:top w:val="none" w:sz="0" w:space="0" w:color="auto"/>
        <w:left w:val="none" w:sz="0" w:space="0" w:color="auto"/>
        <w:bottom w:val="none" w:sz="0" w:space="0" w:color="auto"/>
        <w:right w:val="none" w:sz="0" w:space="0" w:color="auto"/>
      </w:divBdr>
    </w:div>
    <w:div w:id="1852259518">
      <w:marLeft w:val="0"/>
      <w:marRight w:val="0"/>
      <w:marTop w:val="-20"/>
      <w:marBottom w:val="-20"/>
      <w:divBdr>
        <w:top w:val="none" w:sz="0" w:space="0" w:color="auto"/>
        <w:left w:val="none" w:sz="0" w:space="0" w:color="auto"/>
        <w:bottom w:val="none" w:sz="0" w:space="0" w:color="auto"/>
        <w:right w:val="none" w:sz="0" w:space="0" w:color="auto"/>
      </w:divBdr>
    </w:div>
    <w:div w:id="1852407370">
      <w:marLeft w:val="0"/>
      <w:marRight w:val="0"/>
      <w:marTop w:val="-20"/>
      <w:marBottom w:val="-20"/>
      <w:divBdr>
        <w:top w:val="none" w:sz="0" w:space="0" w:color="auto"/>
        <w:left w:val="none" w:sz="0" w:space="0" w:color="auto"/>
        <w:bottom w:val="none" w:sz="0" w:space="0" w:color="auto"/>
        <w:right w:val="none" w:sz="0" w:space="0" w:color="auto"/>
      </w:divBdr>
    </w:div>
    <w:div w:id="1854102654">
      <w:marLeft w:val="0"/>
      <w:marRight w:val="0"/>
      <w:marTop w:val="-20"/>
      <w:marBottom w:val="-20"/>
      <w:divBdr>
        <w:top w:val="none" w:sz="0" w:space="0" w:color="auto"/>
        <w:left w:val="none" w:sz="0" w:space="0" w:color="auto"/>
        <w:bottom w:val="none" w:sz="0" w:space="0" w:color="auto"/>
        <w:right w:val="none" w:sz="0" w:space="0" w:color="auto"/>
      </w:divBdr>
    </w:div>
    <w:div w:id="1854493964">
      <w:marLeft w:val="0"/>
      <w:marRight w:val="0"/>
      <w:marTop w:val="-20"/>
      <w:marBottom w:val="-20"/>
      <w:divBdr>
        <w:top w:val="none" w:sz="0" w:space="0" w:color="auto"/>
        <w:left w:val="none" w:sz="0" w:space="0" w:color="auto"/>
        <w:bottom w:val="none" w:sz="0" w:space="0" w:color="auto"/>
        <w:right w:val="none" w:sz="0" w:space="0" w:color="auto"/>
      </w:divBdr>
    </w:div>
    <w:div w:id="1856456149">
      <w:marLeft w:val="0"/>
      <w:marRight w:val="0"/>
      <w:marTop w:val="-20"/>
      <w:marBottom w:val="-20"/>
      <w:divBdr>
        <w:top w:val="none" w:sz="0" w:space="0" w:color="auto"/>
        <w:left w:val="none" w:sz="0" w:space="0" w:color="auto"/>
        <w:bottom w:val="none" w:sz="0" w:space="0" w:color="auto"/>
        <w:right w:val="none" w:sz="0" w:space="0" w:color="auto"/>
      </w:divBdr>
    </w:div>
    <w:div w:id="1856573855">
      <w:marLeft w:val="0"/>
      <w:marRight w:val="0"/>
      <w:marTop w:val="-20"/>
      <w:marBottom w:val="-20"/>
      <w:divBdr>
        <w:top w:val="none" w:sz="0" w:space="0" w:color="auto"/>
        <w:left w:val="none" w:sz="0" w:space="0" w:color="auto"/>
        <w:bottom w:val="none" w:sz="0" w:space="0" w:color="auto"/>
        <w:right w:val="none" w:sz="0" w:space="0" w:color="auto"/>
      </w:divBdr>
    </w:div>
    <w:div w:id="1856964092">
      <w:marLeft w:val="0"/>
      <w:marRight w:val="0"/>
      <w:marTop w:val="-20"/>
      <w:marBottom w:val="-20"/>
      <w:divBdr>
        <w:top w:val="none" w:sz="0" w:space="0" w:color="auto"/>
        <w:left w:val="none" w:sz="0" w:space="0" w:color="auto"/>
        <w:bottom w:val="none" w:sz="0" w:space="0" w:color="auto"/>
        <w:right w:val="none" w:sz="0" w:space="0" w:color="auto"/>
      </w:divBdr>
    </w:div>
    <w:div w:id="1857648886">
      <w:marLeft w:val="0"/>
      <w:marRight w:val="0"/>
      <w:marTop w:val="-20"/>
      <w:marBottom w:val="-20"/>
      <w:divBdr>
        <w:top w:val="none" w:sz="0" w:space="0" w:color="auto"/>
        <w:left w:val="none" w:sz="0" w:space="0" w:color="auto"/>
        <w:bottom w:val="none" w:sz="0" w:space="0" w:color="auto"/>
        <w:right w:val="none" w:sz="0" w:space="0" w:color="auto"/>
      </w:divBdr>
    </w:div>
    <w:div w:id="1858956791">
      <w:marLeft w:val="0"/>
      <w:marRight w:val="0"/>
      <w:marTop w:val="-20"/>
      <w:marBottom w:val="-20"/>
      <w:divBdr>
        <w:top w:val="none" w:sz="0" w:space="0" w:color="auto"/>
        <w:left w:val="none" w:sz="0" w:space="0" w:color="auto"/>
        <w:bottom w:val="none" w:sz="0" w:space="0" w:color="auto"/>
        <w:right w:val="none" w:sz="0" w:space="0" w:color="auto"/>
      </w:divBdr>
    </w:div>
    <w:div w:id="1859008218">
      <w:marLeft w:val="0"/>
      <w:marRight w:val="0"/>
      <w:marTop w:val="-20"/>
      <w:marBottom w:val="-20"/>
      <w:divBdr>
        <w:top w:val="none" w:sz="0" w:space="0" w:color="auto"/>
        <w:left w:val="none" w:sz="0" w:space="0" w:color="auto"/>
        <w:bottom w:val="none" w:sz="0" w:space="0" w:color="auto"/>
        <w:right w:val="none" w:sz="0" w:space="0" w:color="auto"/>
      </w:divBdr>
    </w:div>
    <w:div w:id="1859929192">
      <w:marLeft w:val="0"/>
      <w:marRight w:val="0"/>
      <w:marTop w:val="-20"/>
      <w:marBottom w:val="-20"/>
      <w:divBdr>
        <w:top w:val="none" w:sz="0" w:space="0" w:color="auto"/>
        <w:left w:val="none" w:sz="0" w:space="0" w:color="auto"/>
        <w:bottom w:val="none" w:sz="0" w:space="0" w:color="auto"/>
        <w:right w:val="none" w:sz="0" w:space="0" w:color="auto"/>
      </w:divBdr>
    </w:div>
    <w:div w:id="1861892525">
      <w:marLeft w:val="0"/>
      <w:marRight w:val="0"/>
      <w:marTop w:val="-20"/>
      <w:marBottom w:val="-20"/>
      <w:divBdr>
        <w:top w:val="none" w:sz="0" w:space="0" w:color="auto"/>
        <w:left w:val="none" w:sz="0" w:space="0" w:color="auto"/>
        <w:bottom w:val="none" w:sz="0" w:space="0" w:color="auto"/>
        <w:right w:val="none" w:sz="0" w:space="0" w:color="auto"/>
      </w:divBdr>
    </w:div>
    <w:div w:id="1862469332">
      <w:marLeft w:val="0"/>
      <w:marRight w:val="0"/>
      <w:marTop w:val="-20"/>
      <w:marBottom w:val="-20"/>
      <w:divBdr>
        <w:top w:val="none" w:sz="0" w:space="0" w:color="auto"/>
        <w:left w:val="none" w:sz="0" w:space="0" w:color="auto"/>
        <w:bottom w:val="none" w:sz="0" w:space="0" w:color="auto"/>
        <w:right w:val="none" w:sz="0" w:space="0" w:color="auto"/>
      </w:divBdr>
    </w:div>
    <w:div w:id="1866286387">
      <w:marLeft w:val="0"/>
      <w:marRight w:val="0"/>
      <w:marTop w:val="-20"/>
      <w:marBottom w:val="-20"/>
      <w:divBdr>
        <w:top w:val="none" w:sz="0" w:space="0" w:color="auto"/>
        <w:left w:val="none" w:sz="0" w:space="0" w:color="auto"/>
        <w:bottom w:val="none" w:sz="0" w:space="0" w:color="auto"/>
        <w:right w:val="none" w:sz="0" w:space="0" w:color="auto"/>
      </w:divBdr>
    </w:div>
    <w:div w:id="1866288821">
      <w:marLeft w:val="0"/>
      <w:marRight w:val="0"/>
      <w:marTop w:val="-20"/>
      <w:marBottom w:val="-20"/>
      <w:divBdr>
        <w:top w:val="none" w:sz="0" w:space="0" w:color="auto"/>
        <w:left w:val="none" w:sz="0" w:space="0" w:color="auto"/>
        <w:bottom w:val="none" w:sz="0" w:space="0" w:color="auto"/>
        <w:right w:val="none" w:sz="0" w:space="0" w:color="auto"/>
      </w:divBdr>
    </w:div>
    <w:div w:id="1866628319">
      <w:marLeft w:val="0"/>
      <w:marRight w:val="0"/>
      <w:marTop w:val="-20"/>
      <w:marBottom w:val="-20"/>
      <w:divBdr>
        <w:top w:val="none" w:sz="0" w:space="0" w:color="auto"/>
        <w:left w:val="none" w:sz="0" w:space="0" w:color="auto"/>
        <w:bottom w:val="none" w:sz="0" w:space="0" w:color="auto"/>
        <w:right w:val="none" w:sz="0" w:space="0" w:color="auto"/>
      </w:divBdr>
    </w:div>
    <w:div w:id="1867256725">
      <w:marLeft w:val="0"/>
      <w:marRight w:val="0"/>
      <w:marTop w:val="-20"/>
      <w:marBottom w:val="-20"/>
      <w:divBdr>
        <w:top w:val="none" w:sz="0" w:space="0" w:color="auto"/>
        <w:left w:val="none" w:sz="0" w:space="0" w:color="auto"/>
        <w:bottom w:val="none" w:sz="0" w:space="0" w:color="auto"/>
        <w:right w:val="none" w:sz="0" w:space="0" w:color="auto"/>
      </w:divBdr>
    </w:div>
    <w:div w:id="1868255813">
      <w:marLeft w:val="0"/>
      <w:marRight w:val="0"/>
      <w:marTop w:val="-20"/>
      <w:marBottom w:val="-20"/>
      <w:divBdr>
        <w:top w:val="none" w:sz="0" w:space="0" w:color="auto"/>
        <w:left w:val="none" w:sz="0" w:space="0" w:color="auto"/>
        <w:bottom w:val="none" w:sz="0" w:space="0" w:color="auto"/>
        <w:right w:val="none" w:sz="0" w:space="0" w:color="auto"/>
      </w:divBdr>
    </w:div>
    <w:div w:id="1868907824">
      <w:marLeft w:val="0"/>
      <w:marRight w:val="0"/>
      <w:marTop w:val="-20"/>
      <w:marBottom w:val="-20"/>
      <w:divBdr>
        <w:top w:val="none" w:sz="0" w:space="0" w:color="auto"/>
        <w:left w:val="none" w:sz="0" w:space="0" w:color="auto"/>
        <w:bottom w:val="none" w:sz="0" w:space="0" w:color="auto"/>
        <w:right w:val="none" w:sz="0" w:space="0" w:color="auto"/>
      </w:divBdr>
    </w:div>
    <w:div w:id="1870142014">
      <w:marLeft w:val="0"/>
      <w:marRight w:val="0"/>
      <w:marTop w:val="-20"/>
      <w:marBottom w:val="-20"/>
      <w:divBdr>
        <w:top w:val="none" w:sz="0" w:space="0" w:color="auto"/>
        <w:left w:val="none" w:sz="0" w:space="0" w:color="auto"/>
        <w:bottom w:val="none" w:sz="0" w:space="0" w:color="auto"/>
        <w:right w:val="none" w:sz="0" w:space="0" w:color="auto"/>
      </w:divBdr>
    </w:div>
    <w:div w:id="1870489143">
      <w:marLeft w:val="0"/>
      <w:marRight w:val="0"/>
      <w:marTop w:val="-20"/>
      <w:marBottom w:val="-20"/>
      <w:divBdr>
        <w:top w:val="none" w:sz="0" w:space="0" w:color="auto"/>
        <w:left w:val="none" w:sz="0" w:space="0" w:color="auto"/>
        <w:bottom w:val="none" w:sz="0" w:space="0" w:color="auto"/>
        <w:right w:val="none" w:sz="0" w:space="0" w:color="auto"/>
      </w:divBdr>
    </w:div>
    <w:div w:id="1872113079">
      <w:marLeft w:val="0"/>
      <w:marRight w:val="0"/>
      <w:marTop w:val="-20"/>
      <w:marBottom w:val="-20"/>
      <w:divBdr>
        <w:top w:val="none" w:sz="0" w:space="0" w:color="auto"/>
        <w:left w:val="none" w:sz="0" w:space="0" w:color="auto"/>
        <w:bottom w:val="none" w:sz="0" w:space="0" w:color="auto"/>
        <w:right w:val="none" w:sz="0" w:space="0" w:color="auto"/>
      </w:divBdr>
    </w:div>
    <w:div w:id="1873152702">
      <w:marLeft w:val="0"/>
      <w:marRight w:val="0"/>
      <w:marTop w:val="-20"/>
      <w:marBottom w:val="-20"/>
      <w:divBdr>
        <w:top w:val="none" w:sz="0" w:space="0" w:color="auto"/>
        <w:left w:val="none" w:sz="0" w:space="0" w:color="auto"/>
        <w:bottom w:val="none" w:sz="0" w:space="0" w:color="auto"/>
        <w:right w:val="none" w:sz="0" w:space="0" w:color="auto"/>
      </w:divBdr>
    </w:div>
    <w:div w:id="1876572941">
      <w:marLeft w:val="0"/>
      <w:marRight w:val="0"/>
      <w:marTop w:val="-20"/>
      <w:marBottom w:val="-20"/>
      <w:divBdr>
        <w:top w:val="none" w:sz="0" w:space="0" w:color="auto"/>
        <w:left w:val="none" w:sz="0" w:space="0" w:color="auto"/>
        <w:bottom w:val="none" w:sz="0" w:space="0" w:color="auto"/>
        <w:right w:val="none" w:sz="0" w:space="0" w:color="auto"/>
      </w:divBdr>
    </w:div>
    <w:div w:id="1876700201">
      <w:marLeft w:val="0"/>
      <w:marRight w:val="0"/>
      <w:marTop w:val="-20"/>
      <w:marBottom w:val="-20"/>
      <w:divBdr>
        <w:top w:val="none" w:sz="0" w:space="0" w:color="auto"/>
        <w:left w:val="none" w:sz="0" w:space="0" w:color="auto"/>
        <w:bottom w:val="none" w:sz="0" w:space="0" w:color="auto"/>
        <w:right w:val="none" w:sz="0" w:space="0" w:color="auto"/>
      </w:divBdr>
    </w:div>
    <w:div w:id="1878275631">
      <w:marLeft w:val="0"/>
      <w:marRight w:val="0"/>
      <w:marTop w:val="-20"/>
      <w:marBottom w:val="-20"/>
      <w:divBdr>
        <w:top w:val="none" w:sz="0" w:space="0" w:color="auto"/>
        <w:left w:val="none" w:sz="0" w:space="0" w:color="auto"/>
        <w:bottom w:val="none" w:sz="0" w:space="0" w:color="auto"/>
        <w:right w:val="none" w:sz="0" w:space="0" w:color="auto"/>
      </w:divBdr>
    </w:div>
    <w:div w:id="1878662152">
      <w:marLeft w:val="0"/>
      <w:marRight w:val="0"/>
      <w:marTop w:val="-20"/>
      <w:marBottom w:val="-20"/>
      <w:divBdr>
        <w:top w:val="none" w:sz="0" w:space="0" w:color="auto"/>
        <w:left w:val="none" w:sz="0" w:space="0" w:color="auto"/>
        <w:bottom w:val="none" w:sz="0" w:space="0" w:color="auto"/>
        <w:right w:val="none" w:sz="0" w:space="0" w:color="auto"/>
      </w:divBdr>
    </w:div>
    <w:div w:id="1880124174">
      <w:marLeft w:val="0"/>
      <w:marRight w:val="0"/>
      <w:marTop w:val="-20"/>
      <w:marBottom w:val="-20"/>
      <w:divBdr>
        <w:top w:val="none" w:sz="0" w:space="0" w:color="auto"/>
        <w:left w:val="none" w:sz="0" w:space="0" w:color="auto"/>
        <w:bottom w:val="none" w:sz="0" w:space="0" w:color="auto"/>
        <w:right w:val="none" w:sz="0" w:space="0" w:color="auto"/>
      </w:divBdr>
    </w:div>
    <w:div w:id="1881699319">
      <w:marLeft w:val="0"/>
      <w:marRight w:val="0"/>
      <w:marTop w:val="-20"/>
      <w:marBottom w:val="-20"/>
      <w:divBdr>
        <w:top w:val="none" w:sz="0" w:space="0" w:color="auto"/>
        <w:left w:val="none" w:sz="0" w:space="0" w:color="auto"/>
        <w:bottom w:val="none" w:sz="0" w:space="0" w:color="auto"/>
        <w:right w:val="none" w:sz="0" w:space="0" w:color="auto"/>
      </w:divBdr>
    </w:div>
    <w:div w:id="1882396252">
      <w:marLeft w:val="0"/>
      <w:marRight w:val="0"/>
      <w:marTop w:val="-20"/>
      <w:marBottom w:val="-20"/>
      <w:divBdr>
        <w:top w:val="none" w:sz="0" w:space="0" w:color="auto"/>
        <w:left w:val="none" w:sz="0" w:space="0" w:color="auto"/>
        <w:bottom w:val="none" w:sz="0" w:space="0" w:color="auto"/>
        <w:right w:val="none" w:sz="0" w:space="0" w:color="auto"/>
      </w:divBdr>
    </w:div>
    <w:div w:id="1884176556">
      <w:marLeft w:val="0"/>
      <w:marRight w:val="0"/>
      <w:marTop w:val="-20"/>
      <w:marBottom w:val="-20"/>
      <w:divBdr>
        <w:top w:val="none" w:sz="0" w:space="0" w:color="auto"/>
        <w:left w:val="none" w:sz="0" w:space="0" w:color="auto"/>
        <w:bottom w:val="none" w:sz="0" w:space="0" w:color="auto"/>
        <w:right w:val="none" w:sz="0" w:space="0" w:color="auto"/>
      </w:divBdr>
    </w:div>
    <w:div w:id="1887638299">
      <w:marLeft w:val="0"/>
      <w:marRight w:val="0"/>
      <w:marTop w:val="-20"/>
      <w:marBottom w:val="-20"/>
      <w:divBdr>
        <w:top w:val="none" w:sz="0" w:space="0" w:color="auto"/>
        <w:left w:val="none" w:sz="0" w:space="0" w:color="auto"/>
        <w:bottom w:val="none" w:sz="0" w:space="0" w:color="auto"/>
        <w:right w:val="none" w:sz="0" w:space="0" w:color="auto"/>
      </w:divBdr>
    </w:div>
    <w:div w:id="1889488920">
      <w:marLeft w:val="0"/>
      <w:marRight w:val="0"/>
      <w:marTop w:val="-20"/>
      <w:marBottom w:val="-20"/>
      <w:divBdr>
        <w:top w:val="none" w:sz="0" w:space="0" w:color="auto"/>
        <w:left w:val="none" w:sz="0" w:space="0" w:color="auto"/>
        <w:bottom w:val="none" w:sz="0" w:space="0" w:color="auto"/>
        <w:right w:val="none" w:sz="0" w:space="0" w:color="auto"/>
      </w:divBdr>
    </w:div>
    <w:div w:id="1889757148">
      <w:marLeft w:val="0"/>
      <w:marRight w:val="0"/>
      <w:marTop w:val="-20"/>
      <w:marBottom w:val="-20"/>
      <w:divBdr>
        <w:top w:val="none" w:sz="0" w:space="0" w:color="auto"/>
        <w:left w:val="none" w:sz="0" w:space="0" w:color="auto"/>
        <w:bottom w:val="none" w:sz="0" w:space="0" w:color="auto"/>
        <w:right w:val="none" w:sz="0" w:space="0" w:color="auto"/>
      </w:divBdr>
    </w:div>
    <w:div w:id="1890529148">
      <w:marLeft w:val="0"/>
      <w:marRight w:val="0"/>
      <w:marTop w:val="-20"/>
      <w:marBottom w:val="-20"/>
      <w:divBdr>
        <w:top w:val="none" w:sz="0" w:space="0" w:color="auto"/>
        <w:left w:val="none" w:sz="0" w:space="0" w:color="auto"/>
        <w:bottom w:val="none" w:sz="0" w:space="0" w:color="auto"/>
        <w:right w:val="none" w:sz="0" w:space="0" w:color="auto"/>
      </w:divBdr>
    </w:div>
    <w:div w:id="1890653320">
      <w:marLeft w:val="0"/>
      <w:marRight w:val="0"/>
      <w:marTop w:val="-20"/>
      <w:marBottom w:val="-20"/>
      <w:divBdr>
        <w:top w:val="none" w:sz="0" w:space="0" w:color="auto"/>
        <w:left w:val="none" w:sz="0" w:space="0" w:color="auto"/>
        <w:bottom w:val="none" w:sz="0" w:space="0" w:color="auto"/>
        <w:right w:val="none" w:sz="0" w:space="0" w:color="auto"/>
      </w:divBdr>
    </w:div>
    <w:div w:id="1890871513">
      <w:marLeft w:val="0"/>
      <w:marRight w:val="0"/>
      <w:marTop w:val="-20"/>
      <w:marBottom w:val="-20"/>
      <w:divBdr>
        <w:top w:val="none" w:sz="0" w:space="0" w:color="auto"/>
        <w:left w:val="none" w:sz="0" w:space="0" w:color="auto"/>
        <w:bottom w:val="none" w:sz="0" w:space="0" w:color="auto"/>
        <w:right w:val="none" w:sz="0" w:space="0" w:color="auto"/>
      </w:divBdr>
    </w:div>
    <w:div w:id="1892299375">
      <w:marLeft w:val="0"/>
      <w:marRight w:val="0"/>
      <w:marTop w:val="-20"/>
      <w:marBottom w:val="-20"/>
      <w:divBdr>
        <w:top w:val="none" w:sz="0" w:space="0" w:color="auto"/>
        <w:left w:val="none" w:sz="0" w:space="0" w:color="auto"/>
        <w:bottom w:val="none" w:sz="0" w:space="0" w:color="auto"/>
        <w:right w:val="none" w:sz="0" w:space="0" w:color="auto"/>
      </w:divBdr>
    </w:div>
    <w:div w:id="1892615384">
      <w:marLeft w:val="0"/>
      <w:marRight w:val="0"/>
      <w:marTop w:val="-20"/>
      <w:marBottom w:val="-20"/>
      <w:divBdr>
        <w:top w:val="none" w:sz="0" w:space="0" w:color="auto"/>
        <w:left w:val="none" w:sz="0" w:space="0" w:color="auto"/>
        <w:bottom w:val="none" w:sz="0" w:space="0" w:color="auto"/>
        <w:right w:val="none" w:sz="0" w:space="0" w:color="auto"/>
      </w:divBdr>
    </w:div>
    <w:div w:id="1893619161">
      <w:marLeft w:val="0"/>
      <w:marRight w:val="0"/>
      <w:marTop w:val="-20"/>
      <w:marBottom w:val="-20"/>
      <w:divBdr>
        <w:top w:val="none" w:sz="0" w:space="0" w:color="auto"/>
        <w:left w:val="none" w:sz="0" w:space="0" w:color="auto"/>
        <w:bottom w:val="none" w:sz="0" w:space="0" w:color="auto"/>
        <w:right w:val="none" w:sz="0" w:space="0" w:color="auto"/>
      </w:divBdr>
    </w:div>
    <w:div w:id="1893732201">
      <w:marLeft w:val="0"/>
      <w:marRight w:val="0"/>
      <w:marTop w:val="-20"/>
      <w:marBottom w:val="-20"/>
      <w:divBdr>
        <w:top w:val="none" w:sz="0" w:space="0" w:color="auto"/>
        <w:left w:val="none" w:sz="0" w:space="0" w:color="auto"/>
        <w:bottom w:val="none" w:sz="0" w:space="0" w:color="auto"/>
        <w:right w:val="none" w:sz="0" w:space="0" w:color="auto"/>
      </w:divBdr>
    </w:div>
    <w:div w:id="1893882702">
      <w:marLeft w:val="0"/>
      <w:marRight w:val="0"/>
      <w:marTop w:val="-20"/>
      <w:marBottom w:val="-20"/>
      <w:divBdr>
        <w:top w:val="none" w:sz="0" w:space="0" w:color="auto"/>
        <w:left w:val="none" w:sz="0" w:space="0" w:color="auto"/>
        <w:bottom w:val="none" w:sz="0" w:space="0" w:color="auto"/>
        <w:right w:val="none" w:sz="0" w:space="0" w:color="auto"/>
      </w:divBdr>
    </w:div>
    <w:div w:id="1895658912">
      <w:marLeft w:val="0"/>
      <w:marRight w:val="0"/>
      <w:marTop w:val="-20"/>
      <w:marBottom w:val="-20"/>
      <w:divBdr>
        <w:top w:val="none" w:sz="0" w:space="0" w:color="auto"/>
        <w:left w:val="none" w:sz="0" w:space="0" w:color="auto"/>
        <w:bottom w:val="none" w:sz="0" w:space="0" w:color="auto"/>
        <w:right w:val="none" w:sz="0" w:space="0" w:color="auto"/>
      </w:divBdr>
    </w:div>
    <w:div w:id="1897545518">
      <w:marLeft w:val="0"/>
      <w:marRight w:val="0"/>
      <w:marTop w:val="-20"/>
      <w:marBottom w:val="-20"/>
      <w:divBdr>
        <w:top w:val="none" w:sz="0" w:space="0" w:color="auto"/>
        <w:left w:val="none" w:sz="0" w:space="0" w:color="auto"/>
        <w:bottom w:val="none" w:sz="0" w:space="0" w:color="auto"/>
        <w:right w:val="none" w:sz="0" w:space="0" w:color="auto"/>
      </w:divBdr>
    </w:div>
    <w:div w:id="1897735461">
      <w:marLeft w:val="0"/>
      <w:marRight w:val="0"/>
      <w:marTop w:val="-20"/>
      <w:marBottom w:val="-20"/>
      <w:divBdr>
        <w:top w:val="none" w:sz="0" w:space="0" w:color="auto"/>
        <w:left w:val="none" w:sz="0" w:space="0" w:color="auto"/>
        <w:bottom w:val="none" w:sz="0" w:space="0" w:color="auto"/>
        <w:right w:val="none" w:sz="0" w:space="0" w:color="auto"/>
      </w:divBdr>
    </w:div>
    <w:div w:id="1898082785">
      <w:marLeft w:val="0"/>
      <w:marRight w:val="0"/>
      <w:marTop w:val="-20"/>
      <w:marBottom w:val="-20"/>
      <w:divBdr>
        <w:top w:val="none" w:sz="0" w:space="0" w:color="auto"/>
        <w:left w:val="none" w:sz="0" w:space="0" w:color="auto"/>
        <w:bottom w:val="none" w:sz="0" w:space="0" w:color="auto"/>
        <w:right w:val="none" w:sz="0" w:space="0" w:color="auto"/>
      </w:divBdr>
    </w:div>
    <w:div w:id="1901940827">
      <w:marLeft w:val="0"/>
      <w:marRight w:val="0"/>
      <w:marTop w:val="-20"/>
      <w:marBottom w:val="-20"/>
      <w:divBdr>
        <w:top w:val="none" w:sz="0" w:space="0" w:color="auto"/>
        <w:left w:val="none" w:sz="0" w:space="0" w:color="auto"/>
        <w:bottom w:val="none" w:sz="0" w:space="0" w:color="auto"/>
        <w:right w:val="none" w:sz="0" w:space="0" w:color="auto"/>
      </w:divBdr>
    </w:div>
    <w:div w:id="1902904284">
      <w:marLeft w:val="0"/>
      <w:marRight w:val="0"/>
      <w:marTop w:val="-20"/>
      <w:marBottom w:val="-20"/>
      <w:divBdr>
        <w:top w:val="none" w:sz="0" w:space="0" w:color="auto"/>
        <w:left w:val="none" w:sz="0" w:space="0" w:color="auto"/>
        <w:bottom w:val="none" w:sz="0" w:space="0" w:color="auto"/>
        <w:right w:val="none" w:sz="0" w:space="0" w:color="auto"/>
      </w:divBdr>
    </w:div>
    <w:div w:id="1903515984">
      <w:marLeft w:val="0"/>
      <w:marRight w:val="0"/>
      <w:marTop w:val="-20"/>
      <w:marBottom w:val="-20"/>
      <w:divBdr>
        <w:top w:val="none" w:sz="0" w:space="0" w:color="auto"/>
        <w:left w:val="none" w:sz="0" w:space="0" w:color="auto"/>
        <w:bottom w:val="none" w:sz="0" w:space="0" w:color="auto"/>
        <w:right w:val="none" w:sz="0" w:space="0" w:color="auto"/>
      </w:divBdr>
    </w:div>
    <w:div w:id="1903906105">
      <w:marLeft w:val="0"/>
      <w:marRight w:val="0"/>
      <w:marTop w:val="-20"/>
      <w:marBottom w:val="-20"/>
      <w:divBdr>
        <w:top w:val="none" w:sz="0" w:space="0" w:color="auto"/>
        <w:left w:val="none" w:sz="0" w:space="0" w:color="auto"/>
        <w:bottom w:val="none" w:sz="0" w:space="0" w:color="auto"/>
        <w:right w:val="none" w:sz="0" w:space="0" w:color="auto"/>
      </w:divBdr>
    </w:div>
    <w:div w:id="1904872212">
      <w:marLeft w:val="0"/>
      <w:marRight w:val="0"/>
      <w:marTop w:val="-20"/>
      <w:marBottom w:val="-20"/>
      <w:divBdr>
        <w:top w:val="none" w:sz="0" w:space="0" w:color="auto"/>
        <w:left w:val="none" w:sz="0" w:space="0" w:color="auto"/>
        <w:bottom w:val="none" w:sz="0" w:space="0" w:color="auto"/>
        <w:right w:val="none" w:sz="0" w:space="0" w:color="auto"/>
      </w:divBdr>
    </w:div>
    <w:div w:id="1905482075">
      <w:marLeft w:val="0"/>
      <w:marRight w:val="0"/>
      <w:marTop w:val="-20"/>
      <w:marBottom w:val="-20"/>
      <w:divBdr>
        <w:top w:val="none" w:sz="0" w:space="0" w:color="auto"/>
        <w:left w:val="none" w:sz="0" w:space="0" w:color="auto"/>
        <w:bottom w:val="none" w:sz="0" w:space="0" w:color="auto"/>
        <w:right w:val="none" w:sz="0" w:space="0" w:color="auto"/>
      </w:divBdr>
    </w:div>
    <w:div w:id="1905990556">
      <w:marLeft w:val="0"/>
      <w:marRight w:val="0"/>
      <w:marTop w:val="-20"/>
      <w:marBottom w:val="-20"/>
      <w:divBdr>
        <w:top w:val="none" w:sz="0" w:space="0" w:color="auto"/>
        <w:left w:val="none" w:sz="0" w:space="0" w:color="auto"/>
        <w:bottom w:val="none" w:sz="0" w:space="0" w:color="auto"/>
        <w:right w:val="none" w:sz="0" w:space="0" w:color="auto"/>
      </w:divBdr>
    </w:div>
    <w:div w:id="1906140111">
      <w:marLeft w:val="0"/>
      <w:marRight w:val="0"/>
      <w:marTop w:val="-20"/>
      <w:marBottom w:val="-20"/>
      <w:divBdr>
        <w:top w:val="none" w:sz="0" w:space="0" w:color="auto"/>
        <w:left w:val="none" w:sz="0" w:space="0" w:color="auto"/>
        <w:bottom w:val="none" w:sz="0" w:space="0" w:color="auto"/>
        <w:right w:val="none" w:sz="0" w:space="0" w:color="auto"/>
      </w:divBdr>
    </w:div>
    <w:div w:id="1909880239">
      <w:marLeft w:val="0"/>
      <w:marRight w:val="0"/>
      <w:marTop w:val="-20"/>
      <w:marBottom w:val="-20"/>
      <w:divBdr>
        <w:top w:val="none" w:sz="0" w:space="0" w:color="auto"/>
        <w:left w:val="none" w:sz="0" w:space="0" w:color="auto"/>
        <w:bottom w:val="none" w:sz="0" w:space="0" w:color="auto"/>
        <w:right w:val="none" w:sz="0" w:space="0" w:color="auto"/>
      </w:divBdr>
    </w:div>
    <w:div w:id="1911043165">
      <w:marLeft w:val="0"/>
      <w:marRight w:val="0"/>
      <w:marTop w:val="-20"/>
      <w:marBottom w:val="-20"/>
      <w:divBdr>
        <w:top w:val="none" w:sz="0" w:space="0" w:color="auto"/>
        <w:left w:val="none" w:sz="0" w:space="0" w:color="auto"/>
        <w:bottom w:val="none" w:sz="0" w:space="0" w:color="auto"/>
        <w:right w:val="none" w:sz="0" w:space="0" w:color="auto"/>
      </w:divBdr>
    </w:div>
    <w:div w:id="1911303341">
      <w:marLeft w:val="0"/>
      <w:marRight w:val="0"/>
      <w:marTop w:val="-20"/>
      <w:marBottom w:val="-20"/>
      <w:divBdr>
        <w:top w:val="none" w:sz="0" w:space="0" w:color="auto"/>
        <w:left w:val="none" w:sz="0" w:space="0" w:color="auto"/>
        <w:bottom w:val="none" w:sz="0" w:space="0" w:color="auto"/>
        <w:right w:val="none" w:sz="0" w:space="0" w:color="auto"/>
      </w:divBdr>
    </w:div>
    <w:div w:id="1911646302">
      <w:marLeft w:val="0"/>
      <w:marRight w:val="0"/>
      <w:marTop w:val="-20"/>
      <w:marBottom w:val="-20"/>
      <w:divBdr>
        <w:top w:val="none" w:sz="0" w:space="0" w:color="auto"/>
        <w:left w:val="none" w:sz="0" w:space="0" w:color="auto"/>
        <w:bottom w:val="none" w:sz="0" w:space="0" w:color="auto"/>
        <w:right w:val="none" w:sz="0" w:space="0" w:color="auto"/>
      </w:divBdr>
    </w:div>
    <w:div w:id="1912108982">
      <w:marLeft w:val="0"/>
      <w:marRight w:val="0"/>
      <w:marTop w:val="-20"/>
      <w:marBottom w:val="-20"/>
      <w:divBdr>
        <w:top w:val="none" w:sz="0" w:space="0" w:color="auto"/>
        <w:left w:val="none" w:sz="0" w:space="0" w:color="auto"/>
        <w:bottom w:val="none" w:sz="0" w:space="0" w:color="auto"/>
        <w:right w:val="none" w:sz="0" w:space="0" w:color="auto"/>
      </w:divBdr>
    </w:div>
    <w:div w:id="1912691718">
      <w:marLeft w:val="0"/>
      <w:marRight w:val="0"/>
      <w:marTop w:val="-20"/>
      <w:marBottom w:val="-20"/>
      <w:divBdr>
        <w:top w:val="none" w:sz="0" w:space="0" w:color="auto"/>
        <w:left w:val="none" w:sz="0" w:space="0" w:color="auto"/>
        <w:bottom w:val="none" w:sz="0" w:space="0" w:color="auto"/>
        <w:right w:val="none" w:sz="0" w:space="0" w:color="auto"/>
      </w:divBdr>
    </w:div>
    <w:div w:id="1912733884">
      <w:marLeft w:val="0"/>
      <w:marRight w:val="0"/>
      <w:marTop w:val="-20"/>
      <w:marBottom w:val="-20"/>
      <w:divBdr>
        <w:top w:val="none" w:sz="0" w:space="0" w:color="auto"/>
        <w:left w:val="none" w:sz="0" w:space="0" w:color="auto"/>
        <w:bottom w:val="none" w:sz="0" w:space="0" w:color="auto"/>
        <w:right w:val="none" w:sz="0" w:space="0" w:color="auto"/>
      </w:divBdr>
    </w:div>
    <w:div w:id="1914008322">
      <w:marLeft w:val="0"/>
      <w:marRight w:val="0"/>
      <w:marTop w:val="-20"/>
      <w:marBottom w:val="-20"/>
      <w:divBdr>
        <w:top w:val="none" w:sz="0" w:space="0" w:color="auto"/>
        <w:left w:val="none" w:sz="0" w:space="0" w:color="auto"/>
        <w:bottom w:val="none" w:sz="0" w:space="0" w:color="auto"/>
        <w:right w:val="none" w:sz="0" w:space="0" w:color="auto"/>
      </w:divBdr>
    </w:div>
    <w:div w:id="1914269183">
      <w:marLeft w:val="0"/>
      <w:marRight w:val="0"/>
      <w:marTop w:val="-20"/>
      <w:marBottom w:val="-20"/>
      <w:divBdr>
        <w:top w:val="none" w:sz="0" w:space="0" w:color="auto"/>
        <w:left w:val="none" w:sz="0" w:space="0" w:color="auto"/>
        <w:bottom w:val="none" w:sz="0" w:space="0" w:color="auto"/>
        <w:right w:val="none" w:sz="0" w:space="0" w:color="auto"/>
      </w:divBdr>
    </w:div>
    <w:div w:id="1915117739">
      <w:marLeft w:val="0"/>
      <w:marRight w:val="0"/>
      <w:marTop w:val="-20"/>
      <w:marBottom w:val="-20"/>
      <w:divBdr>
        <w:top w:val="none" w:sz="0" w:space="0" w:color="auto"/>
        <w:left w:val="none" w:sz="0" w:space="0" w:color="auto"/>
        <w:bottom w:val="none" w:sz="0" w:space="0" w:color="auto"/>
        <w:right w:val="none" w:sz="0" w:space="0" w:color="auto"/>
      </w:divBdr>
    </w:div>
    <w:div w:id="1915504418">
      <w:marLeft w:val="0"/>
      <w:marRight w:val="0"/>
      <w:marTop w:val="-20"/>
      <w:marBottom w:val="-20"/>
      <w:divBdr>
        <w:top w:val="none" w:sz="0" w:space="0" w:color="auto"/>
        <w:left w:val="none" w:sz="0" w:space="0" w:color="auto"/>
        <w:bottom w:val="none" w:sz="0" w:space="0" w:color="auto"/>
        <w:right w:val="none" w:sz="0" w:space="0" w:color="auto"/>
      </w:divBdr>
    </w:div>
    <w:div w:id="1917279581">
      <w:marLeft w:val="0"/>
      <w:marRight w:val="0"/>
      <w:marTop w:val="-20"/>
      <w:marBottom w:val="-20"/>
      <w:divBdr>
        <w:top w:val="none" w:sz="0" w:space="0" w:color="auto"/>
        <w:left w:val="none" w:sz="0" w:space="0" w:color="auto"/>
        <w:bottom w:val="none" w:sz="0" w:space="0" w:color="auto"/>
        <w:right w:val="none" w:sz="0" w:space="0" w:color="auto"/>
      </w:divBdr>
    </w:div>
    <w:div w:id="1917283334">
      <w:marLeft w:val="0"/>
      <w:marRight w:val="0"/>
      <w:marTop w:val="-20"/>
      <w:marBottom w:val="-20"/>
      <w:divBdr>
        <w:top w:val="none" w:sz="0" w:space="0" w:color="auto"/>
        <w:left w:val="none" w:sz="0" w:space="0" w:color="auto"/>
        <w:bottom w:val="none" w:sz="0" w:space="0" w:color="auto"/>
        <w:right w:val="none" w:sz="0" w:space="0" w:color="auto"/>
      </w:divBdr>
    </w:div>
    <w:div w:id="1917860494">
      <w:marLeft w:val="0"/>
      <w:marRight w:val="0"/>
      <w:marTop w:val="-20"/>
      <w:marBottom w:val="-20"/>
      <w:divBdr>
        <w:top w:val="none" w:sz="0" w:space="0" w:color="auto"/>
        <w:left w:val="none" w:sz="0" w:space="0" w:color="auto"/>
        <w:bottom w:val="none" w:sz="0" w:space="0" w:color="auto"/>
        <w:right w:val="none" w:sz="0" w:space="0" w:color="auto"/>
      </w:divBdr>
    </w:div>
    <w:div w:id="1918975626">
      <w:marLeft w:val="0"/>
      <w:marRight w:val="0"/>
      <w:marTop w:val="-20"/>
      <w:marBottom w:val="-20"/>
      <w:divBdr>
        <w:top w:val="none" w:sz="0" w:space="0" w:color="auto"/>
        <w:left w:val="none" w:sz="0" w:space="0" w:color="auto"/>
        <w:bottom w:val="none" w:sz="0" w:space="0" w:color="auto"/>
        <w:right w:val="none" w:sz="0" w:space="0" w:color="auto"/>
      </w:divBdr>
    </w:div>
    <w:div w:id="1919093314">
      <w:marLeft w:val="0"/>
      <w:marRight w:val="0"/>
      <w:marTop w:val="-20"/>
      <w:marBottom w:val="-20"/>
      <w:divBdr>
        <w:top w:val="none" w:sz="0" w:space="0" w:color="auto"/>
        <w:left w:val="none" w:sz="0" w:space="0" w:color="auto"/>
        <w:bottom w:val="none" w:sz="0" w:space="0" w:color="auto"/>
        <w:right w:val="none" w:sz="0" w:space="0" w:color="auto"/>
      </w:divBdr>
    </w:div>
    <w:div w:id="1919359287">
      <w:marLeft w:val="0"/>
      <w:marRight w:val="0"/>
      <w:marTop w:val="-20"/>
      <w:marBottom w:val="-20"/>
      <w:divBdr>
        <w:top w:val="none" w:sz="0" w:space="0" w:color="auto"/>
        <w:left w:val="none" w:sz="0" w:space="0" w:color="auto"/>
        <w:bottom w:val="none" w:sz="0" w:space="0" w:color="auto"/>
        <w:right w:val="none" w:sz="0" w:space="0" w:color="auto"/>
      </w:divBdr>
    </w:div>
    <w:div w:id="1919705466">
      <w:marLeft w:val="0"/>
      <w:marRight w:val="0"/>
      <w:marTop w:val="-20"/>
      <w:marBottom w:val="-20"/>
      <w:divBdr>
        <w:top w:val="none" w:sz="0" w:space="0" w:color="auto"/>
        <w:left w:val="none" w:sz="0" w:space="0" w:color="auto"/>
        <w:bottom w:val="none" w:sz="0" w:space="0" w:color="auto"/>
        <w:right w:val="none" w:sz="0" w:space="0" w:color="auto"/>
      </w:divBdr>
    </w:div>
    <w:div w:id="1920560513">
      <w:marLeft w:val="0"/>
      <w:marRight w:val="0"/>
      <w:marTop w:val="-20"/>
      <w:marBottom w:val="-20"/>
      <w:divBdr>
        <w:top w:val="none" w:sz="0" w:space="0" w:color="auto"/>
        <w:left w:val="none" w:sz="0" w:space="0" w:color="auto"/>
        <w:bottom w:val="none" w:sz="0" w:space="0" w:color="auto"/>
        <w:right w:val="none" w:sz="0" w:space="0" w:color="auto"/>
      </w:divBdr>
    </w:div>
    <w:div w:id="1924798344">
      <w:marLeft w:val="0"/>
      <w:marRight w:val="0"/>
      <w:marTop w:val="-20"/>
      <w:marBottom w:val="-20"/>
      <w:divBdr>
        <w:top w:val="none" w:sz="0" w:space="0" w:color="auto"/>
        <w:left w:val="none" w:sz="0" w:space="0" w:color="auto"/>
        <w:bottom w:val="none" w:sz="0" w:space="0" w:color="auto"/>
        <w:right w:val="none" w:sz="0" w:space="0" w:color="auto"/>
      </w:divBdr>
    </w:div>
    <w:div w:id="1925996340">
      <w:marLeft w:val="0"/>
      <w:marRight w:val="0"/>
      <w:marTop w:val="-20"/>
      <w:marBottom w:val="-20"/>
      <w:divBdr>
        <w:top w:val="none" w:sz="0" w:space="0" w:color="auto"/>
        <w:left w:val="none" w:sz="0" w:space="0" w:color="auto"/>
        <w:bottom w:val="none" w:sz="0" w:space="0" w:color="auto"/>
        <w:right w:val="none" w:sz="0" w:space="0" w:color="auto"/>
      </w:divBdr>
    </w:div>
    <w:div w:id="1926566777">
      <w:marLeft w:val="0"/>
      <w:marRight w:val="0"/>
      <w:marTop w:val="-20"/>
      <w:marBottom w:val="-20"/>
      <w:divBdr>
        <w:top w:val="none" w:sz="0" w:space="0" w:color="auto"/>
        <w:left w:val="none" w:sz="0" w:space="0" w:color="auto"/>
        <w:bottom w:val="none" w:sz="0" w:space="0" w:color="auto"/>
        <w:right w:val="none" w:sz="0" w:space="0" w:color="auto"/>
      </w:divBdr>
    </w:div>
    <w:div w:id="1926841292">
      <w:marLeft w:val="0"/>
      <w:marRight w:val="0"/>
      <w:marTop w:val="-20"/>
      <w:marBottom w:val="-20"/>
      <w:divBdr>
        <w:top w:val="none" w:sz="0" w:space="0" w:color="auto"/>
        <w:left w:val="none" w:sz="0" w:space="0" w:color="auto"/>
        <w:bottom w:val="none" w:sz="0" w:space="0" w:color="auto"/>
        <w:right w:val="none" w:sz="0" w:space="0" w:color="auto"/>
      </w:divBdr>
    </w:div>
    <w:div w:id="1928801727">
      <w:marLeft w:val="0"/>
      <w:marRight w:val="0"/>
      <w:marTop w:val="-20"/>
      <w:marBottom w:val="-20"/>
      <w:divBdr>
        <w:top w:val="none" w:sz="0" w:space="0" w:color="auto"/>
        <w:left w:val="none" w:sz="0" w:space="0" w:color="auto"/>
        <w:bottom w:val="none" w:sz="0" w:space="0" w:color="auto"/>
        <w:right w:val="none" w:sz="0" w:space="0" w:color="auto"/>
      </w:divBdr>
    </w:div>
    <w:div w:id="1929776406">
      <w:marLeft w:val="0"/>
      <w:marRight w:val="0"/>
      <w:marTop w:val="-20"/>
      <w:marBottom w:val="-20"/>
      <w:divBdr>
        <w:top w:val="none" w:sz="0" w:space="0" w:color="auto"/>
        <w:left w:val="none" w:sz="0" w:space="0" w:color="auto"/>
        <w:bottom w:val="none" w:sz="0" w:space="0" w:color="auto"/>
        <w:right w:val="none" w:sz="0" w:space="0" w:color="auto"/>
      </w:divBdr>
    </w:div>
    <w:div w:id="1937252208">
      <w:marLeft w:val="0"/>
      <w:marRight w:val="0"/>
      <w:marTop w:val="-20"/>
      <w:marBottom w:val="-20"/>
      <w:divBdr>
        <w:top w:val="none" w:sz="0" w:space="0" w:color="auto"/>
        <w:left w:val="none" w:sz="0" w:space="0" w:color="auto"/>
        <w:bottom w:val="none" w:sz="0" w:space="0" w:color="auto"/>
        <w:right w:val="none" w:sz="0" w:space="0" w:color="auto"/>
      </w:divBdr>
    </w:div>
    <w:div w:id="1939024539">
      <w:marLeft w:val="0"/>
      <w:marRight w:val="0"/>
      <w:marTop w:val="-20"/>
      <w:marBottom w:val="-20"/>
      <w:divBdr>
        <w:top w:val="none" w:sz="0" w:space="0" w:color="auto"/>
        <w:left w:val="none" w:sz="0" w:space="0" w:color="auto"/>
        <w:bottom w:val="none" w:sz="0" w:space="0" w:color="auto"/>
        <w:right w:val="none" w:sz="0" w:space="0" w:color="auto"/>
      </w:divBdr>
    </w:div>
    <w:div w:id="1939024656">
      <w:marLeft w:val="0"/>
      <w:marRight w:val="0"/>
      <w:marTop w:val="-20"/>
      <w:marBottom w:val="-20"/>
      <w:divBdr>
        <w:top w:val="none" w:sz="0" w:space="0" w:color="auto"/>
        <w:left w:val="none" w:sz="0" w:space="0" w:color="auto"/>
        <w:bottom w:val="none" w:sz="0" w:space="0" w:color="auto"/>
        <w:right w:val="none" w:sz="0" w:space="0" w:color="auto"/>
      </w:divBdr>
    </w:div>
    <w:div w:id="1940798508">
      <w:marLeft w:val="0"/>
      <w:marRight w:val="0"/>
      <w:marTop w:val="-20"/>
      <w:marBottom w:val="-20"/>
      <w:divBdr>
        <w:top w:val="none" w:sz="0" w:space="0" w:color="auto"/>
        <w:left w:val="none" w:sz="0" w:space="0" w:color="auto"/>
        <w:bottom w:val="none" w:sz="0" w:space="0" w:color="auto"/>
        <w:right w:val="none" w:sz="0" w:space="0" w:color="auto"/>
      </w:divBdr>
    </w:div>
    <w:div w:id="1942369038">
      <w:marLeft w:val="0"/>
      <w:marRight w:val="0"/>
      <w:marTop w:val="-20"/>
      <w:marBottom w:val="-20"/>
      <w:divBdr>
        <w:top w:val="none" w:sz="0" w:space="0" w:color="auto"/>
        <w:left w:val="none" w:sz="0" w:space="0" w:color="auto"/>
        <w:bottom w:val="none" w:sz="0" w:space="0" w:color="auto"/>
        <w:right w:val="none" w:sz="0" w:space="0" w:color="auto"/>
      </w:divBdr>
    </w:div>
    <w:div w:id="1942646672">
      <w:marLeft w:val="0"/>
      <w:marRight w:val="0"/>
      <w:marTop w:val="-20"/>
      <w:marBottom w:val="-20"/>
      <w:divBdr>
        <w:top w:val="none" w:sz="0" w:space="0" w:color="auto"/>
        <w:left w:val="none" w:sz="0" w:space="0" w:color="auto"/>
        <w:bottom w:val="none" w:sz="0" w:space="0" w:color="auto"/>
        <w:right w:val="none" w:sz="0" w:space="0" w:color="auto"/>
      </w:divBdr>
    </w:div>
    <w:div w:id="1942835825">
      <w:marLeft w:val="0"/>
      <w:marRight w:val="0"/>
      <w:marTop w:val="-20"/>
      <w:marBottom w:val="-20"/>
      <w:divBdr>
        <w:top w:val="none" w:sz="0" w:space="0" w:color="auto"/>
        <w:left w:val="none" w:sz="0" w:space="0" w:color="auto"/>
        <w:bottom w:val="none" w:sz="0" w:space="0" w:color="auto"/>
        <w:right w:val="none" w:sz="0" w:space="0" w:color="auto"/>
      </w:divBdr>
    </w:div>
    <w:div w:id="1944025823">
      <w:marLeft w:val="0"/>
      <w:marRight w:val="0"/>
      <w:marTop w:val="-20"/>
      <w:marBottom w:val="-20"/>
      <w:divBdr>
        <w:top w:val="none" w:sz="0" w:space="0" w:color="auto"/>
        <w:left w:val="none" w:sz="0" w:space="0" w:color="auto"/>
        <w:bottom w:val="none" w:sz="0" w:space="0" w:color="auto"/>
        <w:right w:val="none" w:sz="0" w:space="0" w:color="auto"/>
      </w:divBdr>
    </w:div>
    <w:div w:id="1944147716">
      <w:marLeft w:val="0"/>
      <w:marRight w:val="0"/>
      <w:marTop w:val="-20"/>
      <w:marBottom w:val="-20"/>
      <w:divBdr>
        <w:top w:val="none" w:sz="0" w:space="0" w:color="auto"/>
        <w:left w:val="none" w:sz="0" w:space="0" w:color="auto"/>
        <w:bottom w:val="none" w:sz="0" w:space="0" w:color="auto"/>
        <w:right w:val="none" w:sz="0" w:space="0" w:color="auto"/>
      </w:divBdr>
    </w:div>
    <w:div w:id="1946039704">
      <w:marLeft w:val="0"/>
      <w:marRight w:val="0"/>
      <w:marTop w:val="-20"/>
      <w:marBottom w:val="-20"/>
      <w:divBdr>
        <w:top w:val="none" w:sz="0" w:space="0" w:color="auto"/>
        <w:left w:val="none" w:sz="0" w:space="0" w:color="auto"/>
        <w:bottom w:val="none" w:sz="0" w:space="0" w:color="auto"/>
        <w:right w:val="none" w:sz="0" w:space="0" w:color="auto"/>
      </w:divBdr>
    </w:div>
    <w:div w:id="1946766937">
      <w:marLeft w:val="0"/>
      <w:marRight w:val="0"/>
      <w:marTop w:val="-20"/>
      <w:marBottom w:val="-20"/>
      <w:divBdr>
        <w:top w:val="none" w:sz="0" w:space="0" w:color="auto"/>
        <w:left w:val="none" w:sz="0" w:space="0" w:color="auto"/>
        <w:bottom w:val="none" w:sz="0" w:space="0" w:color="auto"/>
        <w:right w:val="none" w:sz="0" w:space="0" w:color="auto"/>
      </w:divBdr>
    </w:div>
    <w:div w:id="1946889471">
      <w:marLeft w:val="0"/>
      <w:marRight w:val="0"/>
      <w:marTop w:val="-20"/>
      <w:marBottom w:val="-20"/>
      <w:divBdr>
        <w:top w:val="none" w:sz="0" w:space="0" w:color="auto"/>
        <w:left w:val="none" w:sz="0" w:space="0" w:color="auto"/>
        <w:bottom w:val="none" w:sz="0" w:space="0" w:color="auto"/>
        <w:right w:val="none" w:sz="0" w:space="0" w:color="auto"/>
      </w:divBdr>
    </w:div>
    <w:div w:id="1947735671">
      <w:marLeft w:val="0"/>
      <w:marRight w:val="0"/>
      <w:marTop w:val="-20"/>
      <w:marBottom w:val="-20"/>
      <w:divBdr>
        <w:top w:val="none" w:sz="0" w:space="0" w:color="auto"/>
        <w:left w:val="none" w:sz="0" w:space="0" w:color="auto"/>
        <w:bottom w:val="none" w:sz="0" w:space="0" w:color="auto"/>
        <w:right w:val="none" w:sz="0" w:space="0" w:color="auto"/>
      </w:divBdr>
    </w:div>
    <w:div w:id="1948151624">
      <w:marLeft w:val="0"/>
      <w:marRight w:val="0"/>
      <w:marTop w:val="-20"/>
      <w:marBottom w:val="-20"/>
      <w:divBdr>
        <w:top w:val="none" w:sz="0" w:space="0" w:color="auto"/>
        <w:left w:val="none" w:sz="0" w:space="0" w:color="auto"/>
        <w:bottom w:val="none" w:sz="0" w:space="0" w:color="auto"/>
        <w:right w:val="none" w:sz="0" w:space="0" w:color="auto"/>
      </w:divBdr>
    </w:div>
    <w:div w:id="1948582388">
      <w:marLeft w:val="0"/>
      <w:marRight w:val="0"/>
      <w:marTop w:val="-20"/>
      <w:marBottom w:val="-20"/>
      <w:divBdr>
        <w:top w:val="none" w:sz="0" w:space="0" w:color="auto"/>
        <w:left w:val="none" w:sz="0" w:space="0" w:color="auto"/>
        <w:bottom w:val="none" w:sz="0" w:space="0" w:color="auto"/>
        <w:right w:val="none" w:sz="0" w:space="0" w:color="auto"/>
      </w:divBdr>
    </w:div>
    <w:div w:id="1950427093">
      <w:marLeft w:val="0"/>
      <w:marRight w:val="0"/>
      <w:marTop w:val="-20"/>
      <w:marBottom w:val="-20"/>
      <w:divBdr>
        <w:top w:val="none" w:sz="0" w:space="0" w:color="auto"/>
        <w:left w:val="none" w:sz="0" w:space="0" w:color="auto"/>
        <w:bottom w:val="none" w:sz="0" w:space="0" w:color="auto"/>
        <w:right w:val="none" w:sz="0" w:space="0" w:color="auto"/>
      </w:divBdr>
    </w:div>
    <w:div w:id="1951205382">
      <w:marLeft w:val="0"/>
      <w:marRight w:val="0"/>
      <w:marTop w:val="-20"/>
      <w:marBottom w:val="-20"/>
      <w:divBdr>
        <w:top w:val="none" w:sz="0" w:space="0" w:color="auto"/>
        <w:left w:val="none" w:sz="0" w:space="0" w:color="auto"/>
        <w:bottom w:val="none" w:sz="0" w:space="0" w:color="auto"/>
        <w:right w:val="none" w:sz="0" w:space="0" w:color="auto"/>
      </w:divBdr>
    </w:div>
    <w:div w:id="1951475021">
      <w:marLeft w:val="0"/>
      <w:marRight w:val="0"/>
      <w:marTop w:val="-20"/>
      <w:marBottom w:val="-20"/>
      <w:divBdr>
        <w:top w:val="none" w:sz="0" w:space="0" w:color="auto"/>
        <w:left w:val="none" w:sz="0" w:space="0" w:color="auto"/>
        <w:bottom w:val="none" w:sz="0" w:space="0" w:color="auto"/>
        <w:right w:val="none" w:sz="0" w:space="0" w:color="auto"/>
      </w:divBdr>
    </w:div>
    <w:div w:id="1952122840">
      <w:marLeft w:val="0"/>
      <w:marRight w:val="0"/>
      <w:marTop w:val="-20"/>
      <w:marBottom w:val="-20"/>
      <w:divBdr>
        <w:top w:val="none" w:sz="0" w:space="0" w:color="auto"/>
        <w:left w:val="none" w:sz="0" w:space="0" w:color="auto"/>
        <w:bottom w:val="none" w:sz="0" w:space="0" w:color="auto"/>
        <w:right w:val="none" w:sz="0" w:space="0" w:color="auto"/>
      </w:divBdr>
    </w:div>
    <w:div w:id="1954051830">
      <w:marLeft w:val="0"/>
      <w:marRight w:val="0"/>
      <w:marTop w:val="-20"/>
      <w:marBottom w:val="-20"/>
      <w:divBdr>
        <w:top w:val="none" w:sz="0" w:space="0" w:color="auto"/>
        <w:left w:val="none" w:sz="0" w:space="0" w:color="auto"/>
        <w:bottom w:val="none" w:sz="0" w:space="0" w:color="auto"/>
        <w:right w:val="none" w:sz="0" w:space="0" w:color="auto"/>
      </w:divBdr>
    </w:div>
    <w:div w:id="1955013587">
      <w:marLeft w:val="0"/>
      <w:marRight w:val="0"/>
      <w:marTop w:val="-20"/>
      <w:marBottom w:val="-20"/>
      <w:divBdr>
        <w:top w:val="none" w:sz="0" w:space="0" w:color="auto"/>
        <w:left w:val="none" w:sz="0" w:space="0" w:color="auto"/>
        <w:bottom w:val="none" w:sz="0" w:space="0" w:color="auto"/>
        <w:right w:val="none" w:sz="0" w:space="0" w:color="auto"/>
      </w:divBdr>
    </w:div>
    <w:div w:id="1956983253">
      <w:marLeft w:val="0"/>
      <w:marRight w:val="0"/>
      <w:marTop w:val="-20"/>
      <w:marBottom w:val="-20"/>
      <w:divBdr>
        <w:top w:val="none" w:sz="0" w:space="0" w:color="auto"/>
        <w:left w:val="none" w:sz="0" w:space="0" w:color="auto"/>
        <w:bottom w:val="none" w:sz="0" w:space="0" w:color="auto"/>
        <w:right w:val="none" w:sz="0" w:space="0" w:color="auto"/>
      </w:divBdr>
    </w:div>
    <w:div w:id="1957440397">
      <w:marLeft w:val="0"/>
      <w:marRight w:val="0"/>
      <w:marTop w:val="-20"/>
      <w:marBottom w:val="-20"/>
      <w:divBdr>
        <w:top w:val="none" w:sz="0" w:space="0" w:color="auto"/>
        <w:left w:val="none" w:sz="0" w:space="0" w:color="auto"/>
        <w:bottom w:val="none" w:sz="0" w:space="0" w:color="auto"/>
        <w:right w:val="none" w:sz="0" w:space="0" w:color="auto"/>
      </w:divBdr>
    </w:div>
    <w:div w:id="1957446528">
      <w:marLeft w:val="0"/>
      <w:marRight w:val="0"/>
      <w:marTop w:val="-20"/>
      <w:marBottom w:val="-20"/>
      <w:divBdr>
        <w:top w:val="none" w:sz="0" w:space="0" w:color="auto"/>
        <w:left w:val="none" w:sz="0" w:space="0" w:color="auto"/>
        <w:bottom w:val="none" w:sz="0" w:space="0" w:color="auto"/>
        <w:right w:val="none" w:sz="0" w:space="0" w:color="auto"/>
      </w:divBdr>
    </w:div>
    <w:div w:id="1957910479">
      <w:marLeft w:val="0"/>
      <w:marRight w:val="0"/>
      <w:marTop w:val="-20"/>
      <w:marBottom w:val="-20"/>
      <w:divBdr>
        <w:top w:val="none" w:sz="0" w:space="0" w:color="auto"/>
        <w:left w:val="none" w:sz="0" w:space="0" w:color="auto"/>
        <w:bottom w:val="none" w:sz="0" w:space="0" w:color="auto"/>
        <w:right w:val="none" w:sz="0" w:space="0" w:color="auto"/>
      </w:divBdr>
    </w:div>
    <w:div w:id="1958364624">
      <w:marLeft w:val="0"/>
      <w:marRight w:val="0"/>
      <w:marTop w:val="-20"/>
      <w:marBottom w:val="-20"/>
      <w:divBdr>
        <w:top w:val="none" w:sz="0" w:space="0" w:color="auto"/>
        <w:left w:val="none" w:sz="0" w:space="0" w:color="auto"/>
        <w:bottom w:val="none" w:sz="0" w:space="0" w:color="auto"/>
        <w:right w:val="none" w:sz="0" w:space="0" w:color="auto"/>
      </w:divBdr>
    </w:div>
    <w:div w:id="1959606051">
      <w:marLeft w:val="0"/>
      <w:marRight w:val="0"/>
      <w:marTop w:val="-20"/>
      <w:marBottom w:val="-20"/>
      <w:divBdr>
        <w:top w:val="none" w:sz="0" w:space="0" w:color="auto"/>
        <w:left w:val="none" w:sz="0" w:space="0" w:color="auto"/>
        <w:bottom w:val="none" w:sz="0" w:space="0" w:color="auto"/>
        <w:right w:val="none" w:sz="0" w:space="0" w:color="auto"/>
      </w:divBdr>
    </w:div>
    <w:div w:id="1960062740">
      <w:marLeft w:val="0"/>
      <w:marRight w:val="0"/>
      <w:marTop w:val="-20"/>
      <w:marBottom w:val="-20"/>
      <w:divBdr>
        <w:top w:val="none" w:sz="0" w:space="0" w:color="auto"/>
        <w:left w:val="none" w:sz="0" w:space="0" w:color="auto"/>
        <w:bottom w:val="none" w:sz="0" w:space="0" w:color="auto"/>
        <w:right w:val="none" w:sz="0" w:space="0" w:color="auto"/>
      </w:divBdr>
    </w:div>
    <w:div w:id="1960262277">
      <w:marLeft w:val="0"/>
      <w:marRight w:val="0"/>
      <w:marTop w:val="-20"/>
      <w:marBottom w:val="-20"/>
      <w:divBdr>
        <w:top w:val="none" w:sz="0" w:space="0" w:color="auto"/>
        <w:left w:val="none" w:sz="0" w:space="0" w:color="auto"/>
        <w:bottom w:val="none" w:sz="0" w:space="0" w:color="auto"/>
        <w:right w:val="none" w:sz="0" w:space="0" w:color="auto"/>
      </w:divBdr>
    </w:div>
    <w:div w:id="1960603197">
      <w:marLeft w:val="0"/>
      <w:marRight w:val="0"/>
      <w:marTop w:val="-20"/>
      <w:marBottom w:val="-20"/>
      <w:divBdr>
        <w:top w:val="none" w:sz="0" w:space="0" w:color="auto"/>
        <w:left w:val="none" w:sz="0" w:space="0" w:color="auto"/>
        <w:bottom w:val="none" w:sz="0" w:space="0" w:color="auto"/>
        <w:right w:val="none" w:sz="0" w:space="0" w:color="auto"/>
      </w:divBdr>
    </w:div>
    <w:div w:id="1962567864">
      <w:marLeft w:val="0"/>
      <w:marRight w:val="0"/>
      <w:marTop w:val="-20"/>
      <w:marBottom w:val="-20"/>
      <w:divBdr>
        <w:top w:val="none" w:sz="0" w:space="0" w:color="auto"/>
        <w:left w:val="none" w:sz="0" w:space="0" w:color="auto"/>
        <w:bottom w:val="none" w:sz="0" w:space="0" w:color="auto"/>
        <w:right w:val="none" w:sz="0" w:space="0" w:color="auto"/>
      </w:divBdr>
    </w:div>
    <w:div w:id="1965504867">
      <w:marLeft w:val="0"/>
      <w:marRight w:val="0"/>
      <w:marTop w:val="-20"/>
      <w:marBottom w:val="-20"/>
      <w:divBdr>
        <w:top w:val="none" w:sz="0" w:space="0" w:color="auto"/>
        <w:left w:val="none" w:sz="0" w:space="0" w:color="auto"/>
        <w:bottom w:val="none" w:sz="0" w:space="0" w:color="auto"/>
        <w:right w:val="none" w:sz="0" w:space="0" w:color="auto"/>
      </w:divBdr>
    </w:div>
    <w:div w:id="1965692867">
      <w:marLeft w:val="0"/>
      <w:marRight w:val="0"/>
      <w:marTop w:val="-20"/>
      <w:marBottom w:val="-20"/>
      <w:divBdr>
        <w:top w:val="none" w:sz="0" w:space="0" w:color="auto"/>
        <w:left w:val="none" w:sz="0" w:space="0" w:color="auto"/>
        <w:bottom w:val="none" w:sz="0" w:space="0" w:color="auto"/>
        <w:right w:val="none" w:sz="0" w:space="0" w:color="auto"/>
      </w:divBdr>
    </w:div>
    <w:div w:id="1966697377">
      <w:marLeft w:val="0"/>
      <w:marRight w:val="0"/>
      <w:marTop w:val="-20"/>
      <w:marBottom w:val="-20"/>
      <w:divBdr>
        <w:top w:val="none" w:sz="0" w:space="0" w:color="auto"/>
        <w:left w:val="none" w:sz="0" w:space="0" w:color="auto"/>
        <w:bottom w:val="none" w:sz="0" w:space="0" w:color="auto"/>
        <w:right w:val="none" w:sz="0" w:space="0" w:color="auto"/>
      </w:divBdr>
    </w:div>
    <w:div w:id="1966766594">
      <w:marLeft w:val="0"/>
      <w:marRight w:val="0"/>
      <w:marTop w:val="-20"/>
      <w:marBottom w:val="-20"/>
      <w:divBdr>
        <w:top w:val="none" w:sz="0" w:space="0" w:color="auto"/>
        <w:left w:val="none" w:sz="0" w:space="0" w:color="auto"/>
        <w:bottom w:val="none" w:sz="0" w:space="0" w:color="auto"/>
        <w:right w:val="none" w:sz="0" w:space="0" w:color="auto"/>
      </w:divBdr>
    </w:div>
    <w:div w:id="1967084065">
      <w:marLeft w:val="0"/>
      <w:marRight w:val="0"/>
      <w:marTop w:val="-20"/>
      <w:marBottom w:val="-20"/>
      <w:divBdr>
        <w:top w:val="none" w:sz="0" w:space="0" w:color="auto"/>
        <w:left w:val="none" w:sz="0" w:space="0" w:color="auto"/>
        <w:bottom w:val="none" w:sz="0" w:space="0" w:color="auto"/>
        <w:right w:val="none" w:sz="0" w:space="0" w:color="auto"/>
      </w:divBdr>
    </w:div>
    <w:div w:id="1969163681">
      <w:marLeft w:val="0"/>
      <w:marRight w:val="0"/>
      <w:marTop w:val="-20"/>
      <w:marBottom w:val="-20"/>
      <w:divBdr>
        <w:top w:val="none" w:sz="0" w:space="0" w:color="auto"/>
        <w:left w:val="none" w:sz="0" w:space="0" w:color="auto"/>
        <w:bottom w:val="none" w:sz="0" w:space="0" w:color="auto"/>
        <w:right w:val="none" w:sz="0" w:space="0" w:color="auto"/>
      </w:divBdr>
    </w:div>
    <w:div w:id="1969816481">
      <w:marLeft w:val="0"/>
      <w:marRight w:val="0"/>
      <w:marTop w:val="-20"/>
      <w:marBottom w:val="-20"/>
      <w:divBdr>
        <w:top w:val="none" w:sz="0" w:space="0" w:color="auto"/>
        <w:left w:val="none" w:sz="0" w:space="0" w:color="auto"/>
        <w:bottom w:val="none" w:sz="0" w:space="0" w:color="auto"/>
        <w:right w:val="none" w:sz="0" w:space="0" w:color="auto"/>
      </w:divBdr>
    </w:div>
    <w:div w:id="1969820160">
      <w:marLeft w:val="0"/>
      <w:marRight w:val="0"/>
      <w:marTop w:val="-20"/>
      <w:marBottom w:val="-20"/>
      <w:divBdr>
        <w:top w:val="none" w:sz="0" w:space="0" w:color="auto"/>
        <w:left w:val="none" w:sz="0" w:space="0" w:color="auto"/>
        <w:bottom w:val="none" w:sz="0" w:space="0" w:color="auto"/>
        <w:right w:val="none" w:sz="0" w:space="0" w:color="auto"/>
      </w:divBdr>
    </w:div>
    <w:div w:id="1970238267">
      <w:marLeft w:val="0"/>
      <w:marRight w:val="0"/>
      <w:marTop w:val="-20"/>
      <w:marBottom w:val="-20"/>
      <w:divBdr>
        <w:top w:val="none" w:sz="0" w:space="0" w:color="auto"/>
        <w:left w:val="none" w:sz="0" w:space="0" w:color="auto"/>
        <w:bottom w:val="none" w:sz="0" w:space="0" w:color="auto"/>
        <w:right w:val="none" w:sz="0" w:space="0" w:color="auto"/>
      </w:divBdr>
    </w:div>
    <w:div w:id="1970551621">
      <w:marLeft w:val="0"/>
      <w:marRight w:val="0"/>
      <w:marTop w:val="-20"/>
      <w:marBottom w:val="-20"/>
      <w:divBdr>
        <w:top w:val="none" w:sz="0" w:space="0" w:color="auto"/>
        <w:left w:val="none" w:sz="0" w:space="0" w:color="auto"/>
        <w:bottom w:val="none" w:sz="0" w:space="0" w:color="auto"/>
        <w:right w:val="none" w:sz="0" w:space="0" w:color="auto"/>
      </w:divBdr>
    </w:div>
    <w:div w:id="1971011807">
      <w:marLeft w:val="0"/>
      <w:marRight w:val="0"/>
      <w:marTop w:val="-20"/>
      <w:marBottom w:val="-20"/>
      <w:divBdr>
        <w:top w:val="none" w:sz="0" w:space="0" w:color="auto"/>
        <w:left w:val="none" w:sz="0" w:space="0" w:color="auto"/>
        <w:bottom w:val="none" w:sz="0" w:space="0" w:color="auto"/>
        <w:right w:val="none" w:sz="0" w:space="0" w:color="auto"/>
      </w:divBdr>
    </w:div>
    <w:div w:id="1971284713">
      <w:marLeft w:val="0"/>
      <w:marRight w:val="0"/>
      <w:marTop w:val="-20"/>
      <w:marBottom w:val="-20"/>
      <w:divBdr>
        <w:top w:val="none" w:sz="0" w:space="0" w:color="auto"/>
        <w:left w:val="none" w:sz="0" w:space="0" w:color="auto"/>
        <w:bottom w:val="none" w:sz="0" w:space="0" w:color="auto"/>
        <w:right w:val="none" w:sz="0" w:space="0" w:color="auto"/>
      </w:divBdr>
    </w:div>
    <w:div w:id="1971745178">
      <w:marLeft w:val="0"/>
      <w:marRight w:val="0"/>
      <w:marTop w:val="-20"/>
      <w:marBottom w:val="-20"/>
      <w:divBdr>
        <w:top w:val="none" w:sz="0" w:space="0" w:color="auto"/>
        <w:left w:val="none" w:sz="0" w:space="0" w:color="auto"/>
        <w:bottom w:val="none" w:sz="0" w:space="0" w:color="auto"/>
        <w:right w:val="none" w:sz="0" w:space="0" w:color="auto"/>
      </w:divBdr>
    </w:div>
    <w:div w:id="1971745266">
      <w:marLeft w:val="0"/>
      <w:marRight w:val="0"/>
      <w:marTop w:val="-20"/>
      <w:marBottom w:val="-20"/>
      <w:divBdr>
        <w:top w:val="none" w:sz="0" w:space="0" w:color="auto"/>
        <w:left w:val="none" w:sz="0" w:space="0" w:color="auto"/>
        <w:bottom w:val="none" w:sz="0" w:space="0" w:color="auto"/>
        <w:right w:val="none" w:sz="0" w:space="0" w:color="auto"/>
      </w:divBdr>
    </w:div>
    <w:div w:id="1972444084">
      <w:marLeft w:val="0"/>
      <w:marRight w:val="0"/>
      <w:marTop w:val="-20"/>
      <w:marBottom w:val="-20"/>
      <w:divBdr>
        <w:top w:val="none" w:sz="0" w:space="0" w:color="auto"/>
        <w:left w:val="none" w:sz="0" w:space="0" w:color="auto"/>
        <w:bottom w:val="none" w:sz="0" w:space="0" w:color="auto"/>
        <w:right w:val="none" w:sz="0" w:space="0" w:color="auto"/>
      </w:divBdr>
    </w:div>
    <w:div w:id="1974093195">
      <w:marLeft w:val="0"/>
      <w:marRight w:val="0"/>
      <w:marTop w:val="-20"/>
      <w:marBottom w:val="-20"/>
      <w:divBdr>
        <w:top w:val="none" w:sz="0" w:space="0" w:color="auto"/>
        <w:left w:val="none" w:sz="0" w:space="0" w:color="auto"/>
        <w:bottom w:val="none" w:sz="0" w:space="0" w:color="auto"/>
        <w:right w:val="none" w:sz="0" w:space="0" w:color="auto"/>
      </w:divBdr>
    </w:div>
    <w:div w:id="1975063130">
      <w:marLeft w:val="0"/>
      <w:marRight w:val="0"/>
      <w:marTop w:val="-20"/>
      <w:marBottom w:val="-20"/>
      <w:divBdr>
        <w:top w:val="none" w:sz="0" w:space="0" w:color="auto"/>
        <w:left w:val="none" w:sz="0" w:space="0" w:color="auto"/>
        <w:bottom w:val="none" w:sz="0" w:space="0" w:color="auto"/>
        <w:right w:val="none" w:sz="0" w:space="0" w:color="auto"/>
      </w:divBdr>
    </w:div>
    <w:div w:id="1975139539">
      <w:marLeft w:val="0"/>
      <w:marRight w:val="0"/>
      <w:marTop w:val="-20"/>
      <w:marBottom w:val="-20"/>
      <w:divBdr>
        <w:top w:val="none" w:sz="0" w:space="0" w:color="auto"/>
        <w:left w:val="none" w:sz="0" w:space="0" w:color="auto"/>
        <w:bottom w:val="none" w:sz="0" w:space="0" w:color="auto"/>
        <w:right w:val="none" w:sz="0" w:space="0" w:color="auto"/>
      </w:divBdr>
    </w:div>
    <w:div w:id="1975406246">
      <w:marLeft w:val="0"/>
      <w:marRight w:val="0"/>
      <w:marTop w:val="-20"/>
      <w:marBottom w:val="-20"/>
      <w:divBdr>
        <w:top w:val="none" w:sz="0" w:space="0" w:color="auto"/>
        <w:left w:val="none" w:sz="0" w:space="0" w:color="auto"/>
        <w:bottom w:val="none" w:sz="0" w:space="0" w:color="auto"/>
        <w:right w:val="none" w:sz="0" w:space="0" w:color="auto"/>
      </w:divBdr>
    </w:div>
    <w:div w:id="1978795764">
      <w:marLeft w:val="0"/>
      <w:marRight w:val="0"/>
      <w:marTop w:val="-20"/>
      <w:marBottom w:val="-20"/>
      <w:divBdr>
        <w:top w:val="none" w:sz="0" w:space="0" w:color="auto"/>
        <w:left w:val="none" w:sz="0" w:space="0" w:color="auto"/>
        <w:bottom w:val="none" w:sz="0" w:space="0" w:color="auto"/>
        <w:right w:val="none" w:sz="0" w:space="0" w:color="auto"/>
      </w:divBdr>
    </w:div>
    <w:div w:id="1979802497">
      <w:marLeft w:val="0"/>
      <w:marRight w:val="0"/>
      <w:marTop w:val="-20"/>
      <w:marBottom w:val="-20"/>
      <w:divBdr>
        <w:top w:val="none" w:sz="0" w:space="0" w:color="auto"/>
        <w:left w:val="none" w:sz="0" w:space="0" w:color="auto"/>
        <w:bottom w:val="none" w:sz="0" w:space="0" w:color="auto"/>
        <w:right w:val="none" w:sz="0" w:space="0" w:color="auto"/>
      </w:divBdr>
    </w:div>
    <w:div w:id="1979842624">
      <w:marLeft w:val="0"/>
      <w:marRight w:val="0"/>
      <w:marTop w:val="-20"/>
      <w:marBottom w:val="-20"/>
      <w:divBdr>
        <w:top w:val="none" w:sz="0" w:space="0" w:color="auto"/>
        <w:left w:val="none" w:sz="0" w:space="0" w:color="auto"/>
        <w:bottom w:val="none" w:sz="0" w:space="0" w:color="auto"/>
        <w:right w:val="none" w:sz="0" w:space="0" w:color="auto"/>
      </w:divBdr>
    </w:div>
    <w:div w:id="1980918641">
      <w:marLeft w:val="0"/>
      <w:marRight w:val="0"/>
      <w:marTop w:val="-20"/>
      <w:marBottom w:val="-20"/>
      <w:divBdr>
        <w:top w:val="none" w:sz="0" w:space="0" w:color="auto"/>
        <w:left w:val="none" w:sz="0" w:space="0" w:color="auto"/>
        <w:bottom w:val="none" w:sz="0" w:space="0" w:color="auto"/>
        <w:right w:val="none" w:sz="0" w:space="0" w:color="auto"/>
      </w:divBdr>
    </w:div>
    <w:div w:id="1982154449">
      <w:marLeft w:val="0"/>
      <w:marRight w:val="0"/>
      <w:marTop w:val="-20"/>
      <w:marBottom w:val="-20"/>
      <w:divBdr>
        <w:top w:val="none" w:sz="0" w:space="0" w:color="auto"/>
        <w:left w:val="none" w:sz="0" w:space="0" w:color="auto"/>
        <w:bottom w:val="none" w:sz="0" w:space="0" w:color="auto"/>
        <w:right w:val="none" w:sz="0" w:space="0" w:color="auto"/>
      </w:divBdr>
    </w:div>
    <w:div w:id="1983735212">
      <w:marLeft w:val="0"/>
      <w:marRight w:val="0"/>
      <w:marTop w:val="-20"/>
      <w:marBottom w:val="-20"/>
      <w:divBdr>
        <w:top w:val="none" w:sz="0" w:space="0" w:color="auto"/>
        <w:left w:val="none" w:sz="0" w:space="0" w:color="auto"/>
        <w:bottom w:val="none" w:sz="0" w:space="0" w:color="auto"/>
        <w:right w:val="none" w:sz="0" w:space="0" w:color="auto"/>
      </w:divBdr>
    </w:div>
    <w:div w:id="1984044070">
      <w:marLeft w:val="0"/>
      <w:marRight w:val="0"/>
      <w:marTop w:val="-20"/>
      <w:marBottom w:val="-20"/>
      <w:divBdr>
        <w:top w:val="none" w:sz="0" w:space="0" w:color="auto"/>
        <w:left w:val="none" w:sz="0" w:space="0" w:color="auto"/>
        <w:bottom w:val="none" w:sz="0" w:space="0" w:color="auto"/>
        <w:right w:val="none" w:sz="0" w:space="0" w:color="auto"/>
      </w:divBdr>
    </w:div>
    <w:div w:id="1985233161">
      <w:marLeft w:val="0"/>
      <w:marRight w:val="0"/>
      <w:marTop w:val="-20"/>
      <w:marBottom w:val="-20"/>
      <w:divBdr>
        <w:top w:val="none" w:sz="0" w:space="0" w:color="auto"/>
        <w:left w:val="none" w:sz="0" w:space="0" w:color="auto"/>
        <w:bottom w:val="none" w:sz="0" w:space="0" w:color="auto"/>
        <w:right w:val="none" w:sz="0" w:space="0" w:color="auto"/>
      </w:divBdr>
    </w:div>
    <w:div w:id="1985234467">
      <w:marLeft w:val="0"/>
      <w:marRight w:val="0"/>
      <w:marTop w:val="-20"/>
      <w:marBottom w:val="-20"/>
      <w:divBdr>
        <w:top w:val="none" w:sz="0" w:space="0" w:color="auto"/>
        <w:left w:val="none" w:sz="0" w:space="0" w:color="auto"/>
        <w:bottom w:val="none" w:sz="0" w:space="0" w:color="auto"/>
        <w:right w:val="none" w:sz="0" w:space="0" w:color="auto"/>
      </w:divBdr>
    </w:div>
    <w:div w:id="1986540230">
      <w:marLeft w:val="0"/>
      <w:marRight w:val="0"/>
      <w:marTop w:val="-20"/>
      <w:marBottom w:val="-20"/>
      <w:divBdr>
        <w:top w:val="none" w:sz="0" w:space="0" w:color="auto"/>
        <w:left w:val="none" w:sz="0" w:space="0" w:color="auto"/>
        <w:bottom w:val="none" w:sz="0" w:space="0" w:color="auto"/>
        <w:right w:val="none" w:sz="0" w:space="0" w:color="auto"/>
      </w:divBdr>
    </w:div>
    <w:div w:id="1987079172">
      <w:marLeft w:val="0"/>
      <w:marRight w:val="0"/>
      <w:marTop w:val="-20"/>
      <w:marBottom w:val="-20"/>
      <w:divBdr>
        <w:top w:val="none" w:sz="0" w:space="0" w:color="auto"/>
        <w:left w:val="none" w:sz="0" w:space="0" w:color="auto"/>
        <w:bottom w:val="none" w:sz="0" w:space="0" w:color="auto"/>
        <w:right w:val="none" w:sz="0" w:space="0" w:color="auto"/>
      </w:divBdr>
    </w:div>
    <w:div w:id="1990208916">
      <w:marLeft w:val="0"/>
      <w:marRight w:val="0"/>
      <w:marTop w:val="-20"/>
      <w:marBottom w:val="-20"/>
      <w:divBdr>
        <w:top w:val="none" w:sz="0" w:space="0" w:color="auto"/>
        <w:left w:val="none" w:sz="0" w:space="0" w:color="auto"/>
        <w:bottom w:val="none" w:sz="0" w:space="0" w:color="auto"/>
        <w:right w:val="none" w:sz="0" w:space="0" w:color="auto"/>
      </w:divBdr>
    </w:div>
    <w:div w:id="1991055827">
      <w:marLeft w:val="0"/>
      <w:marRight w:val="0"/>
      <w:marTop w:val="-20"/>
      <w:marBottom w:val="-20"/>
      <w:divBdr>
        <w:top w:val="none" w:sz="0" w:space="0" w:color="auto"/>
        <w:left w:val="none" w:sz="0" w:space="0" w:color="auto"/>
        <w:bottom w:val="none" w:sz="0" w:space="0" w:color="auto"/>
        <w:right w:val="none" w:sz="0" w:space="0" w:color="auto"/>
      </w:divBdr>
    </w:div>
    <w:div w:id="1992102662">
      <w:marLeft w:val="0"/>
      <w:marRight w:val="0"/>
      <w:marTop w:val="-20"/>
      <w:marBottom w:val="-20"/>
      <w:divBdr>
        <w:top w:val="none" w:sz="0" w:space="0" w:color="auto"/>
        <w:left w:val="none" w:sz="0" w:space="0" w:color="auto"/>
        <w:bottom w:val="none" w:sz="0" w:space="0" w:color="auto"/>
        <w:right w:val="none" w:sz="0" w:space="0" w:color="auto"/>
      </w:divBdr>
    </w:div>
    <w:div w:id="1992637577">
      <w:marLeft w:val="0"/>
      <w:marRight w:val="0"/>
      <w:marTop w:val="-20"/>
      <w:marBottom w:val="-20"/>
      <w:divBdr>
        <w:top w:val="none" w:sz="0" w:space="0" w:color="auto"/>
        <w:left w:val="none" w:sz="0" w:space="0" w:color="auto"/>
        <w:bottom w:val="none" w:sz="0" w:space="0" w:color="auto"/>
        <w:right w:val="none" w:sz="0" w:space="0" w:color="auto"/>
      </w:divBdr>
    </w:div>
    <w:div w:id="1994288127">
      <w:marLeft w:val="0"/>
      <w:marRight w:val="0"/>
      <w:marTop w:val="-20"/>
      <w:marBottom w:val="-20"/>
      <w:divBdr>
        <w:top w:val="none" w:sz="0" w:space="0" w:color="auto"/>
        <w:left w:val="none" w:sz="0" w:space="0" w:color="auto"/>
        <w:bottom w:val="none" w:sz="0" w:space="0" w:color="auto"/>
        <w:right w:val="none" w:sz="0" w:space="0" w:color="auto"/>
      </w:divBdr>
    </w:div>
    <w:div w:id="1994333425">
      <w:marLeft w:val="0"/>
      <w:marRight w:val="0"/>
      <w:marTop w:val="-20"/>
      <w:marBottom w:val="-20"/>
      <w:divBdr>
        <w:top w:val="none" w:sz="0" w:space="0" w:color="auto"/>
        <w:left w:val="none" w:sz="0" w:space="0" w:color="auto"/>
        <w:bottom w:val="none" w:sz="0" w:space="0" w:color="auto"/>
        <w:right w:val="none" w:sz="0" w:space="0" w:color="auto"/>
      </w:divBdr>
    </w:div>
    <w:div w:id="1994791999">
      <w:marLeft w:val="0"/>
      <w:marRight w:val="0"/>
      <w:marTop w:val="-20"/>
      <w:marBottom w:val="-20"/>
      <w:divBdr>
        <w:top w:val="none" w:sz="0" w:space="0" w:color="auto"/>
        <w:left w:val="none" w:sz="0" w:space="0" w:color="auto"/>
        <w:bottom w:val="none" w:sz="0" w:space="0" w:color="auto"/>
        <w:right w:val="none" w:sz="0" w:space="0" w:color="auto"/>
      </w:divBdr>
    </w:div>
    <w:div w:id="1995520603">
      <w:marLeft w:val="0"/>
      <w:marRight w:val="0"/>
      <w:marTop w:val="-20"/>
      <w:marBottom w:val="-20"/>
      <w:divBdr>
        <w:top w:val="none" w:sz="0" w:space="0" w:color="auto"/>
        <w:left w:val="none" w:sz="0" w:space="0" w:color="auto"/>
        <w:bottom w:val="none" w:sz="0" w:space="0" w:color="auto"/>
        <w:right w:val="none" w:sz="0" w:space="0" w:color="auto"/>
      </w:divBdr>
    </w:div>
    <w:div w:id="1995529647">
      <w:marLeft w:val="0"/>
      <w:marRight w:val="0"/>
      <w:marTop w:val="-20"/>
      <w:marBottom w:val="-20"/>
      <w:divBdr>
        <w:top w:val="none" w:sz="0" w:space="0" w:color="auto"/>
        <w:left w:val="none" w:sz="0" w:space="0" w:color="auto"/>
        <w:bottom w:val="none" w:sz="0" w:space="0" w:color="auto"/>
        <w:right w:val="none" w:sz="0" w:space="0" w:color="auto"/>
      </w:divBdr>
    </w:div>
    <w:div w:id="1996297593">
      <w:marLeft w:val="0"/>
      <w:marRight w:val="0"/>
      <w:marTop w:val="-20"/>
      <w:marBottom w:val="-20"/>
      <w:divBdr>
        <w:top w:val="none" w:sz="0" w:space="0" w:color="auto"/>
        <w:left w:val="none" w:sz="0" w:space="0" w:color="auto"/>
        <w:bottom w:val="none" w:sz="0" w:space="0" w:color="auto"/>
        <w:right w:val="none" w:sz="0" w:space="0" w:color="auto"/>
      </w:divBdr>
    </w:div>
    <w:div w:id="1996373446">
      <w:marLeft w:val="0"/>
      <w:marRight w:val="0"/>
      <w:marTop w:val="-20"/>
      <w:marBottom w:val="-20"/>
      <w:divBdr>
        <w:top w:val="none" w:sz="0" w:space="0" w:color="auto"/>
        <w:left w:val="none" w:sz="0" w:space="0" w:color="auto"/>
        <w:bottom w:val="none" w:sz="0" w:space="0" w:color="auto"/>
        <w:right w:val="none" w:sz="0" w:space="0" w:color="auto"/>
      </w:divBdr>
    </w:div>
    <w:div w:id="1997145578">
      <w:marLeft w:val="0"/>
      <w:marRight w:val="0"/>
      <w:marTop w:val="-20"/>
      <w:marBottom w:val="-20"/>
      <w:divBdr>
        <w:top w:val="none" w:sz="0" w:space="0" w:color="auto"/>
        <w:left w:val="none" w:sz="0" w:space="0" w:color="auto"/>
        <w:bottom w:val="none" w:sz="0" w:space="0" w:color="auto"/>
        <w:right w:val="none" w:sz="0" w:space="0" w:color="auto"/>
      </w:divBdr>
    </w:div>
    <w:div w:id="1997148379">
      <w:marLeft w:val="0"/>
      <w:marRight w:val="0"/>
      <w:marTop w:val="-20"/>
      <w:marBottom w:val="-20"/>
      <w:divBdr>
        <w:top w:val="none" w:sz="0" w:space="0" w:color="auto"/>
        <w:left w:val="none" w:sz="0" w:space="0" w:color="auto"/>
        <w:bottom w:val="none" w:sz="0" w:space="0" w:color="auto"/>
        <w:right w:val="none" w:sz="0" w:space="0" w:color="auto"/>
      </w:divBdr>
    </w:div>
    <w:div w:id="1997803459">
      <w:marLeft w:val="0"/>
      <w:marRight w:val="0"/>
      <w:marTop w:val="-20"/>
      <w:marBottom w:val="-20"/>
      <w:divBdr>
        <w:top w:val="none" w:sz="0" w:space="0" w:color="auto"/>
        <w:left w:val="none" w:sz="0" w:space="0" w:color="auto"/>
        <w:bottom w:val="none" w:sz="0" w:space="0" w:color="auto"/>
        <w:right w:val="none" w:sz="0" w:space="0" w:color="auto"/>
      </w:divBdr>
    </w:div>
    <w:div w:id="1997877082">
      <w:marLeft w:val="0"/>
      <w:marRight w:val="0"/>
      <w:marTop w:val="-20"/>
      <w:marBottom w:val="-20"/>
      <w:divBdr>
        <w:top w:val="none" w:sz="0" w:space="0" w:color="auto"/>
        <w:left w:val="none" w:sz="0" w:space="0" w:color="auto"/>
        <w:bottom w:val="none" w:sz="0" w:space="0" w:color="auto"/>
        <w:right w:val="none" w:sz="0" w:space="0" w:color="auto"/>
      </w:divBdr>
    </w:div>
    <w:div w:id="2001230161">
      <w:marLeft w:val="0"/>
      <w:marRight w:val="0"/>
      <w:marTop w:val="-20"/>
      <w:marBottom w:val="-20"/>
      <w:divBdr>
        <w:top w:val="none" w:sz="0" w:space="0" w:color="auto"/>
        <w:left w:val="none" w:sz="0" w:space="0" w:color="auto"/>
        <w:bottom w:val="none" w:sz="0" w:space="0" w:color="auto"/>
        <w:right w:val="none" w:sz="0" w:space="0" w:color="auto"/>
      </w:divBdr>
    </w:div>
    <w:div w:id="2003780182">
      <w:marLeft w:val="0"/>
      <w:marRight w:val="0"/>
      <w:marTop w:val="-20"/>
      <w:marBottom w:val="-20"/>
      <w:divBdr>
        <w:top w:val="none" w:sz="0" w:space="0" w:color="auto"/>
        <w:left w:val="none" w:sz="0" w:space="0" w:color="auto"/>
        <w:bottom w:val="none" w:sz="0" w:space="0" w:color="auto"/>
        <w:right w:val="none" w:sz="0" w:space="0" w:color="auto"/>
      </w:divBdr>
    </w:div>
    <w:div w:id="2005813774">
      <w:marLeft w:val="0"/>
      <w:marRight w:val="0"/>
      <w:marTop w:val="-20"/>
      <w:marBottom w:val="-20"/>
      <w:divBdr>
        <w:top w:val="none" w:sz="0" w:space="0" w:color="auto"/>
        <w:left w:val="none" w:sz="0" w:space="0" w:color="auto"/>
        <w:bottom w:val="none" w:sz="0" w:space="0" w:color="auto"/>
        <w:right w:val="none" w:sz="0" w:space="0" w:color="auto"/>
      </w:divBdr>
    </w:div>
    <w:div w:id="2008366318">
      <w:marLeft w:val="0"/>
      <w:marRight w:val="0"/>
      <w:marTop w:val="-20"/>
      <w:marBottom w:val="-20"/>
      <w:divBdr>
        <w:top w:val="none" w:sz="0" w:space="0" w:color="auto"/>
        <w:left w:val="none" w:sz="0" w:space="0" w:color="auto"/>
        <w:bottom w:val="none" w:sz="0" w:space="0" w:color="auto"/>
        <w:right w:val="none" w:sz="0" w:space="0" w:color="auto"/>
      </w:divBdr>
    </w:div>
    <w:div w:id="2008709019">
      <w:marLeft w:val="0"/>
      <w:marRight w:val="0"/>
      <w:marTop w:val="-20"/>
      <w:marBottom w:val="-20"/>
      <w:divBdr>
        <w:top w:val="none" w:sz="0" w:space="0" w:color="auto"/>
        <w:left w:val="none" w:sz="0" w:space="0" w:color="auto"/>
        <w:bottom w:val="none" w:sz="0" w:space="0" w:color="auto"/>
        <w:right w:val="none" w:sz="0" w:space="0" w:color="auto"/>
      </w:divBdr>
    </w:div>
    <w:div w:id="2008744605">
      <w:marLeft w:val="0"/>
      <w:marRight w:val="0"/>
      <w:marTop w:val="-20"/>
      <w:marBottom w:val="-20"/>
      <w:divBdr>
        <w:top w:val="none" w:sz="0" w:space="0" w:color="auto"/>
        <w:left w:val="none" w:sz="0" w:space="0" w:color="auto"/>
        <w:bottom w:val="none" w:sz="0" w:space="0" w:color="auto"/>
        <w:right w:val="none" w:sz="0" w:space="0" w:color="auto"/>
      </w:divBdr>
    </w:div>
    <w:div w:id="2009671721">
      <w:marLeft w:val="0"/>
      <w:marRight w:val="0"/>
      <w:marTop w:val="-20"/>
      <w:marBottom w:val="-20"/>
      <w:divBdr>
        <w:top w:val="none" w:sz="0" w:space="0" w:color="auto"/>
        <w:left w:val="none" w:sz="0" w:space="0" w:color="auto"/>
        <w:bottom w:val="none" w:sz="0" w:space="0" w:color="auto"/>
        <w:right w:val="none" w:sz="0" w:space="0" w:color="auto"/>
      </w:divBdr>
    </w:div>
    <w:div w:id="2010059654">
      <w:marLeft w:val="0"/>
      <w:marRight w:val="0"/>
      <w:marTop w:val="-20"/>
      <w:marBottom w:val="-20"/>
      <w:divBdr>
        <w:top w:val="none" w:sz="0" w:space="0" w:color="auto"/>
        <w:left w:val="none" w:sz="0" w:space="0" w:color="auto"/>
        <w:bottom w:val="none" w:sz="0" w:space="0" w:color="auto"/>
        <w:right w:val="none" w:sz="0" w:space="0" w:color="auto"/>
      </w:divBdr>
    </w:div>
    <w:div w:id="2010517404">
      <w:marLeft w:val="0"/>
      <w:marRight w:val="0"/>
      <w:marTop w:val="-20"/>
      <w:marBottom w:val="-20"/>
      <w:divBdr>
        <w:top w:val="none" w:sz="0" w:space="0" w:color="auto"/>
        <w:left w:val="none" w:sz="0" w:space="0" w:color="auto"/>
        <w:bottom w:val="none" w:sz="0" w:space="0" w:color="auto"/>
        <w:right w:val="none" w:sz="0" w:space="0" w:color="auto"/>
      </w:divBdr>
    </w:div>
    <w:div w:id="2011440965">
      <w:marLeft w:val="0"/>
      <w:marRight w:val="0"/>
      <w:marTop w:val="-20"/>
      <w:marBottom w:val="-20"/>
      <w:divBdr>
        <w:top w:val="none" w:sz="0" w:space="0" w:color="auto"/>
        <w:left w:val="none" w:sz="0" w:space="0" w:color="auto"/>
        <w:bottom w:val="none" w:sz="0" w:space="0" w:color="auto"/>
        <w:right w:val="none" w:sz="0" w:space="0" w:color="auto"/>
      </w:divBdr>
    </w:div>
    <w:div w:id="2011978037">
      <w:marLeft w:val="0"/>
      <w:marRight w:val="0"/>
      <w:marTop w:val="-20"/>
      <w:marBottom w:val="-20"/>
      <w:divBdr>
        <w:top w:val="none" w:sz="0" w:space="0" w:color="auto"/>
        <w:left w:val="none" w:sz="0" w:space="0" w:color="auto"/>
        <w:bottom w:val="none" w:sz="0" w:space="0" w:color="auto"/>
        <w:right w:val="none" w:sz="0" w:space="0" w:color="auto"/>
      </w:divBdr>
    </w:div>
    <w:div w:id="2012951204">
      <w:marLeft w:val="0"/>
      <w:marRight w:val="0"/>
      <w:marTop w:val="-20"/>
      <w:marBottom w:val="-20"/>
      <w:divBdr>
        <w:top w:val="none" w:sz="0" w:space="0" w:color="auto"/>
        <w:left w:val="none" w:sz="0" w:space="0" w:color="auto"/>
        <w:bottom w:val="none" w:sz="0" w:space="0" w:color="auto"/>
        <w:right w:val="none" w:sz="0" w:space="0" w:color="auto"/>
      </w:divBdr>
    </w:div>
    <w:div w:id="2015721275">
      <w:marLeft w:val="0"/>
      <w:marRight w:val="0"/>
      <w:marTop w:val="-20"/>
      <w:marBottom w:val="-20"/>
      <w:divBdr>
        <w:top w:val="none" w:sz="0" w:space="0" w:color="auto"/>
        <w:left w:val="none" w:sz="0" w:space="0" w:color="auto"/>
        <w:bottom w:val="none" w:sz="0" w:space="0" w:color="auto"/>
        <w:right w:val="none" w:sz="0" w:space="0" w:color="auto"/>
      </w:divBdr>
    </w:div>
    <w:div w:id="2019110364">
      <w:marLeft w:val="0"/>
      <w:marRight w:val="0"/>
      <w:marTop w:val="-20"/>
      <w:marBottom w:val="-20"/>
      <w:divBdr>
        <w:top w:val="none" w:sz="0" w:space="0" w:color="auto"/>
        <w:left w:val="none" w:sz="0" w:space="0" w:color="auto"/>
        <w:bottom w:val="none" w:sz="0" w:space="0" w:color="auto"/>
        <w:right w:val="none" w:sz="0" w:space="0" w:color="auto"/>
      </w:divBdr>
    </w:div>
    <w:div w:id="2019112120">
      <w:marLeft w:val="0"/>
      <w:marRight w:val="0"/>
      <w:marTop w:val="-20"/>
      <w:marBottom w:val="-20"/>
      <w:divBdr>
        <w:top w:val="none" w:sz="0" w:space="0" w:color="auto"/>
        <w:left w:val="none" w:sz="0" w:space="0" w:color="auto"/>
        <w:bottom w:val="none" w:sz="0" w:space="0" w:color="auto"/>
        <w:right w:val="none" w:sz="0" w:space="0" w:color="auto"/>
      </w:divBdr>
    </w:div>
    <w:div w:id="2019386003">
      <w:marLeft w:val="0"/>
      <w:marRight w:val="0"/>
      <w:marTop w:val="-20"/>
      <w:marBottom w:val="-20"/>
      <w:divBdr>
        <w:top w:val="none" w:sz="0" w:space="0" w:color="auto"/>
        <w:left w:val="none" w:sz="0" w:space="0" w:color="auto"/>
        <w:bottom w:val="none" w:sz="0" w:space="0" w:color="auto"/>
        <w:right w:val="none" w:sz="0" w:space="0" w:color="auto"/>
      </w:divBdr>
    </w:div>
    <w:div w:id="2019454960">
      <w:marLeft w:val="0"/>
      <w:marRight w:val="0"/>
      <w:marTop w:val="-20"/>
      <w:marBottom w:val="-20"/>
      <w:divBdr>
        <w:top w:val="none" w:sz="0" w:space="0" w:color="auto"/>
        <w:left w:val="none" w:sz="0" w:space="0" w:color="auto"/>
        <w:bottom w:val="none" w:sz="0" w:space="0" w:color="auto"/>
        <w:right w:val="none" w:sz="0" w:space="0" w:color="auto"/>
      </w:divBdr>
    </w:div>
    <w:div w:id="2020545105">
      <w:marLeft w:val="0"/>
      <w:marRight w:val="0"/>
      <w:marTop w:val="-20"/>
      <w:marBottom w:val="-20"/>
      <w:divBdr>
        <w:top w:val="none" w:sz="0" w:space="0" w:color="auto"/>
        <w:left w:val="none" w:sz="0" w:space="0" w:color="auto"/>
        <w:bottom w:val="none" w:sz="0" w:space="0" w:color="auto"/>
        <w:right w:val="none" w:sz="0" w:space="0" w:color="auto"/>
      </w:divBdr>
    </w:div>
    <w:div w:id="2021199472">
      <w:marLeft w:val="0"/>
      <w:marRight w:val="0"/>
      <w:marTop w:val="-20"/>
      <w:marBottom w:val="-20"/>
      <w:divBdr>
        <w:top w:val="none" w:sz="0" w:space="0" w:color="auto"/>
        <w:left w:val="none" w:sz="0" w:space="0" w:color="auto"/>
        <w:bottom w:val="none" w:sz="0" w:space="0" w:color="auto"/>
        <w:right w:val="none" w:sz="0" w:space="0" w:color="auto"/>
      </w:divBdr>
    </w:div>
    <w:div w:id="2021664994">
      <w:marLeft w:val="0"/>
      <w:marRight w:val="0"/>
      <w:marTop w:val="-20"/>
      <w:marBottom w:val="-20"/>
      <w:divBdr>
        <w:top w:val="none" w:sz="0" w:space="0" w:color="auto"/>
        <w:left w:val="none" w:sz="0" w:space="0" w:color="auto"/>
        <w:bottom w:val="none" w:sz="0" w:space="0" w:color="auto"/>
        <w:right w:val="none" w:sz="0" w:space="0" w:color="auto"/>
      </w:divBdr>
    </w:div>
    <w:div w:id="2021857870">
      <w:marLeft w:val="0"/>
      <w:marRight w:val="0"/>
      <w:marTop w:val="-20"/>
      <w:marBottom w:val="-20"/>
      <w:divBdr>
        <w:top w:val="none" w:sz="0" w:space="0" w:color="auto"/>
        <w:left w:val="none" w:sz="0" w:space="0" w:color="auto"/>
        <w:bottom w:val="none" w:sz="0" w:space="0" w:color="auto"/>
        <w:right w:val="none" w:sz="0" w:space="0" w:color="auto"/>
      </w:divBdr>
    </w:div>
    <w:div w:id="2022118301">
      <w:marLeft w:val="0"/>
      <w:marRight w:val="0"/>
      <w:marTop w:val="-20"/>
      <w:marBottom w:val="-20"/>
      <w:divBdr>
        <w:top w:val="none" w:sz="0" w:space="0" w:color="auto"/>
        <w:left w:val="none" w:sz="0" w:space="0" w:color="auto"/>
        <w:bottom w:val="none" w:sz="0" w:space="0" w:color="auto"/>
        <w:right w:val="none" w:sz="0" w:space="0" w:color="auto"/>
      </w:divBdr>
    </w:div>
    <w:div w:id="2023705274">
      <w:marLeft w:val="0"/>
      <w:marRight w:val="0"/>
      <w:marTop w:val="-20"/>
      <w:marBottom w:val="-20"/>
      <w:divBdr>
        <w:top w:val="none" w:sz="0" w:space="0" w:color="auto"/>
        <w:left w:val="none" w:sz="0" w:space="0" w:color="auto"/>
        <w:bottom w:val="none" w:sz="0" w:space="0" w:color="auto"/>
        <w:right w:val="none" w:sz="0" w:space="0" w:color="auto"/>
      </w:divBdr>
    </w:div>
    <w:div w:id="2024817563">
      <w:marLeft w:val="0"/>
      <w:marRight w:val="0"/>
      <w:marTop w:val="-20"/>
      <w:marBottom w:val="-20"/>
      <w:divBdr>
        <w:top w:val="none" w:sz="0" w:space="0" w:color="auto"/>
        <w:left w:val="none" w:sz="0" w:space="0" w:color="auto"/>
        <w:bottom w:val="none" w:sz="0" w:space="0" w:color="auto"/>
        <w:right w:val="none" w:sz="0" w:space="0" w:color="auto"/>
      </w:divBdr>
    </w:div>
    <w:div w:id="2025396187">
      <w:marLeft w:val="0"/>
      <w:marRight w:val="0"/>
      <w:marTop w:val="-20"/>
      <w:marBottom w:val="-20"/>
      <w:divBdr>
        <w:top w:val="none" w:sz="0" w:space="0" w:color="auto"/>
        <w:left w:val="none" w:sz="0" w:space="0" w:color="auto"/>
        <w:bottom w:val="none" w:sz="0" w:space="0" w:color="auto"/>
        <w:right w:val="none" w:sz="0" w:space="0" w:color="auto"/>
      </w:divBdr>
    </w:div>
    <w:div w:id="2025596146">
      <w:marLeft w:val="0"/>
      <w:marRight w:val="0"/>
      <w:marTop w:val="-20"/>
      <w:marBottom w:val="-20"/>
      <w:divBdr>
        <w:top w:val="none" w:sz="0" w:space="0" w:color="auto"/>
        <w:left w:val="none" w:sz="0" w:space="0" w:color="auto"/>
        <w:bottom w:val="none" w:sz="0" w:space="0" w:color="auto"/>
        <w:right w:val="none" w:sz="0" w:space="0" w:color="auto"/>
      </w:divBdr>
    </w:div>
    <w:div w:id="2026441552">
      <w:marLeft w:val="0"/>
      <w:marRight w:val="0"/>
      <w:marTop w:val="-20"/>
      <w:marBottom w:val="-20"/>
      <w:divBdr>
        <w:top w:val="none" w:sz="0" w:space="0" w:color="auto"/>
        <w:left w:val="none" w:sz="0" w:space="0" w:color="auto"/>
        <w:bottom w:val="none" w:sz="0" w:space="0" w:color="auto"/>
        <w:right w:val="none" w:sz="0" w:space="0" w:color="auto"/>
      </w:divBdr>
    </w:div>
    <w:div w:id="2028214723">
      <w:marLeft w:val="0"/>
      <w:marRight w:val="0"/>
      <w:marTop w:val="-20"/>
      <w:marBottom w:val="-20"/>
      <w:divBdr>
        <w:top w:val="none" w:sz="0" w:space="0" w:color="auto"/>
        <w:left w:val="none" w:sz="0" w:space="0" w:color="auto"/>
        <w:bottom w:val="none" w:sz="0" w:space="0" w:color="auto"/>
        <w:right w:val="none" w:sz="0" w:space="0" w:color="auto"/>
      </w:divBdr>
    </w:div>
    <w:div w:id="2032683817">
      <w:marLeft w:val="0"/>
      <w:marRight w:val="0"/>
      <w:marTop w:val="-20"/>
      <w:marBottom w:val="-20"/>
      <w:divBdr>
        <w:top w:val="none" w:sz="0" w:space="0" w:color="auto"/>
        <w:left w:val="none" w:sz="0" w:space="0" w:color="auto"/>
        <w:bottom w:val="none" w:sz="0" w:space="0" w:color="auto"/>
        <w:right w:val="none" w:sz="0" w:space="0" w:color="auto"/>
      </w:divBdr>
    </w:div>
    <w:div w:id="2033603193">
      <w:marLeft w:val="0"/>
      <w:marRight w:val="0"/>
      <w:marTop w:val="-20"/>
      <w:marBottom w:val="-20"/>
      <w:divBdr>
        <w:top w:val="none" w:sz="0" w:space="0" w:color="auto"/>
        <w:left w:val="none" w:sz="0" w:space="0" w:color="auto"/>
        <w:bottom w:val="none" w:sz="0" w:space="0" w:color="auto"/>
        <w:right w:val="none" w:sz="0" w:space="0" w:color="auto"/>
      </w:divBdr>
    </w:div>
    <w:div w:id="2034066470">
      <w:marLeft w:val="0"/>
      <w:marRight w:val="0"/>
      <w:marTop w:val="-20"/>
      <w:marBottom w:val="-20"/>
      <w:divBdr>
        <w:top w:val="none" w:sz="0" w:space="0" w:color="auto"/>
        <w:left w:val="none" w:sz="0" w:space="0" w:color="auto"/>
        <w:bottom w:val="none" w:sz="0" w:space="0" w:color="auto"/>
        <w:right w:val="none" w:sz="0" w:space="0" w:color="auto"/>
      </w:divBdr>
    </w:div>
    <w:div w:id="2034764251">
      <w:marLeft w:val="0"/>
      <w:marRight w:val="0"/>
      <w:marTop w:val="-20"/>
      <w:marBottom w:val="-20"/>
      <w:divBdr>
        <w:top w:val="none" w:sz="0" w:space="0" w:color="auto"/>
        <w:left w:val="none" w:sz="0" w:space="0" w:color="auto"/>
        <w:bottom w:val="none" w:sz="0" w:space="0" w:color="auto"/>
        <w:right w:val="none" w:sz="0" w:space="0" w:color="auto"/>
      </w:divBdr>
    </w:div>
    <w:div w:id="2039773166">
      <w:marLeft w:val="0"/>
      <w:marRight w:val="0"/>
      <w:marTop w:val="-20"/>
      <w:marBottom w:val="-20"/>
      <w:divBdr>
        <w:top w:val="none" w:sz="0" w:space="0" w:color="auto"/>
        <w:left w:val="none" w:sz="0" w:space="0" w:color="auto"/>
        <w:bottom w:val="none" w:sz="0" w:space="0" w:color="auto"/>
        <w:right w:val="none" w:sz="0" w:space="0" w:color="auto"/>
      </w:divBdr>
    </w:div>
    <w:div w:id="2040232413">
      <w:marLeft w:val="0"/>
      <w:marRight w:val="0"/>
      <w:marTop w:val="-20"/>
      <w:marBottom w:val="-20"/>
      <w:divBdr>
        <w:top w:val="none" w:sz="0" w:space="0" w:color="auto"/>
        <w:left w:val="none" w:sz="0" w:space="0" w:color="auto"/>
        <w:bottom w:val="none" w:sz="0" w:space="0" w:color="auto"/>
        <w:right w:val="none" w:sz="0" w:space="0" w:color="auto"/>
      </w:divBdr>
    </w:div>
    <w:div w:id="2040281093">
      <w:marLeft w:val="0"/>
      <w:marRight w:val="0"/>
      <w:marTop w:val="-20"/>
      <w:marBottom w:val="-20"/>
      <w:divBdr>
        <w:top w:val="none" w:sz="0" w:space="0" w:color="auto"/>
        <w:left w:val="none" w:sz="0" w:space="0" w:color="auto"/>
        <w:bottom w:val="none" w:sz="0" w:space="0" w:color="auto"/>
        <w:right w:val="none" w:sz="0" w:space="0" w:color="auto"/>
      </w:divBdr>
    </w:div>
    <w:div w:id="2042243197">
      <w:marLeft w:val="0"/>
      <w:marRight w:val="0"/>
      <w:marTop w:val="-20"/>
      <w:marBottom w:val="-20"/>
      <w:divBdr>
        <w:top w:val="none" w:sz="0" w:space="0" w:color="auto"/>
        <w:left w:val="none" w:sz="0" w:space="0" w:color="auto"/>
        <w:bottom w:val="none" w:sz="0" w:space="0" w:color="auto"/>
        <w:right w:val="none" w:sz="0" w:space="0" w:color="auto"/>
      </w:divBdr>
    </w:div>
    <w:div w:id="2042779333">
      <w:marLeft w:val="0"/>
      <w:marRight w:val="0"/>
      <w:marTop w:val="-20"/>
      <w:marBottom w:val="-20"/>
      <w:divBdr>
        <w:top w:val="none" w:sz="0" w:space="0" w:color="auto"/>
        <w:left w:val="none" w:sz="0" w:space="0" w:color="auto"/>
        <w:bottom w:val="none" w:sz="0" w:space="0" w:color="auto"/>
        <w:right w:val="none" w:sz="0" w:space="0" w:color="auto"/>
      </w:divBdr>
    </w:div>
    <w:div w:id="2044745999">
      <w:marLeft w:val="0"/>
      <w:marRight w:val="0"/>
      <w:marTop w:val="-20"/>
      <w:marBottom w:val="-20"/>
      <w:divBdr>
        <w:top w:val="none" w:sz="0" w:space="0" w:color="auto"/>
        <w:left w:val="none" w:sz="0" w:space="0" w:color="auto"/>
        <w:bottom w:val="none" w:sz="0" w:space="0" w:color="auto"/>
        <w:right w:val="none" w:sz="0" w:space="0" w:color="auto"/>
      </w:divBdr>
    </w:div>
    <w:div w:id="2046128652">
      <w:marLeft w:val="0"/>
      <w:marRight w:val="0"/>
      <w:marTop w:val="-20"/>
      <w:marBottom w:val="-20"/>
      <w:divBdr>
        <w:top w:val="none" w:sz="0" w:space="0" w:color="auto"/>
        <w:left w:val="none" w:sz="0" w:space="0" w:color="auto"/>
        <w:bottom w:val="none" w:sz="0" w:space="0" w:color="auto"/>
        <w:right w:val="none" w:sz="0" w:space="0" w:color="auto"/>
      </w:divBdr>
    </w:div>
    <w:div w:id="2046246926">
      <w:marLeft w:val="0"/>
      <w:marRight w:val="0"/>
      <w:marTop w:val="-20"/>
      <w:marBottom w:val="-20"/>
      <w:divBdr>
        <w:top w:val="none" w:sz="0" w:space="0" w:color="auto"/>
        <w:left w:val="none" w:sz="0" w:space="0" w:color="auto"/>
        <w:bottom w:val="none" w:sz="0" w:space="0" w:color="auto"/>
        <w:right w:val="none" w:sz="0" w:space="0" w:color="auto"/>
      </w:divBdr>
    </w:div>
    <w:div w:id="2047289645">
      <w:marLeft w:val="0"/>
      <w:marRight w:val="0"/>
      <w:marTop w:val="-20"/>
      <w:marBottom w:val="-20"/>
      <w:divBdr>
        <w:top w:val="none" w:sz="0" w:space="0" w:color="auto"/>
        <w:left w:val="none" w:sz="0" w:space="0" w:color="auto"/>
        <w:bottom w:val="none" w:sz="0" w:space="0" w:color="auto"/>
        <w:right w:val="none" w:sz="0" w:space="0" w:color="auto"/>
      </w:divBdr>
    </w:div>
    <w:div w:id="2049604302">
      <w:marLeft w:val="0"/>
      <w:marRight w:val="0"/>
      <w:marTop w:val="-20"/>
      <w:marBottom w:val="-20"/>
      <w:divBdr>
        <w:top w:val="none" w:sz="0" w:space="0" w:color="auto"/>
        <w:left w:val="none" w:sz="0" w:space="0" w:color="auto"/>
        <w:bottom w:val="none" w:sz="0" w:space="0" w:color="auto"/>
        <w:right w:val="none" w:sz="0" w:space="0" w:color="auto"/>
      </w:divBdr>
    </w:div>
    <w:div w:id="2051416159">
      <w:marLeft w:val="0"/>
      <w:marRight w:val="0"/>
      <w:marTop w:val="-20"/>
      <w:marBottom w:val="-20"/>
      <w:divBdr>
        <w:top w:val="none" w:sz="0" w:space="0" w:color="auto"/>
        <w:left w:val="none" w:sz="0" w:space="0" w:color="auto"/>
        <w:bottom w:val="none" w:sz="0" w:space="0" w:color="auto"/>
        <w:right w:val="none" w:sz="0" w:space="0" w:color="auto"/>
      </w:divBdr>
    </w:div>
    <w:div w:id="2051488043">
      <w:marLeft w:val="0"/>
      <w:marRight w:val="0"/>
      <w:marTop w:val="-20"/>
      <w:marBottom w:val="-20"/>
      <w:divBdr>
        <w:top w:val="none" w:sz="0" w:space="0" w:color="auto"/>
        <w:left w:val="none" w:sz="0" w:space="0" w:color="auto"/>
        <w:bottom w:val="none" w:sz="0" w:space="0" w:color="auto"/>
        <w:right w:val="none" w:sz="0" w:space="0" w:color="auto"/>
      </w:divBdr>
    </w:div>
    <w:div w:id="2051804970">
      <w:marLeft w:val="0"/>
      <w:marRight w:val="0"/>
      <w:marTop w:val="-20"/>
      <w:marBottom w:val="-20"/>
      <w:divBdr>
        <w:top w:val="none" w:sz="0" w:space="0" w:color="auto"/>
        <w:left w:val="none" w:sz="0" w:space="0" w:color="auto"/>
        <w:bottom w:val="none" w:sz="0" w:space="0" w:color="auto"/>
        <w:right w:val="none" w:sz="0" w:space="0" w:color="auto"/>
      </w:divBdr>
    </w:div>
    <w:div w:id="2051873881">
      <w:marLeft w:val="0"/>
      <w:marRight w:val="0"/>
      <w:marTop w:val="-20"/>
      <w:marBottom w:val="-20"/>
      <w:divBdr>
        <w:top w:val="none" w:sz="0" w:space="0" w:color="auto"/>
        <w:left w:val="none" w:sz="0" w:space="0" w:color="auto"/>
        <w:bottom w:val="none" w:sz="0" w:space="0" w:color="auto"/>
        <w:right w:val="none" w:sz="0" w:space="0" w:color="auto"/>
      </w:divBdr>
    </w:div>
    <w:div w:id="2052875687">
      <w:marLeft w:val="0"/>
      <w:marRight w:val="0"/>
      <w:marTop w:val="-20"/>
      <w:marBottom w:val="-20"/>
      <w:divBdr>
        <w:top w:val="none" w:sz="0" w:space="0" w:color="auto"/>
        <w:left w:val="none" w:sz="0" w:space="0" w:color="auto"/>
        <w:bottom w:val="none" w:sz="0" w:space="0" w:color="auto"/>
        <w:right w:val="none" w:sz="0" w:space="0" w:color="auto"/>
      </w:divBdr>
    </w:div>
    <w:div w:id="2052919312">
      <w:marLeft w:val="0"/>
      <w:marRight w:val="0"/>
      <w:marTop w:val="-20"/>
      <w:marBottom w:val="-20"/>
      <w:divBdr>
        <w:top w:val="none" w:sz="0" w:space="0" w:color="auto"/>
        <w:left w:val="none" w:sz="0" w:space="0" w:color="auto"/>
        <w:bottom w:val="none" w:sz="0" w:space="0" w:color="auto"/>
        <w:right w:val="none" w:sz="0" w:space="0" w:color="auto"/>
      </w:divBdr>
    </w:div>
    <w:div w:id="2054426420">
      <w:marLeft w:val="0"/>
      <w:marRight w:val="0"/>
      <w:marTop w:val="-20"/>
      <w:marBottom w:val="-20"/>
      <w:divBdr>
        <w:top w:val="none" w:sz="0" w:space="0" w:color="auto"/>
        <w:left w:val="none" w:sz="0" w:space="0" w:color="auto"/>
        <w:bottom w:val="none" w:sz="0" w:space="0" w:color="auto"/>
        <w:right w:val="none" w:sz="0" w:space="0" w:color="auto"/>
      </w:divBdr>
    </w:div>
    <w:div w:id="2055812717">
      <w:marLeft w:val="0"/>
      <w:marRight w:val="0"/>
      <w:marTop w:val="-20"/>
      <w:marBottom w:val="-20"/>
      <w:divBdr>
        <w:top w:val="none" w:sz="0" w:space="0" w:color="auto"/>
        <w:left w:val="none" w:sz="0" w:space="0" w:color="auto"/>
        <w:bottom w:val="none" w:sz="0" w:space="0" w:color="auto"/>
        <w:right w:val="none" w:sz="0" w:space="0" w:color="auto"/>
      </w:divBdr>
    </w:div>
    <w:div w:id="2056000770">
      <w:marLeft w:val="0"/>
      <w:marRight w:val="0"/>
      <w:marTop w:val="-20"/>
      <w:marBottom w:val="-20"/>
      <w:divBdr>
        <w:top w:val="none" w:sz="0" w:space="0" w:color="auto"/>
        <w:left w:val="none" w:sz="0" w:space="0" w:color="auto"/>
        <w:bottom w:val="none" w:sz="0" w:space="0" w:color="auto"/>
        <w:right w:val="none" w:sz="0" w:space="0" w:color="auto"/>
      </w:divBdr>
    </w:div>
    <w:div w:id="2056158183">
      <w:marLeft w:val="0"/>
      <w:marRight w:val="0"/>
      <w:marTop w:val="-20"/>
      <w:marBottom w:val="-20"/>
      <w:divBdr>
        <w:top w:val="none" w:sz="0" w:space="0" w:color="auto"/>
        <w:left w:val="none" w:sz="0" w:space="0" w:color="auto"/>
        <w:bottom w:val="none" w:sz="0" w:space="0" w:color="auto"/>
        <w:right w:val="none" w:sz="0" w:space="0" w:color="auto"/>
      </w:divBdr>
    </w:div>
    <w:div w:id="2056198276">
      <w:marLeft w:val="0"/>
      <w:marRight w:val="0"/>
      <w:marTop w:val="-20"/>
      <w:marBottom w:val="-20"/>
      <w:divBdr>
        <w:top w:val="none" w:sz="0" w:space="0" w:color="auto"/>
        <w:left w:val="none" w:sz="0" w:space="0" w:color="auto"/>
        <w:bottom w:val="none" w:sz="0" w:space="0" w:color="auto"/>
        <w:right w:val="none" w:sz="0" w:space="0" w:color="auto"/>
      </w:divBdr>
    </w:div>
    <w:div w:id="2057511810">
      <w:marLeft w:val="0"/>
      <w:marRight w:val="0"/>
      <w:marTop w:val="-20"/>
      <w:marBottom w:val="-20"/>
      <w:divBdr>
        <w:top w:val="none" w:sz="0" w:space="0" w:color="auto"/>
        <w:left w:val="none" w:sz="0" w:space="0" w:color="auto"/>
        <w:bottom w:val="none" w:sz="0" w:space="0" w:color="auto"/>
        <w:right w:val="none" w:sz="0" w:space="0" w:color="auto"/>
      </w:divBdr>
    </w:div>
    <w:div w:id="2059010355">
      <w:marLeft w:val="0"/>
      <w:marRight w:val="0"/>
      <w:marTop w:val="-20"/>
      <w:marBottom w:val="-20"/>
      <w:divBdr>
        <w:top w:val="none" w:sz="0" w:space="0" w:color="auto"/>
        <w:left w:val="none" w:sz="0" w:space="0" w:color="auto"/>
        <w:bottom w:val="none" w:sz="0" w:space="0" w:color="auto"/>
        <w:right w:val="none" w:sz="0" w:space="0" w:color="auto"/>
      </w:divBdr>
    </w:div>
    <w:div w:id="2059164068">
      <w:marLeft w:val="0"/>
      <w:marRight w:val="0"/>
      <w:marTop w:val="-20"/>
      <w:marBottom w:val="-20"/>
      <w:divBdr>
        <w:top w:val="none" w:sz="0" w:space="0" w:color="auto"/>
        <w:left w:val="none" w:sz="0" w:space="0" w:color="auto"/>
        <w:bottom w:val="none" w:sz="0" w:space="0" w:color="auto"/>
        <w:right w:val="none" w:sz="0" w:space="0" w:color="auto"/>
      </w:divBdr>
    </w:div>
    <w:div w:id="2059279098">
      <w:marLeft w:val="0"/>
      <w:marRight w:val="0"/>
      <w:marTop w:val="-20"/>
      <w:marBottom w:val="-20"/>
      <w:divBdr>
        <w:top w:val="none" w:sz="0" w:space="0" w:color="auto"/>
        <w:left w:val="none" w:sz="0" w:space="0" w:color="auto"/>
        <w:bottom w:val="none" w:sz="0" w:space="0" w:color="auto"/>
        <w:right w:val="none" w:sz="0" w:space="0" w:color="auto"/>
      </w:divBdr>
    </w:div>
    <w:div w:id="2060204563">
      <w:marLeft w:val="0"/>
      <w:marRight w:val="0"/>
      <w:marTop w:val="-20"/>
      <w:marBottom w:val="-20"/>
      <w:divBdr>
        <w:top w:val="none" w:sz="0" w:space="0" w:color="auto"/>
        <w:left w:val="none" w:sz="0" w:space="0" w:color="auto"/>
        <w:bottom w:val="none" w:sz="0" w:space="0" w:color="auto"/>
        <w:right w:val="none" w:sz="0" w:space="0" w:color="auto"/>
      </w:divBdr>
    </w:div>
    <w:div w:id="2060476858">
      <w:marLeft w:val="0"/>
      <w:marRight w:val="0"/>
      <w:marTop w:val="-20"/>
      <w:marBottom w:val="-20"/>
      <w:divBdr>
        <w:top w:val="none" w:sz="0" w:space="0" w:color="auto"/>
        <w:left w:val="none" w:sz="0" w:space="0" w:color="auto"/>
        <w:bottom w:val="none" w:sz="0" w:space="0" w:color="auto"/>
        <w:right w:val="none" w:sz="0" w:space="0" w:color="auto"/>
      </w:divBdr>
    </w:div>
    <w:div w:id="2061321387">
      <w:marLeft w:val="0"/>
      <w:marRight w:val="0"/>
      <w:marTop w:val="-20"/>
      <w:marBottom w:val="-20"/>
      <w:divBdr>
        <w:top w:val="none" w:sz="0" w:space="0" w:color="auto"/>
        <w:left w:val="none" w:sz="0" w:space="0" w:color="auto"/>
        <w:bottom w:val="none" w:sz="0" w:space="0" w:color="auto"/>
        <w:right w:val="none" w:sz="0" w:space="0" w:color="auto"/>
      </w:divBdr>
    </w:div>
    <w:div w:id="2064450906">
      <w:marLeft w:val="0"/>
      <w:marRight w:val="0"/>
      <w:marTop w:val="-20"/>
      <w:marBottom w:val="-20"/>
      <w:divBdr>
        <w:top w:val="none" w:sz="0" w:space="0" w:color="auto"/>
        <w:left w:val="none" w:sz="0" w:space="0" w:color="auto"/>
        <w:bottom w:val="none" w:sz="0" w:space="0" w:color="auto"/>
        <w:right w:val="none" w:sz="0" w:space="0" w:color="auto"/>
      </w:divBdr>
    </w:div>
    <w:div w:id="2065137465">
      <w:marLeft w:val="0"/>
      <w:marRight w:val="0"/>
      <w:marTop w:val="-20"/>
      <w:marBottom w:val="-20"/>
      <w:divBdr>
        <w:top w:val="none" w:sz="0" w:space="0" w:color="auto"/>
        <w:left w:val="none" w:sz="0" w:space="0" w:color="auto"/>
        <w:bottom w:val="none" w:sz="0" w:space="0" w:color="auto"/>
        <w:right w:val="none" w:sz="0" w:space="0" w:color="auto"/>
      </w:divBdr>
    </w:div>
    <w:div w:id="2065252892">
      <w:marLeft w:val="0"/>
      <w:marRight w:val="0"/>
      <w:marTop w:val="-20"/>
      <w:marBottom w:val="-20"/>
      <w:divBdr>
        <w:top w:val="none" w:sz="0" w:space="0" w:color="auto"/>
        <w:left w:val="none" w:sz="0" w:space="0" w:color="auto"/>
        <w:bottom w:val="none" w:sz="0" w:space="0" w:color="auto"/>
        <w:right w:val="none" w:sz="0" w:space="0" w:color="auto"/>
      </w:divBdr>
    </w:div>
    <w:div w:id="2065986325">
      <w:marLeft w:val="0"/>
      <w:marRight w:val="0"/>
      <w:marTop w:val="-20"/>
      <w:marBottom w:val="-20"/>
      <w:divBdr>
        <w:top w:val="none" w:sz="0" w:space="0" w:color="auto"/>
        <w:left w:val="none" w:sz="0" w:space="0" w:color="auto"/>
        <w:bottom w:val="none" w:sz="0" w:space="0" w:color="auto"/>
        <w:right w:val="none" w:sz="0" w:space="0" w:color="auto"/>
      </w:divBdr>
    </w:div>
    <w:div w:id="2068913550">
      <w:marLeft w:val="0"/>
      <w:marRight w:val="0"/>
      <w:marTop w:val="-20"/>
      <w:marBottom w:val="-20"/>
      <w:divBdr>
        <w:top w:val="none" w:sz="0" w:space="0" w:color="auto"/>
        <w:left w:val="none" w:sz="0" w:space="0" w:color="auto"/>
        <w:bottom w:val="none" w:sz="0" w:space="0" w:color="auto"/>
        <w:right w:val="none" w:sz="0" w:space="0" w:color="auto"/>
      </w:divBdr>
    </w:div>
    <w:div w:id="2069067539">
      <w:marLeft w:val="0"/>
      <w:marRight w:val="0"/>
      <w:marTop w:val="-20"/>
      <w:marBottom w:val="-20"/>
      <w:divBdr>
        <w:top w:val="none" w:sz="0" w:space="0" w:color="auto"/>
        <w:left w:val="none" w:sz="0" w:space="0" w:color="auto"/>
        <w:bottom w:val="none" w:sz="0" w:space="0" w:color="auto"/>
        <w:right w:val="none" w:sz="0" w:space="0" w:color="auto"/>
      </w:divBdr>
    </w:div>
    <w:div w:id="2069331558">
      <w:marLeft w:val="0"/>
      <w:marRight w:val="0"/>
      <w:marTop w:val="-20"/>
      <w:marBottom w:val="-20"/>
      <w:divBdr>
        <w:top w:val="none" w:sz="0" w:space="0" w:color="auto"/>
        <w:left w:val="none" w:sz="0" w:space="0" w:color="auto"/>
        <w:bottom w:val="none" w:sz="0" w:space="0" w:color="auto"/>
        <w:right w:val="none" w:sz="0" w:space="0" w:color="auto"/>
      </w:divBdr>
    </w:div>
    <w:div w:id="2069642110">
      <w:marLeft w:val="0"/>
      <w:marRight w:val="0"/>
      <w:marTop w:val="-20"/>
      <w:marBottom w:val="-20"/>
      <w:divBdr>
        <w:top w:val="none" w:sz="0" w:space="0" w:color="auto"/>
        <w:left w:val="none" w:sz="0" w:space="0" w:color="auto"/>
        <w:bottom w:val="none" w:sz="0" w:space="0" w:color="auto"/>
        <w:right w:val="none" w:sz="0" w:space="0" w:color="auto"/>
      </w:divBdr>
    </w:div>
    <w:div w:id="2070571485">
      <w:marLeft w:val="0"/>
      <w:marRight w:val="0"/>
      <w:marTop w:val="-20"/>
      <w:marBottom w:val="-20"/>
      <w:divBdr>
        <w:top w:val="none" w:sz="0" w:space="0" w:color="auto"/>
        <w:left w:val="none" w:sz="0" w:space="0" w:color="auto"/>
        <w:bottom w:val="none" w:sz="0" w:space="0" w:color="auto"/>
        <w:right w:val="none" w:sz="0" w:space="0" w:color="auto"/>
      </w:divBdr>
    </w:div>
    <w:div w:id="2070806548">
      <w:marLeft w:val="0"/>
      <w:marRight w:val="0"/>
      <w:marTop w:val="-20"/>
      <w:marBottom w:val="-20"/>
      <w:divBdr>
        <w:top w:val="none" w:sz="0" w:space="0" w:color="auto"/>
        <w:left w:val="none" w:sz="0" w:space="0" w:color="auto"/>
        <w:bottom w:val="none" w:sz="0" w:space="0" w:color="auto"/>
        <w:right w:val="none" w:sz="0" w:space="0" w:color="auto"/>
      </w:divBdr>
    </w:div>
    <w:div w:id="2071611758">
      <w:marLeft w:val="0"/>
      <w:marRight w:val="0"/>
      <w:marTop w:val="-20"/>
      <w:marBottom w:val="-20"/>
      <w:divBdr>
        <w:top w:val="none" w:sz="0" w:space="0" w:color="auto"/>
        <w:left w:val="none" w:sz="0" w:space="0" w:color="auto"/>
        <w:bottom w:val="none" w:sz="0" w:space="0" w:color="auto"/>
        <w:right w:val="none" w:sz="0" w:space="0" w:color="auto"/>
      </w:divBdr>
    </w:div>
    <w:div w:id="2071923728">
      <w:marLeft w:val="0"/>
      <w:marRight w:val="0"/>
      <w:marTop w:val="-20"/>
      <w:marBottom w:val="-20"/>
      <w:divBdr>
        <w:top w:val="none" w:sz="0" w:space="0" w:color="auto"/>
        <w:left w:val="none" w:sz="0" w:space="0" w:color="auto"/>
        <w:bottom w:val="none" w:sz="0" w:space="0" w:color="auto"/>
        <w:right w:val="none" w:sz="0" w:space="0" w:color="auto"/>
      </w:divBdr>
    </w:div>
    <w:div w:id="2073115699">
      <w:marLeft w:val="0"/>
      <w:marRight w:val="0"/>
      <w:marTop w:val="-20"/>
      <w:marBottom w:val="-20"/>
      <w:divBdr>
        <w:top w:val="none" w:sz="0" w:space="0" w:color="auto"/>
        <w:left w:val="none" w:sz="0" w:space="0" w:color="auto"/>
        <w:bottom w:val="none" w:sz="0" w:space="0" w:color="auto"/>
        <w:right w:val="none" w:sz="0" w:space="0" w:color="auto"/>
      </w:divBdr>
    </w:div>
    <w:div w:id="2073116729">
      <w:marLeft w:val="0"/>
      <w:marRight w:val="0"/>
      <w:marTop w:val="-20"/>
      <w:marBottom w:val="-20"/>
      <w:divBdr>
        <w:top w:val="none" w:sz="0" w:space="0" w:color="auto"/>
        <w:left w:val="none" w:sz="0" w:space="0" w:color="auto"/>
        <w:bottom w:val="none" w:sz="0" w:space="0" w:color="auto"/>
        <w:right w:val="none" w:sz="0" w:space="0" w:color="auto"/>
      </w:divBdr>
    </w:div>
    <w:div w:id="2074505936">
      <w:marLeft w:val="0"/>
      <w:marRight w:val="0"/>
      <w:marTop w:val="-20"/>
      <w:marBottom w:val="-20"/>
      <w:divBdr>
        <w:top w:val="none" w:sz="0" w:space="0" w:color="auto"/>
        <w:left w:val="none" w:sz="0" w:space="0" w:color="auto"/>
        <w:bottom w:val="none" w:sz="0" w:space="0" w:color="auto"/>
        <w:right w:val="none" w:sz="0" w:space="0" w:color="auto"/>
      </w:divBdr>
    </w:div>
    <w:div w:id="2075424504">
      <w:marLeft w:val="0"/>
      <w:marRight w:val="0"/>
      <w:marTop w:val="-20"/>
      <w:marBottom w:val="-20"/>
      <w:divBdr>
        <w:top w:val="none" w:sz="0" w:space="0" w:color="auto"/>
        <w:left w:val="none" w:sz="0" w:space="0" w:color="auto"/>
        <w:bottom w:val="none" w:sz="0" w:space="0" w:color="auto"/>
        <w:right w:val="none" w:sz="0" w:space="0" w:color="auto"/>
      </w:divBdr>
    </w:div>
    <w:div w:id="2075660489">
      <w:marLeft w:val="0"/>
      <w:marRight w:val="0"/>
      <w:marTop w:val="-20"/>
      <w:marBottom w:val="-20"/>
      <w:divBdr>
        <w:top w:val="none" w:sz="0" w:space="0" w:color="auto"/>
        <w:left w:val="none" w:sz="0" w:space="0" w:color="auto"/>
        <w:bottom w:val="none" w:sz="0" w:space="0" w:color="auto"/>
        <w:right w:val="none" w:sz="0" w:space="0" w:color="auto"/>
      </w:divBdr>
    </w:div>
    <w:div w:id="2075813349">
      <w:marLeft w:val="0"/>
      <w:marRight w:val="0"/>
      <w:marTop w:val="-20"/>
      <w:marBottom w:val="-20"/>
      <w:divBdr>
        <w:top w:val="none" w:sz="0" w:space="0" w:color="auto"/>
        <w:left w:val="none" w:sz="0" w:space="0" w:color="auto"/>
        <w:bottom w:val="none" w:sz="0" w:space="0" w:color="auto"/>
        <w:right w:val="none" w:sz="0" w:space="0" w:color="auto"/>
      </w:divBdr>
    </w:div>
    <w:div w:id="2076000970">
      <w:marLeft w:val="0"/>
      <w:marRight w:val="0"/>
      <w:marTop w:val="-20"/>
      <w:marBottom w:val="-20"/>
      <w:divBdr>
        <w:top w:val="none" w:sz="0" w:space="0" w:color="auto"/>
        <w:left w:val="none" w:sz="0" w:space="0" w:color="auto"/>
        <w:bottom w:val="none" w:sz="0" w:space="0" w:color="auto"/>
        <w:right w:val="none" w:sz="0" w:space="0" w:color="auto"/>
      </w:divBdr>
    </w:div>
    <w:div w:id="2076470876">
      <w:marLeft w:val="0"/>
      <w:marRight w:val="0"/>
      <w:marTop w:val="-20"/>
      <w:marBottom w:val="-20"/>
      <w:divBdr>
        <w:top w:val="none" w:sz="0" w:space="0" w:color="auto"/>
        <w:left w:val="none" w:sz="0" w:space="0" w:color="auto"/>
        <w:bottom w:val="none" w:sz="0" w:space="0" w:color="auto"/>
        <w:right w:val="none" w:sz="0" w:space="0" w:color="auto"/>
      </w:divBdr>
    </w:div>
    <w:div w:id="2076539859">
      <w:marLeft w:val="0"/>
      <w:marRight w:val="0"/>
      <w:marTop w:val="-20"/>
      <w:marBottom w:val="-20"/>
      <w:divBdr>
        <w:top w:val="none" w:sz="0" w:space="0" w:color="auto"/>
        <w:left w:val="none" w:sz="0" w:space="0" w:color="auto"/>
        <w:bottom w:val="none" w:sz="0" w:space="0" w:color="auto"/>
        <w:right w:val="none" w:sz="0" w:space="0" w:color="auto"/>
      </w:divBdr>
    </w:div>
    <w:div w:id="2076853087">
      <w:marLeft w:val="0"/>
      <w:marRight w:val="0"/>
      <w:marTop w:val="-20"/>
      <w:marBottom w:val="-20"/>
      <w:divBdr>
        <w:top w:val="none" w:sz="0" w:space="0" w:color="auto"/>
        <w:left w:val="none" w:sz="0" w:space="0" w:color="auto"/>
        <w:bottom w:val="none" w:sz="0" w:space="0" w:color="auto"/>
        <w:right w:val="none" w:sz="0" w:space="0" w:color="auto"/>
      </w:divBdr>
    </w:div>
    <w:div w:id="2079012430">
      <w:marLeft w:val="0"/>
      <w:marRight w:val="0"/>
      <w:marTop w:val="-20"/>
      <w:marBottom w:val="-20"/>
      <w:divBdr>
        <w:top w:val="none" w:sz="0" w:space="0" w:color="auto"/>
        <w:left w:val="none" w:sz="0" w:space="0" w:color="auto"/>
        <w:bottom w:val="none" w:sz="0" w:space="0" w:color="auto"/>
        <w:right w:val="none" w:sz="0" w:space="0" w:color="auto"/>
      </w:divBdr>
    </w:div>
    <w:div w:id="2082604055">
      <w:marLeft w:val="0"/>
      <w:marRight w:val="0"/>
      <w:marTop w:val="-20"/>
      <w:marBottom w:val="-20"/>
      <w:divBdr>
        <w:top w:val="none" w:sz="0" w:space="0" w:color="auto"/>
        <w:left w:val="none" w:sz="0" w:space="0" w:color="auto"/>
        <w:bottom w:val="none" w:sz="0" w:space="0" w:color="auto"/>
        <w:right w:val="none" w:sz="0" w:space="0" w:color="auto"/>
      </w:divBdr>
    </w:div>
    <w:div w:id="2083066071">
      <w:marLeft w:val="0"/>
      <w:marRight w:val="0"/>
      <w:marTop w:val="-20"/>
      <w:marBottom w:val="-20"/>
      <w:divBdr>
        <w:top w:val="none" w:sz="0" w:space="0" w:color="auto"/>
        <w:left w:val="none" w:sz="0" w:space="0" w:color="auto"/>
        <w:bottom w:val="none" w:sz="0" w:space="0" w:color="auto"/>
        <w:right w:val="none" w:sz="0" w:space="0" w:color="auto"/>
      </w:divBdr>
    </w:div>
    <w:div w:id="2085028527">
      <w:marLeft w:val="0"/>
      <w:marRight w:val="0"/>
      <w:marTop w:val="-20"/>
      <w:marBottom w:val="-20"/>
      <w:divBdr>
        <w:top w:val="none" w:sz="0" w:space="0" w:color="auto"/>
        <w:left w:val="none" w:sz="0" w:space="0" w:color="auto"/>
        <w:bottom w:val="none" w:sz="0" w:space="0" w:color="auto"/>
        <w:right w:val="none" w:sz="0" w:space="0" w:color="auto"/>
      </w:divBdr>
    </w:div>
    <w:div w:id="2088186293">
      <w:marLeft w:val="0"/>
      <w:marRight w:val="0"/>
      <w:marTop w:val="-20"/>
      <w:marBottom w:val="-20"/>
      <w:divBdr>
        <w:top w:val="none" w:sz="0" w:space="0" w:color="auto"/>
        <w:left w:val="none" w:sz="0" w:space="0" w:color="auto"/>
        <w:bottom w:val="none" w:sz="0" w:space="0" w:color="auto"/>
        <w:right w:val="none" w:sz="0" w:space="0" w:color="auto"/>
      </w:divBdr>
    </w:div>
    <w:div w:id="2089886268">
      <w:marLeft w:val="0"/>
      <w:marRight w:val="0"/>
      <w:marTop w:val="-20"/>
      <w:marBottom w:val="-20"/>
      <w:divBdr>
        <w:top w:val="none" w:sz="0" w:space="0" w:color="auto"/>
        <w:left w:val="none" w:sz="0" w:space="0" w:color="auto"/>
        <w:bottom w:val="none" w:sz="0" w:space="0" w:color="auto"/>
        <w:right w:val="none" w:sz="0" w:space="0" w:color="auto"/>
      </w:divBdr>
    </w:div>
    <w:div w:id="2090887735">
      <w:marLeft w:val="0"/>
      <w:marRight w:val="0"/>
      <w:marTop w:val="-20"/>
      <w:marBottom w:val="-20"/>
      <w:divBdr>
        <w:top w:val="none" w:sz="0" w:space="0" w:color="auto"/>
        <w:left w:val="none" w:sz="0" w:space="0" w:color="auto"/>
        <w:bottom w:val="none" w:sz="0" w:space="0" w:color="auto"/>
        <w:right w:val="none" w:sz="0" w:space="0" w:color="auto"/>
      </w:divBdr>
    </w:div>
    <w:div w:id="2091123166">
      <w:marLeft w:val="0"/>
      <w:marRight w:val="0"/>
      <w:marTop w:val="-20"/>
      <w:marBottom w:val="-20"/>
      <w:divBdr>
        <w:top w:val="none" w:sz="0" w:space="0" w:color="auto"/>
        <w:left w:val="none" w:sz="0" w:space="0" w:color="auto"/>
        <w:bottom w:val="none" w:sz="0" w:space="0" w:color="auto"/>
        <w:right w:val="none" w:sz="0" w:space="0" w:color="auto"/>
      </w:divBdr>
    </w:div>
    <w:div w:id="2091148545">
      <w:marLeft w:val="0"/>
      <w:marRight w:val="0"/>
      <w:marTop w:val="-20"/>
      <w:marBottom w:val="-20"/>
      <w:divBdr>
        <w:top w:val="none" w:sz="0" w:space="0" w:color="auto"/>
        <w:left w:val="none" w:sz="0" w:space="0" w:color="auto"/>
        <w:bottom w:val="none" w:sz="0" w:space="0" w:color="auto"/>
        <w:right w:val="none" w:sz="0" w:space="0" w:color="auto"/>
      </w:divBdr>
    </w:div>
    <w:div w:id="2091924899">
      <w:marLeft w:val="0"/>
      <w:marRight w:val="0"/>
      <w:marTop w:val="-20"/>
      <w:marBottom w:val="-20"/>
      <w:divBdr>
        <w:top w:val="none" w:sz="0" w:space="0" w:color="auto"/>
        <w:left w:val="none" w:sz="0" w:space="0" w:color="auto"/>
        <w:bottom w:val="none" w:sz="0" w:space="0" w:color="auto"/>
        <w:right w:val="none" w:sz="0" w:space="0" w:color="auto"/>
      </w:divBdr>
    </w:div>
    <w:div w:id="2092190446">
      <w:marLeft w:val="0"/>
      <w:marRight w:val="0"/>
      <w:marTop w:val="-20"/>
      <w:marBottom w:val="-20"/>
      <w:divBdr>
        <w:top w:val="none" w:sz="0" w:space="0" w:color="auto"/>
        <w:left w:val="none" w:sz="0" w:space="0" w:color="auto"/>
        <w:bottom w:val="none" w:sz="0" w:space="0" w:color="auto"/>
        <w:right w:val="none" w:sz="0" w:space="0" w:color="auto"/>
      </w:divBdr>
    </w:div>
    <w:div w:id="2093888208">
      <w:marLeft w:val="0"/>
      <w:marRight w:val="0"/>
      <w:marTop w:val="-20"/>
      <w:marBottom w:val="-20"/>
      <w:divBdr>
        <w:top w:val="none" w:sz="0" w:space="0" w:color="auto"/>
        <w:left w:val="none" w:sz="0" w:space="0" w:color="auto"/>
        <w:bottom w:val="none" w:sz="0" w:space="0" w:color="auto"/>
        <w:right w:val="none" w:sz="0" w:space="0" w:color="auto"/>
      </w:divBdr>
    </w:div>
    <w:div w:id="2094668366">
      <w:marLeft w:val="0"/>
      <w:marRight w:val="0"/>
      <w:marTop w:val="-20"/>
      <w:marBottom w:val="-20"/>
      <w:divBdr>
        <w:top w:val="none" w:sz="0" w:space="0" w:color="auto"/>
        <w:left w:val="none" w:sz="0" w:space="0" w:color="auto"/>
        <w:bottom w:val="none" w:sz="0" w:space="0" w:color="auto"/>
        <w:right w:val="none" w:sz="0" w:space="0" w:color="auto"/>
      </w:divBdr>
    </w:div>
    <w:div w:id="2094931341">
      <w:marLeft w:val="0"/>
      <w:marRight w:val="0"/>
      <w:marTop w:val="-20"/>
      <w:marBottom w:val="-20"/>
      <w:divBdr>
        <w:top w:val="none" w:sz="0" w:space="0" w:color="auto"/>
        <w:left w:val="none" w:sz="0" w:space="0" w:color="auto"/>
        <w:bottom w:val="none" w:sz="0" w:space="0" w:color="auto"/>
        <w:right w:val="none" w:sz="0" w:space="0" w:color="auto"/>
      </w:divBdr>
    </w:div>
    <w:div w:id="2095468753">
      <w:marLeft w:val="0"/>
      <w:marRight w:val="0"/>
      <w:marTop w:val="-20"/>
      <w:marBottom w:val="-20"/>
      <w:divBdr>
        <w:top w:val="none" w:sz="0" w:space="0" w:color="auto"/>
        <w:left w:val="none" w:sz="0" w:space="0" w:color="auto"/>
        <w:bottom w:val="none" w:sz="0" w:space="0" w:color="auto"/>
        <w:right w:val="none" w:sz="0" w:space="0" w:color="auto"/>
      </w:divBdr>
    </w:div>
    <w:div w:id="2099789135">
      <w:marLeft w:val="0"/>
      <w:marRight w:val="0"/>
      <w:marTop w:val="-20"/>
      <w:marBottom w:val="-20"/>
      <w:divBdr>
        <w:top w:val="none" w:sz="0" w:space="0" w:color="auto"/>
        <w:left w:val="none" w:sz="0" w:space="0" w:color="auto"/>
        <w:bottom w:val="none" w:sz="0" w:space="0" w:color="auto"/>
        <w:right w:val="none" w:sz="0" w:space="0" w:color="auto"/>
      </w:divBdr>
    </w:div>
    <w:div w:id="2103407512">
      <w:marLeft w:val="0"/>
      <w:marRight w:val="0"/>
      <w:marTop w:val="-20"/>
      <w:marBottom w:val="-20"/>
      <w:divBdr>
        <w:top w:val="none" w:sz="0" w:space="0" w:color="auto"/>
        <w:left w:val="none" w:sz="0" w:space="0" w:color="auto"/>
        <w:bottom w:val="none" w:sz="0" w:space="0" w:color="auto"/>
        <w:right w:val="none" w:sz="0" w:space="0" w:color="auto"/>
      </w:divBdr>
    </w:div>
    <w:div w:id="2104061725">
      <w:marLeft w:val="0"/>
      <w:marRight w:val="0"/>
      <w:marTop w:val="-20"/>
      <w:marBottom w:val="-20"/>
      <w:divBdr>
        <w:top w:val="none" w:sz="0" w:space="0" w:color="auto"/>
        <w:left w:val="none" w:sz="0" w:space="0" w:color="auto"/>
        <w:bottom w:val="none" w:sz="0" w:space="0" w:color="auto"/>
        <w:right w:val="none" w:sz="0" w:space="0" w:color="auto"/>
      </w:divBdr>
    </w:div>
    <w:div w:id="2104758153">
      <w:marLeft w:val="0"/>
      <w:marRight w:val="0"/>
      <w:marTop w:val="-20"/>
      <w:marBottom w:val="-20"/>
      <w:divBdr>
        <w:top w:val="none" w:sz="0" w:space="0" w:color="auto"/>
        <w:left w:val="none" w:sz="0" w:space="0" w:color="auto"/>
        <w:bottom w:val="none" w:sz="0" w:space="0" w:color="auto"/>
        <w:right w:val="none" w:sz="0" w:space="0" w:color="auto"/>
      </w:divBdr>
    </w:div>
    <w:div w:id="2109278075">
      <w:marLeft w:val="0"/>
      <w:marRight w:val="0"/>
      <w:marTop w:val="-20"/>
      <w:marBottom w:val="-20"/>
      <w:divBdr>
        <w:top w:val="none" w:sz="0" w:space="0" w:color="auto"/>
        <w:left w:val="none" w:sz="0" w:space="0" w:color="auto"/>
        <w:bottom w:val="none" w:sz="0" w:space="0" w:color="auto"/>
        <w:right w:val="none" w:sz="0" w:space="0" w:color="auto"/>
      </w:divBdr>
    </w:div>
    <w:div w:id="2109616699">
      <w:marLeft w:val="0"/>
      <w:marRight w:val="0"/>
      <w:marTop w:val="-20"/>
      <w:marBottom w:val="-20"/>
      <w:divBdr>
        <w:top w:val="none" w:sz="0" w:space="0" w:color="auto"/>
        <w:left w:val="none" w:sz="0" w:space="0" w:color="auto"/>
        <w:bottom w:val="none" w:sz="0" w:space="0" w:color="auto"/>
        <w:right w:val="none" w:sz="0" w:space="0" w:color="auto"/>
      </w:divBdr>
    </w:div>
    <w:div w:id="2110154978">
      <w:marLeft w:val="0"/>
      <w:marRight w:val="0"/>
      <w:marTop w:val="-20"/>
      <w:marBottom w:val="-20"/>
      <w:divBdr>
        <w:top w:val="none" w:sz="0" w:space="0" w:color="auto"/>
        <w:left w:val="none" w:sz="0" w:space="0" w:color="auto"/>
        <w:bottom w:val="none" w:sz="0" w:space="0" w:color="auto"/>
        <w:right w:val="none" w:sz="0" w:space="0" w:color="auto"/>
      </w:divBdr>
    </w:div>
    <w:div w:id="2110615410">
      <w:marLeft w:val="0"/>
      <w:marRight w:val="0"/>
      <w:marTop w:val="-20"/>
      <w:marBottom w:val="-20"/>
      <w:divBdr>
        <w:top w:val="none" w:sz="0" w:space="0" w:color="auto"/>
        <w:left w:val="none" w:sz="0" w:space="0" w:color="auto"/>
        <w:bottom w:val="none" w:sz="0" w:space="0" w:color="auto"/>
        <w:right w:val="none" w:sz="0" w:space="0" w:color="auto"/>
      </w:divBdr>
    </w:div>
    <w:div w:id="2114930343">
      <w:marLeft w:val="0"/>
      <w:marRight w:val="0"/>
      <w:marTop w:val="-20"/>
      <w:marBottom w:val="-20"/>
      <w:divBdr>
        <w:top w:val="none" w:sz="0" w:space="0" w:color="auto"/>
        <w:left w:val="none" w:sz="0" w:space="0" w:color="auto"/>
        <w:bottom w:val="none" w:sz="0" w:space="0" w:color="auto"/>
        <w:right w:val="none" w:sz="0" w:space="0" w:color="auto"/>
      </w:divBdr>
    </w:div>
    <w:div w:id="2116826318">
      <w:marLeft w:val="0"/>
      <w:marRight w:val="0"/>
      <w:marTop w:val="-20"/>
      <w:marBottom w:val="-20"/>
      <w:divBdr>
        <w:top w:val="none" w:sz="0" w:space="0" w:color="auto"/>
        <w:left w:val="none" w:sz="0" w:space="0" w:color="auto"/>
        <w:bottom w:val="none" w:sz="0" w:space="0" w:color="auto"/>
        <w:right w:val="none" w:sz="0" w:space="0" w:color="auto"/>
      </w:divBdr>
    </w:div>
    <w:div w:id="2117672982">
      <w:marLeft w:val="0"/>
      <w:marRight w:val="0"/>
      <w:marTop w:val="-20"/>
      <w:marBottom w:val="-20"/>
      <w:divBdr>
        <w:top w:val="none" w:sz="0" w:space="0" w:color="auto"/>
        <w:left w:val="none" w:sz="0" w:space="0" w:color="auto"/>
        <w:bottom w:val="none" w:sz="0" w:space="0" w:color="auto"/>
        <w:right w:val="none" w:sz="0" w:space="0" w:color="auto"/>
      </w:divBdr>
    </w:div>
    <w:div w:id="2118019859">
      <w:marLeft w:val="0"/>
      <w:marRight w:val="0"/>
      <w:marTop w:val="-20"/>
      <w:marBottom w:val="-20"/>
      <w:divBdr>
        <w:top w:val="none" w:sz="0" w:space="0" w:color="auto"/>
        <w:left w:val="none" w:sz="0" w:space="0" w:color="auto"/>
        <w:bottom w:val="none" w:sz="0" w:space="0" w:color="auto"/>
        <w:right w:val="none" w:sz="0" w:space="0" w:color="auto"/>
      </w:divBdr>
    </w:div>
    <w:div w:id="2119637812">
      <w:marLeft w:val="0"/>
      <w:marRight w:val="0"/>
      <w:marTop w:val="-20"/>
      <w:marBottom w:val="-20"/>
      <w:divBdr>
        <w:top w:val="none" w:sz="0" w:space="0" w:color="auto"/>
        <w:left w:val="none" w:sz="0" w:space="0" w:color="auto"/>
        <w:bottom w:val="none" w:sz="0" w:space="0" w:color="auto"/>
        <w:right w:val="none" w:sz="0" w:space="0" w:color="auto"/>
      </w:divBdr>
    </w:div>
    <w:div w:id="2119641711">
      <w:marLeft w:val="0"/>
      <w:marRight w:val="0"/>
      <w:marTop w:val="-20"/>
      <w:marBottom w:val="-20"/>
      <w:divBdr>
        <w:top w:val="none" w:sz="0" w:space="0" w:color="auto"/>
        <w:left w:val="none" w:sz="0" w:space="0" w:color="auto"/>
        <w:bottom w:val="none" w:sz="0" w:space="0" w:color="auto"/>
        <w:right w:val="none" w:sz="0" w:space="0" w:color="auto"/>
      </w:divBdr>
    </w:div>
    <w:div w:id="2120762043">
      <w:marLeft w:val="0"/>
      <w:marRight w:val="0"/>
      <w:marTop w:val="-20"/>
      <w:marBottom w:val="-20"/>
      <w:divBdr>
        <w:top w:val="none" w:sz="0" w:space="0" w:color="auto"/>
        <w:left w:val="none" w:sz="0" w:space="0" w:color="auto"/>
        <w:bottom w:val="none" w:sz="0" w:space="0" w:color="auto"/>
        <w:right w:val="none" w:sz="0" w:space="0" w:color="auto"/>
      </w:divBdr>
    </w:div>
    <w:div w:id="2121602397">
      <w:marLeft w:val="0"/>
      <w:marRight w:val="0"/>
      <w:marTop w:val="-20"/>
      <w:marBottom w:val="-20"/>
      <w:divBdr>
        <w:top w:val="none" w:sz="0" w:space="0" w:color="auto"/>
        <w:left w:val="none" w:sz="0" w:space="0" w:color="auto"/>
        <w:bottom w:val="none" w:sz="0" w:space="0" w:color="auto"/>
        <w:right w:val="none" w:sz="0" w:space="0" w:color="auto"/>
      </w:divBdr>
    </w:div>
    <w:div w:id="2122410683">
      <w:marLeft w:val="0"/>
      <w:marRight w:val="0"/>
      <w:marTop w:val="-20"/>
      <w:marBottom w:val="-20"/>
      <w:divBdr>
        <w:top w:val="none" w:sz="0" w:space="0" w:color="auto"/>
        <w:left w:val="none" w:sz="0" w:space="0" w:color="auto"/>
        <w:bottom w:val="none" w:sz="0" w:space="0" w:color="auto"/>
        <w:right w:val="none" w:sz="0" w:space="0" w:color="auto"/>
      </w:divBdr>
    </w:div>
    <w:div w:id="2122989841">
      <w:marLeft w:val="0"/>
      <w:marRight w:val="0"/>
      <w:marTop w:val="-20"/>
      <w:marBottom w:val="-20"/>
      <w:divBdr>
        <w:top w:val="none" w:sz="0" w:space="0" w:color="auto"/>
        <w:left w:val="none" w:sz="0" w:space="0" w:color="auto"/>
        <w:bottom w:val="none" w:sz="0" w:space="0" w:color="auto"/>
        <w:right w:val="none" w:sz="0" w:space="0" w:color="auto"/>
      </w:divBdr>
    </w:div>
    <w:div w:id="2123257457">
      <w:marLeft w:val="0"/>
      <w:marRight w:val="0"/>
      <w:marTop w:val="-20"/>
      <w:marBottom w:val="-20"/>
      <w:divBdr>
        <w:top w:val="none" w:sz="0" w:space="0" w:color="auto"/>
        <w:left w:val="none" w:sz="0" w:space="0" w:color="auto"/>
        <w:bottom w:val="none" w:sz="0" w:space="0" w:color="auto"/>
        <w:right w:val="none" w:sz="0" w:space="0" w:color="auto"/>
      </w:divBdr>
    </w:div>
    <w:div w:id="2124766835">
      <w:marLeft w:val="0"/>
      <w:marRight w:val="0"/>
      <w:marTop w:val="-20"/>
      <w:marBottom w:val="-20"/>
      <w:divBdr>
        <w:top w:val="none" w:sz="0" w:space="0" w:color="auto"/>
        <w:left w:val="none" w:sz="0" w:space="0" w:color="auto"/>
        <w:bottom w:val="none" w:sz="0" w:space="0" w:color="auto"/>
        <w:right w:val="none" w:sz="0" w:space="0" w:color="auto"/>
      </w:divBdr>
    </w:div>
    <w:div w:id="2126995093">
      <w:marLeft w:val="0"/>
      <w:marRight w:val="0"/>
      <w:marTop w:val="-20"/>
      <w:marBottom w:val="-20"/>
      <w:divBdr>
        <w:top w:val="none" w:sz="0" w:space="0" w:color="auto"/>
        <w:left w:val="none" w:sz="0" w:space="0" w:color="auto"/>
        <w:bottom w:val="none" w:sz="0" w:space="0" w:color="auto"/>
        <w:right w:val="none" w:sz="0" w:space="0" w:color="auto"/>
      </w:divBdr>
    </w:div>
    <w:div w:id="2127700013">
      <w:marLeft w:val="0"/>
      <w:marRight w:val="0"/>
      <w:marTop w:val="-20"/>
      <w:marBottom w:val="-20"/>
      <w:divBdr>
        <w:top w:val="none" w:sz="0" w:space="0" w:color="auto"/>
        <w:left w:val="none" w:sz="0" w:space="0" w:color="auto"/>
        <w:bottom w:val="none" w:sz="0" w:space="0" w:color="auto"/>
        <w:right w:val="none" w:sz="0" w:space="0" w:color="auto"/>
      </w:divBdr>
    </w:div>
    <w:div w:id="2131632893">
      <w:marLeft w:val="0"/>
      <w:marRight w:val="0"/>
      <w:marTop w:val="-20"/>
      <w:marBottom w:val="-20"/>
      <w:divBdr>
        <w:top w:val="none" w:sz="0" w:space="0" w:color="auto"/>
        <w:left w:val="none" w:sz="0" w:space="0" w:color="auto"/>
        <w:bottom w:val="none" w:sz="0" w:space="0" w:color="auto"/>
        <w:right w:val="none" w:sz="0" w:space="0" w:color="auto"/>
      </w:divBdr>
    </w:div>
    <w:div w:id="2132900555">
      <w:marLeft w:val="0"/>
      <w:marRight w:val="0"/>
      <w:marTop w:val="-20"/>
      <w:marBottom w:val="-20"/>
      <w:divBdr>
        <w:top w:val="none" w:sz="0" w:space="0" w:color="auto"/>
        <w:left w:val="none" w:sz="0" w:space="0" w:color="auto"/>
        <w:bottom w:val="none" w:sz="0" w:space="0" w:color="auto"/>
        <w:right w:val="none" w:sz="0" w:space="0" w:color="auto"/>
      </w:divBdr>
    </w:div>
    <w:div w:id="2133134504">
      <w:marLeft w:val="0"/>
      <w:marRight w:val="0"/>
      <w:marTop w:val="-20"/>
      <w:marBottom w:val="-20"/>
      <w:divBdr>
        <w:top w:val="none" w:sz="0" w:space="0" w:color="auto"/>
        <w:left w:val="none" w:sz="0" w:space="0" w:color="auto"/>
        <w:bottom w:val="none" w:sz="0" w:space="0" w:color="auto"/>
        <w:right w:val="none" w:sz="0" w:space="0" w:color="auto"/>
      </w:divBdr>
    </w:div>
    <w:div w:id="2133403143">
      <w:marLeft w:val="0"/>
      <w:marRight w:val="0"/>
      <w:marTop w:val="-20"/>
      <w:marBottom w:val="-20"/>
      <w:divBdr>
        <w:top w:val="none" w:sz="0" w:space="0" w:color="auto"/>
        <w:left w:val="none" w:sz="0" w:space="0" w:color="auto"/>
        <w:bottom w:val="none" w:sz="0" w:space="0" w:color="auto"/>
        <w:right w:val="none" w:sz="0" w:space="0" w:color="auto"/>
      </w:divBdr>
    </w:div>
    <w:div w:id="2133593079">
      <w:marLeft w:val="0"/>
      <w:marRight w:val="0"/>
      <w:marTop w:val="-20"/>
      <w:marBottom w:val="-20"/>
      <w:divBdr>
        <w:top w:val="none" w:sz="0" w:space="0" w:color="auto"/>
        <w:left w:val="none" w:sz="0" w:space="0" w:color="auto"/>
        <w:bottom w:val="none" w:sz="0" w:space="0" w:color="auto"/>
        <w:right w:val="none" w:sz="0" w:space="0" w:color="auto"/>
      </w:divBdr>
    </w:div>
    <w:div w:id="2135443146">
      <w:marLeft w:val="0"/>
      <w:marRight w:val="0"/>
      <w:marTop w:val="-20"/>
      <w:marBottom w:val="-20"/>
      <w:divBdr>
        <w:top w:val="none" w:sz="0" w:space="0" w:color="auto"/>
        <w:left w:val="none" w:sz="0" w:space="0" w:color="auto"/>
        <w:bottom w:val="none" w:sz="0" w:space="0" w:color="auto"/>
        <w:right w:val="none" w:sz="0" w:space="0" w:color="auto"/>
      </w:divBdr>
    </w:div>
    <w:div w:id="2137093500">
      <w:marLeft w:val="0"/>
      <w:marRight w:val="0"/>
      <w:marTop w:val="-20"/>
      <w:marBottom w:val="-20"/>
      <w:divBdr>
        <w:top w:val="none" w:sz="0" w:space="0" w:color="auto"/>
        <w:left w:val="none" w:sz="0" w:space="0" w:color="auto"/>
        <w:bottom w:val="none" w:sz="0" w:space="0" w:color="auto"/>
        <w:right w:val="none" w:sz="0" w:space="0" w:color="auto"/>
      </w:divBdr>
    </w:div>
    <w:div w:id="2139713936">
      <w:marLeft w:val="0"/>
      <w:marRight w:val="0"/>
      <w:marTop w:val="-20"/>
      <w:marBottom w:val="-20"/>
      <w:divBdr>
        <w:top w:val="none" w:sz="0" w:space="0" w:color="auto"/>
        <w:left w:val="none" w:sz="0" w:space="0" w:color="auto"/>
        <w:bottom w:val="none" w:sz="0" w:space="0" w:color="auto"/>
        <w:right w:val="none" w:sz="0" w:space="0" w:color="auto"/>
      </w:divBdr>
    </w:div>
    <w:div w:id="2140293577">
      <w:marLeft w:val="0"/>
      <w:marRight w:val="0"/>
      <w:marTop w:val="-20"/>
      <w:marBottom w:val="-20"/>
      <w:divBdr>
        <w:top w:val="none" w:sz="0" w:space="0" w:color="auto"/>
        <w:left w:val="none" w:sz="0" w:space="0" w:color="auto"/>
        <w:bottom w:val="none" w:sz="0" w:space="0" w:color="auto"/>
        <w:right w:val="none" w:sz="0" w:space="0" w:color="auto"/>
      </w:divBdr>
    </w:div>
    <w:div w:id="2140300096">
      <w:marLeft w:val="0"/>
      <w:marRight w:val="0"/>
      <w:marTop w:val="-20"/>
      <w:marBottom w:val="-20"/>
      <w:divBdr>
        <w:top w:val="none" w:sz="0" w:space="0" w:color="auto"/>
        <w:left w:val="none" w:sz="0" w:space="0" w:color="auto"/>
        <w:bottom w:val="none" w:sz="0" w:space="0" w:color="auto"/>
        <w:right w:val="none" w:sz="0" w:space="0" w:color="auto"/>
      </w:divBdr>
    </w:div>
    <w:div w:id="2140756387">
      <w:marLeft w:val="0"/>
      <w:marRight w:val="0"/>
      <w:marTop w:val="-20"/>
      <w:marBottom w:val="-20"/>
      <w:divBdr>
        <w:top w:val="none" w:sz="0" w:space="0" w:color="auto"/>
        <w:left w:val="none" w:sz="0" w:space="0" w:color="auto"/>
        <w:bottom w:val="none" w:sz="0" w:space="0" w:color="auto"/>
        <w:right w:val="none" w:sz="0" w:space="0" w:color="auto"/>
      </w:divBdr>
    </w:div>
    <w:div w:id="2140806030">
      <w:marLeft w:val="0"/>
      <w:marRight w:val="0"/>
      <w:marTop w:val="-20"/>
      <w:marBottom w:val="-20"/>
      <w:divBdr>
        <w:top w:val="none" w:sz="0" w:space="0" w:color="auto"/>
        <w:left w:val="none" w:sz="0" w:space="0" w:color="auto"/>
        <w:bottom w:val="none" w:sz="0" w:space="0" w:color="auto"/>
        <w:right w:val="none" w:sz="0" w:space="0" w:color="auto"/>
      </w:divBdr>
    </w:div>
    <w:div w:id="2141721923">
      <w:marLeft w:val="0"/>
      <w:marRight w:val="0"/>
      <w:marTop w:val="-20"/>
      <w:marBottom w:val="-20"/>
      <w:divBdr>
        <w:top w:val="none" w:sz="0" w:space="0" w:color="auto"/>
        <w:left w:val="none" w:sz="0" w:space="0" w:color="auto"/>
        <w:bottom w:val="none" w:sz="0" w:space="0" w:color="auto"/>
        <w:right w:val="none" w:sz="0" w:space="0" w:color="auto"/>
      </w:divBdr>
    </w:div>
    <w:div w:id="2143377793">
      <w:marLeft w:val="0"/>
      <w:marRight w:val="0"/>
      <w:marTop w:val="-20"/>
      <w:marBottom w:val="-20"/>
      <w:divBdr>
        <w:top w:val="none" w:sz="0" w:space="0" w:color="auto"/>
        <w:left w:val="none" w:sz="0" w:space="0" w:color="auto"/>
        <w:bottom w:val="none" w:sz="0" w:space="0" w:color="auto"/>
        <w:right w:val="none" w:sz="0" w:space="0" w:color="auto"/>
      </w:divBdr>
    </w:div>
    <w:div w:id="2144344025">
      <w:marLeft w:val="0"/>
      <w:marRight w:val="0"/>
      <w:marTop w:val="-20"/>
      <w:marBottom w:val="-20"/>
      <w:divBdr>
        <w:top w:val="none" w:sz="0" w:space="0" w:color="auto"/>
        <w:left w:val="none" w:sz="0" w:space="0" w:color="auto"/>
        <w:bottom w:val="none" w:sz="0" w:space="0" w:color="auto"/>
        <w:right w:val="none" w:sz="0" w:space="0" w:color="auto"/>
      </w:divBdr>
    </w:div>
    <w:div w:id="2146047186">
      <w:marLeft w:val="0"/>
      <w:marRight w:val="0"/>
      <w:marTop w:val="-20"/>
      <w:marBottom w:val="-20"/>
      <w:divBdr>
        <w:top w:val="none" w:sz="0" w:space="0" w:color="auto"/>
        <w:left w:val="none" w:sz="0" w:space="0" w:color="auto"/>
        <w:bottom w:val="none" w:sz="0" w:space="0" w:color="auto"/>
        <w:right w:val="none" w:sz="0" w:space="0" w:color="auto"/>
      </w:divBdr>
    </w:div>
    <w:div w:id="2146120810">
      <w:marLeft w:val="0"/>
      <w:marRight w:val="0"/>
      <w:marTop w:val="-20"/>
      <w:marBottom w:val="-20"/>
      <w:divBdr>
        <w:top w:val="none" w:sz="0" w:space="0" w:color="auto"/>
        <w:left w:val="none" w:sz="0" w:space="0" w:color="auto"/>
        <w:bottom w:val="none" w:sz="0" w:space="0" w:color="auto"/>
        <w:right w:val="none" w:sz="0" w:space="0" w:color="auto"/>
      </w:divBdr>
    </w:div>
    <w:div w:id="2146388412">
      <w:marLeft w:val="0"/>
      <w:marRight w:val="0"/>
      <w:marTop w:val="-20"/>
      <w:marBottom w:val="-2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117" Type="http://schemas.openxmlformats.org/officeDocument/2006/relationships/header" Target="header16.xml"/><Relationship Id="rId21" Type="http://schemas.openxmlformats.org/officeDocument/2006/relationships/footer" Target="footer2.xml"/><Relationship Id="rId42" Type="http://schemas.openxmlformats.org/officeDocument/2006/relationships/image" Target="media/image13.jpeg"/><Relationship Id="rId63" Type="http://schemas.openxmlformats.org/officeDocument/2006/relationships/image" Target="media/image34.png"/><Relationship Id="rId84" Type="http://schemas.openxmlformats.org/officeDocument/2006/relationships/image" Target="media/image55.png"/><Relationship Id="rId138" Type="http://schemas.openxmlformats.org/officeDocument/2006/relationships/header" Target="header27.xml"/><Relationship Id="rId159" Type="http://schemas.openxmlformats.org/officeDocument/2006/relationships/header" Target="header37.xml"/><Relationship Id="rId107" Type="http://schemas.openxmlformats.org/officeDocument/2006/relationships/header" Target="header11.xml"/><Relationship Id="rId11" Type="http://schemas.openxmlformats.org/officeDocument/2006/relationships/styles" Target="styles.xml"/><Relationship Id="rId32" Type="http://schemas.openxmlformats.org/officeDocument/2006/relationships/image" Target="media/image3.png"/><Relationship Id="rId53" Type="http://schemas.openxmlformats.org/officeDocument/2006/relationships/image" Target="media/image24.png"/><Relationship Id="rId74" Type="http://schemas.openxmlformats.org/officeDocument/2006/relationships/image" Target="media/image45.png"/><Relationship Id="rId128" Type="http://schemas.openxmlformats.org/officeDocument/2006/relationships/footer" Target="footer21.xml"/><Relationship Id="rId149" Type="http://schemas.openxmlformats.org/officeDocument/2006/relationships/header" Target="header32.xml"/><Relationship Id="rId5" Type="http://schemas.openxmlformats.org/officeDocument/2006/relationships/customXml" Target="../customXml/item5.xml"/><Relationship Id="rId95" Type="http://schemas.openxmlformats.org/officeDocument/2006/relationships/image" Target="media/image66.png"/><Relationship Id="rId160" Type="http://schemas.openxmlformats.org/officeDocument/2006/relationships/footer" Target="footer37.xml"/><Relationship Id="rId22" Type="http://schemas.openxmlformats.org/officeDocument/2006/relationships/footer" Target="footer3.xml"/><Relationship Id="rId43" Type="http://schemas.openxmlformats.org/officeDocument/2006/relationships/image" Target="media/image14.jpeg"/><Relationship Id="rId64" Type="http://schemas.openxmlformats.org/officeDocument/2006/relationships/image" Target="media/image35.png"/><Relationship Id="rId118" Type="http://schemas.openxmlformats.org/officeDocument/2006/relationships/footer" Target="footer16.xml"/><Relationship Id="rId139" Type="http://schemas.openxmlformats.org/officeDocument/2006/relationships/footer" Target="footer26.xml"/><Relationship Id="rId85" Type="http://schemas.openxmlformats.org/officeDocument/2006/relationships/image" Target="media/image56.png"/><Relationship Id="rId150" Type="http://schemas.openxmlformats.org/officeDocument/2006/relationships/header" Target="header33.xml"/><Relationship Id="rId12" Type="http://schemas.openxmlformats.org/officeDocument/2006/relationships/settings" Target="settings.xml"/><Relationship Id="rId17" Type="http://schemas.openxmlformats.org/officeDocument/2006/relationships/header" Target="header1.xml"/><Relationship Id="rId33" Type="http://schemas.openxmlformats.org/officeDocument/2006/relationships/image" Target="media/image4.png"/><Relationship Id="rId38" Type="http://schemas.openxmlformats.org/officeDocument/2006/relationships/image" Target="media/image9.png"/><Relationship Id="rId59" Type="http://schemas.openxmlformats.org/officeDocument/2006/relationships/image" Target="media/image30.jpeg"/><Relationship Id="rId103" Type="http://schemas.openxmlformats.org/officeDocument/2006/relationships/footer" Target="footer8.xml"/><Relationship Id="rId108" Type="http://schemas.openxmlformats.org/officeDocument/2006/relationships/header" Target="header12.xml"/><Relationship Id="rId124" Type="http://schemas.openxmlformats.org/officeDocument/2006/relationships/footer" Target="footer19.xml"/><Relationship Id="rId129" Type="http://schemas.openxmlformats.org/officeDocument/2006/relationships/header" Target="header22.xml"/><Relationship Id="rId54" Type="http://schemas.openxmlformats.org/officeDocument/2006/relationships/image" Target="media/image25.jpeg"/><Relationship Id="rId70" Type="http://schemas.openxmlformats.org/officeDocument/2006/relationships/image" Target="media/image41.jpeg"/><Relationship Id="rId75" Type="http://schemas.openxmlformats.org/officeDocument/2006/relationships/image" Target="media/image46.png"/><Relationship Id="rId91" Type="http://schemas.openxmlformats.org/officeDocument/2006/relationships/image" Target="media/image62.png"/><Relationship Id="rId96" Type="http://schemas.openxmlformats.org/officeDocument/2006/relationships/image" Target="media/image67.png"/><Relationship Id="rId140" Type="http://schemas.openxmlformats.org/officeDocument/2006/relationships/footer" Target="footer27.xml"/><Relationship Id="rId145" Type="http://schemas.openxmlformats.org/officeDocument/2006/relationships/footer" Target="footer29.xml"/><Relationship Id="rId161"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23" Type="http://schemas.openxmlformats.org/officeDocument/2006/relationships/header" Target="header4.xml"/><Relationship Id="rId28" Type="http://schemas.openxmlformats.org/officeDocument/2006/relationships/footer" Target="footer6.xml"/><Relationship Id="rId49" Type="http://schemas.openxmlformats.org/officeDocument/2006/relationships/image" Target="media/image20.jpeg"/><Relationship Id="rId114" Type="http://schemas.openxmlformats.org/officeDocument/2006/relationships/header" Target="header15.xml"/><Relationship Id="rId119" Type="http://schemas.openxmlformats.org/officeDocument/2006/relationships/header" Target="header17.xml"/><Relationship Id="rId44" Type="http://schemas.openxmlformats.org/officeDocument/2006/relationships/image" Target="media/image15.jpeg"/><Relationship Id="rId60" Type="http://schemas.openxmlformats.org/officeDocument/2006/relationships/image" Target="media/image31.jpeg"/><Relationship Id="rId65" Type="http://schemas.openxmlformats.org/officeDocument/2006/relationships/image" Target="media/image36.jpeg"/><Relationship Id="rId81" Type="http://schemas.openxmlformats.org/officeDocument/2006/relationships/image" Target="media/image52.png"/><Relationship Id="rId86" Type="http://schemas.openxmlformats.org/officeDocument/2006/relationships/image" Target="media/image57.png"/><Relationship Id="rId130" Type="http://schemas.openxmlformats.org/officeDocument/2006/relationships/footer" Target="footer22.xml"/><Relationship Id="rId135" Type="http://schemas.openxmlformats.org/officeDocument/2006/relationships/header" Target="header25.xml"/><Relationship Id="rId151" Type="http://schemas.openxmlformats.org/officeDocument/2006/relationships/footer" Target="footer32.xml"/><Relationship Id="rId156" Type="http://schemas.openxmlformats.org/officeDocument/2006/relationships/header" Target="header36.xml"/><Relationship Id="rId13" Type="http://schemas.openxmlformats.org/officeDocument/2006/relationships/webSettings" Target="webSettings.xml"/><Relationship Id="rId18" Type="http://schemas.openxmlformats.org/officeDocument/2006/relationships/footer" Target="footer1.xml"/><Relationship Id="rId39" Type="http://schemas.openxmlformats.org/officeDocument/2006/relationships/image" Target="media/image10.png"/><Relationship Id="rId109" Type="http://schemas.openxmlformats.org/officeDocument/2006/relationships/footer" Target="footer11.xml"/><Relationship Id="rId34" Type="http://schemas.openxmlformats.org/officeDocument/2006/relationships/image" Target="media/image5.png"/><Relationship Id="rId50" Type="http://schemas.openxmlformats.org/officeDocument/2006/relationships/image" Target="media/image21.png"/><Relationship Id="rId55" Type="http://schemas.openxmlformats.org/officeDocument/2006/relationships/image" Target="media/image26.png"/><Relationship Id="rId76" Type="http://schemas.openxmlformats.org/officeDocument/2006/relationships/image" Target="media/image47.png"/><Relationship Id="rId97" Type="http://schemas.openxmlformats.org/officeDocument/2006/relationships/image" Target="media/image68.png"/><Relationship Id="rId104" Type="http://schemas.openxmlformats.org/officeDocument/2006/relationships/footer" Target="footer9.xml"/><Relationship Id="rId120" Type="http://schemas.openxmlformats.org/officeDocument/2006/relationships/header" Target="header18.xml"/><Relationship Id="rId125" Type="http://schemas.openxmlformats.org/officeDocument/2006/relationships/header" Target="header20.xml"/><Relationship Id="rId141" Type="http://schemas.openxmlformats.org/officeDocument/2006/relationships/header" Target="header28.xml"/><Relationship Id="rId146" Type="http://schemas.openxmlformats.org/officeDocument/2006/relationships/footer" Target="footer30.xml"/><Relationship Id="rId7" Type="http://schemas.openxmlformats.org/officeDocument/2006/relationships/customXml" Target="../customXml/item7.xml"/><Relationship Id="rId71" Type="http://schemas.openxmlformats.org/officeDocument/2006/relationships/image" Target="media/image42.png"/><Relationship Id="rId92" Type="http://schemas.openxmlformats.org/officeDocument/2006/relationships/image" Target="media/image63.png"/><Relationship Id="rId162" Type="http://schemas.openxmlformats.org/officeDocument/2006/relationships/theme" Target="theme/theme1.xml"/><Relationship Id="rId2" Type="http://schemas.openxmlformats.org/officeDocument/2006/relationships/customXml" Target="../customXml/item2.xml"/><Relationship Id="rId29" Type="http://schemas.openxmlformats.org/officeDocument/2006/relationships/header" Target="header7.xml"/><Relationship Id="rId24" Type="http://schemas.openxmlformats.org/officeDocument/2006/relationships/footer" Target="footer4.xml"/><Relationship Id="rId40" Type="http://schemas.openxmlformats.org/officeDocument/2006/relationships/image" Target="media/image11.jpeg"/><Relationship Id="rId45" Type="http://schemas.openxmlformats.org/officeDocument/2006/relationships/image" Target="media/image16.jpeg"/><Relationship Id="rId66" Type="http://schemas.openxmlformats.org/officeDocument/2006/relationships/image" Target="media/image37.png"/><Relationship Id="rId87" Type="http://schemas.openxmlformats.org/officeDocument/2006/relationships/image" Target="media/image58.png"/><Relationship Id="rId110" Type="http://schemas.openxmlformats.org/officeDocument/2006/relationships/footer" Target="footer12.xml"/><Relationship Id="rId115" Type="http://schemas.openxmlformats.org/officeDocument/2006/relationships/footer" Target="footer14.xml"/><Relationship Id="rId131" Type="http://schemas.openxmlformats.org/officeDocument/2006/relationships/header" Target="header23.xml"/><Relationship Id="rId136" Type="http://schemas.openxmlformats.org/officeDocument/2006/relationships/footer" Target="footer25.xml"/><Relationship Id="rId157" Type="http://schemas.openxmlformats.org/officeDocument/2006/relationships/footer" Target="footer35.xml"/><Relationship Id="rId61" Type="http://schemas.openxmlformats.org/officeDocument/2006/relationships/image" Target="media/image32.jpeg"/><Relationship Id="rId82" Type="http://schemas.openxmlformats.org/officeDocument/2006/relationships/image" Target="media/image53.png"/><Relationship Id="rId152" Type="http://schemas.openxmlformats.org/officeDocument/2006/relationships/footer" Target="footer33.xml"/><Relationship Id="rId19" Type="http://schemas.openxmlformats.org/officeDocument/2006/relationships/header" Target="header2.xml"/><Relationship Id="rId14" Type="http://schemas.openxmlformats.org/officeDocument/2006/relationships/footnotes" Target="footnotes.xml"/><Relationship Id="rId30" Type="http://schemas.openxmlformats.org/officeDocument/2006/relationships/footer" Target="footer7.xml"/><Relationship Id="rId35" Type="http://schemas.openxmlformats.org/officeDocument/2006/relationships/image" Target="media/image6.png"/><Relationship Id="rId56" Type="http://schemas.openxmlformats.org/officeDocument/2006/relationships/image" Target="media/image27.png"/><Relationship Id="rId77" Type="http://schemas.openxmlformats.org/officeDocument/2006/relationships/image" Target="media/image48.png"/><Relationship Id="rId100" Type="http://schemas.openxmlformats.org/officeDocument/2006/relationships/image" Target="media/image71.png"/><Relationship Id="rId105" Type="http://schemas.openxmlformats.org/officeDocument/2006/relationships/header" Target="header10.xml"/><Relationship Id="rId126" Type="http://schemas.openxmlformats.org/officeDocument/2006/relationships/header" Target="header21.xml"/><Relationship Id="rId147" Type="http://schemas.openxmlformats.org/officeDocument/2006/relationships/header" Target="header31.xml"/><Relationship Id="rId8" Type="http://schemas.openxmlformats.org/officeDocument/2006/relationships/customXml" Target="../customXml/item8.xml"/><Relationship Id="rId51" Type="http://schemas.openxmlformats.org/officeDocument/2006/relationships/image" Target="media/image22.png"/><Relationship Id="rId72" Type="http://schemas.openxmlformats.org/officeDocument/2006/relationships/image" Target="media/image43.png"/><Relationship Id="rId93" Type="http://schemas.openxmlformats.org/officeDocument/2006/relationships/image" Target="media/image64.png"/><Relationship Id="rId98" Type="http://schemas.openxmlformats.org/officeDocument/2006/relationships/image" Target="media/image69.png"/><Relationship Id="rId121" Type="http://schemas.openxmlformats.org/officeDocument/2006/relationships/footer" Target="footer17.xml"/><Relationship Id="rId142" Type="http://schemas.openxmlformats.org/officeDocument/2006/relationships/footer" Target="footer28.xml"/><Relationship Id="rId3" Type="http://schemas.openxmlformats.org/officeDocument/2006/relationships/customXml" Target="../customXml/item3.xml"/><Relationship Id="rId25" Type="http://schemas.openxmlformats.org/officeDocument/2006/relationships/header" Target="header5.xml"/><Relationship Id="rId46" Type="http://schemas.openxmlformats.org/officeDocument/2006/relationships/image" Target="media/image17.png"/><Relationship Id="rId67" Type="http://schemas.openxmlformats.org/officeDocument/2006/relationships/image" Target="media/image38.png"/><Relationship Id="rId116" Type="http://schemas.openxmlformats.org/officeDocument/2006/relationships/footer" Target="footer15.xml"/><Relationship Id="rId137" Type="http://schemas.openxmlformats.org/officeDocument/2006/relationships/header" Target="header26.xml"/><Relationship Id="rId158" Type="http://schemas.openxmlformats.org/officeDocument/2006/relationships/footer" Target="footer36.xml"/><Relationship Id="rId20" Type="http://schemas.openxmlformats.org/officeDocument/2006/relationships/header" Target="header3.xml"/><Relationship Id="rId41" Type="http://schemas.openxmlformats.org/officeDocument/2006/relationships/image" Target="media/image12.jpeg"/><Relationship Id="rId62" Type="http://schemas.openxmlformats.org/officeDocument/2006/relationships/image" Target="media/image33.png"/><Relationship Id="rId83" Type="http://schemas.openxmlformats.org/officeDocument/2006/relationships/image" Target="media/image54.png"/><Relationship Id="rId88" Type="http://schemas.openxmlformats.org/officeDocument/2006/relationships/image" Target="media/image59.png"/><Relationship Id="rId111" Type="http://schemas.openxmlformats.org/officeDocument/2006/relationships/header" Target="header13.xml"/><Relationship Id="rId132" Type="http://schemas.openxmlformats.org/officeDocument/2006/relationships/header" Target="header24.xml"/><Relationship Id="rId153" Type="http://schemas.openxmlformats.org/officeDocument/2006/relationships/header" Target="header34.xml"/><Relationship Id="rId15" Type="http://schemas.openxmlformats.org/officeDocument/2006/relationships/endnotes" Target="endnotes.xml"/><Relationship Id="rId36" Type="http://schemas.openxmlformats.org/officeDocument/2006/relationships/image" Target="media/image7.png"/><Relationship Id="rId57" Type="http://schemas.openxmlformats.org/officeDocument/2006/relationships/image" Target="media/image28.jpeg"/><Relationship Id="rId106" Type="http://schemas.openxmlformats.org/officeDocument/2006/relationships/footer" Target="footer10.xml"/><Relationship Id="rId127" Type="http://schemas.openxmlformats.org/officeDocument/2006/relationships/footer" Target="footer20.xml"/><Relationship Id="rId10" Type="http://schemas.openxmlformats.org/officeDocument/2006/relationships/numbering" Target="numbering.xml"/><Relationship Id="rId31" Type="http://schemas.openxmlformats.org/officeDocument/2006/relationships/image" Target="media/image2.png"/><Relationship Id="rId52" Type="http://schemas.openxmlformats.org/officeDocument/2006/relationships/image" Target="media/image23.jpeg"/><Relationship Id="rId73" Type="http://schemas.openxmlformats.org/officeDocument/2006/relationships/image" Target="media/image44.png"/><Relationship Id="rId78" Type="http://schemas.openxmlformats.org/officeDocument/2006/relationships/image" Target="media/image49.png"/><Relationship Id="rId94" Type="http://schemas.openxmlformats.org/officeDocument/2006/relationships/image" Target="media/image65.png"/><Relationship Id="rId99" Type="http://schemas.openxmlformats.org/officeDocument/2006/relationships/image" Target="media/image70.png"/><Relationship Id="rId101" Type="http://schemas.openxmlformats.org/officeDocument/2006/relationships/header" Target="header8.xml"/><Relationship Id="rId122" Type="http://schemas.openxmlformats.org/officeDocument/2006/relationships/footer" Target="footer18.xml"/><Relationship Id="rId143" Type="http://schemas.openxmlformats.org/officeDocument/2006/relationships/header" Target="header29.xml"/><Relationship Id="rId148" Type="http://schemas.openxmlformats.org/officeDocument/2006/relationships/footer" Target="footer31.xml"/><Relationship Id="rId4" Type="http://schemas.openxmlformats.org/officeDocument/2006/relationships/customXml" Target="../customXml/item4.xml"/><Relationship Id="rId9" Type="http://schemas.openxmlformats.org/officeDocument/2006/relationships/customXml" Target="../customXml/item9.xml"/><Relationship Id="rId26" Type="http://schemas.openxmlformats.org/officeDocument/2006/relationships/header" Target="header6.xml"/><Relationship Id="rId47" Type="http://schemas.openxmlformats.org/officeDocument/2006/relationships/image" Target="media/image18.jpeg"/><Relationship Id="rId68" Type="http://schemas.openxmlformats.org/officeDocument/2006/relationships/image" Target="media/image39.jpeg"/><Relationship Id="rId89" Type="http://schemas.openxmlformats.org/officeDocument/2006/relationships/image" Target="media/image60.png"/><Relationship Id="rId112" Type="http://schemas.openxmlformats.org/officeDocument/2006/relationships/footer" Target="footer13.xml"/><Relationship Id="rId133" Type="http://schemas.openxmlformats.org/officeDocument/2006/relationships/footer" Target="footer23.xml"/><Relationship Id="rId154" Type="http://schemas.openxmlformats.org/officeDocument/2006/relationships/footer" Target="footer34.xml"/><Relationship Id="rId16" Type="http://schemas.openxmlformats.org/officeDocument/2006/relationships/image" Target="media/image1.png"/><Relationship Id="rId37" Type="http://schemas.openxmlformats.org/officeDocument/2006/relationships/image" Target="media/image8.png"/><Relationship Id="rId58" Type="http://schemas.openxmlformats.org/officeDocument/2006/relationships/image" Target="media/image29.jpeg"/><Relationship Id="rId79" Type="http://schemas.openxmlformats.org/officeDocument/2006/relationships/image" Target="media/image50.png"/><Relationship Id="rId102" Type="http://schemas.openxmlformats.org/officeDocument/2006/relationships/header" Target="header9.xml"/><Relationship Id="rId123" Type="http://schemas.openxmlformats.org/officeDocument/2006/relationships/header" Target="header19.xml"/><Relationship Id="rId144" Type="http://schemas.openxmlformats.org/officeDocument/2006/relationships/header" Target="header30.xml"/><Relationship Id="rId90" Type="http://schemas.openxmlformats.org/officeDocument/2006/relationships/image" Target="media/image61.png"/><Relationship Id="rId27" Type="http://schemas.openxmlformats.org/officeDocument/2006/relationships/footer" Target="footer5.xml"/><Relationship Id="rId48" Type="http://schemas.openxmlformats.org/officeDocument/2006/relationships/image" Target="media/image19.jpeg"/><Relationship Id="rId69" Type="http://schemas.openxmlformats.org/officeDocument/2006/relationships/image" Target="media/image40.jpeg"/><Relationship Id="rId113" Type="http://schemas.openxmlformats.org/officeDocument/2006/relationships/header" Target="header14.xml"/><Relationship Id="rId134" Type="http://schemas.openxmlformats.org/officeDocument/2006/relationships/footer" Target="footer24.xml"/><Relationship Id="rId80" Type="http://schemas.openxmlformats.org/officeDocument/2006/relationships/image" Target="media/image51.png"/><Relationship Id="rId155" Type="http://schemas.openxmlformats.org/officeDocument/2006/relationships/header" Target="header35.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Properties xmlns="http://schemas.openxmlformats.org/officeDocument/2006/extended-properties" xmlns:vt="http://schemas.openxmlformats.org/officeDocument/2006/docPropsVTypes">
  <Template>Normal.dotm</Template>
  <TotalTime>47</TotalTime>
  <Pages>1</Pages>
  <Words>196</Words>
  <Characters>1120</Characters>
  <Application>Microsoft Office Word</Application>
  <DocSecurity>0</DocSecurity>
  <Lines>9</Lines>
  <Paragraphs>2</Paragraphs>
  <ScaleCrop>false</ScaleCrop>
  <HeadingPairs>
    <vt:vector size="2" baseType="variant">
      <vt:variant>
        <vt:lpstr>Title</vt:lpstr>
      </vt:variant>
      <vt:variant>
        <vt:i4>1</vt:i4>
      </vt:variant>
    </vt:vector>
  </HeadingPairs>
  <TitlesOfParts>
    <vt:vector size="1" baseType="lpstr">
      <vt:lpstr>TGP/7/1</vt:lpstr>
    </vt:vector>
  </TitlesOfParts>
  <Company>UPOV</Company>
  <LinksUpToDate>false</LinksUpToDate>
  <CharactersWithSpaces>1314</CharactersWithSpaces>
  <SharedDoc>false</SharedDoc>
  <HyperlinksChanged>false</HyperlinksChanged>
  <AppVersion>16.0000</AppVersion>
</Properti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Properties xmlns="http://schemas.openxmlformats.org/officeDocument/2006/custom-properties" xmlns:vt="http://schemas.openxmlformats.org/officeDocument/2006/docPropsVTypes">
  <property fmtid="{D5CDD505-2E9C-101B-9397-08002B2CF9AE}" pid="2" name="KSOProductBuildVer">
    <vt:lpwstr>1033-12.2.0.19307</vt:lpwstr>
  </property>
  <property fmtid="{D5CDD505-2E9C-101B-9397-08002B2CF9AE}" pid="3" name="ICV">
    <vt:lpwstr>188008153CED4B95962BEA19D4BD4329_13</vt:lpwstr>
  </property>
  <property fmtid="{D5CDD505-2E9C-101B-9397-08002B2CF9AE}" pid="4" name="MSIP_Label_bfc084f7-b690-4c43-8ee6-d475b6d3461d_Enabled">
    <vt:lpwstr>true</vt:lpwstr>
  </property>
  <property fmtid="{D5CDD505-2E9C-101B-9397-08002B2CF9AE}" pid="5" name="MSIP_Label_bfc084f7-b690-4c43-8ee6-d475b6d3461d_SetDate">
    <vt:lpwstr>2024-02-13T14:25:02Z</vt:lpwstr>
  </property>
  <property fmtid="{D5CDD505-2E9C-101B-9397-08002B2CF9AE}" pid="6" name="MSIP_Label_bfc084f7-b690-4c43-8ee6-d475b6d3461d_Method">
    <vt:lpwstr>Standard</vt:lpwstr>
  </property>
  <property fmtid="{D5CDD505-2E9C-101B-9397-08002B2CF9AE}" pid="7" name="MSIP_Label_bfc084f7-b690-4c43-8ee6-d475b6d3461d_Name">
    <vt:lpwstr>FOR OFFICIAL USE ONLY</vt:lpwstr>
  </property>
  <property fmtid="{D5CDD505-2E9C-101B-9397-08002B2CF9AE}" pid="8" name="MSIP_Label_bfc084f7-b690-4c43-8ee6-d475b6d3461d_SiteId">
    <vt:lpwstr>faa31b06-8ccc-48c9-867f-f7510dd11c02</vt:lpwstr>
  </property>
  <property fmtid="{D5CDD505-2E9C-101B-9397-08002B2CF9AE}" pid="9" name="MSIP_Label_bfc084f7-b690-4c43-8ee6-d475b6d3461d_ActionId">
    <vt:lpwstr>2feadc3e-b5a8-4e88-a0d4-d70af99750b2</vt:lpwstr>
  </property>
  <property fmtid="{D5CDD505-2E9C-101B-9397-08002B2CF9AE}" pid="10" name="MSIP_Label_bfc084f7-b690-4c43-8ee6-d475b6d3461d_ContentBits">
    <vt:lpwstr>2</vt:lpwstr>
  </property>
</Properties>
</file>

<file path=customXml/item4.xml><?xml version="1.0" encoding="utf-8"?>
<ct:contentTypeSchema xmlns:ct="http://schemas.microsoft.com/office/2006/metadata/contentType" xmlns:ma="http://schemas.microsoft.com/office/2006/metadata/properties/metaAttributes" ct:_="" ma:_="" ma:contentTypeName="UPOV Document" ma:contentTypeID="0x01010055C8466DB2DC0041BD825C52736E99FC008676C00047CD3C43B8502EC2DCD324C1" ma:contentTypeVersion="73" ma:contentTypeDescription="" ma:contentTypeScope="" ma:versionID="1adbffa115975549224b93200667837f">
  <xsd:schema xmlns:xsd="http://www.w3.org/2001/XMLSchema" xmlns:xs="http://www.w3.org/2001/XMLSchema" xmlns:p="http://schemas.microsoft.com/office/2006/metadata/properties" xmlns:ns2="0d6abe56-55ad-41de-8124-44420a0ee71d" xmlns:ns3="56500874-bba0-4b48-9090-b201492e8473" xmlns:ns4="178a353b-07a4-4986-a4a2-cbf49365616c" targetNamespace="http://schemas.microsoft.com/office/2006/metadata/properties" ma:root="true" ma:fieldsID="537f536398e33a01e9b630daffa829d1" ns2:_="" ns3:_="" ns4:_="">
    <xsd:import namespace="0d6abe56-55ad-41de-8124-44420a0ee71d"/>
    <xsd:import namespace="56500874-bba0-4b48-9090-b201492e8473"/>
    <xsd:import namespace="178a353b-07a4-4986-a4a2-cbf49365616c"/>
    <xsd:element name="properties">
      <xsd:complexType>
        <xsd:sequence>
          <xsd:element name="documentManagement">
            <xsd:complexType>
              <xsd:all>
                <xsd:element ref="ns2:DocType" minOccurs="0"/>
                <xsd:element ref="ns3:Excluded" minOccurs="0"/>
                <xsd:element ref="ns3:TaxCatchAllLabel" minOccurs="0"/>
                <xsd:element ref="ns3:j72d38dd587d4c818476e9c94f452b47" minOccurs="0"/>
                <xsd:element ref="ns3:gd7c24c3841c42febad33c823204a123" minOccurs="0"/>
                <xsd:element ref="ns3:oec7080f59824b85bfab9bab42c36e68" minOccurs="0"/>
                <xsd:element ref="ns3:o4d93e62121143bf84483d4ca23a7ecb" minOccurs="0"/>
                <xsd:element ref="ns3:TaxCatchAll" minOccurs="0"/>
                <xsd:element ref="ns2:ECCM_Description" minOccurs="0"/>
                <xsd:element ref="ns4:_dlc_DocId" minOccurs="0"/>
                <xsd:element ref="ns4:_dlc_DocIdUrl" minOccurs="0"/>
                <xsd:element ref="ns4: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d6abe56-55ad-41de-8124-44420a0ee71d" elementFormDefault="qualified">
    <xsd:import namespace="http://schemas.microsoft.com/office/2006/documentManagement/types"/>
    <xsd:import namespace="http://schemas.microsoft.com/office/infopath/2007/PartnerControls"/>
    <xsd:element name="DocType" ma:index="2" nillable="true" ma:displayName="Document Type" ma:format="Dropdown" ma:internalName="DocType">
      <xsd:simpleType>
        <xsd:restriction base="dms:Choice">
          <xsd:enumeration value="Agenda"/>
          <xsd:enumeration value="Agreement"/>
          <xsd:enumeration value="Architecture Document"/>
          <xsd:enumeration value="Audiovisual File"/>
          <xsd:enumeration value="Briefing"/>
          <xsd:enumeration value="Certificate"/>
          <xsd:enumeration value="Concept Note"/>
          <xsd:enumeration value="Contract"/>
          <xsd:enumeration value="Cost Estimate"/>
          <xsd:enumeration value="Email"/>
          <xsd:enumeration value="Form"/>
          <xsd:enumeration value="Invoice"/>
          <xsd:enumeration value="Letter"/>
          <xsd:enumeration value="List"/>
          <xsd:enumeration value="Memo"/>
          <xsd:enumeration value="Minutes"/>
          <xsd:enumeration value="Mission Report"/>
          <xsd:enumeration value="Note Verbale"/>
          <xsd:enumeration value="Photo/Image"/>
          <xsd:enumeration value="Plan"/>
          <xsd:enumeration value="Policy"/>
          <xsd:enumeration value="Presentation"/>
          <xsd:enumeration value="Procedure/SOP"/>
          <xsd:enumeration value="Program"/>
          <xsd:enumeration value="Project Closure Document"/>
          <xsd:enumeration value="Project Initiation Document"/>
          <xsd:enumeration value="Publication"/>
          <xsd:enumeration value="Questionnaire"/>
          <xsd:enumeration value="Record of Conversation"/>
          <xsd:enumeration value="Report"/>
          <xsd:enumeration value="Requirements Document"/>
          <xsd:enumeration value="Speech"/>
          <xsd:enumeration value="Talking Points"/>
        </xsd:restriction>
      </xsd:simpleType>
    </xsd:element>
    <xsd:element name="ECCM_Description" ma:index="21" nillable="true" ma:displayName="Doc Description" ma:internalName="ECCM_Description">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6500874-bba0-4b48-9090-b201492e8473" elementFormDefault="qualified">
    <xsd:import namespace="http://schemas.microsoft.com/office/2006/documentManagement/types"/>
    <xsd:import namespace="http://schemas.microsoft.com/office/infopath/2007/PartnerControls"/>
    <xsd:element name="Excluded" ma:index="4" nillable="true" ma:displayName="Excluded" ma:default="0" ma:description="If selected, this field provides a mechanism to exclude the item from the search or Copilot responses." ma:internalName="Excluded">
      <xsd:simpleType>
        <xsd:restriction base="dms:Boolean"/>
      </xsd:simpleType>
    </xsd:element>
    <xsd:element name="TaxCatchAllLabel" ma:index="9" nillable="true" ma:displayName="Taxonomy Catch All Column1" ma:hidden="true" ma:list="{ca869818-1762-47e9-b877-0a8a3aa3bdea}" ma:internalName="TaxCatchAllLabel" ma:readOnly="true" ma:showField="CatchAllDataLabel" ma:web="178a353b-07a4-4986-a4a2-cbf49365616c">
      <xsd:complexType>
        <xsd:complexContent>
          <xsd:extension base="dms:MultiChoiceLookup">
            <xsd:sequence>
              <xsd:element name="Value" type="dms:Lookup" maxOccurs="unbounded" minOccurs="0" nillable="true"/>
            </xsd:sequence>
          </xsd:extension>
        </xsd:complexContent>
      </xsd:complexType>
    </xsd:element>
    <xsd:element name="j72d38dd587d4c818476e9c94f452b47" ma:index="13" nillable="true" ma:taxonomy="true" ma:internalName="j72d38dd587d4c818476e9c94f452b47" ma:taxonomyFieldName="Languages" ma:displayName="Languages" ma:default="1;#English|950e6fa2-2df0-4983-a604-54e57c7a6d93" ma:fieldId="{372d38dd-587d-4c81-8476-e9c94f452b47}" ma:taxonomyMulti="true" ma:sspId="f7a99264-aac8-44dd-b14f-8017e78a225a" ma:termSetId="8ed50525-77fd-4da8-b396-0e02717641c6" ma:anchorId="00000000-0000-0000-0000-000000000000" ma:open="false" ma:isKeyword="false">
      <xsd:complexType>
        <xsd:sequence>
          <xsd:element ref="pc:Terms" minOccurs="0" maxOccurs="1"/>
        </xsd:sequence>
      </xsd:complexType>
    </xsd:element>
    <xsd:element name="gd7c24c3841c42febad33c823204a123" ma:index="15" nillable="true" ma:taxonomy="true" ma:internalName="gd7c24c3841c42febad33c823204a123" ma:taxonomyFieldName="BusinessUnit" ma:displayName="Business Unit" ma:default="" ma:fieldId="{0d7c24c3-841c-42fe-bad3-3c823204a123}" ma:taxonomyMulti="true" ma:sspId="f7a99264-aac8-44dd-b14f-8017e78a225a" ma:termSetId="f2c3a1c4-cdb6-426c-b0b8-ac03c6da5652" ma:anchorId="00000000-0000-0000-0000-000000000000" ma:open="false" ma:isKeyword="false">
      <xsd:complexType>
        <xsd:sequence>
          <xsd:element ref="pc:Terms" minOccurs="0" maxOccurs="1"/>
        </xsd:sequence>
      </xsd:complexType>
    </xsd:element>
    <xsd:element name="oec7080f59824b85bfab9bab42c36e68" ma:index="17" nillable="true" ma:taxonomy="true" ma:internalName="oec7080f59824b85bfab9bab42c36e68" ma:taxonomyFieldName="RMClassification" ma:displayName="RM Classification" ma:default="" ma:fieldId="{8ec7080f-5982-4b85-bfab-9bab42c36e68}" ma:sspId="f7a99264-aac8-44dd-b14f-8017e78a225a" ma:termSetId="7b339f27-8fe5-4cfb-b358-2e5b944cfef8" ma:anchorId="00000000-0000-0000-0000-000000000000" ma:open="false" ma:isKeyword="false">
      <xsd:complexType>
        <xsd:sequence>
          <xsd:element ref="pc:Terms" minOccurs="0" maxOccurs="1"/>
        </xsd:sequence>
      </xsd:complexType>
    </xsd:element>
    <xsd:element name="o4d93e62121143bf84483d4ca23a7ecb" ma:index="18" nillable="true" ma:taxonomy="true" ma:internalName="o4d93e62121143bf84483d4ca23a7ecb" ma:taxonomyFieldName="UPOVTopics" ma:displayName="UPOV Topics" ma:default="" ma:fieldId="{84d93e62-1211-43bf-8448-3d4ca23a7ecb}" ma:sspId="f7a99264-aac8-44dd-b14f-8017e78a225a" ma:termSetId="b0d29926-6df8-4b2c-a400-71cccaaad5e2" ma:anchorId="00000000-0000-0000-0000-000000000000" ma:open="false" ma:isKeyword="false">
      <xsd:complexType>
        <xsd:sequence>
          <xsd:element ref="pc:Terms" minOccurs="0" maxOccurs="1"/>
        </xsd:sequence>
      </xsd:complexType>
    </xsd:element>
    <xsd:element name="TaxCatchAll" ma:index="19" nillable="true" ma:displayName="Taxonomy Catch All Column" ma:hidden="true" ma:list="{ca869818-1762-47e9-b877-0a8a3aa3bdea}" ma:internalName="TaxCatchAll" ma:showField="CatchAllData" ma:web="178a353b-07a4-4986-a4a2-cbf49365616c">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178a353b-07a4-4986-a4a2-cbf49365616c" elementFormDefault="qualified">
    <xsd:import namespace="http://schemas.microsoft.com/office/2006/documentManagement/types"/>
    <xsd:import namespace="http://schemas.microsoft.com/office/infopath/2007/PartnerControls"/>
    <xsd:element name="_dlc_DocId" ma:index="22" nillable="true" ma:displayName="Document ID Value" ma:description="The value of the document ID assigned to this item." ma:indexed="true" ma:internalName="_dlc_DocId" ma:readOnly="true">
      <xsd:simpleType>
        <xsd:restriction base="dms:Text"/>
      </xsd:simpleType>
    </xsd:element>
    <xsd:element name="_dlc_DocIdUrl" ma:index="23"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4"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0"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s:customData xmlns="http://www.wps.cn/officeDocument/2013/wpsCustomData" xmlns:s="http://www.wps.cn/officeDocument/2013/wpsCustomData">
  <customSectProps/>
  <customShpExts>
    <customShpInfo spid="_x0000_s1026" textRotate="1"/>
  </customShpExts>
</s:customData>
</file>

<file path=customXml/item7.xml><?xml version="1.0" encoding="utf-8"?>
<cp:coreProperties xmlns:cp="http://schemas.openxmlformats.org/package/2006/metadata/core-properties" xmlns:dc="http://purl.org/dc/elements/1.1/" xmlns:dcterms="http://purl.org/dc/terms/" xmlns:dcmitype="http://purl.org/dc/dcmitype/" xmlns:xsi="http://www.w3.org/2001/XMLSchema-instance">
  <dc:title>TGP/7/1</dc:title>
  <dc:subject>DEVELOPMENT OF TEST GUIDELINES</dc:subject>
  <dc:creator>OERTEL Romy</dc:creator>
  <cp:lastModifiedBy>BOUVY Jérémy</cp:lastModifiedBy>
  <cp:revision>20</cp:revision>
  <cp:lastPrinted>2012-08-27T15:35:00Z</cp:lastPrinted>
  <dcterms:created xsi:type="dcterms:W3CDTF">2025-02-06T15:22:00Z</dcterms:created>
  <dcterms:modified xsi:type="dcterms:W3CDTF">2025-12-10T14:23:00Z</dcterms:modified>
</cp:coreProperties>
</file>

<file path=customXml/item8.xml><?xml version="1.0" encoding="utf-8"?>
<p:properties xmlns:p="http://schemas.microsoft.com/office/2006/metadata/properties" xmlns:xsi="http://www.w3.org/2001/XMLSchema-instance" xmlns:pc="http://schemas.microsoft.com/office/infopath/2007/PartnerControls">
  <documentManagement>
    <TaxCatchAll xmlns="56500874-bba0-4b48-9090-b201492e8473">
      <Value>11</Value>
      <Value>3</Value>
      <Value>1</Value>
    </TaxCatchAll>
    <o4d93e62121143bf84483d4ca23a7ecb xmlns="56500874-bba0-4b48-9090-b201492e8473">
      <Terms xmlns="http://schemas.microsoft.com/office/infopath/2007/PartnerControls"/>
    </o4d93e62121143bf84483d4ca23a7ecb>
    <ECCM_Description xmlns="0d6abe56-55ad-41de-8124-44420a0ee71d" xsi:nil="true"/>
    <DocType xmlns="0d6abe56-55ad-41de-8124-44420a0ee71d" xsi:nil="true"/>
    <gd7c24c3841c42febad33c823204a123 xmlns="56500874-bba0-4b48-9090-b201492e8473">
      <Terms xmlns="http://schemas.microsoft.com/office/infopath/2007/PartnerControls">
        <TermInfo xmlns="http://schemas.microsoft.com/office/infopath/2007/PartnerControls">
          <TermName xmlns="http://schemas.microsoft.com/office/infopath/2007/PartnerControls">International Union for the Protection of New Varieties of Plants</TermName>
          <TermId xmlns="http://schemas.microsoft.com/office/infopath/2007/PartnerControls">b5148cec-dea8-4a3e-91f7-349f7e3ddab8</TermId>
        </TermInfo>
      </Terms>
    </gd7c24c3841c42febad33c823204a123>
    <j72d38dd587d4c818476e9c94f452b47 xmlns="56500874-bba0-4b48-9090-b201492e8473">
      <Terms xmlns="http://schemas.microsoft.com/office/infopath/2007/PartnerControls">
        <TermInfo xmlns="http://schemas.microsoft.com/office/infopath/2007/PartnerControls">
          <TermName xmlns="http://schemas.microsoft.com/office/infopath/2007/PartnerControls">English</TermName>
          <TermId xmlns="http://schemas.microsoft.com/office/infopath/2007/PartnerControls">950e6fa2-2df0-4983-a604-54e57c7a6d93</TermId>
        </TermInfo>
      </Terms>
    </j72d38dd587d4c818476e9c94f452b47>
    <oec7080f59824b85bfab9bab42c36e68 xmlns="56500874-bba0-4b48-9090-b201492e8473">
      <Terms xmlns="http://schemas.microsoft.com/office/infopath/2007/PartnerControls">
        <TermInfo xmlns="http://schemas.microsoft.com/office/infopath/2007/PartnerControls">
          <TermName xmlns="http://schemas.microsoft.com/office/infopath/2007/PartnerControls">10 Test Guidelines Procedures (TGP)</TermName>
          <TermId xmlns="http://schemas.microsoft.com/office/infopath/2007/PartnerControls">89f43f02-e351-4ea5-9e65-e2f9a0aa5f28</TermId>
        </TermInfo>
      </Terms>
    </oec7080f59824b85bfab9bab42c36e68>
    <Excluded xmlns="56500874-bba0-4b48-9090-b201492e8473">false</Excluded>
    <_dlc_DocId xmlns="178a353b-07a4-4986-a4a2-cbf49365616c">UPOVBFP-613698172-32916</_dlc_DocId>
    <_dlc_DocIdUrl xmlns="178a353b-07a4-4986-a4a2-cbf49365616c">
      <Url>https://wipoprod.sharepoint.com/sites/SPS-INT-BFP-UPOV-InfoGuid/_layouts/15/DocIdRedir.aspx?ID=UPOVBFP-613698172-32916</Url>
      <Description>UPOVBFP-613698172-32916</Description>
    </_dlc_DocIdUrl>
  </documentManagement>
</p:properties>
</file>

<file path=customXml/item9.xml><?xml version="1.0" encoding="utf-8"?>
<?mso-contentType ?>
<SharedContentType xmlns="Microsoft.SharePoint.Taxonomy.ContentTypeSync" SourceId="f7a99264-aac8-44dd-b14f-8017e78a225a" ContentTypeId="0x01010055C8466DB2DC0041BD825C52736E99FC" PreviousValue="false"/>
</file>

<file path=customXml/itemProps1.xml><?xml version="1.0" encoding="utf-8"?>
<ds:datastoreItem xmlns:ds="http://schemas.openxmlformats.org/officeDocument/2006/customXml" ds:itemID="{B7C33DAE-A7CF-41A3-A02E-B5942933670D}">
  <ds:schemaRefs>
    <ds:schemaRef ds:uri="http://schemas.openxmlformats.org/officeDocument/2006/extended-properties"/>
    <ds:schemaRef ds:uri="http://schemas.openxmlformats.org/officeDocument/2006/docPropsVTypes"/>
  </ds:schemaRefs>
</ds:datastoreItem>
</file>

<file path=customXml/itemProps2.xml><?xml version="1.0" encoding="utf-8"?>
<ds:datastoreItem xmlns:ds="http://schemas.openxmlformats.org/officeDocument/2006/customXml" ds:itemID="{C4A0ED94-184D-4AF6-B94C-0201881EA252}">
  <ds:schemaRefs>
    <ds:schemaRef ds:uri="http://schemas.microsoft.com/sharepoint/events"/>
  </ds:schemaRefs>
</ds:datastoreItem>
</file>

<file path=customXml/itemProps3.xml><?xml version="1.0" encoding="utf-8"?>
<ds:datastoreItem xmlns:ds="http://schemas.openxmlformats.org/officeDocument/2006/customXml" ds:itemID="{24AFD3F9-A35D-4BB9-A97D-EFAC4F3692CC}">
  <ds:schemaRefs>
    <ds:schemaRef ds:uri="http://schemas.openxmlformats.org/officeDocument/2006/custom-properties"/>
    <ds:schemaRef ds:uri="http://schemas.openxmlformats.org/officeDocument/2006/docPropsVTypes"/>
  </ds:schemaRefs>
</ds:datastoreItem>
</file>

<file path=customXml/itemProps4.xml><?xml version="1.0" encoding="utf-8"?>
<ds:datastoreItem xmlns:ds="http://schemas.openxmlformats.org/officeDocument/2006/customXml" ds:itemID="{D5E75D47-30C8-4363-837B-9AB1575C039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d6abe56-55ad-41de-8124-44420a0ee71d"/>
    <ds:schemaRef ds:uri="56500874-bba0-4b48-9090-b201492e8473"/>
    <ds:schemaRef ds:uri="178a353b-07a4-4986-a4a2-cbf49365616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C2515CD0-765D-47D8-B5E9-9F2A86D07E48}">
  <ds:schemaRefs>
    <ds:schemaRef ds:uri="http://schemas.microsoft.com/sharepoint/v3/contenttype/forms"/>
  </ds:schemaRefs>
</ds:datastoreItem>
</file>

<file path=customXml/itemProps6.xml><?xml version="1.0" encoding="utf-8"?>
<ds:datastoreItem xmlns:ds="http://schemas.openxmlformats.org/officeDocument/2006/customXml" ds:itemID="{B1977F7D-205B-4081-913C-38D41E755F92}">
  <ds:schemaRefs>
    <ds:schemaRef ds:uri="http://www.wps.cn/officeDocument/2013/wpsCustomData"/>
  </ds:schemaRefs>
</ds:datastoreItem>
</file>

<file path=customXml/itemProps7.xml><?xml version="1.0" encoding="utf-8"?>
<ds:datastoreItem xmlns:ds="http://schemas.openxmlformats.org/officeDocument/2006/customXml" ds:itemID="{F0107C73-F38B-4400-AFD5-516198F35AB9}">
  <ds:schemaRefs>
    <ds:schemaRef ds:uri="http://schemas.openxmlformats.org/package/2006/metadata/core-properties"/>
    <ds:schemaRef ds:uri="http://purl.org/dc/elements/1.1/"/>
    <ds:schemaRef ds:uri="http://purl.org/dc/terms/"/>
    <ds:schemaRef ds:uri="http://purl.org/dc/dcmitype/"/>
  </ds:schemaRefs>
</ds:datastoreItem>
</file>

<file path=customXml/itemProps8.xml><?xml version="1.0" encoding="utf-8"?>
<ds:datastoreItem xmlns:ds="http://schemas.openxmlformats.org/officeDocument/2006/customXml" ds:itemID="{EE40E6F6-04D9-4967-B4CA-F7A97F93B55F}">
  <ds:schemaRefs>
    <ds:schemaRef ds:uri="http://schemas.microsoft.com/office/2006/metadata/properties"/>
    <ds:schemaRef ds:uri="http://schemas.microsoft.com/office/infopath/2007/PartnerControls"/>
    <ds:schemaRef ds:uri="56500874-bba0-4b48-9090-b201492e8473"/>
    <ds:schemaRef ds:uri="0d6abe56-55ad-41de-8124-44420a0ee71d"/>
    <ds:schemaRef ds:uri="178a353b-07a4-4986-a4a2-cbf49365616c"/>
  </ds:schemaRefs>
</ds:datastoreItem>
</file>

<file path=customXml/itemProps9.xml><?xml version="1.0" encoding="utf-8"?>
<ds:datastoreItem xmlns:ds="http://schemas.openxmlformats.org/officeDocument/2006/customXml" ds:itemID="{66CF1762-EA4B-4BAD-82B8-AE1F1CB8E0E1}">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Normal.dotm</Template>
  <TotalTime>11</TotalTime>
  <Pages>48</Pages>
  <Words>9298</Words>
  <Characters>48257</Characters>
  <Application>Microsoft Office Word</Application>
  <DocSecurity>0</DocSecurity>
  <Lines>6032</Lines>
  <Paragraphs>2740</Paragraphs>
  <ScaleCrop>false</ScaleCrop>
  <Company>UPOV</Company>
  <LinksUpToDate>false</LinksUpToDate>
  <CharactersWithSpaces>54815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TG-15-4-proj-2-e</dc:title>
  <dc:subject>DEVELOPMENT OF TEST GUIDELINES</dc:subject>
  <dc:creator>OERTEL Romy</dc:creator>
  <cp:lastModifiedBy>OERTEL Romy</cp:lastModifiedBy>
  <cp:revision>9</cp:revision>
  <cp:lastPrinted>2012-08-27T15:35:00Z</cp:lastPrinted>
  <dcterms:created xsi:type="dcterms:W3CDTF">2026-08-04T09:54:00Z</dcterms:created>
  <dcterms:modified xsi:type="dcterms:W3CDTF">2026-08-05T08:28:00Z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1033-12.2.0.19307</vt:lpwstr>
  </property>
  <property fmtid="{D5CDD505-2E9C-101B-9397-08002B2CF9AE}" pid="3" name="ICV">
    <vt:lpwstr>188008153CED4B95962BEA19D4BD4329_13</vt:lpwstr>
  </property>
  <property fmtid="{D5CDD505-2E9C-101B-9397-08002B2CF9AE}" pid="4" name="MSIP_Label_bfc084f7-b690-4c43-8ee6-d475b6d3461d_Enabled">
    <vt:lpwstr>true</vt:lpwstr>
  </property>
  <property fmtid="{D5CDD505-2E9C-101B-9397-08002B2CF9AE}" pid="5" name="MSIP_Label_bfc084f7-b690-4c43-8ee6-d475b6d3461d_SetDate">
    <vt:lpwstr>2024-02-13T14:25:02Z</vt:lpwstr>
  </property>
  <property fmtid="{D5CDD505-2E9C-101B-9397-08002B2CF9AE}" pid="6" name="MSIP_Label_bfc084f7-b690-4c43-8ee6-d475b6d3461d_Method">
    <vt:lpwstr>Standard</vt:lpwstr>
  </property>
  <property fmtid="{D5CDD505-2E9C-101B-9397-08002B2CF9AE}" pid="7" name="MSIP_Label_bfc084f7-b690-4c43-8ee6-d475b6d3461d_Name">
    <vt:lpwstr>FOR OFFICIAL USE ONLY</vt:lpwstr>
  </property>
  <property fmtid="{D5CDD505-2E9C-101B-9397-08002B2CF9AE}" pid="8" name="MSIP_Label_bfc084f7-b690-4c43-8ee6-d475b6d3461d_SiteId">
    <vt:lpwstr>faa31b06-8ccc-48c9-867f-f7510dd11c02</vt:lpwstr>
  </property>
  <property fmtid="{D5CDD505-2E9C-101B-9397-08002B2CF9AE}" pid="9" name="MSIP_Label_bfc084f7-b690-4c43-8ee6-d475b6d3461d_ActionId">
    <vt:lpwstr>2feadc3e-b5a8-4e88-a0d4-d70af99750b2</vt:lpwstr>
  </property>
  <property fmtid="{D5CDD505-2E9C-101B-9397-08002B2CF9AE}" pid="10" name="MSIP_Label_bfc084f7-b690-4c43-8ee6-d475b6d3461d_ContentBits">
    <vt:lpwstr>2</vt:lpwstr>
  </property>
  <property fmtid="{D5CDD505-2E9C-101B-9397-08002B2CF9AE}" pid="11" name="ContentTypeId">
    <vt:lpwstr>0x01010055C8466DB2DC0041BD825C52736E99FC008676C00047CD3C43B8502EC2DCD324C1</vt:lpwstr>
  </property>
  <property fmtid="{D5CDD505-2E9C-101B-9397-08002B2CF9AE}" pid="12" name="BusinessUnit">
    <vt:lpwstr>3;#International Union for the Protection of New Varieties of Plants|b5148cec-dea8-4a3e-91f7-349f7e3ddab8</vt:lpwstr>
  </property>
  <property fmtid="{D5CDD505-2E9C-101B-9397-08002B2CF9AE}" pid="13" name="MediaServiceImageTags">
    <vt:lpwstr/>
  </property>
  <property fmtid="{D5CDD505-2E9C-101B-9397-08002B2CF9AE}" pid="14" name="RMClassification">
    <vt:lpwstr>11;#10 Test Guidelines Procedures (TGP)|89f43f02-e351-4ea5-9e65-e2f9a0aa5f28</vt:lpwstr>
  </property>
  <property fmtid="{D5CDD505-2E9C-101B-9397-08002B2CF9AE}" pid="15" name="Languages">
    <vt:lpwstr>1;#English|950e6fa2-2df0-4983-a604-54e57c7a6d93</vt:lpwstr>
  </property>
  <property fmtid="{D5CDD505-2E9C-101B-9397-08002B2CF9AE}" pid="16" name="UPOVTopics">
    <vt:lpwstr/>
  </property>
  <property fmtid="{D5CDD505-2E9C-101B-9397-08002B2CF9AE}" pid="17" name="lcf76f155ced4ddcb4097134ff3c332f">
    <vt:lpwstr/>
  </property>
  <property fmtid="{D5CDD505-2E9C-101B-9397-08002B2CF9AE}" pid="18" name="_dlc_DocIdItemGuid">
    <vt:lpwstr>08a05d79-9b6c-4734-a8a7-29cc9b7c9a29</vt:lpwstr>
  </property>
</Properties>
</file>